
<file path=[Content_Types].xml><?xml version="1.0" encoding="utf-8"?>
<Types xmlns="http://schemas.openxmlformats.org/package/2006/content-types">
  <Default Extension="bin" ContentType="application/vnd.openxmlformats-officedocument.oleObject"/>
  <Default Extension="png" ContentType="image/png"/>
  <Default Extension="svg" ContentType="image/svg+xml"/>
  <Default Extension="emf" ContentType="image/x-emf"/>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6" r:id="rId1"/>
    <p:sldMasterId id="2147483731" r:id="rId2"/>
    <p:sldMasterId id="2147483769" r:id="rId3"/>
  </p:sldMasterIdLst>
  <p:notesMasterIdLst>
    <p:notesMasterId r:id="rId103"/>
  </p:notesMasterIdLst>
  <p:handoutMasterIdLst>
    <p:handoutMasterId r:id="rId104"/>
  </p:handoutMasterIdLst>
  <p:sldIdLst>
    <p:sldId id="613" r:id="rId4"/>
    <p:sldId id="651" r:id="rId5"/>
    <p:sldId id="786" r:id="rId6"/>
    <p:sldId id="653" r:id="rId7"/>
    <p:sldId id="654" r:id="rId8"/>
    <p:sldId id="773" r:id="rId9"/>
    <p:sldId id="749" r:id="rId10"/>
    <p:sldId id="799" r:id="rId11"/>
    <p:sldId id="750" r:id="rId12"/>
    <p:sldId id="751" r:id="rId13"/>
    <p:sldId id="811" r:id="rId14"/>
    <p:sldId id="803" r:id="rId15"/>
    <p:sldId id="657" r:id="rId16"/>
    <p:sldId id="658" r:id="rId17"/>
    <p:sldId id="659" r:id="rId18"/>
    <p:sldId id="660" r:id="rId19"/>
    <p:sldId id="661" r:id="rId20"/>
    <p:sldId id="662" r:id="rId21"/>
    <p:sldId id="663" r:id="rId22"/>
    <p:sldId id="664" r:id="rId23"/>
    <p:sldId id="665" r:id="rId24"/>
    <p:sldId id="666" r:id="rId25"/>
    <p:sldId id="667" r:id="rId26"/>
    <p:sldId id="668" r:id="rId27"/>
    <p:sldId id="805" r:id="rId28"/>
    <p:sldId id="806" r:id="rId29"/>
    <p:sldId id="671" r:id="rId30"/>
    <p:sldId id="672" r:id="rId31"/>
    <p:sldId id="673" r:id="rId32"/>
    <p:sldId id="674" r:id="rId33"/>
    <p:sldId id="675" r:id="rId34"/>
    <p:sldId id="807" r:id="rId35"/>
    <p:sldId id="793" r:id="rId36"/>
    <p:sldId id="794" r:id="rId37"/>
    <p:sldId id="795" r:id="rId38"/>
    <p:sldId id="740" r:id="rId39"/>
    <p:sldId id="741" r:id="rId40"/>
    <p:sldId id="677" r:id="rId41"/>
    <p:sldId id="678" r:id="rId42"/>
    <p:sldId id="774" r:id="rId43"/>
    <p:sldId id="679" r:id="rId44"/>
    <p:sldId id="742" r:id="rId45"/>
    <p:sldId id="680" r:id="rId46"/>
    <p:sldId id="743" r:id="rId47"/>
    <p:sldId id="808" r:id="rId48"/>
    <p:sldId id="682" r:id="rId49"/>
    <p:sldId id="810" r:id="rId50"/>
    <p:sldId id="683" r:id="rId51"/>
    <p:sldId id="684" r:id="rId52"/>
    <p:sldId id="685" r:id="rId53"/>
    <p:sldId id="775" r:id="rId54"/>
    <p:sldId id="686" r:id="rId55"/>
    <p:sldId id="776" r:id="rId56"/>
    <p:sldId id="687" r:id="rId57"/>
    <p:sldId id="688" r:id="rId58"/>
    <p:sldId id="689" r:id="rId59"/>
    <p:sldId id="690" r:id="rId60"/>
    <p:sldId id="691" r:id="rId61"/>
    <p:sldId id="777" r:id="rId62"/>
    <p:sldId id="692" r:id="rId63"/>
    <p:sldId id="693" r:id="rId64"/>
    <p:sldId id="694" r:id="rId65"/>
    <p:sldId id="800" r:id="rId66"/>
    <p:sldId id="757" r:id="rId67"/>
    <p:sldId id="758" r:id="rId68"/>
    <p:sldId id="732" r:id="rId69"/>
    <p:sldId id="746" r:id="rId70"/>
    <p:sldId id="812" r:id="rId71"/>
    <p:sldId id="813" r:id="rId72"/>
    <p:sldId id="759" r:id="rId73"/>
    <p:sldId id="761" r:id="rId74"/>
    <p:sldId id="762" r:id="rId75"/>
    <p:sldId id="763" r:id="rId76"/>
    <p:sldId id="770" r:id="rId77"/>
    <p:sldId id="772" r:id="rId78"/>
    <p:sldId id="801" r:id="rId79"/>
    <p:sldId id="707" r:id="rId80"/>
    <p:sldId id="708" r:id="rId81"/>
    <p:sldId id="727" r:id="rId82"/>
    <p:sldId id="725" r:id="rId83"/>
    <p:sldId id="796" r:id="rId84"/>
    <p:sldId id="797" r:id="rId85"/>
    <p:sldId id="798" r:id="rId86"/>
    <p:sldId id="802" r:id="rId87"/>
    <p:sldId id="792" r:id="rId88"/>
    <p:sldId id="754" r:id="rId89"/>
    <p:sldId id="755" r:id="rId90"/>
    <p:sldId id="696" r:id="rId91"/>
    <p:sldId id="697" r:id="rId92"/>
    <p:sldId id="698" r:id="rId93"/>
    <p:sldId id="699" r:id="rId94"/>
    <p:sldId id="700" r:id="rId95"/>
    <p:sldId id="701" r:id="rId96"/>
    <p:sldId id="782" r:id="rId97"/>
    <p:sldId id="783" r:id="rId98"/>
    <p:sldId id="784" r:id="rId99"/>
    <p:sldId id="702" r:id="rId100"/>
    <p:sldId id="703" r:id="rId101"/>
    <p:sldId id="611" r:id="rId102"/>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orient="horz" pos="216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A" lastIdx="4" clrIdx="0">
    <p:extLst>
      <p:ext uri="{19B8F6BF-5375-455C-9EA6-DF929625EA0E}">
        <p15:presenceInfo xmlns:p15="http://schemas.microsoft.com/office/powerpoint/2012/main" userId="ADMIN" providerId="None"/>
      </p:ext>
    </p:extLst>
  </p:cmAuthor>
  <p:cmAuthor id="2" name="abcd" initials="a" lastIdx="1" clrIdx="1">
    <p:extLst>
      <p:ext uri="{19B8F6BF-5375-455C-9EA6-DF929625EA0E}">
        <p15:presenceInfo xmlns:p15="http://schemas.microsoft.com/office/powerpoint/2012/main" userId="abcd"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07D"/>
    <a:srgbClr val="002060"/>
    <a:srgbClr val="CFD5EA"/>
    <a:srgbClr val="E9EBF5"/>
    <a:srgbClr val="FFFFFF"/>
    <a:srgbClr val="F1F1F1"/>
    <a:srgbClr val="767171"/>
    <a:srgbClr val="F2F2F2"/>
    <a:srgbClr val="E7E6E6"/>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234" autoAdjust="0"/>
    <p:restoredTop sz="88276" autoAdjust="0"/>
  </p:normalViewPr>
  <p:slideViewPr>
    <p:cSldViewPr>
      <p:cViewPr varScale="1">
        <p:scale>
          <a:sx n="67" d="100"/>
          <a:sy n="67" d="100"/>
        </p:scale>
        <p:origin x="366" y="60"/>
      </p:cViewPr>
      <p:guideLst>
        <p:guide pos="3840"/>
        <p:guide orient="horz" pos="2160"/>
      </p:guideLst>
    </p:cSldViewPr>
  </p:slideViewPr>
  <p:notesTextViewPr>
    <p:cViewPr>
      <p:scale>
        <a:sx n="1" d="1"/>
        <a:sy n="1" d="1"/>
      </p:scale>
      <p:origin x="0" y="0"/>
    </p:cViewPr>
  </p:notesTextViewPr>
  <p:notesViewPr>
    <p:cSldViewPr>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6" Type="http://schemas.openxmlformats.org/officeDocument/2006/relationships/slide" Target="slides/slide13.xml"/><Relationship Id="rId107" Type="http://schemas.openxmlformats.org/officeDocument/2006/relationships/viewProps" Target="viewProps.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notesMaster" Target="notesMasters/notesMaster1.xml"/><Relationship Id="rId108" Type="http://schemas.openxmlformats.org/officeDocument/2006/relationships/theme" Target="theme/theme1.xml"/><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6" Type="http://schemas.openxmlformats.org/officeDocument/2006/relationships/presProps" Target="presProps.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tableStyles" Target="tableStyles.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handoutMaster" Target="handoutMasters/handoutMaster1.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commentAuthors" Target="commentAuthor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5CCB6E-2D9A-6947-AF53-C97CFA5E0E3E}" type="doc">
      <dgm:prSet loTypeId="urn:microsoft.com/office/officeart/2005/8/layout/chevron1" loCatId="" qsTypeId="urn:microsoft.com/office/officeart/2005/8/quickstyle/simple4" qsCatId="simple" csTypeId="urn:microsoft.com/office/officeart/2005/8/colors/colorful5" csCatId="colorful" phldr="1"/>
      <dgm:spPr/>
    </dgm:pt>
    <dgm:pt modelId="{0A57B572-9956-0A4C-932F-315B93551285}">
      <dgm:prSet phldrT="[文本]" custT="1"/>
      <dgm:spPr/>
      <dgm:t>
        <a:bodyPr/>
        <a:lstStyle/>
        <a:p>
          <a:r>
            <a:rPr lang="en-US" altLang="zh-CN" sz="1800" dirty="0">
              <a:latin typeface="Arial" panose="020B0604020202020204" pitchFamily="34" charset="0"/>
              <a:cs typeface="Arial" panose="020B0604020202020204" pitchFamily="34" charset="0"/>
            </a:rPr>
            <a:t>Daily 1</a:t>
          </a:r>
          <a:endParaRPr lang="zh-CN" altLang="en-US" sz="1800" dirty="0">
            <a:latin typeface="Arial" panose="020B0604020202020204" pitchFamily="34" charset="0"/>
            <a:cs typeface="Arial" panose="020B0604020202020204" pitchFamily="34" charset="0"/>
          </a:endParaRPr>
        </a:p>
      </dgm:t>
    </dgm:pt>
    <dgm:pt modelId="{F1DC3A5A-150A-4248-B87A-A227C77C1232}" type="parTrans" cxnId="{614D856C-9CC3-3E47-8082-0564D44DB9B8}">
      <dgm:prSet/>
      <dgm:spPr/>
      <dgm:t>
        <a:bodyPr/>
        <a:lstStyle/>
        <a:p>
          <a:endParaRPr lang="zh-CN" altLang="en-US"/>
        </a:p>
      </dgm:t>
    </dgm:pt>
    <dgm:pt modelId="{B89D4079-9A62-5547-8627-5E62D221A144}" type="sibTrans" cxnId="{614D856C-9CC3-3E47-8082-0564D44DB9B8}">
      <dgm:prSet/>
      <dgm:spPr/>
      <dgm:t>
        <a:bodyPr/>
        <a:lstStyle/>
        <a:p>
          <a:endParaRPr lang="zh-CN" altLang="en-US"/>
        </a:p>
      </dgm:t>
    </dgm:pt>
    <dgm:pt modelId="{D339672B-C590-BD4E-94AD-1C885CC6FAE7}">
      <dgm:prSet phldrT="[文本]" custT="1"/>
      <dgm:spPr>
        <a:solidFill>
          <a:srgbClr val="00307D"/>
        </a:solidFill>
      </dgm:spPr>
      <dgm:t>
        <a:bodyPr/>
        <a:lstStyle/>
        <a:p>
          <a:r>
            <a:rPr lang="en-US" altLang="en-US" sz="1800" dirty="0">
              <a:latin typeface="Arial" panose="020B0604020202020204" pitchFamily="34" charset="0"/>
              <a:cs typeface="Arial" panose="020B0604020202020204" pitchFamily="34" charset="0"/>
            </a:rPr>
            <a:t>New Year shopping season</a:t>
          </a:r>
          <a:endParaRPr lang="zh-CN" altLang="en-US" sz="1800" dirty="0">
            <a:latin typeface="Arial" panose="020B0604020202020204" pitchFamily="34" charset="0"/>
            <a:cs typeface="Arial" panose="020B0604020202020204" pitchFamily="34" charset="0"/>
          </a:endParaRPr>
        </a:p>
      </dgm:t>
    </dgm:pt>
    <dgm:pt modelId="{37FD040E-F479-FC4B-8A10-09552CB7DB4B}" type="parTrans" cxnId="{6084D347-881B-3B4D-AF7C-0FCD79052081}">
      <dgm:prSet/>
      <dgm:spPr/>
      <dgm:t>
        <a:bodyPr/>
        <a:lstStyle/>
        <a:p>
          <a:endParaRPr lang="zh-CN" altLang="en-US"/>
        </a:p>
      </dgm:t>
    </dgm:pt>
    <dgm:pt modelId="{1743D52D-0F69-2B45-98D7-562A03C2C7C7}" type="sibTrans" cxnId="{6084D347-881B-3B4D-AF7C-0FCD79052081}">
      <dgm:prSet/>
      <dgm:spPr/>
      <dgm:t>
        <a:bodyPr/>
        <a:lstStyle/>
        <a:p>
          <a:endParaRPr lang="zh-CN" altLang="en-US"/>
        </a:p>
      </dgm:t>
    </dgm:pt>
    <dgm:pt modelId="{1D9CF88B-6EA1-104C-A46E-A6A761B8EF10}">
      <dgm:prSet phldrT="[文本]" custT="1"/>
      <dgm:spPr>
        <a:solidFill>
          <a:srgbClr val="0070C0"/>
        </a:solidFill>
      </dgm:spPr>
      <dgm:t>
        <a:bodyPr/>
        <a:lstStyle/>
        <a:p>
          <a:r>
            <a:rPr lang="en-US" altLang="en-US" sz="1800" dirty="0">
              <a:latin typeface="Arial" panose="020B0604020202020204" pitchFamily="34" charset="0"/>
              <a:cs typeface="Arial" panose="020B0604020202020204" pitchFamily="34" charset="0"/>
            </a:rPr>
            <a:t>Double 11 shopping season</a:t>
          </a:r>
          <a:endParaRPr lang="zh-CN" altLang="en-US" sz="1800" dirty="0">
            <a:latin typeface="Arial" panose="020B0604020202020204" pitchFamily="34" charset="0"/>
            <a:cs typeface="Arial" panose="020B0604020202020204" pitchFamily="34" charset="0"/>
          </a:endParaRPr>
        </a:p>
      </dgm:t>
    </dgm:pt>
    <dgm:pt modelId="{864349AC-E61D-1345-A98E-E61FA5C037B1}" type="parTrans" cxnId="{3842846F-800C-A84C-8C24-0DB27CB74BCB}">
      <dgm:prSet/>
      <dgm:spPr/>
      <dgm:t>
        <a:bodyPr/>
        <a:lstStyle/>
        <a:p>
          <a:endParaRPr lang="zh-CN" altLang="en-US"/>
        </a:p>
      </dgm:t>
    </dgm:pt>
    <dgm:pt modelId="{3EB5E00D-BCE1-D24C-B1E7-280FBA6BB479}" type="sibTrans" cxnId="{3842846F-800C-A84C-8C24-0DB27CB74BCB}">
      <dgm:prSet/>
      <dgm:spPr/>
      <dgm:t>
        <a:bodyPr/>
        <a:lstStyle/>
        <a:p>
          <a:endParaRPr lang="zh-CN" altLang="en-US"/>
        </a:p>
      </dgm:t>
    </dgm:pt>
    <dgm:pt modelId="{748F769C-D02C-BB48-9CC7-F43D95B866BC}" type="pres">
      <dgm:prSet presAssocID="{015CCB6E-2D9A-6947-AF53-C97CFA5E0E3E}" presName="Name0" presStyleCnt="0">
        <dgm:presLayoutVars>
          <dgm:dir/>
          <dgm:animLvl val="lvl"/>
          <dgm:resizeHandles val="exact"/>
        </dgm:presLayoutVars>
      </dgm:prSet>
      <dgm:spPr/>
    </dgm:pt>
    <dgm:pt modelId="{D2B8F486-925D-564B-9708-7D0247AE94D5}" type="pres">
      <dgm:prSet presAssocID="{0A57B572-9956-0A4C-932F-315B93551285}" presName="parTxOnly" presStyleLbl="node1" presStyleIdx="0" presStyleCnt="3">
        <dgm:presLayoutVars>
          <dgm:chMax val="0"/>
          <dgm:chPref val="0"/>
          <dgm:bulletEnabled val="1"/>
        </dgm:presLayoutVars>
      </dgm:prSet>
      <dgm:spPr/>
      <dgm:t>
        <a:bodyPr/>
        <a:lstStyle/>
        <a:p>
          <a:endParaRPr lang="zh-CN" altLang="en-US"/>
        </a:p>
      </dgm:t>
    </dgm:pt>
    <dgm:pt modelId="{1799BEB7-0484-4F48-8886-FB9A88911052}" type="pres">
      <dgm:prSet presAssocID="{B89D4079-9A62-5547-8627-5E62D221A144}" presName="parTxOnlySpace" presStyleCnt="0"/>
      <dgm:spPr/>
    </dgm:pt>
    <dgm:pt modelId="{A21D3438-2478-A64E-88BC-06ED3392A4CC}" type="pres">
      <dgm:prSet presAssocID="{D339672B-C590-BD4E-94AD-1C885CC6FAE7}" presName="parTxOnly" presStyleLbl="node1" presStyleIdx="1" presStyleCnt="3" custLinFactX="79828" custLinFactNeighborX="100000" custLinFactNeighborY="6990">
        <dgm:presLayoutVars>
          <dgm:chMax val="0"/>
          <dgm:chPref val="0"/>
          <dgm:bulletEnabled val="1"/>
        </dgm:presLayoutVars>
      </dgm:prSet>
      <dgm:spPr/>
      <dgm:t>
        <a:bodyPr/>
        <a:lstStyle/>
        <a:p>
          <a:endParaRPr lang="zh-CN" altLang="en-US"/>
        </a:p>
      </dgm:t>
    </dgm:pt>
    <dgm:pt modelId="{620D24FA-DCFE-D847-B8E1-5BE84A3FFE66}" type="pres">
      <dgm:prSet presAssocID="{1743D52D-0F69-2B45-98D7-562A03C2C7C7}" presName="parTxOnlySpace" presStyleCnt="0"/>
      <dgm:spPr/>
    </dgm:pt>
    <dgm:pt modelId="{F427D80F-C020-A54C-BBA4-FEBC2234C9B3}" type="pres">
      <dgm:prSet presAssocID="{1D9CF88B-6EA1-104C-A46E-A6A761B8EF10}" presName="parTxOnly" presStyleLbl="node1" presStyleIdx="2" presStyleCnt="3" custLinFactX="-80078" custLinFactNeighborX="-100000" custLinFactNeighborY="11070">
        <dgm:presLayoutVars>
          <dgm:chMax val="0"/>
          <dgm:chPref val="0"/>
          <dgm:bulletEnabled val="1"/>
        </dgm:presLayoutVars>
      </dgm:prSet>
      <dgm:spPr/>
      <dgm:t>
        <a:bodyPr/>
        <a:lstStyle/>
        <a:p>
          <a:endParaRPr lang="zh-CN" altLang="en-US"/>
        </a:p>
      </dgm:t>
    </dgm:pt>
  </dgm:ptLst>
  <dgm:cxnLst>
    <dgm:cxn modelId="{6084D347-881B-3B4D-AF7C-0FCD79052081}" srcId="{015CCB6E-2D9A-6947-AF53-C97CFA5E0E3E}" destId="{D339672B-C590-BD4E-94AD-1C885CC6FAE7}" srcOrd="1" destOrd="0" parTransId="{37FD040E-F479-FC4B-8A10-09552CB7DB4B}" sibTransId="{1743D52D-0F69-2B45-98D7-562A03C2C7C7}"/>
    <dgm:cxn modelId="{3842846F-800C-A84C-8C24-0DB27CB74BCB}" srcId="{015CCB6E-2D9A-6947-AF53-C97CFA5E0E3E}" destId="{1D9CF88B-6EA1-104C-A46E-A6A761B8EF10}" srcOrd="2" destOrd="0" parTransId="{864349AC-E61D-1345-A98E-E61FA5C037B1}" sibTransId="{3EB5E00D-BCE1-D24C-B1E7-280FBA6BB479}"/>
    <dgm:cxn modelId="{9DAB9855-EC15-4DA2-8A8E-2DDA3C74BDD9}" type="presOf" srcId="{1D9CF88B-6EA1-104C-A46E-A6A761B8EF10}" destId="{F427D80F-C020-A54C-BBA4-FEBC2234C9B3}" srcOrd="0" destOrd="0" presId="urn:microsoft.com/office/officeart/2005/8/layout/chevron1"/>
    <dgm:cxn modelId="{614D856C-9CC3-3E47-8082-0564D44DB9B8}" srcId="{015CCB6E-2D9A-6947-AF53-C97CFA5E0E3E}" destId="{0A57B572-9956-0A4C-932F-315B93551285}" srcOrd="0" destOrd="0" parTransId="{F1DC3A5A-150A-4248-B87A-A227C77C1232}" sibTransId="{B89D4079-9A62-5547-8627-5E62D221A144}"/>
    <dgm:cxn modelId="{E006CF50-448C-41E3-8249-52AE7CB75C77}" type="presOf" srcId="{D339672B-C590-BD4E-94AD-1C885CC6FAE7}" destId="{A21D3438-2478-A64E-88BC-06ED3392A4CC}" srcOrd="0" destOrd="0" presId="urn:microsoft.com/office/officeart/2005/8/layout/chevron1"/>
    <dgm:cxn modelId="{8CA3CC18-F211-41FC-8065-1EEDF4A10933}" type="presOf" srcId="{015CCB6E-2D9A-6947-AF53-C97CFA5E0E3E}" destId="{748F769C-D02C-BB48-9CC7-F43D95B866BC}" srcOrd="0" destOrd="0" presId="urn:microsoft.com/office/officeart/2005/8/layout/chevron1"/>
    <dgm:cxn modelId="{A022FEA1-D8B2-4681-B741-831818CB2DF4}" type="presOf" srcId="{0A57B572-9956-0A4C-932F-315B93551285}" destId="{D2B8F486-925D-564B-9708-7D0247AE94D5}" srcOrd="0" destOrd="0" presId="urn:microsoft.com/office/officeart/2005/8/layout/chevron1"/>
    <dgm:cxn modelId="{29A885B1-0EFA-417B-A0F0-0DD7643D35E9}" type="presParOf" srcId="{748F769C-D02C-BB48-9CC7-F43D95B866BC}" destId="{D2B8F486-925D-564B-9708-7D0247AE94D5}" srcOrd="0" destOrd="0" presId="urn:microsoft.com/office/officeart/2005/8/layout/chevron1"/>
    <dgm:cxn modelId="{E09E3621-9A7D-4CC6-A9DC-2612E6C6EABD}" type="presParOf" srcId="{748F769C-D02C-BB48-9CC7-F43D95B866BC}" destId="{1799BEB7-0484-4F48-8886-FB9A88911052}" srcOrd="1" destOrd="0" presId="urn:microsoft.com/office/officeart/2005/8/layout/chevron1"/>
    <dgm:cxn modelId="{58684819-69C9-41CE-A1C0-D7329023B540}" type="presParOf" srcId="{748F769C-D02C-BB48-9CC7-F43D95B866BC}" destId="{A21D3438-2478-A64E-88BC-06ED3392A4CC}" srcOrd="2" destOrd="0" presId="urn:microsoft.com/office/officeart/2005/8/layout/chevron1"/>
    <dgm:cxn modelId="{46F18523-2D19-4940-A348-3DB957402CFA}" type="presParOf" srcId="{748F769C-D02C-BB48-9CC7-F43D95B866BC}" destId="{620D24FA-DCFE-D847-B8E1-5BE84A3FFE66}" srcOrd="3" destOrd="0" presId="urn:microsoft.com/office/officeart/2005/8/layout/chevron1"/>
    <dgm:cxn modelId="{3B27D12D-F6FB-4CA0-B3AB-8C7D2BD25A2D}" type="presParOf" srcId="{748F769C-D02C-BB48-9CC7-F43D95B866BC}" destId="{F427D80F-C020-A54C-BBA4-FEBC2234C9B3}"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B8F486-925D-564B-9708-7D0247AE94D5}">
      <dsp:nvSpPr>
        <dsp:cNvPr id="0" name=""/>
        <dsp:cNvSpPr/>
      </dsp:nvSpPr>
      <dsp:spPr>
        <a:xfrm>
          <a:off x="3263" y="0"/>
          <a:ext cx="3976397" cy="362373"/>
        </a:xfrm>
        <a:prstGeom prst="chevron">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en-US" altLang="zh-CN" sz="1800" kern="1200" dirty="0">
              <a:latin typeface="Arial" panose="020B0604020202020204" pitchFamily="34" charset="0"/>
              <a:cs typeface="Arial" panose="020B0604020202020204" pitchFamily="34" charset="0"/>
            </a:rPr>
            <a:t>Daily 1</a:t>
          </a:r>
          <a:endParaRPr lang="zh-CN" altLang="en-US" sz="1800" kern="1200" dirty="0">
            <a:latin typeface="Arial" panose="020B0604020202020204" pitchFamily="34" charset="0"/>
            <a:cs typeface="Arial" panose="020B0604020202020204" pitchFamily="34" charset="0"/>
          </a:endParaRPr>
        </a:p>
      </dsp:txBody>
      <dsp:txXfrm>
        <a:off x="184450" y="0"/>
        <a:ext cx="3614024" cy="362373"/>
      </dsp:txXfrm>
    </dsp:sp>
    <dsp:sp modelId="{A21D3438-2478-A64E-88BC-06ED3392A4CC}">
      <dsp:nvSpPr>
        <dsp:cNvPr id="0" name=""/>
        <dsp:cNvSpPr/>
      </dsp:nvSpPr>
      <dsp:spPr>
        <a:xfrm>
          <a:off x="7153939" y="0"/>
          <a:ext cx="3976397" cy="362373"/>
        </a:xfrm>
        <a:prstGeom prst="chevron">
          <a:avLst/>
        </a:prstGeom>
        <a:solidFill>
          <a:srgbClr val="00307D"/>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en-US" altLang="en-US" sz="1800" kern="1200" dirty="0">
              <a:latin typeface="Arial" panose="020B0604020202020204" pitchFamily="34" charset="0"/>
              <a:cs typeface="Arial" panose="020B0604020202020204" pitchFamily="34" charset="0"/>
            </a:rPr>
            <a:t>New Year shopping season</a:t>
          </a:r>
          <a:endParaRPr lang="zh-CN" altLang="en-US" sz="1800" kern="1200" dirty="0">
            <a:latin typeface="Arial" panose="020B0604020202020204" pitchFamily="34" charset="0"/>
            <a:cs typeface="Arial" panose="020B0604020202020204" pitchFamily="34" charset="0"/>
          </a:endParaRPr>
        </a:p>
      </dsp:txBody>
      <dsp:txXfrm>
        <a:off x="7335126" y="0"/>
        <a:ext cx="3614024" cy="362373"/>
      </dsp:txXfrm>
    </dsp:sp>
    <dsp:sp modelId="{F427D80F-C020-A54C-BBA4-FEBC2234C9B3}">
      <dsp:nvSpPr>
        <dsp:cNvPr id="0" name=""/>
        <dsp:cNvSpPr/>
      </dsp:nvSpPr>
      <dsp:spPr>
        <a:xfrm>
          <a:off x="3578919" y="0"/>
          <a:ext cx="3976397" cy="362373"/>
        </a:xfrm>
        <a:prstGeom prst="chevron">
          <a:avLst/>
        </a:prstGeom>
        <a:solidFill>
          <a:srgbClr val="0070C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en-US" altLang="en-US" sz="1800" kern="1200" dirty="0">
              <a:latin typeface="Arial" panose="020B0604020202020204" pitchFamily="34" charset="0"/>
              <a:cs typeface="Arial" panose="020B0604020202020204" pitchFamily="34" charset="0"/>
            </a:rPr>
            <a:t>Double 11 shopping season</a:t>
          </a:r>
          <a:endParaRPr lang="zh-CN" altLang="en-US" sz="1800" kern="1200" dirty="0">
            <a:latin typeface="Arial" panose="020B0604020202020204" pitchFamily="34" charset="0"/>
            <a:cs typeface="Arial" panose="020B0604020202020204" pitchFamily="34" charset="0"/>
          </a:endParaRPr>
        </a:p>
      </dsp:txBody>
      <dsp:txXfrm>
        <a:off x="3760106" y="0"/>
        <a:ext cx="3614024" cy="362373"/>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9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3A1D0470-3F3A-40E6-AFD6-5A67E9EED5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 xmlns:a16="http://schemas.microsoft.com/office/drawing/2014/main" id="{8E5F6271-8229-4093-9521-E9C6E3A1470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D9A81E4-0D60-467D-A14D-158F54A3C489}" type="datetimeFigureOut">
              <a:rPr lang="en-US" smtClean="0"/>
              <a:t>9/19/2022</a:t>
            </a:fld>
            <a:endParaRPr lang="en-US"/>
          </a:p>
        </p:txBody>
      </p:sp>
      <p:sp>
        <p:nvSpPr>
          <p:cNvPr id="4" name="Footer Placeholder 3">
            <a:extLst>
              <a:ext uri="{FF2B5EF4-FFF2-40B4-BE49-F238E27FC236}">
                <a16:creationId xmlns="" xmlns:a16="http://schemas.microsoft.com/office/drawing/2014/main" id="{D516A195-ED82-4EC8-89F4-1097DD60E0D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 xmlns:a16="http://schemas.microsoft.com/office/drawing/2014/main" id="{B4B17271-8BB7-4B8C-88E4-A61EB391D28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E1532A0-42C6-4DCE-AC45-AE9806DDE69C}" type="slidenum">
              <a:rPr lang="en-US" smtClean="0"/>
              <a:t>‹#›</a:t>
            </a:fld>
            <a:endParaRPr lang="en-US"/>
          </a:p>
        </p:txBody>
      </p:sp>
    </p:spTree>
    <p:extLst>
      <p:ext uri="{BB962C8B-B14F-4D97-AF65-F5344CB8AC3E}">
        <p14:creationId xmlns:p14="http://schemas.microsoft.com/office/powerpoint/2010/main" val="35758426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2F1291F-1F8C-4583-AA12-BC57C01908A9}" type="datetimeFigureOut">
              <a:rPr lang="zh-CN" altLang="en-US" smtClean="0"/>
              <a:t>2022/9/19</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6ED78A4-5114-462E-BFD0-97AC85BA4F2B}" type="slidenum">
              <a:rPr lang="zh-CN" altLang="en-US" smtClean="0"/>
              <a:t>‹#›</a:t>
            </a:fld>
            <a:endParaRPr lang="zh-CN" altLang="en-US"/>
          </a:p>
        </p:txBody>
      </p:sp>
    </p:spTree>
    <p:extLst>
      <p:ext uri="{BB962C8B-B14F-4D97-AF65-F5344CB8AC3E}">
        <p14:creationId xmlns:p14="http://schemas.microsoft.com/office/powerpoint/2010/main" val="3650164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6ED78A4-5114-462E-BFD0-97AC85BA4F2B}" type="slidenum">
              <a:rPr lang="zh-CN" altLang="en-US" smtClean="0"/>
              <a:t>3</a:t>
            </a:fld>
            <a:endParaRPr lang="zh-CN" altLang="en-US"/>
          </a:p>
        </p:txBody>
      </p:sp>
    </p:spTree>
    <p:extLst>
      <p:ext uri="{BB962C8B-B14F-4D97-AF65-F5344CB8AC3E}">
        <p14:creationId xmlns:p14="http://schemas.microsoft.com/office/powerpoint/2010/main" val="11411227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6ED78A4-5114-462E-BFD0-97AC85BA4F2B}" type="slidenum">
              <a:rPr lang="zh-CN" altLang="en-US" smtClean="0"/>
              <a:t>13</a:t>
            </a:fld>
            <a:endParaRPr lang="zh-CN" altLang="en-US"/>
          </a:p>
        </p:txBody>
      </p:sp>
    </p:spTree>
    <p:extLst>
      <p:ext uri="{BB962C8B-B14F-4D97-AF65-F5344CB8AC3E}">
        <p14:creationId xmlns:p14="http://schemas.microsoft.com/office/powerpoint/2010/main" val="15918388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p:txBody>
          <a:bodyPr/>
          <a:lstStyle/>
          <a:p>
            <a:fld id="{4636CA83-727C-43F5-BF17-0F7D9E7D91C7}" type="slidenum">
              <a:rPr lang="zh-CN" altLang="en-US" smtClean="0"/>
              <a:t>16</a:t>
            </a:fld>
            <a:endParaRPr lang="zh-CN" altLang="en-US"/>
          </a:p>
        </p:txBody>
      </p:sp>
    </p:spTree>
    <p:extLst>
      <p:ext uri="{BB962C8B-B14F-4D97-AF65-F5344CB8AC3E}">
        <p14:creationId xmlns:p14="http://schemas.microsoft.com/office/powerpoint/2010/main" val="38621643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86ED78A4-5114-462E-BFD0-97AC85BA4F2B}" type="slidenum">
              <a:rPr lang="zh-CN" altLang="en-US" smtClean="0"/>
              <a:t>17</a:t>
            </a:fld>
            <a:endParaRPr lang="zh-CN" altLang="en-US"/>
          </a:p>
        </p:txBody>
      </p:sp>
    </p:spTree>
    <p:extLst>
      <p:ext uri="{BB962C8B-B14F-4D97-AF65-F5344CB8AC3E}">
        <p14:creationId xmlns:p14="http://schemas.microsoft.com/office/powerpoint/2010/main" val="1772797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361B527-AAC8-4855-83BC-9F4B54478846}" type="slidenum">
              <a:rPr lang="zh-CN" altLang="en-US" smtClean="0"/>
              <a:t>19</a:t>
            </a:fld>
            <a:endParaRPr lang="zh-CN" altLang="en-US"/>
          </a:p>
        </p:txBody>
      </p:sp>
    </p:spTree>
    <p:extLst>
      <p:ext uri="{BB962C8B-B14F-4D97-AF65-F5344CB8AC3E}">
        <p14:creationId xmlns:p14="http://schemas.microsoft.com/office/powerpoint/2010/main" val="40994470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361B527-AAC8-4855-83BC-9F4B54478846}" type="slidenum">
              <a:rPr lang="zh-CN" altLang="en-US" smtClean="0"/>
              <a:t>22</a:t>
            </a:fld>
            <a:endParaRPr lang="zh-CN" altLang="en-US"/>
          </a:p>
        </p:txBody>
      </p:sp>
    </p:spTree>
    <p:extLst>
      <p:ext uri="{BB962C8B-B14F-4D97-AF65-F5344CB8AC3E}">
        <p14:creationId xmlns:p14="http://schemas.microsoft.com/office/powerpoint/2010/main" val="14132384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6ED78A4-5114-462E-BFD0-97AC85BA4F2B}" type="slidenum">
              <a:rPr lang="zh-CN" altLang="en-US" smtClean="0"/>
              <a:t>23</a:t>
            </a:fld>
            <a:endParaRPr lang="zh-CN" altLang="en-US"/>
          </a:p>
        </p:txBody>
      </p:sp>
    </p:spTree>
    <p:extLst>
      <p:ext uri="{BB962C8B-B14F-4D97-AF65-F5344CB8AC3E}">
        <p14:creationId xmlns:p14="http://schemas.microsoft.com/office/powerpoint/2010/main" val="21571387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361B527-AAC8-4855-83BC-9F4B54478846}" type="slidenum">
              <a:rPr lang="zh-CN" altLang="en-US" smtClean="0"/>
              <a:t>25</a:t>
            </a:fld>
            <a:endParaRPr lang="zh-CN" altLang="en-US"/>
          </a:p>
        </p:txBody>
      </p:sp>
    </p:spTree>
    <p:extLst>
      <p:ext uri="{BB962C8B-B14F-4D97-AF65-F5344CB8AC3E}">
        <p14:creationId xmlns:p14="http://schemas.microsoft.com/office/powerpoint/2010/main" val="32805128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smtClean="0"/>
              <a:t>Visualization of virtual network topology, VMs, traffic, user-defined plan, and different colors for threat level classifications.</a:t>
            </a:r>
          </a:p>
        </p:txBody>
      </p:sp>
      <p:sp>
        <p:nvSpPr>
          <p:cNvPr id="4" name="灯片编号占位符 3"/>
          <p:cNvSpPr>
            <a:spLocks noGrp="1"/>
          </p:cNvSpPr>
          <p:nvPr>
            <p:ph type="sldNum" sz="quarter" idx="10"/>
          </p:nvPr>
        </p:nvSpPr>
        <p:spPr/>
        <p:txBody>
          <a:bodyPr/>
          <a:lstStyle/>
          <a:p>
            <a:fld id="{86ED78A4-5114-462E-BFD0-97AC85BA4F2B}" type="slidenum">
              <a:rPr lang="zh-CN" altLang="en-US" smtClean="0"/>
              <a:t>28</a:t>
            </a:fld>
            <a:endParaRPr lang="zh-CN" altLang="en-US"/>
          </a:p>
        </p:txBody>
      </p:sp>
    </p:spTree>
    <p:extLst>
      <p:ext uri="{BB962C8B-B14F-4D97-AF65-F5344CB8AC3E}">
        <p14:creationId xmlns:p14="http://schemas.microsoft.com/office/powerpoint/2010/main" val="35395170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361B527-AAC8-4855-83BC-9F4B54478846}" type="slidenum">
              <a:rPr lang="zh-CN" altLang="en-US" smtClean="0"/>
              <a:t>30</a:t>
            </a:fld>
            <a:endParaRPr lang="zh-CN" altLang="en-US"/>
          </a:p>
        </p:txBody>
      </p:sp>
    </p:spTree>
    <p:extLst>
      <p:ext uri="{BB962C8B-B14F-4D97-AF65-F5344CB8AC3E}">
        <p14:creationId xmlns:p14="http://schemas.microsoft.com/office/powerpoint/2010/main" val="34167384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361B527-AAC8-4855-83BC-9F4B54478846}" type="slidenum">
              <a:rPr lang="zh-CN" altLang="en-US" smtClean="0"/>
              <a:t>32</a:t>
            </a:fld>
            <a:endParaRPr lang="zh-CN" altLang="en-US"/>
          </a:p>
        </p:txBody>
      </p:sp>
    </p:spTree>
    <p:extLst>
      <p:ext uri="{BB962C8B-B14F-4D97-AF65-F5344CB8AC3E}">
        <p14:creationId xmlns:p14="http://schemas.microsoft.com/office/powerpoint/2010/main" val="27082878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2290"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zh-CN" b="1" dirty="0"/>
          </a:p>
        </p:txBody>
      </p:sp>
      <p:sp>
        <p:nvSpPr>
          <p:cNvPr id="12291"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fld id="{E662026D-6532-437F-A60F-87CF97A2EEE3}" type="slidenum">
              <a:rPr lang="zh-CN" altLang="en-US" sz="1200">
                <a:ea typeface="SimSun" pitchFamily="2" charset="-122"/>
              </a:rPr>
              <a:pPr/>
              <a:t>4</a:t>
            </a:fld>
            <a:endParaRPr lang="zh-CN" altLang="en-US" sz="1200">
              <a:ea typeface="SimSun" pitchFamily="2" charset="-122"/>
            </a:endParaRPr>
          </a:p>
        </p:txBody>
      </p:sp>
    </p:spTree>
    <p:extLst>
      <p:ext uri="{BB962C8B-B14F-4D97-AF65-F5344CB8AC3E}">
        <p14:creationId xmlns:p14="http://schemas.microsoft.com/office/powerpoint/2010/main" val="8138400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361B527-AAC8-4855-83BC-9F4B54478846}" type="slidenum">
              <a:rPr lang="zh-CN" altLang="en-US" smtClean="0"/>
              <a:t>33</a:t>
            </a:fld>
            <a:endParaRPr lang="zh-CN" altLang="en-US"/>
          </a:p>
        </p:txBody>
      </p:sp>
    </p:spTree>
    <p:extLst>
      <p:ext uri="{BB962C8B-B14F-4D97-AF65-F5344CB8AC3E}">
        <p14:creationId xmlns:p14="http://schemas.microsoft.com/office/powerpoint/2010/main" val="23758860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361B527-AAC8-4855-83BC-9F4B54478846}" type="slidenum">
              <a:rPr lang="zh-CN" altLang="en-US" smtClean="0"/>
              <a:t>34</a:t>
            </a:fld>
            <a:endParaRPr lang="zh-CN" altLang="en-US"/>
          </a:p>
        </p:txBody>
      </p:sp>
    </p:spTree>
    <p:extLst>
      <p:ext uri="{BB962C8B-B14F-4D97-AF65-F5344CB8AC3E}">
        <p14:creationId xmlns:p14="http://schemas.microsoft.com/office/powerpoint/2010/main" val="32219878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361B527-AAC8-4855-83BC-9F4B54478846}" type="slidenum">
              <a:rPr lang="zh-CN" altLang="en-US" smtClean="0"/>
              <a:t>35</a:t>
            </a:fld>
            <a:endParaRPr lang="zh-CN" altLang="en-US"/>
          </a:p>
        </p:txBody>
      </p:sp>
    </p:spTree>
    <p:extLst>
      <p:ext uri="{BB962C8B-B14F-4D97-AF65-F5344CB8AC3E}">
        <p14:creationId xmlns:p14="http://schemas.microsoft.com/office/powerpoint/2010/main" val="35528583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ED78A4-5114-462E-BFD0-97AC85BA4F2B}" type="slidenum">
              <a:rPr lang="zh-CN" altLang="en-US" smtClean="0"/>
              <a:t>41</a:t>
            </a:fld>
            <a:endParaRPr lang="zh-CN" altLang="en-US"/>
          </a:p>
        </p:txBody>
      </p:sp>
    </p:spTree>
    <p:extLst>
      <p:ext uri="{BB962C8B-B14F-4D97-AF65-F5344CB8AC3E}">
        <p14:creationId xmlns:p14="http://schemas.microsoft.com/office/powerpoint/2010/main" val="7834629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r>
              <a:rPr lang="en-US" altLang="zh-CN" b="0" dirty="0" smtClean="0">
                <a:solidFill>
                  <a:schemeClr val="bg1"/>
                </a:solidFill>
                <a:latin typeface="Arial" panose="020B0604020202020204" pitchFamily="34" charset="0"/>
                <a:ea typeface="微软雅黑" panose="020B0503020204020204" pitchFamily="34" charset="-122"/>
                <a:cs typeface="Arial" panose="020B0604020202020204" pitchFamily="34" charset="0"/>
              </a:rPr>
              <a:t>If the aggregation affect fails to meet expectations, similar operations can be repeated.</a:t>
            </a:r>
            <a:endParaRPr lang="zh-CN" altLang="en-US" b="0"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4" name="灯片编号占位符 3"/>
          <p:cNvSpPr>
            <a:spLocks noGrp="1"/>
          </p:cNvSpPr>
          <p:nvPr>
            <p:ph type="sldNum" sz="quarter" idx="10"/>
          </p:nvPr>
        </p:nvSpPr>
        <p:spPr/>
        <p:txBody>
          <a:bodyPr/>
          <a:lstStyle/>
          <a:p>
            <a:fld id="{86ED78A4-5114-462E-BFD0-97AC85BA4F2B}" type="slidenum">
              <a:rPr lang="zh-CN" altLang="en-US" smtClean="0"/>
              <a:t>45</a:t>
            </a:fld>
            <a:endParaRPr lang="zh-CN" altLang="en-US"/>
          </a:p>
        </p:txBody>
      </p:sp>
    </p:spTree>
    <p:extLst>
      <p:ext uri="{BB962C8B-B14F-4D97-AF65-F5344CB8AC3E}">
        <p14:creationId xmlns:p14="http://schemas.microsoft.com/office/powerpoint/2010/main" val="22109447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E354874C-0099-4377-A1C9-7B158C19DE6B}" type="slidenum">
              <a:rPr lang="es-PE" smtClean="0">
                <a:solidFill>
                  <a:prstClr val="black"/>
                </a:solidFill>
              </a:rPr>
              <a:pPr/>
              <a:t>47</a:t>
            </a:fld>
            <a:endParaRPr lang="es-PE">
              <a:solidFill>
                <a:prstClr val="black"/>
              </a:solidFill>
            </a:endParaRPr>
          </a:p>
        </p:txBody>
      </p:sp>
    </p:spTree>
    <p:extLst>
      <p:ext uri="{BB962C8B-B14F-4D97-AF65-F5344CB8AC3E}">
        <p14:creationId xmlns:p14="http://schemas.microsoft.com/office/powerpoint/2010/main" val="37357825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6ED78A4-5114-462E-BFD0-97AC85BA4F2B}" type="slidenum">
              <a:rPr lang="zh-CN" altLang="en-US" smtClean="0"/>
              <a:t>48</a:t>
            </a:fld>
            <a:endParaRPr lang="zh-CN" altLang="en-US"/>
          </a:p>
        </p:txBody>
      </p:sp>
    </p:spTree>
    <p:extLst>
      <p:ext uri="{BB962C8B-B14F-4D97-AF65-F5344CB8AC3E}">
        <p14:creationId xmlns:p14="http://schemas.microsoft.com/office/powerpoint/2010/main" val="14756895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p:txBody>
          <a:bodyPr/>
          <a:lstStyle/>
          <a:p>
            <a:fld id="{4636CA83-727C-43F5-BF17-0F7D9E7D91C7}" type="slidenum">
              <a:rPr lang="zh-CN" altLang="en-US" smtClean="0"/>
              <a:t>49</a:t>
            </a:fld>
            <a:endParaRPr lang="zh-CN" altLang="en-US"/>
          </a:p>
        </p:txBody>
      </p:sp>
    </p:spTree>
    <p:extLst>
      <p:ext uri="{BB962C8B-B14F-4D97-AF65-F5344CB8AC3E}">
        <p14:creationId xmlns:p14="http://schemas.microsoft.com/office/powerpoint/2010/main" val="37383005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6ED78A4-5114-462E-BFD0-97AC85BA4F2B}" type="slidenum">
              <a:rPr lang="zh-CN" altLang="en-US" smtClean="0"/>
              <a:t>51</a:t>
            </a:fld>
            <a:endParaRPr lang="zh-CN" altLang="en-US"/>
          </a:p>
        </p:txBody>
      </p:sp>
    </p:spTree>
    <p:extLst>
      <p:ext uri="{BB962C8B-B14F-4D97-AF65-F5344CB8AC3E}">
        <p14:creationId xmlns:p14="http://schemas.microsoft.com/office/powerpoint/2010/main" val="2955749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361B527-AAC8-4855-83BC-9F4B54478846}" type="slidenum">
              <a:rPr lang="zh-CN" altLang="en-US" smtClean="0"/>
              <a:t>55</a:t>
            </a:fld>
            <a:endParaRPr lang="zh-CN" altLang="en-US"/>
          </a:p>
        </p:txBody>
      </p:sp>
    </p:spTree>
    <p:extLst>
      <p:ext uri="{BB962C8B-B14F-4D97-AF65-F5344CB8AC3E}">
        <p14:creationId xmlns:p14="http://schemas.microsoft.com/office/powerpoint/2010/main" val="20790675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104B8C0-8B10-496E-B51D-1B3A510F000C}" type="slidenum">
              <a:rPr lang="zh-CN" altLang="en-US" smtClean="0"/>
              <a:pPr/>
              <a:t>5</a:t>
            </a:fld>
            <a:endParaRPr lang="zh-CN" altLang="en-US"/>
          </a:p>
        </p:txBody>
      </p:sp>
    </p:spTree>
    <p:extLst>
      <p:ext uri="{BB962C8B-B14F-4D97-AF65-F5344CB8AC3E}">
        <p14:creationId xmlns:p14="http://schemas.microsoft.com/office/powerpoint/2010/main" val="3544905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361B527-AAC8-4855-83BC-9F4B54478846}" type="slidenum">
              <a:rPr lang="zh-CN" altLang="en-US" smtClean="0"/>
              <a:t>57</a:t>
            </a:fld>
            <a:endParaRPr lang="zh-CN" altLang="en-US"/>
          </a:p>
        </p:txBody>
      </p:sp>
    </p:spTree>
    <p:extLst>
      <p:ext uri="{BB962C8B-B14F-4D97-AF65-F5344CB8AC3E}">
        <p14:creationId xmlns:p14="http://schemas.microsoft.com/office/powerpoint/2010/main" val="15272806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1" kern="1200" dirty="0">
              <a:solidFill>
                <a:srgbClr val="C00000"/>
              </a:solidFill>
              <a:latin typeface="微软雅黑" pitchFamily="34" charset="-122"/>
              <a:ea typeface="微软雅黑" pitchFamily="34" charset="-122"/>
              <a:cs typeface="+mn-cs"/>
            </a:endParaRPr>
          </a:p>
        </p:txBody>
      </p:sp>
      <p:sp>
        <p:nvSpPr>
          <p:cNvPr id="4" name="Slide Number Placeholder 3"/>
          <p:cNvSpPr>
            <a:spLocks noGrp="1"/>
          </p:cNvSpPr>
          <p:nvPr>
            <p:ph type="sldNum" sz="quarter" idx="10"/>
          </p:nvPr>
        </p:nvSpPr>
        <p:spPr/>
        <p:txBody>
          <a:bodyPr/>
          <a:lstStyle/>
          <a:p>
            <a:fld id="{6361B527-AAC8-4855-83BC-9F4B54478846}" type="slidenum">
              <a:rPr lang="zh-CN" altLang="en-US" smtClean="0"/>
              <a:t>60</a:t>
            </a:fld>
            <a:endParaRPr lang="zh-CN" altLang="en-US"/>
          </a:p>
        </p:txBody>
      </p:sp>
    </p:spTree>
    <p:extLst>
      <p:ext uri="{BB962C8B-B14F-4D97-AF65-F5344CB8AC3E}">
        <p14:creationId xmlns:p14="http://schemas.microsoft.com/office/powerpoint/2010/main" val="409166806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ED78A4-5114-462E-BFD0-97AC85BA4F2B}" type="slidenum">
              <a:rPr lang="zh-CN" altLang="en-US" smtClean="0"/>
              <a:t>61</a:t>
            </a:fld>
            <a:endParaRPr lang="zh-CN" altLang="en-US"/>
          </a:p>
        </p:txBody>
      </p:sp>
    </p:spTree>
    <p:extLst>
      <p:ext uri="{BB962C8B-B14F-4D97-AF65-F5344CB8AC3E}">
        <p14:creationId xmlns:p14="http://schemas.microsoft.com/office/powerpoint/2010/main" val="310026325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  </a:t>
            </a:r>
            <a:endParaRPr lang="zh-CN" altLang="en-US" dirty="0"/>
          </a:p>
        </p:txBody>
      </p:sp>
      <p:sp>
        <p:nvSpPr>
          <p:cNvPr id="4" name="灯片编号占位符 3"/>
          <p:cNvSpPr>
            <a:spLocks noGrp="1"/>
          </p:cNvSpPr>
          <p:nvPr>
            <p:ph type="sldNum" sz="quarter" idx="10"/>
          </p:nvPr>
        </p:nvSpPr>
        <p:spPr/>
        <p:txBody>
          <a:bodyPr/>
          <a:lstStyle/>
          <a:p>
            <a:fld id="{4636CA83-727C-43F5-BF17-0F7D9E7D91C7}" type="slidenum">
              <a:rPr lang="zh-CN" altLang="en-US" smtClean="0"/>
              <a:t>62</a:t>
            </a:fld>
            <a:endParaRPr lang="zh-CN" altLang="en-US"/>
          </a:p>
        </p:txBody>
      </p:sp>
    </p:spTree>
    <p:extLst>
      <p:ext uri="{BB962C8B-B14F-4D97-AF65-F5344CB8AC3E}">
        <p14:creationId xmlns:p14="http://schemas.microsoft.com/office/powerpoint/2010/main" val="16819923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6ED78A4-5114-462E-BFD0-97AC85BA4F2B}" type="slidenum">
              <a:rPr lang="zh-CN" altLang="en-US" smtClean="0"/>
              <a:t>64</a:t>
            </a:fld>
            <a:endParaRPr lang="zh-CN" altLang="en-US"/>
          </a:p>
        </p:txBody>
      </p:sp>
    </p:spTree>
    <p:extLst>
      <p:ext uri="{BB962C8B-B14F-4D97-AF65-F5344CB8AC3E}">
        <p14:creationId xmlns:p14="http://schemas.microsoft.com/office/powerpoint/2010/main" val="279609562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9089BE3-BB79-4570-90CB-3E3DF27F2B80}" type="slidenum">
              <a:rPr lang="en-US" smtClean="0">
                <a:solidFill>
                  <a:prstClr val="black"/>
                </a:solidFill>
                <a:latin typeface="Calibri"/>
              </a:rPr>
              <a:pPr/>
              <a:t>65</a:t>
            </a:fld>
            <a:endParaRPr lang="en-US">
              <a:solidFill>
                <a:prstClr val="black"/>
              </a:solidFill>
              <a:latin typeface="Calibri"/>
            </a:endParaRPr>
          </a:p>
        </p:txBody>
      </p:sp>
    </p:spTree>
    <p:extLst>
      <p:ext uri="{BB962C8B-B14F-4D97-AF65-F5344CB8AC3E}">
        <p14:creationId xmlns:p14="http://schemas.microsoft.com/office/powerpoint/2010/main" val="64088830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6ED78A4-5114-462E-BFD0-97AC85BA4F2B}" type="slidenum">
              <a:rPr lang="zh-CN" altLang="en-US" smtClean="0"/>
              <a:t>69</a:t>
            </a:fld>
            <a:endParaRPr lang="zh-CN" altLang="en-US"/>
          </a:p>
        </p:txBody>
      </p:sp>
    </p:spTree>
    <p:extLst>
      <p:ext uri="{BB962C8B-B14F-4D97-AF65-F5344CB8AC3E}">
        <p14:creationId xmlns:p14="http://schemas.microsoft.com/office/powerpoint/2010/main" val="268543616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361B527-AAC8-4855-83BC-9F4B54478846}" type="slidenum">
              <a:rPr lang="zh-CN" altLang="en-US" smtClean="0"/>
              <a:pPr/>
              <a:t>70</a:t>
            </a:fld>
            <a:endParaRPr lang="zh-CN" altLang="en-US" dirty="0"/>
          </a:p>
        </p:txBody>
      </p:sp>
    </p:spTree>
    <p:extLst>
      <p:ext uri="{BB962C8B-B14F-4D97-AF65-F5344CB8AC3E}">
        <p14:creationId xmlns:p14="http://schemas.microsoft.com/office/powerpoint/2010/main" val="246144456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361B527-AAC8-4855-83BC-9F4B54478846}" type="slidenum">
              <a:rPr lang="zh-CN" altLang="en-US" smtClean="0"/>
              <a:pPr/>
              <a:t>71</a:t>
            </a:fld>
            <a:endParaRPr lang="zh-CN" altLang="en-US" dirty="0"/>
          </a:p>
        </p:txBody>
      </p:sp>
    </p:spTree>
    <p:extLst>
      <p:ext uri="{BB962C8B-B14F-4D97-AF65-F5344CB8AC3E}">
        <p14:creationId xmlns:p14="http://schemas.microsoft.com/office/powerpoint/2010/main" val="34468128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361B527-AAC8-4855-83BC-9F4B54478846}" type="slidenum">
              <a:rPr lang="zh-CN" altLang="en-US" smtClean="0"/>
              <a:pPr/>
              <a:t>72</a:t>
            </a:fld>
            <a:endParaRPr lang="zh-CN" altLang="en-US" dirty="0"/>
          </a:p>
        </p:txBody>
      </p:sp>
    </p:spTree>
    <p:extLst>
      <p:ext uri="{BB962C8B-B14F-4D97-AF65-F5344CB8AC3E}">
        <p14:creationId xmlns:p14="http://schemas.microsoft.com/office/powerpoint/2010/main" val="15221675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p:txBody>
          <a:bodyPr/>
          <a:lstStyle/>
          <a:p>
            <a:fld id="{6361B527-AAC8-4855-83BC-9F4B54478846}" type="slidenum">
              <a:rPr lang="zh-CN" altLang="en-US" smtClean="0"/>
              <a:pPr/>
              <a:t>6</a:t>
            </a:fld>
            <a:endParaRPr lang="zh-CN" altLang="en-US" dirty="0"/>
          </a:p>
        </p:txBody>
      </p:sp>
    </p:spTree>
    <p:extLst>
      <p:ext uri="{BB962C8B-B14F-4D97-AF65-F5344CB8AC3E}">
        <p14:creationId xmlns:p14="http://schemas.microsoft.com/office/powerpoint/2010/main" val="71773625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361B527-AAC8-4855-83BC-9F4B54478846}" type="slidenum">
              <a:rPr lang="zh-CN" altLang="en-US" smtClean="0"/>
              <a:pPr/>
              <a:t>73</a:t>
            </a:fld>
            <a:endParaRPr lang="zh-CN" altLang="en-US" dirty="0"/>
          </a:p>
        </p:txBody>
      </p:sp>
    </p:spTree>
    <p:extLst>
      <p:ext uri="{BB962C8B-B14F-4D97-AF65-F5344CB8AC3E}">
        <p14:creationId xmlns:p14="http://schemas.microsoft.com/office/powerpoint/2010/main" val="179017315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6ED78A4-5114-462E-BFD0-97AC85BA4F2B}" type="slidenum">
              <a:rPr lang="zh-CN" altLang="en-US" smtClean="0"/>
              <a:t>74</a:t>
            </a:fld>
            <a:endParaRPr lang="zh-CN" altLang="en-US"/>
          </a:p>
        </p:txBody>
      </p:sp>
    </p:spTree>
    <p:extLst>
      <p:ext uri="{BB962C8B-B14F-4D97-AF65-F5344CB8AC3E}">
        <p14:creationId xmlns:p14="http://schemas.microsoft.com/office/powerpoint/2010/main" val="158028763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6ED78A4-5114-462E-BFD0-97AC85BA4F2B}" type="slidenum">
              <a:rPr lang="zh-CN" altLang="en-US" smtClean="0"/>
              <a:t>75</a:t>
            </a:fld>
            <a:endParaRPr lang="zh-CN" altLang="en-US"/>
          </a:p>
        </p:txBody>
      </p:sp>
    </p:spTree>
    <p:extLst>
      <p:ext uri="{BB962C8B-B14F-4D97-AF65-F5344CB8AC3E}">
        <p14:creationId xmlns:p14="http://schemas.microsoft.com/office/powerpoint/2010/main" val="104456579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6ED78A4-5114-462E-BFD0-97AC85BA4F2B}" type="slidenum">
              <a:rPr lang="zh-CN" altLang="en-US" smtClean="0"/>
              <a:t>82</a:t>
            </a:fld>
            <a:endParaRPr lang="zh-CN" altLang="en-US"/>
          </a:p>
        </p:txBody>
      </p:sp>
    </p:spTree>
    <p:extLst>
      <p:ext uri="{BB962C8B-B14F-4D97-AF65-F5344CB8AC3E}">
        <p14:creationId xmlns:p14="http://schemas.microsoft.com/office/powerpoint/2010/main" val="14961966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6ED78A4-5114-462E-BFD0-97AC85BA4F2B}" type="slidenum">
              <a:rPr lang="zh-CN" altLang="en-US" smtClean="0"/>
              <a:t>83</a:t>
            </a:fld>
            <a:endParaRPr lang="zh-CN" altLang="en-US"/>
          </a:p>
        </p:txBody>
      </p:sp>
    </p:spTree>
    <p:extLst>
      <p:ext uri="{BB962C8B-B14F-4D97-AF65-F5344CB8AC3E}">
        <p14:creationId xmlns:p14="http://schemas.microsoft.com/office/powerpoint/2010/main" val="243682843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ED78A4-5114-462E-BFD0-97AC85BA4F2B}" type="slidenum">
              <a:rPr lang="zh-CN" altLang="en-US" smtClean="0"/>
              <a:t>86</a:t>
            </a:fld>
            <a:endParaRPr lang="zh-CN" altLang="en-US"/>
          </a:p>
        </p:txBody>
      </p:sp>
    </p:spTree>
    <p:extLst>
      <p:ext uri="{BB962C8B-B14F-4D97-AF65-F5344CB8AC3E}">
        <p14:creationId xmlns:p14="http://schemas.microsoft.com/office/powerpoint/2010/main" val="192781614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6ED78A4-5114-462E-BFD0-97AC85BA4F2B}" type="slidenum">
              <a:rPr lang="zh-CN" altLang="en-US" smtClean="0"/>
              <a:t>93</a:t>
            </a:fld>
            <a:endParaRPr lang="zh-CN" altLang="en-US"/>
          </a:p>
        </p:txBody>
      </p:sp>
    </p:spTree>
    <p:extLst>
      <p:ext uri="{BB962C8B-B14F-4D97-AF65-F5344CB8AC3E}">
        <p14:creationId xmlns:p14="http://schemas.microsoft.com/office/powerpoint/2010/main" val="249773874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6ED78A4-5114-462E-BFD0-97AC85BA4F2B}" type="slidenum">
              <a:rPr lang="zh-CN" altLang="en-US" smtClean="0"/>
              <a:t>98</a:t>
            </a:fld>
            <a:endParaRPr lang="zh-CN" altLang="en-US"/>
          </a:p>
        </p:txBody>
      </p:sp>
    </p:spTree>
    <p:extLst>
      <p:ext uri="{BB962C8B-B14F-4D97-AF65-F5344CB8AC3E}">
        <p14:creationId xmlns:p14="http://schemas.microsoft.com/office/powerpoint/2010/main" val="27745850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sz="1200" kern="1200" dirty="0">
                <a:solidFill>
                  <a:schemeClr val="tx1"/>
                </a:solidFill>
                <a:effectLst/>
                <a:latin typeface="+mn-lt"/>
                <a:ea typeface="MS PGothic" pitchFamily="34" charset="-128"/>
                <a:cs typeface="宋体" charset="0"/>
              </a:rPr>
              <a:t> </a:t>
            </a:r>
            <a:endParaRPr lang="zh-CN" altLang="zh-CN" sz="1200" kern="1200" dirty="0">
              <a:solidFill>
                <a:schemeClr val="tx1"/>
              </a:solidFill>
              <a:effectLst/>
              <a:latin typeface="+mn-lt"/>
              <a:ea typeface="MS PGothic" pitchFamily="34" charset="-128"/>
              <a:cs typeface="宋体" charset="0"/>
            </a:endParaRPr>
          </a:p>
          <a:p>
            <a:endParaRPr lang="en-US" dirty="0"/>
          </a:p>
        </p:txBody>
      </p:sp>
      <p:sp>
        <p:nvSpPr>
          <p:cNvPr id="4" name="Slide Number Placeholder 3"/>
          <p:cNvSpPr>
            <a:spLocks noGrp="1"/>
          </p:cNvSpPr>
          <p:nvPr>
            <p:ph type="sldNum" sz="quarter" idx="10"/>
          </p:nvPr>
        </p:nvSpPr>
        <p:spPr/>
        <p:txBody>
          <a:bodyPr/>
          <a:lstStyle/>
          <a:p>
            <a:fld id="{E104B8C0-8B10-496E-B51D-1B3A510F000C}" type="slidenum">
              <a:rPr lang="zh-CN" altLang="en-US" smtClean="0"/>
              <a:pPr/>
              <a:t>7</a:t>
            </a:fld>
            <a:endParaRPr lang="zh-CN" altLang="en-US"/>
          </a:p>
        </p:txBody>
      </p:sp>
    </p:spTree>
    <p:extLst>
      <p:ext uri="{BB962C8B-B14F-4D97-AF65-F5344CB8AC3E}">
        <p14:creationId xmlns:p14="http://schemas.microsoft.com/office/powerpoint/2010/main" val="41991262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44034"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lnSpc>
                <a:spcPct val="120000"/>
              </a:lnSpc>
            </a:pPr>
            <a:endParaRPr lang="en-US" altLang="zh-CN" dirty="0"/>
          </a:p>
        </p:txBody>
      </p:sp>
      <p:sp>
        <p:nvSpPr>
          <p:cNvPr id="44035"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fld id="{403C4429-3619-489C-A416-25E6F1FBD684}" type="slidenum">
              <a:rPr lang="zh-CN" altLang="en-US" sz="1200">
                <a:ea typeface="SimSun" pitchFamily="2" charset="-122"/>
              </a:rPr>
              <a:pPr/>
              <a:t>9</a:t>
            </a:fld>
            <a:endParaRPr lang="zh-CN" altLang="en-US" sz="1200">
              <a:ea typeface="SimSun" pitchFamily="2" charset="-122"/>
            </a:endParaRPr>
          </a:p>
        </p:txBody>
      </p:sp>
    </p:spTree>
    <p:extLst>
      <p:ext uri="{BB962C8B-B14F-4D97-AF65-F5344CB8AC3E}">
        <p14:creationId xmlns:p14="http://schemas.microsoft.com/office/powerpoint/2010/main" val="28081726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46082"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tLang="zh-CN" dirty="0">
              <a:latin typeface="Microsoft YaHei" pitchFamily="34" charset="-122"/>
            </a:endParaRPr>
          </a:p>
        </p:txBody>
      </p:sp>
      <p:sp>
        <p:nvSpPr>
          <p:cNvPr id="46083"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fld id="{80D89839-BDA6-403A-AAA9-5970D6F49BFF}" type="slidenum">
              <a:rPr lang="zh-CN" altLang="en-US" sz="1200">
                <a:ea typeface="SimSun" pitchFamily="2" charset="-122"/>
              </a:rPr>
              <a:pPr/>
              <a:t>10</a:t>
            </a:fld>
            <a:endParaRPr lang="zh-CN" altLang="en-US" sz="1200">
              <a:ea typeface="SimSun" pitchFamily="2" charset="-122"/>
            </a:endParaRPr>
          </a:p>
        </p:txBody>
      </p:sp>
    </p:spTree>
    <p:extLst>
      <p:ext uri="{BB962C8B-B14F-4D97-AF65-F5344CB8AC3E}">
        <p14:creationId xmlns:p14="http://schemas.microsoft.com/office/powerpoint/2010/main" val="28388889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8130"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ltLang="zh-CN" sz="1200" kern="1200" dirty="0">
                <a:solidFill>
                  <a:schemeClr val="tx1"/>
                </a:solidFill>
                <a:effectLst/>
                <a:latin typeface="+mn-lt"/>
                <a:ea typeface="MS PGothic" pitchFamily="34" charset="-128"/>
                <a:cs typeface="宋体" charset="0"/>
              </a:rPr>
              <a:t>Another important consideration in a cloud environment is that workloads often move. Therefore, it is important that security services move with the workload.</a:t>
            </a:r>
            <a:endParaRPr lang="zh-CN" altLang="zh-CN" sz="1200" kern="1200" dirty="0">
              <a:solidFill>
                <a:schemeClr val="tx1"/>
              </a:solidFill>
              <a:effectLst/>
              <a:latin typeface="+mn-lt"/>
              <a:ea typeface="MS PGothic" pitchFamily="34" charset="-128"/>
              <a:cs typeface="宋体" charset="0"/>
            </a:endParaRPr>
          </a:p>
          <a:p>
            <a:endParaRPr lang="en-US" altLang="zh-CN" sz="1200" kern="1200" dirty="0">
              <a:solidFill>
                <a:schemeClr val="tx1"/>
              </a:solidFill>
              <a:effectLst/>
              <a:latin typeface="+mn-lt"/>
              <a:ea typeface="MS PGothic" pitchFamily="34" charset="-128"/>
              <a:cs typeface="宋体" charset="0"/>
            </a:endParaRPr>
          </a:p>
          <a:p>
            <a:r>
              <a:rPr lang="en-US" altLang="zh-CN" sz="1200" kern="1200" dirty="0">
                <a:solidFill>
                  <a:schemeClr val="tx1"/>
                </a:solidFill>
                <a:effectLst/>
                <a:latin typeface="+mn-lt"/>
                <a:ea typeface="MS PGothic" pitchFamily="34" charset="-128"/>
                <a:cs typeface="宋体" charset="0"/>
              </a:rPr>
              <a:t>Click Slide</a:t>
            </a:r>
            <a:endParaRPr lang="zh-CN" altLang="zh-CN" sz="1200" kern="1200" dirty="0">
              <a:solidFill>
                <a:schemeClr val="tx1"/>
              </a:solidFill>
              <a:effectLst/>
              <a:latin typeface="+mn-lt"/>
              <a:ea typeface="MS PGothic" pitchFamily="34" charset="-128"/>
              <a:cs typeface="宋体" charset="0"/>
            </a:endParaRPr>
          </a:p>
          <a:p>
            <a:endParaRPr lang="en-US" altLang="zh-CN" sz="1200" kern="1200" dirty="0">
              <a:solidFill>
                <a:schemeClr val="tx1"/>
              </a:solidFill>
              <a:effectLst/>
              <a:latin typeface="+mn-lt"/>
              <a:ea typeface="MS PGothic" pitchFamily="34" charset="-128"/>
              <a:cs typeface="宋体" charset="0"/>
            </a:endParaRPr>
          </a:p>
          <a:p>
            <a:r>
              <a:rPr lang="en-US" altLang="zh-CN" sz="1200" kern="1200" dirty="0">
                <a:solidFill>
                  <a:schemeClr val="tx1"/>
                </a:solidFill>
                <a:effectLst/>
                <a:latin typeface="+mn-lt"/>
                <a:ea typeface="MS PGothic" pitchFamily="34" charset="-128"/>
                <a:cs typeface="宋体" charset="0"/>
              </a:rPr>
              <a:t>It is also important that all sessions remain intact. </a:t>
            </a:r>
            <a:r>
              <a:rPr lang="en-US" altLang="zh-CN" sz="1200" kern="1200" dirty="0" err="1">
                <a:solidFill>
                  <a:schemeClr val="tx1"/>
                </a:solidFill>
                <a:effectLst/>
                <a:latin typeface="+mn-lt"/>
                <a:ea typeface="MS PGothic" pitchFamily="34" charset="-128"/>
                <a:cs typeface="宋体" charset="0"/>
              </a:rPr>
              <a:t>Hillstone’s</a:t>
            </a:r>
            <a:r>
              <a:rPr lang="en-US" altLang="zh-CN" sz="1200" kern="1200" dirty="0">
                <a:solidFill>
                  <a:schemeClr val="tx1"/>
                </a:solidFill>
                <a:effectLst/>
                <a:latin typeface="+mn-lt"/>
                <a:ea typeface="MS PGothic" pitchFamily="34" charset="-128"/>
                <a:cs typeface="宋体" charset="0"/>
              </a:rPr>
              <a:t> CloudHive fully supports </a:t>
            </a:r>
            <a:r>
              <a:rPr lang="en-US" altLang="zh-CN" sz="1200" kern="1200" dirty="0" err="1">
                <a:solidFill>
                  <a:schemeClr val="tx1"/>
                </a:solidFill>
                <a:effectLst/>
                <a:latin typeface="+mn-lt"/>
                <a:ea typeface="MS PGothic" pitchFamily="34" charset="-128"/>
                <a:cs typeface="宋体" charset="0"/>
              </a:rPr>
              <a:t>vMotion</a:t>
            </a:r>
            <a:r>
              <a:rPr lang="en-US" altLang="zh-CN" sz="1200" kern="1200" dirty="0">
                <a:solidFill>
                  <a:schemeClr val="tx1"/>
                </a:solidFill>
                <a:effectLst/>
                <a:latin typeface="+mn-lt"/>
                <a:ea typeface="MS PGothic" pitchFamily="34" charset="-128"/>
                <a:cs typeface="宋体" charset="0"/>
              </a:rPr>
              <a:t>. All policies move with the VM and all session states remain intact. </a:t>
            </a:r>
            <a:endParaRPr lang="en-US" altLang="zh-CN" dirty="0"/>
          </a:p>
        </p:txBody>
      </p:sp>
      <p:sp>
        <p:nvSpPr>
          <p:cNvPr id="48131"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fld id="{8101F3EC-17BF-4BDD-97D0-5C307CFE9137}" type="slidenum">
              <a:rPr lang="zh-CN" altLang="en-US" sz="1200">
                <a:ea typeface="SimSun" pitchFamily="2" charset="-122"/>
              </a:rPr>
              <a:pPr/>
              <a:t>11</a:t>
            </a:fld>
            <a:endParaRPr lang="zh-CN" altLang="en-US" sz="1200">
              <a:ea typeface="SimSun" pitchFamily="2" charset="-122"/>
            </a:endParaRPr>
          </a:p>
        </p:txBody>
      </p:sp>
    </p:spTree>
    <p:extLst>
      <p:ext uri="{BB962C8B-B14F-4D97-AF65-F5344CB8AC3E}">
        <p14:creationId xmlns:p14="http://schemas.microsoft.com/office/powerpoint/2010/main" val="2037436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104B8C0-8B10-496E-B51D-1B3A510F000C}" type="slidenum">
              <a:rPr lang="zh-CN" altLang="en-US" smtClean="0"/>
              <a:pPr/>
              <a:t>12</a:t>
            </a:fld>
            <a:endParaRPr lang="zh-CN" altLang="en-US"/>
          </a:p>
        </p:txBody>
      </p:sp>
    </p:spTree>
    <p:extLst>
      <p:ext uri="{BB962C8B-B14F-4D97-AF65-F5344CB8AC3E}">
        <p14:creationId xmlns:p14="http://schemas.microsoft.com/office/powerpoint/2010/main" val="23079421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30.svg"/><Relationship Id="rId3" Type="http://schemas.openxmlformats.org/officeDocument/2006/relationships/image" Target="../media/image3.svg"/><Relationship Id="rId7" Type="http://schemas.openxmlformats.org/officeDocument/2006/relationships/image" Target="../media/image24.svg"/><Relationship Id="rId12"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14.png"/><Relationship Id="rId11" Type="http://schemas.openxmlformats.org/officeDocument/2006/relationships/image" Target="../media/image28.svg"/><Relationship Id="rId5" Type="http://schemas.openxmlformats.org/officeDocument/2006/relationships/image" Target="../media/image22.svg"/><Relationship Id="rId15" Type="http://schemas.openxmlformats.org/officeDocument/2006/relationships/image" Target="../media/image32.svg"/><Relationship Id="rId10" Type="http://schemas.openxmlformats.org/officeDocument/2006/relationships/image" Target="../media/image16.png"/><Relationship Id="rId4" Type="http://schemas.openxmlformats.org/officeDocument/2006/relationships/image" Target="../media/image13.png"/><Relationship Id="rId9" Type="http://schemas.openxmlformats.org/officeDocument/2006/relationships/image" Target="../media/image26.svg"/><Relationship Id="rId14" Type="http://schemas.openxmlformats.org/officeDocument/2006/relationships/image" Target="../media/image18.png"/></Relationships>
</file>

<file path=ppt/slideLayouts/_rels/slideLayout1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22.png"/><Relationship Id="rId3" Type="http://schemas.microsoft.com/office/2007/relationships/hdphoto" Target="../media/hdphoto3.wdp"/><Relationship Id="rId7" Type="http://schemas.openxmlformats.org/officeDocument/2006/relationships/image" Target="../media/image12.sv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0.svg"/><Relationship Id="rId4" Type="http://schemas.openxmlformats.org/officeDocument/2006/relationships/image" Target="../media/image7.png"/><Relationship Id="rId9" Type="http://schemas.openxmlformats.org/officeDocument/2006/relationships/image" Target="../media/image37.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6.svg"/><Relationship Id="rId7" Type="http://schemas.openxmlformats.org/officeDocument/2006/relationships/image" Target="../media/image39.sv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38.svg"/><Relationship Id="rId4" Type="http://schemas.openxmlformats.org/officeDocument/2006/relationships/image" Target="../media/image11.png"/></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32.svg"/><Relationship Id="rId3" Type="http://schemas.openxmlformats.org/officeDocument/2006/relationships/image" Target="../media/image22.svg"/><Relationship Id="rId7" Type="http://schemas.openxmlformats.org/officeDocument/2006/relationships/image" Target="../media/image26.svg"/><Relationship Id="rId12"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5.png"/><Relationship Id="rId11" Type="http://schemas.openxmlformats.org/officeDocument/2006/relationships/image" Target="../media/image30.svg"/><Relationship Id="rId5" Type="http://schemas.openxmlformats.org/officeDocument/2006/relationships/image" Target="../media/image24.svg"/><Relationship Id="rId10" Type="http://schemas.openxmlformats.org/officeDocument/2006/relationships/image" Target="../media/image17.png"/><Relationship Id="rId4" Type="http://schemas.openxmlformats.org/officeDocument/2006/relationships/image" Target="../media/image14.png"/><Relationship Id="rId9" Type="http://schemas.openxmlformats.org/officeDocument/2006/relationships/image" Target="../media/image28.svg"/></Relationships>
</file>

<file path=ppt/slideLayouts/_rels/slideLayout2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Master" Target="../slideMasters/slideMaster1.xml"/><Relationship Id="rId7" Type="http://schemas.openxmlformats.org/officeDocument/2006/relationships/oleObject" Target="../embeddings/oleObject2.bin"/><Relationship Id="rId2" Type="http://schemas.openxmlformats.org/officeDocument/2006/relationships/tags" Target="../tags/tag2.xml"/><Relationship Id="rId1" Type="http://schemas.openxmlformats.org/officeDocument/2006/relationships/vmlDrawing" Target="../drawings/vmlDrawing2.vml"/><Relationship Id="rId6" Type="http://schemas.openxmlformats.org/officeDocument/2006/relationships/image" Target="../media/image3.svg"/><Relationship Id="rId11" Type="http://schemas.openxmlformats.org/officeDocument/2006/relationships/image" Target="../media/image26.emf"/><Relationship Id="rId5" Type="http://schemas.openxmlformats.org/officeDocument/2006/relationships/image" Target="../media/image2.png"/><Relationship Id="rId10" Type="http://schemas.openxmlformats.org/officeDocument/2006/relationships/image" Target="../media/image25.emf"/><Relationship Id="rId4" Type="http://schemas.openxmlformats.org/officeDocument/2006/relationships/image" Target="../media/image23.jpg"/><Relationship Id="rId9" Type="http://schemas.openxmlformats.org/officeDocument/2006/relationships/image" Target="../media/image24.emf"/></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Master" Target="../slideMasters/slideMaster2.xml"/><Relationship Id="rId6" Type="http://schemas.openxmlformats.org/officeDocument/2006/relationships/image" Target="../media/image32.emf"/><Relationship Id="rId5" Type="http://schemas.openxmlformats.org/officeDocument/2006/relationships/image" Target="../media/image31.emf"/><Relationship Id="rId4" Type="http://schemas.openxmlformats.org/officeDocument/2006/relationships/image" Target="../media/image28.emf"/></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Master" Target="../slideMasters/slideMaster2.xml"/><Relationship Id="rId6" Type="http://schemas.openxmlformats.org/officeDocument/2006/relationships/image" Target="../media/image32.emf"/><Relationship Id="rId5" Type="http://schemas.openxmlformats.org/officeDocument/2006/relationships/image" Target="../media/image31.emf"/><Relationship Id="rId4" Type="http://schemas.openxmlformats.org/officeDocument/2006/relationships/image" Target="../media/image28.emf"/></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9.png"/><Relationship Id="rId1" Type="http://schemas.openxmlformats.org/officeDocument/2006/relationships/slideMaster" Target="../slideMasters/slideMaster2.xml"/><Relationship Id="rId4" Type="http://schemas.openxmlformats.org/officeDocument/2006/relationships/image" Target="../media/image31.emf"/></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5.jp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6.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7.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8.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8.jp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9.jpe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40.jp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41.jpe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42.png"/><Relationship Id="rId1" Type="http://schemas.openxmlformats.org/officeDocument/2006/relationships/slideMaster" Target="../slideMasters/slideMaster2.xml"/><Relationship Id="rId4" Type="http://schemas.openxmlformats.org/officeDocument/2006/relationships/image" Target="../media/image34.emf"/></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Master" Target="../slideMasters/slideMaster2.xml"/><Relationship Id="rId4" Type="http://schemas.openxmlformats.org/officeDocument/2006/relationships/image" Target="../media/image34.emf"/></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34.emf"/><Relationship Id="rId2" Type="http://schemas.openxmlformats.org/officeDocument/2006/relationships/image" Target="../media/image45.jpeg"/><Relationship Id="rId1" Type="http://schemas.openxmlformats.org/officeDocument/2006/relationships/slideMaster" Target="../slideMasters/slideMaster2.xml"/><Relationship Id="rId6" Type="http://schemas.openxmlformats.org/officeDocument/2006/relationships/image" Target="../media/image48.jpeg"/><Relationship Id="rId5" Type="http://schemas.openxmlformats.org/officeDocument/2006/relationships/image" Target="../media/image47.jpeg"/><Relationship Id="rId4" Type="http://schemas.microsoft.com/office/2007/relationships/hdphoto" Target="../media/hdphoto6.wdp"/></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49.png"/><Relationship Id="rId1" Type="http://schemas.openxmlformats.org/officeDocument/2006/relationships/slideMaster" Target="../slideMasters/slideMaster2.xml"/><Relationship Id="rId4" Type="http://schemas.openxmlformats.org/officeDocument/2006/relationships/image" Target="../media/image26.emf"/></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52.jp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3" Type="http://schemas.microsoft.com/office/2007/relationships/hdphoto" Target="../media/hdphoto7.wdp"/><Relationship Id="rId7" Type="http://schemas.openxmlformats.org/officeDocument/2006/relationships/image" Target="../media/image32.emf"/><Relationship Id="rId2" Type="http://schemas.openxmlformats.org/officeDocument/2006/relationships/image" Target="../media/image53.png"/><Relationship Id="rId1" Type="http://schemas.openxmlformats.org/officeDocument/2006/relationships/slideMaster" Target="../slideMasters/slideMaster3.xml"/><Relationship Id="rId6" Type="http://schemas.openxmlformats.org/officeDocument/2006/relationships/image" Target="../media/image31.emf"/><Relationship Id="rId5" Type="http://schemas.openxmlformats.org/officeDocument/2006/relationships/image" Target="../media/image28.emf"/><Relationship Id="rId4" Type="http://schemas.openxmlformats.org/officeDocument/2006/relationships/image" Target="../media/image30.jpeg"/></Relationships>
</file>

<file path=ppt/slideLayouts/_rels/slideLayout5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53.png"/><Relationship Id="rId1" Type="http://schemas.openxmlformats.org/officeDocument/2006/relationships/slideMaster" Target="../slideMasters/slideMaster3.xml"/><Relationship Id="rId5" Type="http://schemas.openxmlformats.org/officeDocument/2006/relationships/image" Target="../media/image31.emf"/><Relationship Id="rId4" Type="http://schemas.openxmlformats.org/officeDocument/2006/relationships/image" Target="../media/image28.emf"/></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5.jp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54.jp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40.jp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hdphoto" Target="../media/hdphoto3.wdp"/><Relationship Id="rId7" Type="http://schemas.openxmlformats.org/officeDocument/2006/relationships/image" Target="../media/image10.sv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7.png"/><Relationship Id="rId11" Type="http://schemas.openxmlformats.org/officeDocument/2006/relationships/image" Target="../media/image14.svg"/><Relationship Id="rId5" Type="http://schemas.openxmlformats.org/officeDocument/2006/relationships/image" Target="../media/image3.svg"/><Relationship Id="rId10" Type="http://schemas.openxmlformats.org/officeDocument/2006/relationships/image" Target="../media/image9.png"/><Relationship Id="rId4" Type="http://schemas.openxmlformats.org/officeDocument/2006/relationships/image" Target="../media/image2.png"/><Relationship Id="rId9" Type="http://schemas.openxmlformats.org/officeDocument/2006/relationships/image" Target="../media/image12.sv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49.png"/><Relationship Id="rId1" Type="http://schemas.openxmlformats.org/officeDocument/2006/relationships/slideMaster" Target="../slideMasters/slideMaster3.xml"/><Relationship Id="rId4" Type="http://schemas.openxmlformats.org/officeDocument/2006/relationships/image" Target="../media/image26.emf"/></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6.svg"/><Relationship Id="rId3" Type="http://schemas.microsoft.com/office/2007/relationships/hdphoto" Target="../media/hdphoto3.wdp"/><Relationship Id="rId7" Type="http://schemas.openxmlformats.org/officeDocument/2006/relationships/image" Target="../media/image10.svg"/><Relationship Id="rId12"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7.png"/><Relationship Id="rId11" Type="http://schemas.openxmlformats.org/officeDocument/2006/relationships/image" Target="../media/image14.svg"/><Relationship Id="rId5" Type="http://schemas.openxmlformats.org/officeDocument/2006/relationships/image" Target="../media/image3.svg"/><Relationship Id="rId10" Type="http://schemas.openxmlformats.org/officeDocument/2006/relationships/image" Target="../media/image9.png"/><Relationship Id="rId4" Type="http://schemas.openxmlformats.org/officeDocument/2006/relationships/image" Target="../media/image2.png"/><Relationship Id="rId9" Type="http://schemas.openxmlformats.org/officeDocument/2006/relationships/image" Target="../media/image12.sv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3.svg"/><Relationship Id="rId7" Type="http://schemas.openxmlformats.org/officeDocument/2006/relationships/image" Target="../media/image18.sv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6.svg"/><Relationship Id="rId4" Type="http://schemas.openxmlformats.org/officeDocument/2006/relationships/image" Target="../media/image10.png"/><Relationship Id="rId9" Type="http://schemas.openxmlformats.org/officeDocument/2006/relationships/image" Target="../media/image20.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sp>
        <p:nvSpPr>
          <p:cNvPr id="7" name="Freeform: Shape 6">
            <a:extLst>
              <a:ext uri="{FF2B5EF4-FFF2-40B4-BE49-F238E27FC236}">
                <a16:creationId xmlns="" xmlns:a16="http://schemas.microsoft.com/office/drawing/2014/main" id="{286E52F1-2800-408D-8230-21891A9E609B}"/>
              </a:ext>
            </a:extLst>
          </p:cNvPr>
          <p:cNvSpPr/>
          <p:nvPr userDrawn="1"/>
        </p:nvSpPr>
        <p:spPr>
          <a:xfrm>
            <a:off x="-16946" y="0"/>
            <a:ext cx="12202845"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solidFill>
            <a:srgbClr val="003285"/>
          </a:solidFill>
          <a:ln w="12197" cap="flat">
            <a:noFill/>
            <a:prstDash val="solid"/>
            <a:miter/>
          </a:ln>
        </p:spPr>
        <p:txBody>
          <a:bodyPr rtlCol="0" anchor="ctr"/>
          <a:lstStyle/>
          <a:p>
            <a:endParaRPr lang="en-US"/>
          </a:p>
        </p:txBody>
      </p:sp>
      <p:pic>
        <p:nvPicPr>
          <p:cNvPr id="8" name="Graphic 7">
            <a:extLst>
              <a:ext uri="{FF2B5EF4-FFF2-40B4-BE49-F238E27FC236}">
                <a16:creationId xmlns="" xmlns:a16="http://schemas.microsoft.com/office/drawing/2014/main" id="{765E7F0E-E5EA-44BA-96FD-66524A1B6DC3}"/>
              </a:ext>
            </a:extLst>
          </p:cNvPr>
          <p:cNvPicPr>
            <a:picLocks noChangeAspect="1"/>
          </p:cNvPicPr>
          <p:nvPr userDrawn="1"/>
        </p:nvPicPr>
        <p:blipFill>
          <a:blip r:embed="rId2">
            <a:alphaModFix amt="98000"/>
            <a:extLst>
              <a:ext uri="{96DAC541-7B7A-43D3-8B79-37D633B846F1}">
                <asvg:svgBlip xmlns="" xmlns:asvg="http://schemas.microsoft.com/office/drawing/2016/SVG/main" r:embed="rId3"/>
              </a:ext>
            </a:extLst>
          </a:blip>
          <a:stretch>
            <a:fillRect/>
          </a:stretch>
        </p:blipFill>
        <p:spPr>
          <a:xfrm>
            <a:off x="-5423" y="0"/>
            <a:ext cx="12202846" cy="6858000"/>
          </a:xfrm>
          <a:prstGeom prst="rect">
            <a:avLst/>
          </a:prstGeom>
        </p:spPr>
      </p:pic>
      <p:grpSp>
        <p:nvGrpSpPr>
          <p:cNvPr id="12" name="Graphic 347">
            <a:extLst>
              <a:ext uri="{FF2B5EF4-FFF2-40B4-BE49-F238E27FC236}">
                <a16:creationId xmlns="" xmlns:a16="http://schemas.microsoft.com/office/drawing/2014/main" id="{4931AF4A-0293-4ECA-8E13-8A8C280EAF54}"/>
              </a:ext>
            </a:extLst>
          </p:cNvPr>
          <p:cNvGrpSpPr/>
          <p:nvPr userDrawn="1"/>
        </p:nvGrpSpPr>
        <p:grpSpPr>
          <a:xfrm>
            <a:off x="9666824" y="455805"/>
            <a:ext cx="1951587" cy="522426"/>
            <a:chOff x="9808012" y="455805"/>
            <a:chExt cx="1951587" cy="522426"/>
          </a:xfrm>
          <a:solidFill>
            <a:srgbClr val="FFFFFF"/>
          </a:solidFill>
        </p:grpSpPr>
        <p:sp>
          <p:nvSpPr>
            <p:cNvPr id="13" name="Freeform: Shape 12">
              <a:extLst>
                <a:ext uri="{FF2B5EF4-FFF2-40B4-BE49-F238E27FC236}">
                  <a16:creationId xmlns="" xmlns:a16="http://schemas.microsoft.com/office/drawing/2014/main" id="{77383723-0697-4A30-AE6B-D47660F332F1}"/>
                </a:ext>
              </a:extLst>
            </p:cNvPr>
            <p:cNvSpPr/>
            <p:nvPr/>
          </p:nvSpPr>
          <p:spPr>
            <a:xfrm>
              <a:off x="11470433" y="556658"/>
              <a:ext cx="265138" cy="271913"/>
            </a:xfrm>
            <a:custGeom>
              <a:avLst/>
              <a:gdLst>
                <a:gd name="connsiteX0" fmla="*/ 265786 w 265138"/>
                <a:gd name="connsiteY0" fmla="*/ 169819 h 271913"/>
                <a:gd name="connsiteX1" fmla="*/ 198945 w 265138"/>
                <a:gd name="connsiteY1" fmla="*/ 245321 h 271913"/>
                <a:gd name="connsiteX2" fmla="*/ 112831 w 265138"/>
                <a:gd name="connsiteY2" fmla="*/ 271911 h 271913"/>
                <a:gd name="connsiteX3" fmla="*/ 65261 w 265138"/>
                <a:gd name="connsiteY3" fmla="*/ 261665 h 271913"/>
                <a:gd name="connsiteX4" fmla="*/ 27571 w 265138"/>
                <a:gd name="connsiteY4" fmla="*/ 232391 h 271913"/>
                <a:gd name="connsiteX5" fmla="*/ 5006 w 265138"/>
                <a:gd name="connsiteY5" fmla="*/ 188115 h 271913"/>
                <a:gd name="connsiteX6" fmla="*/ 2566 w 265138"/>
                <a:gd name="connsiteY6" fmla="*/ 135788 h 271913"/>
                <a:gd name="connsiteX7" fmla="*/ 19521 w 265138"/>
                <a:gd name="connsiteY7" fmla="*/ 83461 h 271913"/>
                <a:gd name="connsiteX8" fmla="*/ 54161 w 265138"/>
                <a:gd name="connsiteY8" fmla="*/ 39184 h 271913"/>
                <a:gd name="connsiteX9" fmla="*/ 99657 w 265138"/>
                <a:gd name="connsiteY9" fmla="*/ 10154 h 271913"/>
                <a:gd name="connsiteX10" fmla="*/ 150399 w 265138"/>
                <a:gd name="connsiteY10" fmla="*/ 30 h 271913"/>
                <a:gd name="connsiteX11" fmla="*/ 217363 w 265138"/>
                <a:gd name="connsiteY11" fmla="*/ 21254 h 271913"/>
                <a:gd name="connsiteX12" fmla="*/ 259810 w 265138"/>
                <a:gd name="connsiteY12" fmla="*/ 82241 h 271913"/>
                <a:gd name="connsiteX13" fmla="*/ 123686 w 265138"/>
                <a:gd name="connsiteY13" fmla="*/ 168599 h 271913"/>
                <a:gd name="connsiteX14" fmla="*/ 99292 w 265138"/>
                <a:gd name="connsiteY14" fmla="*/ 120419 h 271913"/>
                <a:gd name="connsiteX15" fmla="*/ 173208 w 265138"/>
                <a:gd name="connsiteY15" fmla="*/ 72605 h 271913"/>
                <a:gd name="connsiteX16" fmla="*/ 161011 w 265138"/>
                <a:gd name="connsiteY16" fmla="*/ 66019 h 271913"/>
                <a:gd name="connsiteX17" fmla="*/ 146740 w 265138"/>
                <a:gd name="connsiteY17" fmla="*/ 63823 h 271913"/>
                <a:gd name="connsiteX18" fmla="*/ 103927 w 265138"/>
                <a:gd name="connsiteY18" fmla="*/ 82363 h 271913"/>
                <a:gd name="connsiteX19" fmla="*/ 80995 w 265138"/>
                <a:gd name="connsiteY19" fmla="*/ 127859 h 271913"/>
                <a:gd name="connsiteX20" fmla="*/ 90997 w 265138"/>
                <a:gd name="connsiteY20" fmla="*/ 173966 h 271913"/>
                <a:gd name="connsiteX21" fmla="*/ 128566 w 265138"/>
                <a:gd name="connsiteY21" fmla="*/ 192506 h 271913"/>
                <a:gd name="connsiteX22" fmla="*/ 171744 w 265138"/>
                <a:gd name="connsiteY22" fmla="*/ 178845 h 271913"/>
                <a:gd name="connsiteX23" fmla="*/ 209678 w 265138"/>
                <a:gd name="connsiteY23" fmla="*/ 138715 h 271913"/>
                <a:gd name="connsiteX24" fmla="*/ 266274 w 265138"/>
                <a:gd name="connsiteY24" fmla="*/ 169209 h 271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65138" h="271913">
                  <a:moveTo>
                    <a:pt x="265786" y="169819"/>
                  </a:moveTo>
                  <a:cubicBezTo>
                    <a:pt x="249931" y="200015"/>
                    <a:pt x="226996" y="225921"/>
                    <a:pt x="198945" y="245321"/>
                  </a:cubicBezTo>
                  <a:cubicBezTo>
                    <a:pt x="173579" y="262666"/>
                    <a:pt x="143560" y="271935"/>
                    <a:pt x="112831" y="271911"/>
                  </a:cubicBezTo>
                  <a:cubicBezTo>
                    <a:pt x="96414" y="272028"/>
                    <a:pt x="80173" y="268530"/>
                    <a:pt x="65261" y="261665"/>
                  </a:cubicBezTo>
                  <a:cubicBezTo>
                    <a:pt x="50594" y="254967"/>
                    <a:pt x="37690" y="244944"/>
                    <a:pt x="27571" y="232391"/>
                  </a:cubicBezTo>
                  <a:cubicBezTo>
                    <a:pt x="16929" y="219442"/>
                    <a:pt x="9229" y="204335"/>
                    <a:pt x="5006" y="188115"/>
                  </a:cubicBezTo>
                  <a:cubicBezTo>
                    <a:pt x="867" y="170987"/>
                    <a:pt x="39" y="153226"/>
                    <a:pt x="2566" y="135788"/>
                  </a:cubicBezTo>
                  <a:cubicBezTo>
                    <a:pt x="5111" y="117488"/>
                    <a:pt x="10850" y="99776"/>
                    <a:pt x="19521" y="83461"/>
                  </a:cubicBezTo>
                  <a:cubicBezTo>
                    <a:pt x="28371" y="66778"/>
                    <a:pt x="40098" y="51789"/>
                    <a:pt x="54161" y="39184"/>
                  </a:cubicBezTo>
                  <a:cubicBezTo>
                    <a:pt x="67543" y="26961"/>
                    <a:pt x="82934" y="17141"/>
                    <a:pt x="99657" y="10154"/>
                  </a:cubicBezTo>
                  <a:cubicBezTo>
                    <a:pt x="115754" y="3519"/>
                    <a:pt x="132988" y="81"/>
                    <a:pt x="150399" y="30"/>
                  </a:cubicBezTo>
                  <a:cubicBezTo>
                    <a:pt x="174459" y="-540"/>
                    <a:pt x="198023" y="6928"/>
                    <a:pt x="217363" y="21254"/>
                  </a:cubicBezTo>
                  <a:cubicBezTo>
                    <a:pt x="237260" y="36911"/>
                    <a:pt x="252038" y="58144"/>
                    <a:pt x="259810" y="82241"/>
                  </a:cubicBezTo>
                  <a:lnTo>
                    <a:pt x="123686" y="168599"/>
                  </a:lnTo>
                  <a:lnTo>
                    <a:pt x="99292" y="120419"/>
                  </a:lnTo>
                  <a:lnTo>
                    <a:pt x="173208" y="72605"/>
                  </a:lnTo>
                  <a:cubicBezTo>
                    <a:pt x="169521" y="69771"/>
                    <a:pt x="165403" y="67547"/>
                    <a:pt x="161011" y="66019"/>
                  </a:cubicBezTo>
                  <a:cubicBezTo>
                    <a:pt x="156399" y="64540"/>
                    <a:pt x="151583" y="63799"/>
                    <a:pt x="146740" y="63823"/>
                  </a:cubicBezTo>
                  <a:cubicBezTo>
                    <a:pt x="130558" y="64003"/>
                    <a:pt x="115129" y="70685"/>
                    <a:pt x="103927" y="82363"/>
                  </a:cubicBezTo>
                  <a:cubicBezTo>
                    <a:pt x="91209" y="94389"/>
                    <a:pt x="83097" y="110483"/>
                    <a:pt x="80995" y="127859"/>
                  </a:cubicBezTo>
                  <a:cubicBezTo>
                    <a:pt x="78009" y="143948"/>
                    <a:pt x="81613" y="160561"/>
                    <a:pt x="90997" y="173966"/>
                  </a:cubicBezTo>
                  <a:cubicBezTo>
                    <a:pt x="99648" y="186020"/>
                    <a:pt x="113736" y="192972"/>
                    <a:pt x="128566" y="192506"/>
                  </a:cubicBezTo>
                  <a:cubicBezTo>
                    <a:pt x="143992" y="192319"/>
                    <a:pt x="159018" y="187565"/>
                    <a:pt x="171744" y="178845"/>
                  </a:cubicBezTo>
                  <a:cubicBezTo>
                    <a:pt x="187012" y="168216"/>
                    <a:pt x="199925" y="154556"/>
                    <a:pt x="209678" y="138715"/>
                  </a:cubicBezTo>
                  <a:lnTo>
                    <a:pt x="266274" y="169209"/>
                  </a:lnTo>
                </a:path>
              </a:pathLst>
            </a:custGeom>
            <a:solidFill>
              <a:srgbClr val="FFFFFF"/>
            </a:solidFill>
            <a:ln w="12192" cap="flat">
              <a:noFill/>
              <a:prstDash val="solid"/>
              <a:miter/>
            </a:ln>
          </p:spPr>
          <p:txBody>
            <a:bodyPr rtlCol="0" anchor="ctr"/>
            <a:lstStyle/>
            <a:p>
              <a:endParaRPr lang="en-US"/>
            </a:p>
          </p:txBody>
        </p:sp>
        <p:sp>
          <p:nvSpPr>
            <p:cNvPr id="14" name="Freeform: Shape 13">
              <a:extLst>
                <a:ext uri="{FF2B5EF4-FFF2-40B4-BE49-F238E27FC236}">
                  <a16:creationId xmlns="" xmlns:a16="http://schemas.microsoft.com/office/drawing/2014/main" id="{961C3047-FB13-4AF7-BE7B-1710F10589F6}"/>
                </a:ext>
              </a:extLst>
            </p:cNvPr>
            <p:cNvSpPr/>
            <p:nvPr/>
          </p:nvSpPr>
          <p:spPr>
            <a:xfrm>
              <a:off x="10213695" y="455805"/>
              <a:ext cx="81486" cy="74182"/>
            </a:xfrm>
            <a:custGeom>
              <a:avLst/>
              <a:gdLst>
                <a:gd name="connsiteX0" fmla="*/ 76642 w 81486"/>
                <a:gd name="connsiteY0" fmla="*/ 53680 h 74182"/>
                <a:gd name="connsiteX1" fmla="*/ 52979 w 81486"/>
                <a:gd name="connsiteY1" fmla="*/ 74171 h 74182"/>
                <a:gd name="connsiteX2" fmla="*/ 19314 w 81486"/>
                <a:gd name="connsiteY2" fmla="*/ 74171 h 74182"/>
                <a:gd name="connsiteX3" fmla="*/ 1147 w 81486"/>
                <a:gd name="connsiteY3" fmla="*/ 57231 h 74182"/>
                <a:gd name="connsiteX4" fmla="*/ 1383 w 81486"/>
                <a:gd name="connsiteY4" fmla="*/ 53680 h 74182"/>
                <a:gd name="connsiteX5" fmla="*/ 6019 w 81486"/>
                <a:gd name="connsiteY5" fmla="*/ 20503 h 74182"/>
                <a:gd name="connsiteX6" fmla="*/ 29804 w 81486"/>
                <a:gd name="connsiteY6" fmla="*/ 11 h 74182"/>
                <a:gd name="connsiteX7" fmla="*/ 64444 w 81486"/>
                <a:gd name="connsiteY7" fmla="*/ 11 h 74182"/>
                <a:gd name="connsiteX8" fmla="*/ 82611 w 81486"/>
                <a:gd name="connsiteY8" fmla="*/ 16951 h 74182"/>
                <a:gd name="connsiteX9" fmla="*/ 82375 w 81486"/>
                <a:gd name="connsiteY9" fmla="*/ 20503 h 74182"/>
                <a:gd name="connsiteX10" fmla="*/ 77617 w 81486"/>
                <a:gd name="connsiteY10" fmla="*/ 53680 h 74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1486" h="74182">
                  <a:moveTo>
                    <a:pt x="76642" y="53680"/>
                  </a:moveTo>
                  <a:cubicBezTo>
                    <a:pt x="74754" y="65337"/>
                    <a:pt x="64787" y="73969"/>
                    <a:pt x="52979" y="74171"/>
                  </a:cubicBezTo>
                  <a:lnTo>
                    <a:pt x="19314" y="74171"/>
                  </a:lnTo>
                  <a:cubicBezTo>
                    <a:pt x="9619" y="74510"/>
                    <a:pt x="1485" y="66926"/>
                    <a:pt x="1147" y="57231"/>
                  </a:cubicBezTo>
                  <a:cubicBezTo>
                    <a:pt x="1105" y="56042"/>
                    <a:pt x="1185" y="54852"/>
                    <a:pt x="1383" y="53680"/>
                  </a:cubicBezTo>
                  <a:lnTo>
                    <a:pt x="6019" y="20503"/>
                  </a:lnTo>
                  <a:cubicBezTo>
                    <a:pt x="7914" y="8800"/>
                    <a:pt x="17949" y="155"/>
                    <a:pt x="29804" y="11"/>
                  </a:cubicBezTo>
                  <a:lnTo>
                    <a:pt x="64444" y="11"/>
                  </a:lnTo>
                  <a:cubicBezTo>
                    <a:pt x="74139" y="-328"/>
                    <a:pt x="82273" y="7257"/>
                    <a:pt x="82611" y="16951"/>
                  </a:cubicBezTo>
                  <a:cubicBezTo>
                    <a:pt x="82653" y="18140"/>
                    <a:pt x="82573" y="19330"/>
                    <a:pt x="82375" y="20503"/>
                  </a:cubicBezTo>
                  <a:lnTo>
                    <a:pt x="77617" y="53680"/>
                  </a:lnTo>
                </a:path>
              </a:pathLst>
            </a:custGeom>
            <a:solidFill>
              <a:srgbClr val="FFFFFF"/>
            </a:solidFill>
            <a:ln w="12192" cap="flat">
              <a:noFill/>
              <a:prstDash val="solid"/>
              <a:miter/>
            </a:ln>
          </p:spPr>
          <p:txBody>
            <a:bodyPr rtlCol="0" anchor="ctr"/>
            <a:lstStyle/>
            <a:p>
              <a:endParaRPr lang="en-US"/>
            </a:p>
          </p:txBody>
        </p:sp>
        <p:sp>
          <p:nvSpPr>
            <p:cNvPr id="15" name="Freeform: Shape 14">
              <a:extLst>
                <a:ext uri="{FF2B5EF4-FFF2-40B4-BE49-F238E27FC236}">
                  <a16:creationId xmlns="" xmlns:a16="http://schemas.microsoft.com/office/drawing/2014/main" id="{EE817D1F-48C9-436E-9BB7-EB1AC7866DC7}"/>
                </a:ext>
              </a:extLst>
            </p:cNvPr>
            <p:cNvSpPr/>
            <p:nvPr/>
          </p:nvSpPr>
          <p:spPr>
            <a:xfrm>
              <a:off x="9837164" y="455938"/>
              <a:ext cx="354944" cy="372265"/>
            </a:xfrm>
            <a:custGeom>
              <a:avLst/>
              <a:gdLst>
                <a:gd name="connsiteX0" fmla="*/ 354945 w 354944"/>
                <a:gd name="connsiteY0" fmla="*/ 0 h 372265"/>
                <a:gd name="connsiteX1" fmla="*/ 352384 w 354944"/>
                <a:gd name="connsiteY1" fmla="*/ 16589 h 372265"/>
                <a:gd name="connsiteX2" fmla="*/ 304569 w 354944"/>
                <a:gd name="connsiteY2" fmla="*/ 355189 h 372265"/>
                <a:gd name="connsiteX3" fmla="*/ 302008 w 354944"/>
                <a:gd name="connsiteY3" fmla="*/ 372265 h 372265"/>
                <a:gd name="connsiteX4" fmla="*/ 223091 w 354944"/>
                <a:gd name="connsiteY4" fmla="*/ 372265 h 372265"/>
                <a:gd name="connsiteX5" fmla="*/ 244802 w 354944"/>
                <a:gd name="connsiteY5" fmla="*/ 217846 h 372265"/>
                <a:gd name="connsiteX6" fmla="*/ 100873 w 354944"/>
                <a:gd name="connsiteY6" fmla="*/ 217846 h 372265"/>
                <a:gd name="connsiteX7" fmla="*/ 79039 w 354944"/>
                <a:gd name="connsiteY7" fmla="*/ 372265 h 372265"/>
                <a:gd name="connsiteX8" fmla="*/ 0 w 354944"/>
                <a:gd name="connsiteY8" fmla="*/ 372265 h 372265"/>
                <a:gd name="connsiteX9" fmla="*/ 2440 w 354944"/>
                <a:gd name="connsiteY9" fmla="*/ 355067 h 372265"/>
                <a:gd name="connsiteX10" fmla="*/ 50009 w 354944"/>
                <a:gd name="connsiteY10" fmla="*/ 16954 h 372265"/>
                <a:gd name="connsiteX11" fmla="*/ 52571 w 354944"/>
                <a:gd name="connsiteY11" fmla="*/ 0 h 372265"/>
                <a:gd name="connsiteX12" fmla="*/ 131610 w 354944"/>
                <a:gd name="connsiteY12" fmla="*/ 0 h 372265"/>
                <a:gd name="connsiteX13" fmla="*/ 110142 w 354944"/>
                <a:gd name="connsiteY13" fmla="*/ 151736 h 372265"/>
                <a:gd name="connsiteX14" fmla="*/ 254195 w 354944"/>
                <a:gd name="connsiteY14" fmla="*/ 151736 h 372265"/>
                <a:gd name="connsiteX15" fmla="*/ 275540 w 354944"/>
                <a:gd name="connsiteY15" fmla="*/ 0 h 372265"/>
                <a:gd name="connsiteX16" fmla="*/ 354945 w 354944"/>
                <a:gd name="connsiteY16" fmla="*/ 0 h 372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4944" h="372265">
                  <a:moveTo>
                    <a:pt x="354945" y="0"/>
                  </a:moveTo>
                  <a:lnTo>
                    <a:pt x="352384" y="16589"/>
                  </a:lnTo>
                  <a:lnTo>
                    <a:pt x="304569" y="355189"/>
                  </a:lnTo>
                  <a:lnTo>
                    <a:pt x="302008" y="372265"/>
                  </a:lnTo>
                  <a:lnTo>
                    <a:pt x="223091" y="372265"/>
                  </a:lnTo>
                  <a:lnTo>
                    <a:pt x="244802" y="217846"/>
                  </a:lnTo>
                  <a:lnTo>
                    <a:pt x="100873" y="217846"/>
                  </a:lnTo>
                  <a:lnTo>
                    <a:pt x="79039" y="372265"/>
                  </a:lnTo>
                  <a:lnTo>
                    <a:pt x="0" y="372265"/>
                  </a:lnTo>
                  <a:lnTo>
                    <a:pt x="2440" y="355067"/>
                  </a:lnTo>
                  <a:lnTo>
                    <a:pt x="50009" y="16954"/>
                  </a:lnTo>
                  <a:lnTo>
                    <a:pt x="52571" y="0"/>
                  </a:lnTo>
                  <a:lnTo>
                    <a:pt x="131610" y="0"/>
                  </a:lnTo>
                  <a:lnTo>
                    <a:pt x="110142" y="151736"/>
                  </a:lnTo>
                  <a:lnTo>
                    <a:pt x="254195" y="151736"/>
                  </a:lnTo>
                  <a:lnTo>
                    <a:pt x="275540" y="0"/>
                  </a:lnTo>
                  <a:lnTo>
                    <a:pt x="354945" y="0"/>
                  </a:lnTo>
                  <a:close/>
                </a:path>
              </a:pathLst>
            </a:custGeom>
            <a:solidFill>
              <a:srgbClr val="FFFFFF"/>
            </a:solidFill>
            <a:ln w="12192" cap="flat">
              <a:noFill/>
              <a:prstDash val="solid"/>
              <a:miter/>
            </a:ln>
          </p:spPr>
          <p:txBody>
            <a:bodyPr rtlCol="0" anchor="ctr"/>
            <a:lstStyle/>
            <a:p>
              <a:endParaRPr lang="en-US"/>
            </a:p>
          </p:txBody>
        </p:sp>
        <p:sp>
          <p:nvSpPr>
            <p:cNvPr id="16" name="Freeform: Shape 15">
              <a:extLst>
                <a:ext uri="{FF2B5EF4-FFF2-40B4-BE49-F238E27FC236}">
                  <a16:creationId xmlns="" xmlns:a16="http://schemas.microsoft.com/office/drawing/2014/main" id="{60A5494A-187E-4B64-A2C0-A94C4E6CC73A}"/>
                </a:ext>
              </a:extLst>
            </p:cNvPr>
            <p:cNvSpPr/>
            <p:nvPr/>
          </p:nvSpPr>
          <p:spPr>
            <a:xfrm>
              <a:off x="10169422" y="556811"/>
              <a:ext cx="113680" cy="271758"/>
            </a:xfrm>
            <a:custGeom>
              <a:avLst/>
              <a:gdLst>
                <a:gd name="connsiteX0" fmla="*/ 38422 w 113680"/>
                <a:gd name="connsiteY0" fmla="*/ 0 h 271758"/>
                <a:gd name="connsiteX1" fmla="*/ 113680 w 113680"/>
                <a:gd name="connsiteY1" fmla="*/ 0 h 271758"/>
                <a:gd name="connsiteX2" fmla="*/ 75258 w 113680"/>
                <a:gd name="connsiteY2" fmla="*/ 271759 h 271758"/>
                <a:gd name="connsiteX3" fmla="*/ 0 w 113680"/>
                <a:gd name="connsiteY3" fmla="*/ 271759 h 271758"/>
                <a:gd name="connsiteX4" fmla="*/ 38422 w 113680"/>
                <a:gd name="connsiteY4" fmla="*/ 0 h 2717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680" h="271758">
                  <a:moveTo>
                    <a:pt x="38422" y="0"/>
                  </a:moveTo>
                  <a:lnTo>
                    <a:pt x="113680" y="0"/>
                  </a:lnTo>
                  <a:lnTo>
                    <a:pt x="75258" y="271759"/>
                  </a:lnTo>
                  <a:lnTo>
                    <a:pt x="0" y="271759"/>
                  </a:lnTo>
                  <a:lnTo>
                    <a:pt x="38422" y="0"/>
                  </a:lnTo>
                  <a:close/>
                </a:path>
              </a:pathLst>
            </a:custGeom>
            <a:solidFill>
              <a:srgbClr val="FFFFFF"/>
            </a:solidFill>
            <a:ln w="12192" cap="flat">
              <a:noFill/>
              <a:prstDash val="solid"/>
              <a:miter/>
            </a:ln>
          </p:spPr>
          <p:txBody>
            <a:bodyPr rtlCol="0" anchor="ctr"/>
            <a:lstStyle/>
            <a:p>
              <a:endParaRPr lang="en-US"/>
            </a:p>
          </p:txBody>
        </p:sp>
        <p:sp>
          <p:nvSpPr>
            <p:cNvPr id="17" name="Freeform: Shape 16">
              <a:extLst>
                <a:ext uri="{FF2B5EF4-FFF2-40B4-BE49-F238E27FC236}">
                  <a16:creationId xmlns="" xmlns:a16="http://schemas.microsoft.com/office/drawing/2014/main" id="{21179613-4968-496E-970C-E210F8312CC9}"/>
                </a:ext>
              </a:extLst>
            </p:cNvPr>
            <p:cNvSpPr/>
            <p:nvPr/>
          </p:nvSpPr>
          <p:spPr>
            <a:xfrm>
              <a:off x="10273466" y="456304"/>
              <a:ext cx="127828" cy="372265"/>
            </a:xfrm>
            <a:custGeom>
              <a:avLst/>
              <a:gdLst>
                <a:gd name="connsiteX0" fmla="*/ 75258 w 127828"/>
                <a:gd name="connsiteY0" fmla="*/ 372265 h 372265"/>
                <a:gd name="connsiteX1" fmla="*/ 0 w 127828"/>
                <a:gd name="connsiteY1" fmla="*/ 372265 h 372265"/>
                <a:gd name="connsiteX2" fmla="*/ 52571 w 127828"/>
                <a:gd name="connsiteY2" fmla="*/ 0 h 372265"/>
                <a:gd name="connsiteX3" fmla="*/ 127829 w 127828"/>
                <a:gd name="connsiteY3" fmla="*/ 0 h 372265"/>
                <a:gd name="connsiteX4" fmla="*/ 75258 w 127828"/>
                <a:gd name="connsiteY4" fmla="*/ 372265 h 3722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28" h="372265">
                  <a:moveTo>
                    <a:pt x="75258" y="372265"/>
                  </a:moveTo>
                  <a:lnTo>
                    <a:pt x="0" y="372265"/>
                  </a:lnTo>
                  <a:lnTo>
                    <a:pt x="52571" y="0"/>
                  </a:lnTo>
                  <a:lnTo>
                    <a:pt x="127829" y="0"/>
                  </a:lnTo>
                  <a:lnTo>
                    <a:pt x="75258" y="372265"/>
                  </a:lnTo>
                  <a:close/>
                </a:path>
              </a:pathLst>
            </a:custGeom>
            <a:solidFill>
              <a:srgbClr val="FFFFFF"/>
            </a:solidFill>
            <a:ln w="12192" cap="flat">
              <a:noFill/>
              <a:prstDash val="solid"/>
              <a:miter/>
            </a:ln>
          </p:spPr>
          <p:txBody>
            <a:bodyPr rtlCol="0" anchor="ctr"/>
            <a:lstStyle/>
            <a:p>
              <a:endParaRPr lang="en-US"/>
            </a:p>
          </p:txBody>
        </p:sp>
        <p:sp>
          <p:nvSpPr>
            <p:cNvPr id="18" name="Freeform: Shape 17">
              <a:extLst>
                <a:ext uri="{FF2B5EF4-FFF2-40B4-BE49-F238E27FC236}">
                  <a16:creationId xmlns="" xmlns:a16="http://schemas.microsoft.com/office/drawing/2014/main" id="{B0CA56F3-1516-4313-836A-59689C3D2A8E}"/>
                </a:ext>
              </a:extLst>
            </p:cNvPr>
            <p:cNvSpPr/>
            <p:nvPr/>
          </p:nvSpPr>
          <p:spPr>
            <a:xfrm>
              <a:off x="10380465" y="456304"/>
              <a:ext cx="561419" cy="373182"/>
            </a:xfrm>
            <a:custGeom>
              <a:avLst/>
              <a:gdLst>
                <a:gd name="connsiteX0" fmla="*/ 485590 w 561419"/>
                <a:gd name="connsiteY0" fmla="*/ 158932 h 373182"/>
                <a:gd name="connsiteX1" fmla="*/ 554383 w 561419"/>
                <a:gd name="connsiteY1" fmla="*/ 158932 h 373182"/>
                <a:gd name="connsiteX2" fmla="*/ 562556 w 561419"/>
                <a:gd name="connsiteY2" fmla="*/ 100507 h 373182"/>
                <a:gd name="connsiteX3" fmla="*/ 493884 w 561419"/>
                <a:gd name="connsiteY3" fmla="*/ 100507 h 373182"/>
                <a:gd name="connsiteX4" fmla="*/ 508033 w 561419"/>
                <a:gd name="connsiteY4" fmla="*/ 0 h 373182"/>
                <a:gd name="connsiteX5" fmla="*/ 449973 w 561419"/>
                <a:gd name="connsiteY5" fmla="*/ 0 h 373182"/>
                <a:gd name="connsiteX6" fmla="*/ 437776 w 561419"/>
                <a:gd name="connsiteY6" fmla="*/ 6099 h 373182"/>
                <a:gd name="connsiteX7" fmla="*/ 430092 w 561419"/>
                <a:gd name="connsiteY7" fmla="*/ 17564 h 373182"/>
                <a:gd name="connsiteX8" fmla="*/ 417894 w 561419"/>
                <a:gd name="connsiteY8" fmla="*/ 100507 h 373182"/>
                <a:gd name="connsiteX9" fmla="*/ 215783 w 561419"/>
                <a:gd name="connsiteY9" fmla="*/ 100507 h 373182"/>
                <a:gd name="connsiteX10" fmla="*/ 151868 w 561419"/>
                <a:gd name="connsiteY10" fmla="*/ 114656 h 373182"/>
                <a:gd name="connsiteX11" fmla="*/ 113081 w 561419"/>
                <a:gd name="connsiteY11" fmla="*/ 179424 h 373182"/>
                <a:gd name="connsiteX12" fmla="*/ 116130 w 561419"/>
                <a:gd name="connsiteY12" fmla="*/ 219432 h 373182"/>
                <a:gd name="connsiteX13" fmla="*/ 135646 w 561419"/>
                <a:gd name="connsiteY13" fmla="*/ 248827 h 373182"/>
                <a:gd name="connsiteX14" fmla="*/ 160041 w 561419"/>
                <a:gd name="connsiteY14" fmla="*/ 261025 h 373182"/>
                <a:gd name="connsiteX15" fmla="*/ 200414 w 561419"/>
                <a:gd name="connsiteY15" fmla="*/ 264318 h 373182"/>
                <a:gd name="connsiteX16" fmla="*/ 245789 w 561419"/>
                <a:gd name="connsiteY16" fmla="*/ 264318 h 373182"/>
                <a:gd name="connsiteX17" fmla="*/ 277746 w 561419"/>
                <a:gd name="connsiteY17" fmla="*/ 267855 h 373182"/>
                <a:gd name="connsiteX18" fmla="*/ 287504 w 561419"/>
                <a:gd name="connsiteY18" fmla="*/ 291153 h 373182"/>
                <a:gd name="connsiteX19" fmla="*/ 264573 w 561419"/>
                <a:gd name="connsiteY19" fmla="*/ 313474 h 373182"/>
                <a:gd name="connsiteX20" fmla="*/ 230786 w 561419"/>
                <a:gd name="connsiteY20" fmla="*/ 314328 h 373182"/>
                <a:gd name="connsiteX21" fmla="*/ 80392 w 561419"/>
                <a:gd name="connsiteY21" fmla="*/ 314328 h 373182"/>
                <a:gd name="connsiteX22" fmla="*/ 124668 w 561419"/>
                <a:gd name="connsiteY22" fmla="*/ 366 h 373182"/>
                <a:gd name="connsiteX23" fmla="*/ 68438 w 561419"/>
                <a:gd name="connsiteY23" fmla="*/ 366 h 373182"/>
                <a:gd name="connsiteX24" fmla="*/ 56241 w 561419"/>
                <a:gd name="connsiteY24" fmla="*/ 6099 h 373182"/>
                <a:gd name="connsiteX25" fmla="*/ 48922 w 561419"/>
                <a:gd name="connsiteY25" fmla="*/ 17564 h 373182"/>
                <a:gd name="connsiteX26" fmla="*/ 1230 w 561419"/>
                <a:gd name="connsiteY26" fmla="*/ 355311 h 373182"/>
                <a:gd name="connsiteX27" fmla="*/ 5133 w 561419"/>
                <a:gd name="connsiteY27" fmla="*/ 367508 h 373182"/>
                <a:gd name="connsiteX28" fmla="*/ 15989 w 561419"/>
                <a:gd name="connsiteY28" fmla="*/ 372997 h 373182"/>
                <a:gd name="connsiteX29" fmla="*/ 245910 w 561419"/>
                <a:gd name="connsiteY29" fmla="*/ 372997 h 373182"/>
                <a:gd name="connsiteX30" fmla="*/ 305434 w 561419"/>
                <a:gd name="connsiteY30" fmla="*/ 366776 h 373182"/>
                <a:gd name="connsiteX31" fmla="*/ 339221 w 561419"/>
                <a:gd name="connsiteY31" fmla="*/ 341406 h 373182"/>
                <a:gd name="connsiteX32" fmla="*/ 363616 w 561419"/>
                <a:gd name="connsiteY32" fmla="*/ 287127 h 373182"/>
                <a:gd name="connsiteX33" fmla="*/ 344710 w 561419"/>
                <a:gd name="connsiteY33" fmla="*/ 227848 h 373182"/>
                <a:gd name="connsiteX34" fmla="*/ 280551 w 561419"/>
                <a:gd name="connsiteY34" fmla="*/ 209552 h 373182"/>
                <a:gd name="connsiteX35" fmla="*/ 236275 w 561419"/>
                <a:gd name="connsiteY35" fmla="*/ 209552 h 373182"/>
                <a:gd name="connsiteX36" fmla="*/ 200658 w 561419"/>
                <a:gd name="connsiteY36" fmla="*/ 205283 h 373182"/>
                <a:gd name="connsiteX37" fmla="*/ 191510 w 561419"/>
                <a:gd name="connsiteY37" fmla="*/ 183449 h 373182"/>
                <a:gd name="connsiteX38" fmla="*/ 207367 w 561419"/>
                <a:gd name="connsiteY38" fmla="*/ 161860 h 373182"/>
                <a:gd name="connsiteX39" fmla="*/ 236519 w 561419"/>
                <a:gd name="connsiteY39" fmla="*/ 159664 h 373182"/>
                <a:gd name="connsiteX40" fmla="*/ 409966 w 561419"/>
                <a:gd name="connsiteY40" fmla="*/ 159664 h 373182"/>
                <a:gd name="connsiteX41" fmla="*/ 394231 w 561419"/>
                <a:gd name="connsiteY41" fmla="*/ 271271 h 373182"/>
                <a:gd name="connsiteX42" fmla="*/ 403867 w 561419"/>
                <a:gd name="connsiteY42" fmla="*/ 349700 h 373182"/>
                <a:gd name="connsiteX43" fmla="*/ 469977 w 561419"/>
                <a:gd name="connsiteY43" fmla="*/ 372997 h 373182"/>
                <a:gd name="connsiteX44" fmla="*/ 524500 w 561419"/>
                <a:gd name="connsiteY44" fmla="*/ 372997 h 373182"/>
                <a:gd name="connsiteX45" fmla="*/ 532550 w 561419"/>
                <a:gd name="connsiteY45" fmla="*/ 314937 h 373182"/>
                <a:gd name="connsiteX46" fmla="*/ 503154 w 561419"/>
                <a:gd name="connsiteY46" fmla="*/ 314937 h 373182"/>
                <a:gd name="connsiteX47" fmla="*/ 471441 w 561419"/>
                <a:gd name="connsiteY47" fmla="*/ 301520 h 373182"/>
                <a:gd name="connsiteX48" fmla="*/ 471441 w 561419"/>
                <a:gd name="connsiteY48" fmla="*/ 257854 h 373182"/>
                <a:gd name="connsiteX49" fmla="*/ 485346 w 561419"/>
                <a:gd name="connsiteY49" fmla="*/ 159664 h 373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561419" h="373182">
                  <a:moveTo>
                    <a:pt x="485590" y="158932"/>
                  </a:moveTo>
                  <a:lnTo>
                    <a:pt x="554383" y="158932"/>
                  </a:lnTo>
                  <a:lnTo>
                    <a:pt x="562556" y="100507"/>
                  </a:lnTo>
                  <a:lnTo>
                    <a:pt x="493884" y="100507"/>
                  </a:lnTo>
                  <a:lnTo>
                    <a:pt x="508033" y="0"/>
                  </a:lnTo>
                  <a:lnTo>
                    <a:pt x="449973" y="0"/>
                  </a:lnTo>
                  <a:cubicBezTo>
                    <a:pt x="449973" y="0"/>
                    <a:pt x="445582" y="0"/>
                    <a:pt x="437776" y="6099"/>
                  </a:cubicBezTo>
                  <a:cubicBezTo>
                    <a:pt x="429970" y="12197"/>
                    <a:pt x="430092" y="17564"/>
                    <a:pt x="430092" y="17564"/>
                  </a:cubicBezTo>
                  <a:lnTo>
                    <a:pt x="417894" y="100507"/>
                  </a:lnTo>
                  <a:lnTo>
                    <a:pt x="215783" y="100507"/>
                  </a:lnTo>
                  <a:cubicBezTo>
                    <a:pt x="186265" y="100507"/>
                    <a:pt x="165042" y="105264"/>
                    <a:pt x="151868" y="114656"/>
                  </a:cubicBezTo>
                  <a:cubicBezTo>
                    <a:pt x="130324" y="129753"/>
                    <a:pt x="116220" y="153304"/>
                    <a:pt x="113081" y="179424"/>
                  </a:cubicBezTo>
                  <a:cubicBezTo>
                    <a:pt x="110974" y="192816"/>
                    <a:pt x="112018" y="206514"/>
                    <a:pt x="116130" y="219432"/>
                  </a:cubicBezTo>
                  <a:cubicBezTo>
                    <a:pt x="119649" y="230915"/>
                    <a:pt x="126429" y="241127"/>
                    <a:pt x="135646" y="248827"/>
                  </a:cubicBezTo>
                  <a:cubicBezTo>
                    <a:pt x="142782" y="254638"/>
                    <a:pt x="151111" y="258802"/>
                    <a:pt x="160041" y="261025"/>
                  </a:cubicBezTo>
                  <a:cubicBezTo>
                    <a:pt x="173339" y="263584"/>
                    <a:pt x="186877" y="264689"/>
                    <a:pt x="200414" y="264318"/>
                  </a:cubicBezTo>
                  <a:lnTo>
                    <a:pt x="245789" y="264318"/>
                  </a:lnTo>
                  <a:cubicBezTo>
                    <a:pt x="256569" y="263495"/>
                    <a:pt x="267407" y="264695"/>
                    <a:pt x="277746" y="267855"/>
                  </a:cubicBezTo>
                  <a:cubicBezTo>
                    <a:pt x="286037" y="272392"/>
                    <a:pt x="290087" y="282061"/>
                    <a:pt x="287504" y="291153"/>
                  </a:cubicBezTo>
                  <a:cubicBezTo>
                    <a:pt x="286812" y="303417"/>
                    <a:pt x="276851" y="313113"/>
                    <a:pt x="264573" y="313474"/>
                  </a:cubicBezTo>
                  <a:cubicBezTo>
                    <a:pt x="258474" y="314084"/>
                    <a:pt x="247252" y="314328"/>
                    <a:pt x="230786" y="314328"/>
                  </a:cubicBezTo>
                  <a:lnTo>
                    <a:pt x="80392" y="314328"/>
                  </a:lnTo>
                  <a:lnTo>
                    <a:pt x="124668" y="366"/>
                  </a:lnTo>
                  <a:lnTo>
                    <a:pt x="68438" y="366"/>
                  </a:lnTo>
                  <a:cubicBezTo>
                    <a:pt x="68438" y="366"/>
                    <a:pt x="63681" y="-488"/>
                    <a:pt x="56241" y="6099"/>
                  </a:cubicBezTo>
                  <a:cubicBezTo>
                    <a:pt x="48800" y="12685"/>
                    <a:pt x="48922" y="17564"/>
                    <a:pt x="48922" y="17564"/>
                  </a:cubicBezTo>
                  <a:lnTo>
                    <a:pt x="1230" y="355311"/>
                  </a:lnTo>
                  <a:cubicBezTo>
                    <a:pt x="743" y="359746"/>
                    <a:pt x="2162" y="364180"/>
                    <a:pt x="5133" y="367508"/>
                  </a:cubicBezTo>
                  <a:cubicBezTo>
                    <a:pt x="7815" y="370789"/>
                    <a:pt x="11758" y="372783"/>
                    <a:pt x="15989" y="372997"/>
                  </a:cubicBezTo>
                  <a:lnTo>
                    <a:pt x="245910" y="372997"/>
                  </a:lnTo>
                  <a:cubicBezTo>
                    <a:pt x="265949" y="373850"/>
                    <a:pt x="286004" y="371754"/>
                    <a:pt x="305434" y="366776"/>
                  </a:cubicBezTo>
                  <a:cubicBezTo>
                    <a:pt x="318888" y="361719"/>
                    <a:pt x="330612" y="352916"/>
                    <a:pt x="339221" y="341406"/>
                  </a:cubicBezTo>
                  <a:cubicBezTo>
                    <a:pt x="352162" y="325884"/>
                    <a:pt x="360600" y="307110"/>
                    <a:pt x="363616" y="287127"/>
                  </a:cubicBezTo>
                  <a:cubicBezTo>
                    <a:pt x="368625" y="265397"/>
                    <a:pt x="361376" y="242665"/>
                    <a:pt x="344710" y="227848"/>
                  </a:cubicBezTo>
                  <a:cubicBezTo>
                    <a:pt x="326137" y="214400"/>
                    <a:pt x="303423" y="207923"/>
                    <a:pt x="280551" y="209552"/>
                  </a:cubicBezTo>
                  <a:lnTo>
                    <a:pt x="236275" y="209552"/>
                  </a:lnTo>
                  <a:cubicBezTo>
                    <a:pt x="224233" y="210732"/>
                    <a:pt x="212079" y="209275"/>
                    <a:pt x="200658" y="205283"/>
                  </a:cubicBezTo>
                  <a:cubicBezTo>
                    <a:pt x="193288" y="200680"/>
                    <a:pt x="189622" y="191931"/>
                    <a:pt x="191510" y="183449"/>
                  </a:cubicBezTo>
                  <a:cubicBezTo>
                    <a:pt x="191752" y="173642"/>
                    <a:pt x="198081" y="165025"/>
                    <a:pt x="207367" y="161860"/>
                  </a:cubicBezTo>
                  <a:cubicBezTo>
                    <a:pt x="216954" y="159912"/>
                    <a:pt x="226747" y="159174"/>
                    <a:pt x="236519" y="159664"/>
                  </a:cubicBezTo>
                  <a:lnTo>
                    <a:pt x="409966" y="159664"/>
                  </a:lnTo>
                  <a:lnTo>
                    <a:pt x="394231" y="271271"/>
                  </a:lnTo>
                  <a:cubicBezTo>
                    <a:pt x="389108" y="307863"/>
                    <a:pt x="392320" y="334006"/>
                    <a:pt x="403867" y="349700"/>
                  </a:cubicBezTo>
                  <a:cubicBezTo>
                    <a:pt x="415455" y="365191"/>
                    <a:pt x="437410" y="372997"/>
                    <a:pt x="469977" y="372997"/>
                  </a:cubicBezTo>
                  <a:lnTo>
                    <a:pt x="524500" y="372997"/>
                  </a:lnTo>
                  <a:lnTo>
                    <a:pt x="532550" y="314937"/>
                  </a:lnTo>
                  <a:lnTo>
                    <a:pt x="503154" y="314937"/>
                  </a:lnTo>
                  <a:cubicBezTo>
                    <a:pt x="490912" y="316702"/>
                    <a:pt x="478700" y="311536"/>
                    <a:pt x="471441" y="301520"/>
                  </a:cubicBezTo>
                  <a:cubicBezTo>
                    <a:pt x="468148" y="295544"/>
                    <a:pt x="468148" y="281029"/>
                    <a:pt x="471441" y="257854"/>
                  </a:cubicBezTo>
                  <a:lnTo>
                    <a:pt x="485346" y="159664"/>
                  </a:lnTo>
                </a:path>
              </a:pathLst>
            </a:custGeom>
            <a:solidFill>
              <a:srgbClr val="FFFFFF"/>
            </a:solidFill>
            <a:ln w="12192" cap="flat">
              <a:noFill/>
              <a:prstDash val="solid"/>
              <a:miter/>
            </a:ln>
          </p:spPr>
          <p:txBody>
            <a:bodyPr rtlCol="0" anchor="ctr"/>
            <a:lstStyle/>
            <a:p>
              <a:endParaRPr lang="en-US"/>
            </a:p>
          </p:txBody>
        </p:sp>
        <p:sp>
          <p:nvSpPr>
            <p:cNvPr id="19" name="Freeform: Shape 18">
              <a:extLst>
                <a:ext uri="{FF2B5EF4-FFF2-40B4-BE49-F238E27FC236}">
                  <a16:creationId xmlns="" xmlns:a16="http://schemas.microsoft.com/office/drawing/2014/main" id="{1664E8DB-A322-442E-951C-DEF5FD460F04}"/>
                </a:ext>
              </a:extLst>
            </p:cNvPr>
            <p:cNvSpPr/>
            <p:nvPr/>
          </p:nvSpPr>
          <p:spPr>
            <a:xfrm>
              <a:off x="11186687" y="556726"/>
              <a:ext cx="288511" cy="271843"/>
            </a:xfrm>
            <a:custGeom>
              <a:avLst/>
              <a:gdLst>
                <a:gd name="connsiteX0" fmla="*/ 289483 w 288511"/>
                <a:gd name="connsiteY0" fmla="*/ 17649 h 271843"/>
                <a:gd name="connsiteX1" fmla="*/ 256062 w 288511"/>
                <a:gd name="connsiteY1" fmla="*/ 254645 h 271843"/>
                <a:gd name="connsiteX2" fmla="*/ 253257 w 288511"/>
                <a:gd name="connsiteY2" fmla="*/ 271843 h 271843"/>
                <a:gd name="connsiteX3" fmla="*/ 178365 w 288511"/>
                <a:gd name="connsiteY3" fmla="*/ 271843 h 271843"/>
                <a:gd name="connsiteX4" fmla="*/ 208492 w 288511"/>
                <a:gd name="connsiteY4" fmla="*/ 58510 h 271843"/>
                <a:gd name="connsiteX5" fmla="*/ 144090 w 288511"/>
                <a:gd name="connsiteY5" fmla="*/ 58510 h 271843"/>
                <a:gd name="connsiteX6" fmla="*/ 113718 w 288511"/>
                <a:gd name="connsiteY6" fmla="*/ 67415 h 271843"/>
                <a:gd name="connsiteX7" fmla="*/ 100667 w 288511"/>
                <a:gd name="connsiteY7" fmla="*/ 96322 h 271843"/>
                <a:gd name="connsiteX8" fmla="*/ 76272 w 288511"/>
                <a:gd name="connsiteY8" fmla="*/ 271843 h 271843"/>
                <a:gd name="connsiteX9" fmla="*/ 1136 w 288511"/>
                <a:gd name="connsiteY9" fmla="*/ 271843 h 271843"/>
                <a:gd name="connsiteX10" fmla="*/ 24677 w 288511"/>
                <a:gd name="connsiteY10" fmla="*/ 104739 h 271843"/>
                <a:gd name="connsiteX11" fmla="*/ 65051 w 288511"/>
                <a:gd name="connsiteY11" fmla="*/ 22040 h 271843"/>
                <a:gd name="connsiteX12" fmla="*/ 98349 w 288511"/>
                <a:gd name="connsiteY12" fmla="*/ 4842 h 271843"/>
                <a:gd name="connsiteX13" fmla="*/ 148359 w 288511"/>
                <a:gd name="connsiteY13" fmla="*/ 85 h 271843"/>
                <a:gd name="connsiteX14" fmla="*/ 274602 w 288511"/>
                <a:gd name="connsiteY14" fmla="*/ 85 h 271843"/>
                <a:gd name="connsiteX15" fmla="*/ 285458 w 288511"/>
                <a:gd name="connsiteY15" fmla="*/ 5940 h 271843"/>
                <a:gd name="connsiteX16" fmla="*/ 289483 w 288511"/>
                <a:gd name="connsiteY16" fmla="*/ 18137 h 271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8511" h="271843">
                  <a:moveTo>
                    <a:pt x="289483" y="17649"/>
                  </a:moveTo>
                  <a:lnTo>
                    <a:pt x="256062" y="254645"/>
                  </a:lnTo>
                  <a:lnTo>
                    <a:pt x="253257" y="271843"/>
                  </a:lnTo>
                  <a:lnTo>
                    <a:pt x="178365" y="271843"/>
                  </a:lnTo>
                  <a:lnTo>
                    <a:pt x="208492" y="58510"/>
                  </a:lnTo>
                  <a:lnTo>
                    <a:pt x="144090" y="58510"/>
                  </a:lnTo>
                  <a:cubicBezTo>
                    <a:pt x="133219" y="57681"/>
                    <a:pt x="122420" y="60847"/>
                    <a:pt x="113718" y="67415"/>
                  </a:cubicBezTo>
                  <a:cubicBezTo>
                    <a:pt x="106023" y="75160"/>
                    <a:pt x="101387" y="85427"/>
                    <a:pt x="100667" y="96322"/>
                  </a:cubicBezTo>
                  <a:lnTo>
                    <a:pt x="76272" y="271843"/>
                  </a:lnTo>
                  <a:lnTo>
                    <a:pt x="1136" y="271843"/>
                  </a:lnTo>
                  <a:lnTo>
                    <a:pt x="24677" y="104739"/>
                  </a:lnTo>
                  <a:cubicBezTo>
                    <a:pt x="30044" y="66927"/>
                    <a:pt x="43461" y="39239"/>
                    <a:pt x="65051" y="22040"/>
                  </a:cubicBezTo>
                  <a:cubicBezTo>
                    <a:pt x="74739" y="13912"/>
                    <a:pt x="86113" y="8038"/>
                    <a:pt x="98349" y="4842"/>
                  </a:cubicBezTo>
                  <a:cubicBezTo>
                    <a:pt x="114759" y="1198"/>
                    <a:pt x="131557" y="-400"/>
                    <a:pt x="148359" y="85"/>
                  </a:cubicBezTo>
                  <a:lnTo>
                    <a:pt x="274602" y="85"/>
                  </a:lnTo>
                  <a:cubicBezTo>
                    <a:pt x="278931" y="255"/>
                    <a:pt x="282938" y="2416"/>
                    <a:pt x="285458" y="5940"/>
                  </a:cubicBezTo>
                  <a:cubicBezTo>
                    <a:pt x="288674" y="9127"/>
                    <a:pt x="290170" y="13661"/>
                    <a:pt x="289483" y="18137"/>
                  </a:cubicBezTo>
                </a:path>
              </a:pathLst>
            </a:custGeom>
            <a:solidFill>
              <a:srgbClr val="FFFFFF"/>
            </a:solidFill>
            <a:ln w="12192" cap="flat">
              <a:noFill/>
              <a:prstDash val="solid"/>
              <a:miter/>
            </a:ln>
          </p:spPr>
          <p:txBody>
            <a:bodyPr rtlCol="0" anchor="ctr"/>
            <a:lstStyle/>
            <a:p>
              <a:endParaRPr lang="en-US"/>
            </a:p>
          </p:txBody>
        </p:sp>
        <p:sp>
          <p:nvSpPr>
            <p:cNvPr id="20" name="Freeform: Shape 19">
              <a:extLst>
                <a:ext uri="{FF2B5EF4-FFF2-40B4-BE49-F238E27FC236}">
                  <a16:creationId xmlns="" xmlns:a16="http://schemas.microsoft.com/office/drawing/2014/main" id="{14578A35-9404-461F-8369-5776E34E04B2}"/>
                </a:ext>
              </a:extLst>
            </p:cNvPr>
            <p:cNvSpPr/>
            <p:nvPr/>
          </p:nvSpPr>
          <p:spPr>
            <a:xfrm>
              <a:off x="10921240" y="556800"/>
              <a:ext cx="279119" cy="272058"/>
            </a:xfrm>
            <a:custGeom>
              <a:avLst/>
              <a:gdLst>
                <a:gd name="connsiteX0" fmla="*/ 260728 w 279119"/>
                <a:gd name="connsiteY0" fmla="*/ 198462 h 272058"/>
                <a:gd name="connsiteX1" fmla="*/ 236334 w 279119"/>
                <a:gd name="connsiteY1" fmla="*/ 253351 h 272058"/>
                <a:gd name="connsiteX2" fmla="*/ 184129 w 279119"/>
                <a:gd name="connsiteY2" fmla="*/ 271769 h 272058"/>
                <a:gd name="connsiteX3" fmla="*/ 58739 w 279119"/>
                <a:gd name="connsiteY3" fmla="*/ 271769 h 272058"/>
                <a:gd name="connsiteX4" fmla="*/ 11413 w 279119"/>
                <a:gd name="connsiteY4" fmla="*/ 253351 h 272058"/>
                <a:gd name="connsiteX5" fmla="*/ 2387 w 279119"/>
                <a:gd name="connsiteY5" fmla="*/ 198462 h 272058"/>
                <a:gd name="connsiteX6" fmla="*/ 20073 w 279119"/>
                <a:gd name="connsiteY6" fmla="*/ 73927 h 272058"/>
                <a:gd name="connsiteX7" fmla="*/ 44468 w 279119"/>
                <a:gd name="connsiteY7" fmla="*/ 18306 h 272058"/>
                <a:gd name="connsiteX8" fmla="*/ 97283 w 279119"/>
                <a:gd name="connsiteY8" fmla="*/ 132 h 272058"/>
                <a:gd name="connsiteX9" fmla="*/ 222916 w 279119"/>
                <a:gd name="connsiteY9" fmla="*/ 132 h 272058"/>
                <a:gd name="connsiteX10" fmla="*/ 270364 w 279119"/>
                <a:gd name="connsiteY10" fmla="*/ 18063 h 272058"/>
                <a:gd name="connsiteX11" fmla="*/ 278537 w 279119"/>
                <a:gd name="connsiteY11" fmla="*/ 73927 h 272058"/>
                <a:gd name="connsiteX12" fmla="*/ 260972 w 279119"/>
                <a:gd name="connsiteY12" fmla="*/ 198462 h 272058"/>
                <a:gd name="connsiteX13" fmla="*/ 76791 w 279119"/>
                <a:gd name="connsiteY13" fmla="*/ 207732 h 272058"/>
                <a:gd name="connsiteX14" fmla="*/ 185104 w 279119"/>
                <a:gd name="connsiteY14" fmla="*/ 207732 h 272058"/>
                <a:gd name="connsiteX15" fmla="*/ 205474 w 279119"/>
                <a:gd name="connsiteY15" fmla="*/ 63559 h 272058"/>
                <a:gd name="connsiteX16" fmla="*/ 97161 w 279119"/>
                <a:gd name="connsiteY16" fmla="*/ 63559 h 272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9119" h="272058">
                  <a:moveTo>
                    <a:pt x="260728" y="198462"/>
                  </a:moveTo>
                  <a:cubicBezTo>
                    <a:pt x="258997" y="218980"/>
                    <a:pt x="250403" y="238316"/>
                    <a:pt x="236334" y="253351"/>
                  </a:cubicBezTo>
                  <a:cubicBezTo>
                    <a:pt x="222070" y="266182"/>
                    <a:pt x="203286" y="272809"/>
                    <a:pt x="184129" y="271769"/>
                  </a:cubicBezTo>
                  <a:lnTo>
                    <a:pt x="58739" y="271769"/>
                  </a:lnTo>
                  <a:cubicBezTo>
                    <a:pt x="40921" y="273589"/>
                    <a:pt x="23313" y="266737"/>
                    <a:pt x="11413" y="253351"/>
                  </a:cubicBezTo>
                  <a:cubicBezTo>
                    <a:pt x="2021" y="241153"/>
                    <a:pt x="-784" y="222735"/>
                    <a:pt x="2387" y="198462"/>
                  </a:cubicBezTo>
                  <a:lnTo>
                    <a:pt x="20073" y="73927"/>
                  </a:lnTo>
                  <a:cubicBezTo>
                    <a:pt x="21691" y="53164"/>
                    <a:pt x="30289" y="33560"/>
                    <a:pt x="44468" y="18306"/>
                  </a:cubicBezTo>
                  <a:cubicBezTo>
                    <a:pt x="58978" y="5504"/>
                    <a:pt x="77967" y="-1030"/>
                    <a:pt x="97283" y="132"/>
                  </a:cubicBezTo>
                  <a:lnTo>
                    <a:pt x="222916" y="132"/>
                  </a:lnTo>
                  <a:cubicBezTo>
                    <a:pt x="245482" y="132"/>
                    <a:pt x="261338" y="6109"/>
                    <a:pt x="270364" y="18063"/>
                  </a:cubicBezTo>
                  <a:cubicBezTo>
                    <a:pt x="279390" y="30016"/>
                    <a:pt x="282562" y="48678"/>
                    <a:pt x="278537" y="73927"/>
                  </a:cubicBezTo>
                  <a:lnTo>
                    <a:pt x="260972" y="198462"/>
                  </a:lnTo>
                  <a:moveTo>
                    <a:pt x="76791" y="207732"/>
                  </a:moveTo>
                  <a:lnTo>
                    <a:pt x="185104" y="207732"/>
                  </a:lnTo>
                  <a:lnTo>
                    <a:pt x="205474" y="63559"/>
                  </a:lnTo>
                  <a:lnTo>
                    <a:pt x="97161" y="63559"/>
                  </a:lnTo>
                  <a:close/>
                </a:path>
              </a:pathLst>
            </a:custGeom>
            <a:solidFill>
              <a:srgbClr val="FFFFFF"/>
            </a:solidFill>
            <a:ln w="12192" cap="flat">
              <a:noFill/>
              <a:prstDash val="solid"/>
              <a:miter/>
            </a:ln>
          </p:spPr>
          <p:txBody>
            <a:bodyPr rtlCol="0" anchor="ctr"/>
            <a:lstStyle/>
            <a:p>
              <a:endParaRPr lang="en-US"/>
            </a:p>
          </p:txBody>
        </p:sp>
        <p:sp>
          <p:nvSpPr>
            <p:cNvPr id="21" name="Freeform: Shape 20">
              <a:extLst>
                <a:ext uri="{FF2B5EF4-FFF2-40B4-BE49-F238E27FC236}">
                  <a16:creationId xmlns="" xmlns:a16="http://schemas.microsoft.com/office/drawing/2014/main" id="{D4555CD7-D403-436B-8CF8-49F1CB9CC673}"/>
                </a:ext>
              </a:extLst>
            </p:cNvPr>
            <p:cNvSpPr/>
            <p:nvPr/>
          </p:nvSpPr>
          <p:spPr>
            <a:xfrm>
              <a:off x="11653604" y="877248"/>
              <a:ext cx="79184" cy="100711"/>
            </a:xfrm>
            <a:custGeom>
              <a:avLst/>
              <a:gdLst>
                <a:gd name="connsiteX0" fmla="*/ 1136 w 79184"/>
                <a:gd name="connsiteY0" fmla="*/ 67318 h 100711"/>
                <a:gd name="connsiteX1" fmla="*/ 20286 w 79184"/>
                <a:gd name="connsiteY1" fmla="*/ 65367 h 100711"/>
                <a:gd name="connsiteX2" fmla="*/ 27238 w 79184"/>
                <a:gd name="connsiteY2" fmla="*/ 79394 h 100711"/>
                <a:gd name="connsiteX3" fmla="*/ 41388 w 79184"/>
                <a:gd name="connsiteY3" fmla="*/ 83785 h 100711"/>
                <a:gd name="connsiteX4" fmla="*/ 55658 w 79184"/>
                <a:gd name="connsiteY4" fmla="*/ 79882 h 100711"/>
                <a:gd name="connsiteX5" fmla="*/ 60415 w 79184"/>
                <a:gd name="connsiteY5" fmla="*/ 70612 h 100711"/>
                <a:gd name="connsiteX6" fmla="*/ 58464 w 79184"/>
                <a:gd name="connsiteY6" fmla="*/ 64757 h 100711"/>
                <a:gd name="connsiteX7" fmla="*/ 51389 w 79184"/>
                <a:gd name="connsiteY7" fmla="*/ 60488 h 100711"/>
                <a:gd name="connsiteX8" fmla="*/ 35777 w 79184"/>
                <a:gd name="connsiteY8" fmla="*/ 56219 h 100711"/>
                <a:gd name="connsiteX9" fmla="*/ 13821 w 79184"/>
                <a:gd name="connsiteY9" fmla="*/ 46705 h 100711"/>
                <a:gd name="connsiteX10" fmla="*/ 4917 w 79184"/>
                <a:gd name="connsiteY10" fmla="*/ 27189 h 100711"/>
                <a:gd name="connsiteX11" fmla="*/ 9186 w 79184"/>
                <a:gd name="connsiteY11" fmla="*/ 13284 h 100711"/>
                <a:gd name="connsiteX12" fmla="*/ 21384 w 79184"/>
                <a:gd name="connsiteY12" fmla="*/ 3526 h 100711"/>
                <a:gd name="connsiteX13" fmla="*/ 40412 w 79184"/>
                <a:gd name="connsiteY13" fmla="*/ 110 h 100711"/>
                <a:gd name="connsiteX14" fmla="*/ 67734 w 79184"/>
                <a:gd name="connsiteY14" fmla="*/ 8161 h 100711"/>
                <a:gd name="connsiteX15" fmla="*/ 77370 w 79184"/>
                <a:gd name="connsiteY15" fmla="*/ 29750 h 100711"/>
                <a:gd name="connsiteX16" fmla="*/ 57854 w 79184"/>
                <a:gd name="connsiteY16" fmla="*/ 30482 h 100711"/>
                <a:gd name="connsiteX17" fmla="*/ 52487 w 79184"/>
                <a:gd name="connsiteY17" fmla="*/ 19626 h 100711"/>
                <a:gd name="connsiteX18" fmla="*/ 40290 w 79184"/>
                <a:gd name="connsiteY18" fmla="*/ 16333 h 100711"/>
                <a:gd name="connsiteX19" fmla="*/ 26994 w 79184"/>
                <a:gd name="connsiteY19" fmla="*/ 19870 h 100711"/>
                <a:gd name="connsiteX20" fmla="*/ 23945 w 79184"/>
                <a:gd name="connsiteY20" fmla="*/ 25847 h 100711"/>
                <a:gd name="connsiteX21" fmla="*/ 26873 w 79184"/>
                <a:gd name="connsiteY21" fmla="*/ 31824 h 100711"/>
                <a:gd name="connsiteX22" fmla="*/ 44803 w 79184"/>
                <a:gd name="connsiteY22" fmla="*/ 38288 h 100711"/>
                <a:gd name="connsiteX23" fmla="*/ 65782 w 79184"/>
                <a:gd name="connsiteY23" fmla="*/ 45241 h 100711"/>
                <a:gd name="connsiteX24" fmla="*/ 76516 w 79184"/>
                <a:gd name="connsiteY24" fmla="*/ 55121 h 100711"/>
                <a:gd name="connsiteX25" fmla="*/ 80297 w 79184"/>
                <a:gd name="connsiteY25" fmla="*/ 70611 h 100711"/>
                <a:gd name="connsiteX26" fmla="*/ 75784 w 79184"/>
                <a:gd name="connsiteY26" fmla="*/ 86224 h 100711"/>
                <a:gd name="connsiteX27" fmla="*/ 62611 w 79184"/>
                <a:gd name="connsiteY27" fmla="*/ 97080 h 100711"/>
                <a:gd name="connsiteX28" fmla="*/ 41510 w 79184"/>
                <a:gd name="connsiteY28" fmla="*/ 100617 h 100711"/>
                <a:gd name="connsiteX29" fmla="*/ 13334 w 79184"/>
                <a:gd name="connsiteY29" fmla="*/ 92079 h 100711"/>
                <a:gd name="connsiteX30" fmla="*/ 1136 w 79184"/>
                <a:gd name="connsiteY30" fmla="*/ 67684 h 100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9184" h="100711">
                  <a:moveTo>
                    <a:pt x="1136" y="67318"/>
                  </a:moveTo>
                  <a:lnTo>
                    <a:pt x="20286" y="65367"/>
                  </a:lnTo>
                  <a:cubicBezTo>
                    <a:pt x="20886" y="70713"/>
                    <a:pt x="23347" y="75678"/>
                    <a:pt x="27238" y="79394"/>
                  </a:cubicBezTo>
                  <a:cubicBezTo>
                    <a:pt x="31289" y="82480"/>
                    <a:pt x="36301" y="84036"/>
                    <a:pt x="41388" y="83785"/>
                  </a:cubicBezTo>
                  <a:cubicBezTo>
                    <a:pt x="46455" y="84195"/>
                    <a:pt x="51505" y="82813"/>
                    <a:pt x="55658" y="79882"/>
                  </a:cubicBezTo>
                  <a:cubicBezTo>
                    <a:pt x="58551" y="77658"/>
                    <a:pt x="60296" y="74257"/>
                    <a:pt x="60415" y="70612"/>
                  </a:cubicBezTo>
                  <a:cubicBezTo>
                    <a:pt x="60443" y="68496"/>
                    <a:pt x="59755" y="66433"/>
                    <a:pt x="58464" y="64757"/>
                  </a:cubicBezTo>
                  <a:cubicBezTo>
                    <a:pt x="56521" y="62738"/>
                    <a:pt x="54081" y="61266"/>
                    <a:pt x="51389" y="60488"/>
                  </a:cubicBezTo>
                  <a:cubicBezTo>
                    <a:pt x="49194" y="59756"/>
                    <a:pt x="43949" y="58292"/>
                    <a:pt x="35777" y="56219"/>
                  </a:cubicBezTo>
                  <a:cubicBezTo>
                    <a:pt x="27831" y="54756"/>
                    <a:pt x="20322" y="51503"/>
                    <a:pt x="13821" y="46705"/>
                  </a:cubicBezTo>
                  <a:cubicBezTo>
                    <a:pt x="8086" y="41857"/>
                    <a:pt x="4820" y="34698"/>
                    <a:pt x="4917" y="27189"/>
                  </a:cubicBezTo>
                  <a:cubicBezTo>
                    <a:pt x="4893" y="22227"/>
                    <a:pt x="6382" y="17377"/>
                    <a:pt x="9186" y="13284"/>
                  </a:cubicBezTo>
                  <a:cubicBezTo>
                    <a:pt x="12112" y="8818"/>
                    <a:pt x="16384" y="5400"/>
                    <a:pt x="21384" y="3526"/>
                  </a:cubicBezTo>
                  <a:cubicBezTo>
                    <a:pt x="27421" y="1080"/>
                    <a:pt x="33901" y="-83"/>
                    <a:pt x="40412" y="110"/>
                  </a:cubicBezTo>
                  <a:cubicBezTo>
                    <a:pt x="50195" y="-615"/>
                    <a:pt x="59907" y="2247"/>
                    <a:pt x="67734" y="8161"/>
                  </a:cubicBezTo>
                  <a:cubicBezTo>
                    <a:pt x="73970" y="13586"/>
                    <a:pt x="77495" y="21486"/>
                    <a:pt x="77370" y="29750"/>
                  </a:cubicBezTo>
                  <a:lnTo>
                    <a:pt x="57854" y="30482"/>
                  </a:lnTo>
                  <a:cubicBezTo>
                    <a:pt x="57462" y="26326"/>
                    <a:pt x="55551" y="22461"/>
                    <a:pt x="52487" y="19626"/>
                  </a:cubicBezTo>
                  <a:cubicBezTo>
                    <a:pt x="48907" y="17189"/>
                    <a:pt x="44610" y="16029"/>
                    <a:pt x="40290" y="16333"/>
                  </a:cubicBezTo>
                  <a:cubicBezTo>
                    <a:pt x="35596" y="16083"/>
                    <a:pt x="30943" y="17321"/>
                    <a:pt x="26994" y="19870"/>
                  </a:cubicBezTo>
                  <a:cubicBezTo>
                    <a:pt x="25071" y="21252"/>
                    <a:pt x="23935" y="23479"/>
                    <a:pt x="23945" y="25847"/>
                  </a:cubicBezTo>
                  <a:cubicBezTo>
                    <a:pt x="23963" y="28180"/>
                    <a:pt x="25040" y="30379"/>
                    <a:pt x="26873" y="31824"/>
                  </a:cubicBezTo>
                  <a:cubicBezTo>
                    <a:pt x="32377" y="35114"/>
                    <a:pt x="38465" y="37309"/>
                    <a:pt x="44803" y="38288"/>
                  </a:cubicBezTo>
                  <a:cubicBezTo>
                    <a:pt x="52060" y="39718"/>
                    <a:pt x="59108" y="42054"/>
                    <a:pt x="65782" y="45241"/>
                  </a:cubicBezTo>
                  <a:cubicBezTo>
                    <a:pt x="70193" y="47495"/>
                    <a:pt x="73905" y="50912"/>
                    <a:pt x="76516" y="55121"/>
                  </a:cubicBezTo>
                  <a:cubicBezTo>
                    <a:pt x="79204" y="59828"/>
                    <a:pt x="80514" y="65196"/>
                    <a:pt x="80297" y="70611"/>
                  </a:cubicBezTo>
                  <a:cubicBezTo>
                    <a:pt x="80310" y="76139"/>
                    <a:pt x="78744" y="81556"/>
                    <a:pt x="75784" y="86224"/>
                  </a:cubicBezTo>
                  <a:cubicBezTo>
                    <a:pt x="72586" y="91086"/>
                    <a:pt x="67995" y="94870"/>
                    <a:pt x="62611" y="97080"/>
                  </a:cubicBezTo>
                  <a:cubicBezTo>
                    <a:pt x="55873" y="99613"/>
                    <a:pt x="48706" y="100815"/>
                    <a:pt x="41510" y="100617"/>
                  </a:cubicBezTo>
                  <a:cubicBezTo>
                    <a:pt x="31391" y="101301"/>
                    <a:pt x="21371" y="98265"/>
                    <a:pt x="13334" y="92079"/>
                  </a:cubicBezTo>
                  <a:cubicBezTo>
                    <a:pt x="6336" y="85777"/>
                    <a:pt x="1979" y="77063"/>
                    <a:pt x="1136" y="67684"/>
                  </a:cubicBezTo>
                </a:path>
              </a:pathLst>
            </a:custGeom>
            <a:solidFill>
              <a:srgbClr val="FFFFFF"/>
            </a:solidFill>
            <a:ln w="12192" cap="flat">
              <a:noFill/>
              <a:prstDash val="solid"/>
              <a:miter/>
            </a:ln>
          </p:spPr>
          <p:txBody>
            <a:bodyPr rtlCol="0" anchor="ctr"/>
            <a:lstStyle/>
            <a:p>
              <a:endParaRPr lang="en-US"/>
            </a:p>
          </p:txBody>
        </p:sp>
        <p:sp>
          <p:nvSpPr>
            <p:cNvPr id="22" name="Freeform: Shape 21">
              <a:extLst>
                <a:ext uri="{FF2B5EF4-FFF2-40B4-BE49-F238E27FC236}">
                  <a16:creationId xmlns="" xmlns:a16="http://schemas.microsoft.com/office/drawing/2014/main" id="{B4A77FF4-7CD0-4422-A37F-59D09BE7592C}"/>
                </a:ext>
              </a:extLst>
            </p:cNvPr>
            <p:cNvSpPr/>
            <p:nvPr/>
          </p:nvSpPr>
          <p:spPr>
            <a:xfrm>
              <a:off x="9838140" y="880896"/>
              <a:ext cx="77087" cy="96969"/>
            </a:xfrm>
            <a:custGeom>
              <a:avLst/>
              <a:gdLst>
                <a:gd name="connsiteX0" fmla="*/ 0 w 77087"/>
                <a:gd name="connsiteY0" fmla="*/ 96969 h 96969"/>
                <a:gd name="connsiteX1" fmla="*/ 0 w 77087"/>
                <a:gd name="connsiteY1" fmla="*/ 0 h 96969"/>
                <a:gd name="connsiteX2" fmla="*/ 19028 w 77087"/>
                <a:gd name="connsiteY2" fmla="*/ 0 h 96969"/>
                <a:gd name="connsiteX3" fmla="*/ 58913 w 77087"/>
                <a:gd name="connsiteY3" fmla="*/ 64890 h 96969"/>
                <a:gd name="connsiteX4" fmla="*/ 58913 w 77087"/>
                <a:gd name="connsiteY4" fmla="*/ 0 h 96969"/>
                <a:gd name="connsiteX5" fmla="*/ 77088 w 77087"/>
                <a:gd name="connsiteY5" fmla="*/ 0 h 96969"/>
                <a:gd name="connsiteX6" fmla="*/ 77088 w 77087"/>
                <a:gd name="connsiteY6" fmla="*/ 96969 h 96969"/>
                <a:gd name="connsiteX7" fmla="*/ 57449 w 77087"/>
                <a:gd name="connsiteY7" fmla="*/ 96969 h 96969"/>
                <a:gd name="connsiteX8" fmla="*/ 18174 w 77087"/>
                <a:gd name="connsiteY8" fmla="*/ 33299 h 96969"/>
                <a:gd name="connsiteX9" fmla="*/ 18174 w 77087"/>
                <a:gd name="connsiteY9" fmla="*/ 96969 h 96969"/>
                <a:gd name="connsiteX10" fmla="*/ 0 w 77087"/>
                <a:gd name="connsiteY10"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7087" h="96969">
                  <a:moveTo>
                    <a:pt x="0" y="96969"/>
                  </a:moveTo>
                  <a:lnTo>
                    <a:pt x="0" y="0"/>
                  </a:lnTo>
                  <a:lnTo>
                    <a:pt x="19028" y="0"/>
                  </a:lnTo>
                  <a:lnTo>
                    <a:pt x="58913" y="64890"/>
                  </a:lnTo>
                  <a:lnTo>
                    <a:pt x="58913" y="0"/>
                  </a:lnTo>
                  <a:lnTo>
                    <a:pt x="77088" y="0"/>
                  </a:lnTo>
                  <a:lnTo>
                    <a:pt x="77088" y="96969"/>
                  </a:lnTo>
                  <a:lnTo>
                    <a:pt x="57449" y="96969"/>
                  </a:lnTo>
                  <a:lnTo>
                    <a:pt x="18174" y="33299"/>
                  </a:lnTo>
                  <a:lnTo>
                    <a:pt x="18174" y="96969"/>
                  </a:lnTo>
                  <a:lnTo>
                    <a:pt x="0" y="96969"/>
                  </a:lnTo>
                  <a:close/>
                </a:path>
              </a:pathLst>
            </a:custGeom>
            <a:solidFill>
              <a:srgbClr val="FFFFFF"/>
            </a:solidFill>
            <a:ln w="12192" cap="flat">
              <a:noFill/>
              <a:prstDash val="solid"/>
              <a:miter/>
            </a:ln>
          </p:spPr>
          <p:txBody>
            <a:bodyPr rtlCol="0" anchor="ctr"/>
            <a:lstStyle/>
            <a:p>
              <a:endParaRPr lang="en-US"/>
            </a:p>
          </p:txBody>
        </p:sp>
        <p:sp>
          <p:nvSpPr>
            <p:cNvPr id="23" name="Freeform: Shape 22">
              <a:extLst>
                <a:ext uri="{FF2B5EF4-FFF2-40B4-BE49-F238E27FC236}">
                  <a16:creationId xmlns="" xmlns:a16="http://schemas.microsoft.com/office/drawing/2014/main" id="{18895A94-B552-4F86-B3DA-98188488E8A2}"/>
                </a:ext>
              </a:extLst>
            </p:cNvPr>
            <p:cNvSpPr/>
            <p:nvPr/>
          </p:nvSpPr>
          <p:spPr>
            <a:xfrm>
              <a:off x="10099287" y="880896"/>
              <a:ext cx="73794" cy="96969"/>
            </a:xfrm>
            <a:custGeom>
              <a:avLst/>
              <a:gdLst>
                <a:gd name="connsiteX0" fmla="*/ 0 w 73794"/>
                <a:gd name="connsiteY0" fmla="*/ 96969 h 96969"/>
                <a:gd name="connsiteX1" fmla="*/ 0 w 73794"/>
                <a:gd name="connsiteY1" fmla="*/ 0 h 96969"/>
                <a:gd name="connsiteX2" fmla="*/ 71843 w 73794"/>
                <a:gd name="connsiteY2" fmla="*/ 0 h 96969"/>
                <a:gd name="connsiteX3" fmla="*/ 71843 w 73794"/>
                <a:gd name="connsiteY3" fmla="*/ 16345 h 96969"/>
                <a:gd name="connsiteX4" fmla="*/ 19638 w 73794"/>
                <a:gd name="connsiteY4" fmla="*/ 16345 h 96969"/>
                <a:gd name="connsiteX5" fmla="*/ 19638 w 73794"/>
                <a:gd name="connsiteY5" fmla="*/ 37812 h 96969"/>
                <a:gd name="connsiteX6" fmla="*/ 68062 w 73794"/>
                <a:gd name="connsiteY6" fmla="*/ 37812 h 96969"/>
                <a:gd name="connsiteX7" fmla="*/ 68062 w 73794"/>
                <a:gd name="connsiteY7" fmla="*/ 54278 h 96969"/>
                <a:gd name="connsiteX8" fmla="*/ 19638 w 73794"/>
                <a:gd name="connsiteY8" fmla="*/ 54278 h 96969"/>
                <a:gd name="connsiteX9" fmla="*/ 19638 w 73794"/>
                <a:gd name="connsiteY9" fmla="*/ 80503 h 96969"/>
                <a:gd name="connsiteX10" fmla="*/ 73794 w 73794"/>
                <a:gd name="connsiteY10" fmla="*/ 80503 h 96969"/>
                <a:gd name="connsiteX11" fmla="*/ 73794 w 73794"/>
                <a:gd name="connsiteY11" fmla="*/ 96969 h 96969"/>
                <a:gd name="connsiteX12" fmla="*/ 0 w 73794"/>
                <a:gd name="connsiteY12"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794" h="96969">
                  <a:moveTo>
                    <a:pt x="0" y="96969"/>
                  </a:moveTo>
                  <a:lnTo>
                    <a:pt x="0" y="0"/>
                  </a:lnTo>
                  <a:lnTo>
                    <a:pt x="71843" y="0"/>
                  </a:lnTo>
                  <a:lnTo>
                    <a:pt x="71843" y="16345"/>
                  </a:lnTo>
                  <a:lnTo>
                    <a:pt x="19638" y="16345"/>
                  </a:lnTo>
                  <a:lnTo>
                    <a:pt x="19638" y="37812"/>
                  </a:lnTo>
                  <a:lnTo>
                    <a:pt x="68062" y="37812"/>
                  </a:lnTo>
                  <a:lnTo>
                    <a:pt x="68062" y="54278"/>
                  </a:lnTo>
                  <a:lnTo>
                    <a:pt x="19638" y="54278"/>
                  </a:lnTo>
                  <a:lnTo>
                    <a:pt x="19638" y="80503"/>
                  </a:lnTo>
                  <a:lnTo>
                    <a:pt x="73794" y="80503"/>
                  </a:lnTo>
                  <a:lnTo>
                    <a:pt x="73794" y="96969"/>
                  </a:lnTo>
                  <a:lnTo>
                    <a:pt x="0" y="96969"/>
                  </a:lnTo>
                  <a:close/>
                </a:path>
              </a:pathLst>
            </a:custGeom>
            <a:solidFill>
              <a:srgbClr val="FFFFFF"/>
            </a:solidFill>
            <a:ln w="12192" cap="flat">
              <a:noFill/>
              <a:prstDash val="solid"/>
              <a:miter/>
            </a:ln>
          </p:spPr>
          <p:txBody>
            <a:bodyPr rtlCol="0" anchor="ctr"/>
            <a:lstStyle/>
            <a:p>
              <a:endParaRPr lang="en-US"/>
            </a:p>
          </p:txBody>
        </p:sp>
        <p:sp>
          <p:nvSpPr>
            <p:cNvPr id="24" name="Freeform: Shape 23">
              <a:extLst>
                <a:ext uri="{FF2B5EF4-FFF2-40B4-BE49-F238E27FC236}">
                  <a16:creationId xmlns="" xmlns:a16="http://schemas.microsoft.com/office/drawing/2014/main" id="{EA31A5AF-2694-41C3-B0C3-8C6A6F6DDC86}"/>
                </a:ext>
              </a:extLst>
            </p:cNvPr>
            <p:cNvSpPr/>
            <p:nvPr/>
          </p:nvSpPr>
          <p:spPr>
            <a:xfrm>
              <a:off x="10357262" y="880896"/>
              <a:ext cx="76721" cy="96969"/>
            </a:xfrm>
            <a:custGeom>
              <a:avLst/>
              <a:gdLst>
                <a:gd name="connsiteX0" fmla="*/ 28664 w 76721"/>
                <a:gd name="connsiteY0" fmla="*/ 96969 h 96969"/>
                <a:gd name="connsiteX1" fmla="*/ 28664 w 76721"/>
                <a:gd name="connsiteY1" fmla="*/ 16345 h 96969"/>
                <a:gd name="connsiteX2" fmla="*/ 0 w 76721"/>
                <a:gd name="connsiteY2" fmla="*/ 16345 h 96969"/>
                <a:gd name="connsiteX3" fmla="*/ 0 w 76721"/>
                <a:gd name="connsiteY3" fmla="*/ 0 h 96969"/>
                <a:gd name="connsiteX4" fmla="*/ 76722 w 76721"/>
                <a:gd name="connsiteY4" fmla="*/ 0 h 96969"/>
                <a:gd name="connsiteX5" fmla="*/ 76722 w 76721"/>
                <a:gd name="connsiteY5" fmla="*/ 16345 h 96969"/>
                <a:gd name="connsiteX6" fmla="*/ 48180 w 76721"/>
                <a:gd name="connsiteY6" fmla="*/ 16345 h 96969"/>
                <a:gd name="connsiteX7" fmla="*/ 48180 w 76721"/>
                <a:gd name="connsiteY7" fmla="*/ 96969 h 96969"/>
                <a:gd name="connsiteX8" fmla="*/ 28664 w 76721"/>
                <a:gd name="connsiteY8"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21" h="96969">
                  <a:moveTo>
                    <a:pt x="28664" y="96969"/>
                  </a:moveTo>
                  <a:lnTo>
                    <a:pt x="28664" y="16345"/>
                  </a:lnTo>
                  <a:lnTo>
                    <a:pt x="0" y="16345"/>
                  </a:lnTo>
                  <a:lnTo>
                    <a:pt x="0" y="0"/>
                  </a:lnTo>
                  <a:lnTo>
                    <a:pt x="76722" y="0"/>
                  </a:lnTo>
                  <a:lnTo>
                    <a:pt x="76722" y="16345"/>
                  </a:lnTo>
                  <a:lnTo>
                    <a:pt x="48180" y="16345"/>
                  </a:lnTo>
                  <a:lnTo>
                    <a:pt x="48180" y="96969"/>
                  </a:lnTo>
                  <a:lnTo>
                    <a:pt x="28664" y="96969"/>
                  </a:lnTo>
                  <a:close/>
                </a:path>
              </a:pathLst>
            </a:custGeom>
            <a:solidFill>
              <a:srgbClr val="FFFFFF"/>
            </a:solidFill>
            <a:ln w="12192" cap="flat">
              <a:noFill/>
              <a:prstDash val="solid"/>
              <a:miter/>
            </a:ln>
          </p:spPr>
          <p:txBody>
            <a:bodyPr rtlCol="0" anchor="ctr"/>
            <a:lstStyle/>
            <a:p>
              <a:endParaRPr lang="en-US"/>
            </a:p>
          </p:txBody>
        </p:sp>
        <p:sp>
          <p:nvSpPr>
            <p:cNvPr id="25" name="Freeform: Shape 24">
              <a:extLst>
                <a:ext uri="{FF2B5EF4-FFF2-40B4-BE49-F238E27FC236}">
                  <a16:creationId xmlns="" xmlns:a16="http://schemas.microsoft.com/office/drawing/2014/main" id="{E62FFC6B-4313-49C0-9C12-5C39B8416514}"/>
                </a:ext>
              </a:extLst>
            </p:cNvPr>
            <p:cNvSpPr/>
            <p:nvPr/>
          </p:nvSpPr>
          <p:spPr>
            <a:xfrm>
              <a:off x="10591696" y="880896"/>
              <a:ext cx="126975" cy="96969"/>
            </a:xfrm>
            <a:custGeom>
              <a:avLst/>
              <a:gdLst>
                <a:gd name="connsiteX0" fmla="*/ 22687 w 126975"/>
                <a:gd name="connsiteY0" fmla="*/ 96969 h 96969"/>
                <a:gd name="connsiteX1" fmla="*/ 0 w 126975"/>
                <a:gd name="connsiteY1" fmla="*/ 0 h 96969"/>
                <a:gd name="connsiteX2" fmla="*/ 20126 w 126975"/>
                <a:gd name="connsiteY2" fmla="*/ 0 h 96969"/>
                <a:gd name="connsiteX3" fmla="*/ 34397 w 126975"/>
                <a:gd name="connsiteY3" fmla="*/ 66598 h 96969"/>
                <a:gd name="connsiteX4" fmla="*/ 52083 w 126975"/>
                <a:gd name="connsiteY4" fmla="*/ 0 h 96969"/>
                <a:gd name="connsiteX5" fmla="*/ 75624 w 126975"/>
                <a:gd name="connsiteY5" fmla="*/ 0 h 96969"/>
                <a:gd name="connsiteX6" fmla="*/ 92457 w 126975"/>
                <a:gd name="connsiteY6" fmla="*/ 67696 h 96969"/>
                <a:gd name="connsiteX7" fmla="*/ 107216 w 126975"/>
                <a:gd name="connsiteY7" fmla="*/ 0 h 96969"/>
                <a:gd name="connsiteX8" fmla="*/ 126976 w 126975"/>
                <a:gd name="connsiteY8" fmla="*/ 0 h 96969"/>
                <a:gd name="connsiteX9" fmla="*/ 103556 w 126975"/>
                <a:gd name="connsiteY9" fmla="*/ 96969 h 96969"/>
                <a:gd name="connsiteX10" fmla="*/ 82455 w 126975"/>
                <a:gd name="connsiteY10" fmla="*/ 96969 h 96969"/>
                <a:gd name="connsiteX11" fmla="*/ 63305 w 126975"/>
                <a:gd name="connsiteY11" fmla="*/ 24395 h 96969"/>
                <a:gd name="connsiteX12" fmla="*/ 44155 w 126975"/>
                <a:gd name="connsiteY12" fmla="*/ 96969 h 96969"/>
                <a:gd name="connsiteX13" fmla="*/ 22687 w 126975"/>
                <a:gd name="connsiteY13"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6975" h="96969">
                  <a:moveTo>
                    <a:pt x="22687" y="96969"/>
                  </a:moveTo>
                  <a:lnTo>
                    <a:pt x="0" y="0"/>
                  </a:lnTo>
                  <a:lnTo>
                    <a:pt x="20126" y="0"/>
                  </a:lnTo>
                  <a:lnTo>
                    <a:pt x="34397" y="66598"/>
                  </a:lnTo>
                  <a:lnTo>
                    <a:pt x="52083" y="0"/>
                  </a:lnTo>
                  <a:lnTo>
                    <a:pt x="75624" y="0"/>
                  </a:lnTo>
                  <a:lnTo>
                    <a:pt x="92457" y="67696"/>
                  </a:lnTo>
                  <a:lnTo>
                    <a:pt x="107216" y="0"/>
                  </a:lnTo>
                  <a:lnTo>
                    <a:pt x="126976" y="0"/>
                  </a:lnTo>
                  <a:lnTo>
                    <a:pt x="103556" y="96969"/>
                  </a:lnTo>
                  <a:lnTo>
                    <a:pt x="82455" y="96969"/>
                  </a:lnTo>
                  <a:lnTo>
                    <a:pt x="63305" y="24395"/>
                  </a:lnTo>
                  <a:lnTo>
                    <a:pt x="44155" y="96969"/>
                  </a:lnTo>
                  <a:lnTo>
                    <a:pt x="22687" y="96969"/>
                  </a:lnTo>
                  <a:close/>
                </a:path>
              </a:pathLst>
            </a:custGeom>
            <a:solidFill>
              <a:srgbClr val="FFFFFF"/>
            </a:solidFill>
            <a:ln w="12192" cap="flat">
              <a:noFill/>
              <a:prstDash val="solid"/>
              <a:miter/>
            </a:ln>
          </p:spPr>
          <p:txBody>
            <a:bodyPr rtlCol="0" anchor="ctr"/>
            <a:lstStyle/>
            <a:p>
              <a:endParaRPr lang="en-US"/>
            </a:p>
          </p:txBody>
        </p:sp>
        <p:sp>
          <p:nvSpPr>
            <p:cNvPr id="26" name="Freeform: Shape 25">
              <a:extLst>
                <a:ext uri="{FF2B5EF4-FFF2-40B4-BE49-F238E27FC236}">
                  <a16:creationId xmlns="" xmlns:a16="http://schemas.microsoft.com/office/drawing/2014/main" id="{0B3E376B-972C-471E-907A-7E675C89A6B7}"/>
                </a:ext>
              </a:extLst>
            </p:cNvPr>
            <p:cNvSpPr/>
            <p:nvPr/>
          </p:nvSpPr>
          <p:spPr>
            <a:xfrm>
              <a:off x="10867166" y="877918"/>
              <a:ext cx="93611" cy="99882"/>
            </a:xfrm>
            <a:custGeom>
              <a:avLst/>
              <a:gdLst>
                <a:gd name="connsiteX0" fmla="*/ 1572 w 93611"/>
                <a:gd name="connsiteY0" fmla="*/ 50304 h 99882"/>
                <a:gd name="connsiteX1" fmla="*/ 6085 w 93611"/>
                <a:gd name="connsiteY1" fmla="*/ 25910 h 99882"/>
                <a:gd name="connsiteX2" fmla="*/ 15111 w 93611"/>
                <a:gd name="connsiteY2" fmla="*/ 12736 h 99882"/>
                <a:gd name="connsiteX3" fmla="*/ 27309 w 93611"/>
                <a:gd name="connsiteY3" fmla="*/ 3954 h 99882"/>
                <a:gd name="connsiteX4" fmla="*/ 48044 w 93611"/>
                <a:gd name="connsiteY4" fmla="*/ 51 h 99882"/>
                <a:gd name="connsiteX5" fmla="*/ 82441 w 93611"/>
                <a:gd name="connsiteY5" fmla="*/ 13346 h 99882"/>
                <a:gd name="connsiteX6" fmla="*/ 94638 w 93611"/>
                <a:gd name="connsiteY6" fmla="*/ 49938 h 99882"/>
                <a:gd name="connsiteX7" fmla="*/ 82441 w 93611"/>
                <a:gd name="connsiteY7" fmla="*/ 86531 h 99882"/>
                <a:gd name="connsiteX8" fmla="*/ 48410 w 93611"/>
                <a:gd name="connsiteY8" fmla="*/ 99826 h 99882"/>
                <a:gd name="connsiteX9" fmla="*/ 14013 w 93611"/>
                <a:gd name="connsiteY9" fmla="*/ 86653 h 99882"/>
                <a:gd name="connsiteX10" fmla="*/ 1206 w 93611"/>
                <a:gd name="connsiteY10" fmla="*/ 50060 h 99882"/>
                <a:gd name="connsiteX11" fmla="*/ 21332 w 93611"/>
                <a:gd name="connsiteY11" fmla="*/ 49329 h 99882"/>
                <a:gd name="connsiteX12" fmla="*/ 29016 w 93611"/>
                <a:gd name="connsiteY12" fmla="*/ 74455 h 99882"/>
                <a:gd name="connsiteX13" fmla="*/ 48288 w 93611"/>
                <a:gd name="connsiteY13" fmla="*/ 82872 h 99882"/>
                <a:gd name="connsiteX14" fmla="*/ 67560 w 93611"/>
                <a:gd name="connsiteY14" fmla="*/ 74455 h 99882"/>
                <a:gd name="connsiteX15" fmla="*/ 75122 w 93611"/>
                <a:gd name="connsiteY15" fmla="*/ 49085 h 99882"/>
                <a:gd name="connsiteX16" fmla="*/ 67804 w 93611"/>
                <a:gd name="connsiteY16" fmla="*/ 24690 h 99882"/>
                <a:gd name="connsiteX17" fmla="*/ 48288 w 93611"/>
                <a:gd name="connsiteY17" fmla="*/ 16395 h 99882"/>
                <a:gd name="connsiteX18" fmla="*/ 28772 w 93611"/>
                <a:gd name="connsiteY18" fmla="*/ 24690 h 99882"/>
                <a:gd name="connsiteX19" fmla="*/ 21332 w 93611"/>
                <a:gd name="connsiteY19" fmla="*/ 49816 h 99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611" h="99882">
                  <a:moveTo>
                    <a:pt x="1572" y="50304"/>
                  </a:moveTo>
                  <a:cubicBezTo>
                    <a:pt x="1389" y="41949"/>
                    <a:pt x="2925" y="33646"/>
                    <a:pt x="6085" y="25910"/>
                  </a:cubicBezTo>
                  <a:cubicBezTo>
                    <a:pt x="8273" y="21009"/>
                    <a:pt x="11331" y="16546"/>
                    <a:pt x="15111" y="12736"/>
                  </a:cubicBezTo>
                  <a:cubicBezTo>
                    <a:pt x="18485" y="8952"/>
                    <a:pt x="22649" y="5954"/>
                    <a:pt x="27309" y="3954"/>
                  </a:cubicBezTo>
                  <a:cubicBezTo>
                    <a:pt x="33867" y="1204"/>
                    <a:pt x="40934" y="-126"/>
                    <a:pt x="48044" y="51"/>
                  </a:cubicBezTo>
                  <a:cubicBezTo>
                    <a:pt x="60870" y="-556"/>
                    <a:pt x="73357" y="4271"/>
                    <a:pt x="82441" y="13346"/>
                  </a:cubicBezTo>
                  <a:cubicBezTo>
                    <a:pt x="91107" y="23495"/>
                    <a:pt x="95482" y="36619"/>
                    <a:pt x="94638" y="49938"/>
                  </a:cubicBezTo>
                  <a:cubicBezTo>
                    <a:pt x="95508" y="63261"/>
                    <a:pt x="91130" y="76395"/>
                    <a:pt x="82441" y="86531"/>
                  </a:cubicBezTo>
                  <a:cubicBezTo>
                    <a:pt x="73505" y="95601"/>
                    <a:pt x="61128" y="100436"/>
                    <a:pt x="48410" y="99826"/>
                  </a:cubicBezTo>
                  <a:cubicBezTo>
                    <a:pt x="35603" y="100464"/>
                    <a:pt x="23118" y="95683"/>
                    <a:pt x="14013" y="86653"/>
                  </a:cubicBezTo>
                  <a:cubicBezTo>
                    <a:pt x="5104" y="76611"/>
                    <a:pt x="504" y="63466"/>
                    <a:pt x="1206" y="50060"/>
                  </a:cubicBezTo>
                  <a:moveTo>
                    <a:pt x="21332" y="49329"/>
                  </a:moveTo>
                  <a:cubicBezTo>
                    <a:pt x="20694" y="58367"/>
                    <a:pt x="23432" y="67320"/>
                    <a:pt x="29016" y="74455"/>
                  </a:cubicBezTo>
                  <a:cubicBezTo>
                    <a:pt x="33839" y="80028"/>
                    <a:pt x="40923" y="83121"/>
                    <a:pt x="48288" y="82872"/>
                  </a:cubicBezTo>
                  <a:cubicBezTo>
                    <a:pt x="55654" y="83121"/>
                    <a:pt x="62737" y="80028"/>
                    <a:pt x="67560" y="74455"/>
                  </a:cubicBezTo>
                  <a:cubicBezTo>
                    <a:pt x="73159" y="67239"/>
                    <a:pt x="75856" y="58189"/>
                    <a:pt x="75122" y="49085"/>
                  </a:cubicBezTo>
                  <a:cubicBezTo>
                    <a:pt x="75683" y="40339"/>
                    <a:pt x="73086" y="31683"/>
                    <a:pt x="67804" y="24690"/>
                  </a:cubicBezTo>
                  <a:cubicBezTo>
                    <a:pt x="62903" y="19094"/>
                    <a:pt x="55718" y="16040"/>
                    <a:pt x="48288" y="16395"/>
                  </a:cubicBezTo>
                  <a:cubicBezTo>
                    <a:pt x="40877" y="16145"/>
                    <a:pt x="33735" y="19181"/>
                    <a:pt x="28772" y="24690"/>
                  </a:cubicBezTo>
                  <a:cubicBezTo>
                    <a:pt x="23326" y="31886"/>
                    <a:pt x="20682" y="40816"/>
                    <a:pt x="21332" y="49816"/>
                  </a:cubicBezTo>
                </a:path>
              </a:pathLst>
            </a:custGeom>
            <a:solidFill>
              <a:srgbClr val="FFFFFF"/>
            </a:solidFill>
            <a:ln w="12192" cap="flat">
              <a:noFill/>
              <a:prstDash val="solid"/>
              <a:miter/>
            </a:ln>
          </p:spPr>
          <p:txBody>
            <a:bodyPr rtlCol="0" anchor="ctr"/>
            <a:lstStyle/>
            <a:p>
              <a:endParaRPr lang="en-US"/>
            </a:p>
          </p:txBody>
        </p:sp>
        <p:sp>
          <p:nvSpPr>
            <p:cNvPr id="27" name="Freeform: Shape 26">
              <a:extLst>
                <a:ext uri="{FF2B5EF4-FFF2-40B4-BE49-F238E27FC236}">
                  <a16:creationId xmlns="" xmlns:a16="http://schemas.microsoft.com/office/drawing/2014/main" id="{4F48C49C-259B-40C3-ACE8-E34460B44DD5}"/>
                </a:ext>
              </a:extLst>
            </p:cNvPr>
            <p:cNvSpPr/>
            <p:nvPr/>
          </p:nvSpPr>
          <p:spPr>
            <a:xfrm>
              <a:off x="11130823" y="881188"/>
              <a:ext cx="87455" cy="97043"/>
            </a:xfrm>
            <a:custGeom>
              <a:avLst/>
              <a:gdLst>
                <a:gd name="connsiteX0" fmla="*/ 1136 w 87455"/>
                <a:gd name="connsiteY0" fmla="*/ 96678 h 97043"/>
                <a:gd name="connsiteX1" fmla="*/ 1136 w 87455"/>
                <a:gd name="connsiteY1" fmla="*/ 74 h 97043"/>
                <a:gd name="connsiteX2" fmla="*/ 42241 w 87455"/>
                <a:gd name="connsiteY2" fmla="*/ 74 h 97043"/>
                <a:gd name="connsiteX3" fmla="*/ 64807 w 87455"/>
                <a:gd name="connsiteY3" fmla="*/ 2636 h 97043"/>
                <a:gd name="connsiteX4" fmla="*/ 76028 w 87455"/>
                <a:gd name="connsiteY4" fmla="*/ 11906 h 97043"/>
                <a:gd name="connsiteX5" fmla="*/ 80297 w 87455"/>
                <a:gd name="connsiteY5" fmla="*/ 27153 h 97043"/>
                <a:gd name="connsiteX6" fmla="*/ 73833 w 87455"/>
                <a:gd name="connsiteY6" fmla="*/ 45205 h 97043"/>
                <a:gd name="connsiteX7" fmla="*/ 54805 w 87455"/>
                <a:gd name="connsiteY7" fmla="*/ 54231 h 97043"/>
                <a:gd name="connsiteX8" fmla="*/ 65295 w 87455"/>
                <a:gd name="connsiteY8" fmla="*/ 62281 h 97043"/>
                <a:gd name="connsiteX9" fmla="*/ 76394 w 87455"/>
                <a:gd name="connsiteY9" fmla="*/ 78138 h 97043"/>
                <a:gd name="connsiteX10" fmla="*/ 88592 w 87455"/>
                <a:gd name="connsiteY10" fmla="*/ 97044 h 97043"/>
                <a:gd name="connsiteX11" fmla="*/ 65172 w 87455"/>
                <a:gd name="connsiteY11" fmla="*/ 97044 h 97043"/>
                <a:gd name="connsiteX12" fmla="*/ 51146 w 87455"/>
                <a:gd name="connsiteY12" fmla="*/ 75820 h 97043"/>
                <a:gd name="connsiteX13" fmla="*/ 40168 w 87455"/>
                <a:gd name="connsiteY13" fmla="*/ 61061 h 97043"/>
                <a:gd name="connsiteX14" fmla="*/ 34313 w 87455"/>
                <a:gd name="connsiteY14" fmla="*/ 56914 h 97043"/>
                <a:gd name="connsiteX15" fmla="*/ 24311 w 87455"/>
                <a:gd name="connsiteY15" fmla="*/ 55817 h 97043"/>
                <a:gd name="connsiteX16" fmla="*/ 20408 w 87455"/>
                <a:gd name="connsiteY16" fmla="*/ 55816 h 97043"/>
                <a:gd name="connsiteX17" fmla="*/ 20408 w 87455"/>
                <a:gd name="connsiteY17" fmla="*/ 96434 h 97043"/>
                <a:gd name="connsiteX18" fmla="*/ 1136 w 87455"/>
                <a:gd name="connsiteY18" fmla="*/ 96434 h 97043"/>
                <a:gd name="connsiteX19" fmla="*/ 20652 w 87455"/>
                <a:gd name="connsiteY19" fmla="*/ 40326 h 97043"/>
                <a:gd name="connsiteX20" fmla="*/ 35167 w 87455"/>
                <a:gd name="connsiteY20" fmla="*/ 40326 h 97043"/>
                <a:gd name="connsiteX21" fmla="*/ 52731 w 87455"/>
                <a:gd name="connsiteY21" fmla="*/ 39106 h 97043"/>
                <a:gd name="connsiteX22" fmla="*/ 58220 w 87455"/>
                <a:gd name="connsiteY22" fmla="*/ 35081 h 97043"/>
                <a:gd name="connsiteX23" fmla="*/ 60171 w 87455"/>
                <a:gd name="connsiteY23" fmla="*/ 27884 h 97043"/>
                <a:gd name="connsiteX24" fmla="*/ 57610 w 87455"/>
                <a:gd name="connsiteY24" fmla="*/ 19956 h 97043"/>
                <a:gd name="connsiteX25" fmla="*/ 50170 w 87455"/>
                <a:gd name="connsiteY25" fmla="*/ 16175 h 97043"/>
                <a:gd name="connsiteX26" fmla="*/ 35899 w 87455"/>
                <a:gd name="connsiteY26" fmla="*/ 16175 h 97043"/>
                <a:gd name="connsiteX27" fmla="*/ 20652 w 87455"/>
                <a:gd name="connsiteY27" fmla="*/ 16175 h 97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7455" h="97043">
                  <a:moveTo>
                    <a:pt x="1136" y="96678"/>
                  </a:moveTo>
                  <a:lnTo>
                    <a:pt x="1136" y="74"/>
                  </a:lnTo>
                  <a:lnTo>
                    <a:pt x="42241" y="74"/>
                  </a:lnTo>
                  <a:cubicBezTo>
                    <a:pt x="49851" y="-272"/>
                    <a:pt x="57468" y="593"/>
                    <a:pt x="64807" y="2636"/>
                  </a:cubicBezTo>
                  <a:cubicBezTo>
                    <a:pt x="69450" y="4433"/>
                    <a:pt x="73387" y="7685"/>
                    <a:pt x="76028" y="11906"/>
                  </a:cubicBezTo>
                  <a:cubicBezTo>
                    <a:pt x="78867" y="16481"/>
                    <a:pt x="80347" y="21769"/>
                    <a:pt x="80297" y="27153"/>
                  </a:cubicBezTo>
                  <a:cubicBezTo>
                    <a:pt x="80523" y="33774"/>
                    <a:pt x="78211" y="40232"/>
                    <a:pt x="73833" y="45205"/>
                  </a:cubicBezTo>
                  <a:cubicBezTo>
                    <a:pt x="68751" y="50360"/>
                    <a:pt x="62012" y="53557"/>
                    <a:pt x="54805" y="54231"/>
                  </a:cubicBezTo>
                  <a:cubicBezTo>
                    <a:pt x="58673" y="56392"/>
                    <a:pt x="62206" y="59104"/>
                    <a:pt x="65295" y="62281"/>
                  </a:cubicBezTo>
                  <a:cubicBezTo>
                    <a:pt x="69438" y="67242"/>
                    <a:pt x="73151" y="72547"/>
                    <a:pt x="76394" y="78138"/>
                  </a:cubicBezTo>
                  <a:lnTo>
                    <a:pt x="88592" y="97044"/>
                  </a:lnTo>
                  <a:lnTo>
                    <a:pt x="65172" y="97044"/>
                  </a:lnTo>
                  <a:lnTo>
                    <a:pt x="51146" y="75820"/>
                  </a:lnTo>
                  <a:cubicBezTo>
                    <a:pt x="47805" y="70671"/>
                    <a:pt x="44139" y="65741"/>
                    <a:pt x="40168" y="61061"/>
                  </a:cubicBezTo>
                  <a:cubicBezTo>
                    <a:pt x="38609" y="59195"/>
                    <a:pt x="36591" y="57766"/>
                    <a:pt x="34313" y="56914"/>
                  </a:cubicBezTo>
                  <a:cubicBezTo>
                    <a:pt x="31056" y="56032"/>
                    <a:pt x="27682" y="55662"/>
                    <a:pt x="24311" y="55817"/>
                  </a:cubicBezTo>
                  <a:lnTo>
                    <a:pt x="20408" y="55816"/>
                  </a:lnTo>
                  <a:lnTo>
                    <a:pt x="20408" y="96434"/>
                  </a:lnTo>
                  <a:lnTo>
                    <a:pt x="1136" y="96434"/>
                  </a:lnTo>
                  <a:moveTo>
                    <a:pt x="20652" y="40326"/>
                  </a:moveTo>
                  <a:lnTo>
                    <a:pt x="35167" y="40326"/>
                  </a:lnTo>
                  <a:cubicBezTo>
                    <a:pt x="41049" y="40648"/>
                    <a:pt x="46949" y="40239"/>
                    <a:pt x="52731" y="39106"/>
                  </a:cubicBezTo>
                  <a:cubicBezTo>
                    <a:pt x="54966" y="38429"/>
                    <a:pt x="56903" y="37009"/>
                    <a:pt x="58220" y="35081"/>
                  </a:cubicBezTo>
                  <a:cubicBezTo>
                    <a:pt x="59606" y="32945"/>
                    <a:pt x="60288" y="30428"/>
                    <a:pt x="60171" y="27884"/>
                  </a:cubicBezTo>
                  <a:cubicBezTo>
                    <a:pt x="60275" y="25023"/>
                    <a:pt x="59368" y="22216"/>
                    <a:pt x="57610" y="19956"/>
                  </a:cubicBezTo>
                  <a:cubicBezTo>
                    <a:pt x="55652" y="17860"/>
                    <a:pt x="53017" y="16521"/>
                    <a:pt x="50170" y="16175"/>
                  </a:cubicBezTo>
                  <a:cubicBezTo>
                    <a:pt x="48625" y="16175"/>
                    <a:pt x="43868" y="16175"/>
                    <a:pt x="35899" y="16175"/>
                  </a:cubicBezTo>
                  <a:lnTo>
                    <a:pt x="20652" y="16175"/>
                  </a:lnTo>
                  <a:close/>
                </a:path>
              </a:pathLst>
            </a:custGeom>
            <a:solidFill>
              <a:srgbClr val="FFFFFF"/>
            </a:solidFill>
            <a:ln w="12192" cap="flat">
              <a:noFill/>
              <a:prstDash val="solid"/>
              <a:miter/>
            </a:ln>
          </p:spPr>
          <p:txBody>
            <a:bodyPr rtlCol="0" anchor="ctr"/>
            <a:lstStyle/>
            <a:p>
              <a:endParaRPr lang="en-US"/>
            </a:p>
          </p:txBody>
        </p:sp>
        <p:sp>
          <p:nvSpPr>
            <p:cNvPr id="28" name="Freeform: Shape 27">
              <a:extLst>
                <a:ext uri="{FF2B5EF4-FFF2-40B4-BE49-F238E27FC236}">
                  <a16:creationId xmlns="" xmlns:a16="http://schemas.microsoft.com/office/drawing/2014/main" id="{F4D18F4C-03E5-4EF0-8390-8CE2B89B5CD3}"/>
                </a:ext>
              </a:extLst>
            </p:cNvPr>
            <p:cNvSpPr/>
            <p:nvPr/>
          </p:nvSpPr>
          <p:spPr>
            <a:xfrm>
              <a:off x="11389774" y="880896"/>
              <a:ext cx="87577" cy="96969"/>
            </a:xfrm>
            <a:custGeom>
              <a:avLst/>
              <a:gdLst>
                <a:gd name="connsiteX0" fmla="*/ 0 w 87577"/>
                <a:gd name="connsiteY0" fmla="*/ 96969 h 96969"/>
                <a:gd name="connsiteX1" fmla="*/ 0 w 87577"/>
                <a:gd name="connsiteY1" fmla="*/ 0 h 96969"/>
                <a:gd name="connsiteX2" fmla="*/ 19638 w 87577"/>
                <a:gd name="connsiteY2" fmla="*/ 0 h 96969"/>
                <a:gd name="connsiteX3" fmla="*/ 19638 w 87577"/>
                <a:gd name="connsiteY3" fmla="*/ 42935 h 96969"/>
                <a:gd name="connsiteX4" fmla="*/ 59280 w 87577"/>
                <a:gd name="connsiteY4" fmla="*/ 0 h 96969"/>
                <a:gd name="connsiteX5" fmla="*/ 85626 w 87577"/>
                <a:gd name="connsiteY5" fmla="*/ 0 h 96969"/>
                <a:gd name="connsiteX6" fmla="*/ 49034 w 87577"/>
                <a:gd name="connsiteY6" fmla="*/ 37690 h 96969"/>
                <a:gd name="connsiteX7" fmla="*/ 87577 w 87577"/>
                <a:gd name="connsiteY7" fmla="*/ 96969 h 96969"/>
                <a:gd name="connsiteX8" fmla="*/ 62207 w 87577"/>
                <a:gd name="connsiteY8" fmla="*/ 96969 h 96969"/>
                <a:gd name="connsiteX9" fmla="*/ 35373 w 87577"/>
                <a:gd name="connsiteY9" fmla="*/ 51473 h 96969"/>
                <a:gd name="connsiteX10" fmla="*/ 19638 w 87577"/>
                <a:gd name="connsiteY10" fmla="*/ 67696 h 96969"/>
                <a:gd name="connsiteX11" fmla="*/ 19638 w 87577"/>
                <a:gd name="connsiteY11" fmla="*/ 96969 h 96969"/>
                <a:gd name="connsiteX12" fmla="*/ 0 w 87577"/>
                <a:gd name="connsiteY12"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7577" h="96969">
                  <a:moveTo>
                    <a:pt x="0" y="96969"/>
                  </a:moveTo>
                  <a:lnTo>
                    <a:pt x="0" y="0"/>
                  </a:lnTo>
                  <a:lnTo>
                    <a:pt x="19638" y="0"/>
                  </a:lnTo>
                  <a:lnTo>
                    <a:pt x="19638" y="42935"/>
                  </a:lnTo>
                  <a:lnTo>
                    <a:pt x="59280" y="0"/>
                  </a:lnTo>
                  <a:lnTo>
                    <a:pt x="85626" y="0"/>
                  </a:lnTo>
                  <a:lnTo>
                    <a:pt x="49034" y="37690"/>
                  </a:lnTo>
                  <a:lnTo>
                    <a:pt x="87577" y="96969"/>
                  </a:lnTo>
                  <a:lnTo>
                    <a:pt x="62207" y="96969"/>
                  </a:lnTo>
                  <a:lnTo>
                    <a:pt x="35373" y="51473"/>
                  </a:lnTo>
                  <a:lnTo>
                    <a:pt x="19638" y="67696"/>
                  </a:lnTo>
                  <a:lnTo>
                    <a:pt x="19638" y="96969"/>
                  </a:lnTo>
                  <a:lnTo>
                    <a:pt x="0" y="96969"/>
                  </a:lnTo>
                  <a:close/>
                </a:path>
              </a:pathLst>
            </a:custGeom>
            <a:solidFill>
              <a:srgbClr val="FFFFFF"/>
            </a:solidFill>
            <a:ln w="12192" cap="flat">
              <a:noFill/>
              <a:prstDash val="solid"/>
              <a:miter/>
            </a:ln>
          </p:spPr>
          <p:txBody>
            <a:bodyPr rtlCol="0" anchor="ctr"/>
            <a:lstStyle/>
            <a:p>
              <a:endParaRPr lang="en-US"/>
            </a:p>
          </p:txBody>
        </p:sp>
        <p:sp>
          <p:nvSpPr>
            <p:cNvPr id="29" name="Freeform: Shape 28">
              <a:extLst>
                <a:ext uri="{FF2B5EF4-FFF2-40B4-BE49-F238E27FC236}">
                  <a16:creationId xmlns="" xmlns:a16="http://schemas.microsoft.com/office/drawing/2014/main" id="{037C4118-34A5-415B-9D42-0097F00E75E9}"/>
                </a:ext>
              </a:extLst>
            </p:cNvPr>
            <p:cNvSpPr/>
            <p:nvPr/>
          </p:nvSpPr>
          <p:spPr>
            <a:xfrm>
              <a:off x="9808012" y="849183"/>
              <a:ext cx="1951587" cy="11709"/>
            </a:xfrm>
            <a:custGeom>
              <a:avLst/>
              <a:gdLst>
                <a:gd name="connsiteX0" fmla="*/ 0 w 1951587"/>
                <a:gd name="connsiteY0" fmla="*/ 0 h 11709"/>
                <a:gd name="connsiteX1" fmla="*/ 1951588 w 1951587"/>
                <a:gd name="connsiteY1" fmla="*/ 0 h 11709"/>
                <a:gd name="connsiteX2" fmla="*/ 1951588 w 1951587"/>
                <a:gd name="connsiteY2" fmla="*/ 11710 h 11709"/>
                <a:gd name="connsiteX3" fmla="*/ 0 w 1951587"/>
                <a:gd name="connsiteY3" fmla="*/ 11710 h 11709"/>
              </a:gdLst>
              <a:ahLst/>
              <a:cxnLst>
                <a:cxn ang="0">
                  <a:pos x="connsiteX0" y="connsiteY0"/>
                </a:cxn>
                <a:cxn ang="0">
                  <a:pos x="connsiteX1" y="connsiteY1"/>
                </a:cxn>
                <a:cxn ang="0">
                  <a:pos x="connsiteX2" y="connsiteY2"/>
                </a:cxn>
                <a:cxn ang="0">
                  <a:pos x="connsiteX3" y="connsiteY3"/>
                </a:cxn>
              </a:cxnLst>
              <a:rect l="l" t="t" r="r" b="b"/>
              <a:pathLst>
                <a:path w="1951587" h="11709">
                  <a:moveTo>
                    <a:pt x="0" y="0"/>
                  </a:moveTo>
                  <a:lnTo>
                    <a:pt x="1951588" y="0"/>
                  </a:lnTo>
                  <a:lnTo>
                    <a:pt x="1951588" y="11710"/>
                  </a:lnTo>
                  <a:lnTo>
                    <a:pt x="0" y="11710"/>
                  </a:lnTo>
                  <a:close/>
                </a:path>
              </a:pathLst>
            </a:custGeom>
            <a:solidFill>
              <a:srgbClr val="FFFFFF"/>
            </a:solidFill>
            <a:ln w="12192" cap="flat">
              <a:noFill/>
              <a:prstDash val="solid"/>
              <a:miter/>
            </a:ln>
          </p:spPr>
          <p:txBody>
            <a:bodyPr rtlCol="0" anchor="ctr"/>
            <a:lstStyle/>
            <a:p>
              <a:endParaRPr lang="en-US"/>
            </a:p>
          </p:txBody>
        </p:sp>
      </p:grpSp>
      <p:sp>
        <p:nvSpPr>
          <p:cNvPr id="35" name="TextBox 34">
            <a:extLst>
              <a:ext uri="{FF2B5EF4-FFF2-40B4-BE49-F238E27FC236}">
                <a16:creationId xmlns="" xmlns:a16="http://schemas.microsoft.com/office/drawing/2014/main" id="{09CB126D-9CDE-41B2-A45D-3A42C8FF84BA}"/>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bg1"/>
                </a:solidFill>
                <a:sym typeface="Arial"/>
              </a:rPr>
              <a:t>© 2022 Hillstone Networks | All rights reserved.</a:t>
            </a:r>
          </a:p>
        </p:txBody>
      </p:sp>
      <p:sp>
        <p:nvSpPr>
          <p:cNvPr id="31" name="Title 1">
            <a:extLst>
              <a:ext uri="{FF2B5EF4-FFF2-40B4-BE49-F238E27FC236}">
                <a16:creationId xmlns="" xmlns:a16="http://schemas.microsoft.com/office/drawing/2014/main" id="{7D9335B6-E6A5-4488-A686-5A15B5AB981B}"/>
              </a:ext>
            </a:extLst>
          </p:cNvPr>
          <p:cNvSpPr>
            <a:spLocks noGrp="1"/>
          </p:cNvSpPr>
          <p:nvPr>
            <p:ph type="title" hasCustomPrompt="1"/>
          </p:nvPr>
        </p:nvSpPr>
        <p:spPr>
          <a:xfrm>
            <a:off x="598950" y="1537422"/>
            <a:ext cx="11017250" cy="972592"/>
          </a:xfrm>
          <a:prstGeom prst="rect">
            <a:avLst/>
          </a:prstGeom>
        </p:spPr>
        <p:txBody>
          <a:bodyPr lIns="0" tIns="0" rIns="0" bIns="0"/>
          <a:lstStyle>
            <a:lvl1pPr>
              <a:defRPr sz="4800" b="1">
                <a:solidFill>
                  <a:schemeClr val="bg1"/>
                </a:solidFill>
              </a:defRPr>
            </a:lvl1pPr>
          </a:lstStyle>
          <a:p>
            <a:r>
              <a:rPr lang="en-US" dirty="0"/>
              <a:t>Title</a:t>
            </a:r>
            <a:endParaRPr lang="es-PE" dirty="0"/>
          </a:p>
        </p:txBody>
      </p:sp>
      <p:sp>
        <p:nvSpPr>
          <p:cNvPr id="32" name="Subtitle 2">
            <a:extLst>
              <a:ext uri="{FF2B5EF4-FFF2-40B4-BE49-F238E27FC236}">
                <a16:creationId xmlns="" xmlns:a16="http://schemas.microsoft.com/office/drawing/2014/main" id="{D850F44B-E2B1-42A3-8A9D-F9B4C9773210}"/>
              </a:ext>
            </a:extLst>
          </p:cNvPr>
          <p:cNvSpPr>
            <a:spLocks noGrp="1"/>
          </p:cNvSpPr>
          <p:nvPr>
            <p:ph type="subTitle" idx="1"/>
          </p:nvPr>
        </p:nvSpPr>
        <p:spPr>
          <a:xfrm>
            <a:off x="587375" y="3133404"/>
            <a:ext cx="11017250" cy="332399"/>
          </a:xfrm>
          <a:prstGeom prst="rect">
            <a:avLst/>
          </a:prstGeom>
        </p:spPr>
        <p:txBody>
          <a:bodyPr lIns="0" tIns="0" rIns="0" bIns="0" anchor="t">
            <a:spAutoFit/>
          </a:bodyPr>
          <a:lstStyle>
            <a:lvl1pPr marL="0" indent="0" algn="l">
              <a:buNone/>
              <a:defRPr sz="24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s-PE" dirty="0"/>
          </a:p>
        </p:txBody>
      </p:sp>
      <p:sp>
        <p:nvSpPr>
          <p:cNvPr id="38" name="Text Placeholder 2">
            <a:extLst>
              <a:ext uri="{FF2B5EF4-FFF2-40B4-BE49-F238E27FC236}">
                <a16:creationId xmlns="" xmlns:a16="http://schemas.microsoft.com/office/drawing/2014/main" id="{BB1301A2-6247-4F54-87E1-3D20D0AE1031}"/>
              </a:ext>
            </a:extLst>
          </p:cNvPr>
          <p:cNvSpPr>
            <a:spLocks noGrp="1"/>
          </p:cNvSpPr>
          <p:nvPr>
            <p:ph type="body" sz="quarter" idx="10"/>
          </p:nvPr>
        </p:nvSpPr>
        <p:spPr>
          <a:xfrm>
            <a:off x="587375" y="3605515"/>
            <a:ext cx="11017250" cy="331788"/>
          </a:xfrm>
          <a:prstGeom prst="rect">
            <a:avLst/>
          </a:prstGeom>
        </p:spPr>
        <p:txBody>
          <a:bodyPr lIns="0" tIns="0" rIns="0" bIns="0"/>
          <a:lstStyle>
            <a:lvl1pPr>
              <a:defRPr lang="en-US" sz="1800" b="0" kern="1200" baseline="0" dirty="0" smtClean="0">
                <a:solidFill>
                  <a:schemeClr val="bg1"/>
                </a:solidFill>
                <a:latin typeface="Arial" panose="020B0604020202020204" pitchFamily="34" charset="0"/>
                <a:ea typeface="+mn-ea"/>
                <a:cs typeface="+mn-cs"/>
              </a:defRPr>
            </a:lvl1pPr>
            <a:lvl2pPr>
              <a:defRPr lang="en-US" sz="1800" b="0" kern="1200" baseline="0" dirty="0" smtClean="0">
                <a:solidFill>
                  <a:schemeClr val="bg1"/>
                </a:solidFill>
                <a:latin typeface="Arial" panose="020B0604020202020204" pitchFamily="34" charset="0"/>
                <a:ea typeface="+mn-ea"/>
                <a:cs typeface="+mn-cs"/>
              </a:defRPr>
            </a:lvl2pPr>
            <a:lvl3pPr>
              <a:defRPr lang="en-US" sz="1800" b="0" kern="1200" baseline="0" dirty="0" smtClean="0">
                <a:solidFill>
                  <a:schemeClr val="bg1"/>
                </a:solidFill>
                <a:latin typeface="Arial" panose="020B0604020202020204" pitchFamily="34" charset="0"/>
                <a:ea typeface="+mn-ea"/>
                <a:cs typeface="+mn-cs"/>
              </a:defRPr>
            </a:lvl3pPr>
            <a:lvl4pPr>
              <a:defRPr lang="en-US" sz="1800" b="0" kern="1200" baseline="0" dirty="0" smtClean="0">
                <a:solidFill>
                  <a:schemeClr val="bg1"/>
                </a:solidFill>
                <a:latin typeface="Arial" panose="020B0604020202020204" pitchFamily="34" charset="0"/>
                <a:ea typeface="+mn-ea"/>
                <a:cs typeface="+mn-cs"/>
              </a:defRPr>
            </a:lvl4pPr>
            <a:lvl5pPr>
              <a:defRPr lang="en-US" sz="1800" b="0" kern="1200" baseline="0" dirty="0">
                <a:solidFill>
                  <a:schemeClr val="bg1"/>
                </a:solidFill>
                <a:latin typeface="Arial" panose="020B0604020202020204" pitchFamily="34" charset="0"/>
                <a:ea typeface="+mn-ea"/>
                <a:cs typeface="+mn-cs"/>
              </a:defRPr>
            </a:lvl5pPr>
          </a:lstStyle>
          <a:p>
            <a:pPr lvl="0"/>
            <a:r>
              <a:rPr lang="en-US" dirty="0"/>
              <a:t>Click to edit Master text styles</a:t>
            </a:r>
          </a:p>
        </p:txBody>
      </p:sp>
      <p:sp>
        <p:nvSpPr>
          <p:cNvPr id="84" name="Freeform: Shape 83">
            <a:extLst>
              <a:ext uri="{FF2B5EF4-FFF2-40B4-BE49-F238E27FC236}">
                <a16:creationId xmlns="" xmlns:a16="http://schemas.microsoft.com/office/drawing/2014/main" id="{3187A176-B224-4213-88C4-224D83982304}"/>
              </a:ext>
            </a:extLst>
          </p:cNvPr>
          <p:cNvSpPr/>
          <p:nvPr userDrawn="1"/>
        </p:nvSpPr>
        <p:spPr>
          <a:xfrm>
            <a:off x="619647" y="4849883"/>
            <a:ext cx="6440762" cy="1425757"/>
          </a:xfrm>
          <a:custGeom>
            <a:avLst/>
            <a:gdLst>
              <a:gd name="connsiteX0" fmla="*/ 0 w 6440762"/>
              <a:gd name="connsiteY0" fmla="*/ 0 h 1425757"/>
              <a:gd name="connsiteX1" fmla="*/ 6440762 w 6440762"/>
              <a:gd name="connsiteY1" fmla="*/ 0 h 1425757"/>
              <a:gd name="connsiteX2" fmla="*/ 6440762 w 6440762"/>
              <a:gd name="connsiteY2" fmla="*/ 1425758 h 1425757"/>
              <a:gd name="connsiteX3" fmla="*/ 0 w 6440762"/>
              <a:gd name="connsiteY3" fmla="*/ 1425758 h 1425757"/>
            </a:gdLst>
            <a:ahLst/>
            <a:cxnLst>
              <a:cxn ang="0">
                <a:pos x="connsiteX0" y="connsiteY0"/>
              </a:cxn>
              <a:cxn ang="0">
                <a:pos x="connsiteX1" y="connsiteY1"/>
              </a:cxn>
              <a:cxn ang="0">
                <a:pos x="connsiteX2" y="connsiteY2"/>
              </a:cxn>
              <a:cxn ang="0">
                <a:pos x="connsiteX3" y="connsiteY3"/>
              </a:cxn>
            </a:cxnLst>
            <a:rect l="l" t="t" r="r" b="b"/>
            <a:pathLst>
              <a:path w="6440762" h="1425757">
                <a:moveTo>
                  <a:pt x="0" y="0"/>
                </a:moveTo>
                <a:lnTo>
                  <a:pt x="6440762" y="0"/>
                </a:lnTo>
                <a:lnTo>
                  <a:pt x="6440762" y="1425758"/>
                </a:lnTo>
                <a:lnTo>
                  <a:pt x="0" y="1425758"/>
                </a:lnTo>
                <a:close/>
              </a:path>
            </a:pathLst>
          </a:custGeom>
          <a:gradFill flip="none" rotWithShape="1">
            <a:gsLst>
              <a:gs pos="0">
                <a:schemeClr val="tx2"/>
              </a:gs>
              <a:gs pos="100000">
                <a:schemeClr val="tx2">
                  <a:alpha val="0"/>
                </a:schemeClr>
              </a:gs>
            </a:gsLst>
            <a:lin ang="0" scaled="0"/>
            <a:tileRect/>
          </a:gradFill>
          <a:ln w="9875" cap="flat">
            <a:noFill/>
            <a:prstDash val="solid"/>
            <a:miter/>
          </a:ln>
        </p:spPr>
        <p:txBody>
          <a:bodyPr rtlCol="0" anchor="ctr"/>
          <a:lstStyle/>
          <a:p>
            <a:endParaRPr lang="en-US"/>
          </a:p>
        </p:txBody>
      </p:sp>
      <p:sp>
        <p:nvSpPr>
          <p:cNvPr id="85" name="Freeform: Shape 84">
            <a:extLst>
              <a:ext uri="{FF2B5EF4-FFF2-40B4-BE49-F238E27FC236}">
                <a16:creationId xmlns="" xmlns:a16="http://schemas.microsoft.com/office/drawing/2014/main" id="{160F3DEC-34A5-4739-B349-98F8A8482ADA}"/>
              </a:ext>
            </a:extLst>
          </p:cNvPr>
          <p:cNvSpPr/>
          <p:nvPr userDrawn="1"/>
        </p:nvSpPr>
        <p:spPr>
          <a:xfrm>
            <a:off x="587375" y="4848861"/>
            <a:ext cx="29627" cy="1425757"/>
          </a:xfrm>
          <a:custGeom>
            <a:avLst/>
            <a:gdLst>
              <a:gd name="connsiteX0" fmla="*/ 0 w 29627"/>
              <a:gd name="connsiteY0" fmla="*/ 0 h 1425757"/>
              <a:gd name="connsiteX1" fmla="*/ 29628 w 29627"/>
              <a:gd name="connsiteY1" fmla="*/ 0 h 1425757"/>
              <a:gd name="connsiteX2" fmla="*/ 29628 w 29627"/>
              <a:gd name="connsiteY2" fmla="*/ 1425758 h 1425757"/>
              <a:gd name="connsiteX3" fmla="*/ 0 w 29627"/>
              <a:gd name="connsiteY3" fmla="*/ 1425758 h 1425757"/>
            </a:gdLst>
            <a:ahLst/>
            <a:cxnLst>
              <a:cxn ang="0">
                <a:pos x="connsiteX0" y="connsiteY0"/>
              </a:cxn>
              <a:cxn ang="0">
                <a:pos x="connsiteX1" y="connsiteY1"/>
              </a:cxn>
              <a:cxn ang="0">
                <a:pos x="connsiteX2" y="connsiteY2"/>
              </a:cxn>
              <a:cxn ang="0">
                <a:pos x="connsiteX3" y="connsiteY3"/>
              </a:cxn>
            </a:cxnLst>
            <a:rect l="l" t="t" r="r" b="b"/>
            <a:pathLst>
              <a:path w="29627" h="1425757">
                <a:moveTo>
                  <a:pt x="0" y="0"/>
                </a:moveTo>
                <a:lnTo>
                  <a:pt x="29628" y="0"/>
                </a:lnTo>
                <a:lnTo>
                  <a:pt x="29628" y="1425758"/>
                </a:lnTo>
                <a:lnTo>
                  <a:pt x="0" y="1425758"/>
                </a:lnTo>
                <a:close/>
              </a:path>
            </a:pathLst>
          </a:custGeom>
          <a:solidFill>
            <a:srgbClr val="0047AF"/>
          </a:solidFill>
          <a:ln w="9875" cap="flat">
            <a:noFill/>
            <a:prstDash val="solid"/>
            <a:miter/>
          </a:ln>
        </p:spPr>
        <p:txBody>
          <a:bodyPr rtlCol="0" anchor="ctr"/>
          <a:lstStyle/>
          <a:p>
            <a:endParaRPr lang="en-US"/>
          </a:p>
        </p:txBody>
      </p:sp>
      <p:grpSp>
        <p:nvGrpSpPr>
          <p:cNvPr id="34" name="Group 33">
            <a:extLst>
              <a:ext uri="{FF2B5EF4-FFF2-40B4-BE49-F238E27FC236}">
                <a16:creationId xmlns="" xmlns:a16="http://schemas.microsoft.com/office/drawing/2014/main" id="{C8D3A34B-0423-4E00-B251-16996CA9AD6D}"/>
              </a:ext>
            </a:extLst>
          </p:cNvPr>
          <p:cNvGrpSpPr/>
          <p:nvPr userDrawn="1"/>
        </p:nvGrpSpPr>
        <p:grpSpPr>
          <a:xfrm>
            <a:off x="2794958" y="5212089"/>
            <a:ext cx="2919069" cy="699301"/>
            <a:chOff x="2602918" y="5053075"/>
            <a:chExt cx="2919069" cy="699301"/>
          </a:xfrm>
        </p:grpSpPr>
        <p:sp>
          <p:nvSpPr>
            <p:cNvPr id="36" name="TextBox 35">
              <a:extLst>
                <a:ext uri="{FF2B5EF4-FFF2-40B4-BE49-F238E27FC236}">
                  <a16:creationId xmlns="" xmlns:a16="http://schemas.microsoft.com/office/drawing/2014/main" id="{6F28328D-C1B6-429B-84F6-B9C067ACCE46}"/>
                </a:ext>
              </a:extLst>
            </p:cNvPr>
            <p:cNvSpPr txBox="1"/>
            <p:nvPr/>
          </p:nvSpPr>
          <p:spPr>
            <a:xfrm>
              <a:off x="2602918" y="5053075"/>
              <a:ext cx="2919069" cy="403957"/>
            </a:xfrm>
            <a:prstGeom prst="rect">
              <a:avLst/>
            </a:prstGeom>
            <a:noFill/>
          </p:spPr>
          <p:txBody>
            <a:bodyPr wrap="none" lIns="0" tIns="0" rIns="0" bIns="0" rtlCol="0">
              <a:spAutoFit/>
            </a:bodyPr>
            <a:lstStyle/>
            <a:p>
              <a:pPr algn="l"/>
              <a:r>
                <a:rPr lang="en-US" sz="2625" b="1" spc="0" baseline="0" dirty="0" err="1">
                  <a:solidFill>
                    <a:srgbClr val="FFFFFF"/>
                  </a:solidFill>
                  <a:latin typeface="Arial"/>
                  <a:cs typeface="Arial"/>
                  <a:sym typeface="Arial"/>
                  <a:rtl val="0"/>
                </a:rPr>
                <a:t>Reshape.Security</a:t>
              </a:r>
              <a:endParaRPr lang="en-US" sz="2625" b="1" spc="0" baseline="0" dirty="0">
                <a:solidFill>
                  <a:srgbClr val="FFFFFF"/>
                </a:solidFill>
                <a:latin typeface="Arial"/>
                <a:cs typeface="Arial"/>
                <a:sym typeface="Arial"/>
                <a:rtl val="0"/>
              </a:endParaRPr>
            </a:p>
          </p:txBody>
        </p:sp>
        <p:sp>
          <p:nvSpPr>
            <p:cNvPr id="37" name="TextBox 36">
              <a:extLst>
                <a:ext uri="{FF2B5EF4-FFF2-40B4-BE49-F238E27FC236}">
                  <a16:creationId xmlns="" xmlns:a16="http://schemas.microsoft.com/office/drawing/2014/main" id="{9205D858-1384-4950-AAAF-6A6426BC8F93}"/>
                </a:ext>
              </a:extLst>
            </p:cNvPr>
            <p:cNvSpPr txBox="1"/>
            <p:nvPr/>
          </p:nvSpPr>
          <p:spPr>
            <a:xfrm>
              <a:off x="2602918" y="5475377"/>
              <a:ext cx="2898229" cy="276999"/>
            </a:xfrm>
            <a:prstGeom prst="rect">
              <a:avLst/>
            </a:prstGeom>
            <a:noFill/>
          </p:spPr>
          <p:txBody>
            <a:bodyPr wrap="none" lIns="0" tIns="0" rIns="0" bIns="0" rtlCol="0">
              <a:spAutoFit/>
            </a:bodyPr>
            <a:lstStyle/>
            <a:p>
              <a:pPr algn="l"/>
              <a:r>
                <a:rPr lang="en-US" sz="1800" b="1" spc="0" baseline="0" dirty="0">
                  <a:solidFill>
                    <a:srgbClr val="FFFFFF"/>
                  </a:solidFill>
                  <a:latin typeface="Arial"/>
                  <a:cs typeface="Arial"/>
                  <a:sym typeface="Arial"/>
                  <a:rtl val="0"/>
                </a:rPr>
                <a:t>Embrace Cyber Resilience</a:t>
              </a:r>
            </a:p>
          </p:txBody>
        </p:sp>
      </p:grpSp>
      <p:pic>
        <p:nvPicPr>
          <p:cNvPr id="3" name="Graphic 2">
            <a:extLst>
              <a:ext uri="{FF2B5EF4-FFF2-40B4-BE49-F238E27FC236}">
                <a16:creationId xmlns="" xmlns:a16="http://schemas.microsoft.com/office/drawing/2014/main" id="{24C131EC-1029-400B-9BA1-977D68C69529}"/>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862300" y="5033639"/>
            <a:ext cx="1385265" cy="1169079"/>
          </a:xfrm>
          <a:prstGeom prst="rect">
            <a:avLst/>
          </a:prstGeom>
        </p:spPr>
      </p:pic>
    </p:spTree>
    <p:extLst>
      <p:ext uri="{BB962C8B-B14F-4D97-AF65-F5344CB8AC3E}">
        <p14:creationId xmlns:p14="http://schemas.microsoft.com/office/powerpoint/2010/main" val="817195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meline Slide">
    <p:spTree>
      <p:nvGrpSpPr>
        <p:cNvPr id="1" name=""/>
        <p:cNvGrpSpPr/>
        <p:nvPr/>
      </p:nvGrpSpPr>
      <p:grpSpPr>
        <a:xfrm>
          <a:off x="0" y="0"/>
          <a:ext cx="0" cy="0"/>
          <a:chOff x="0" y="0"/>
          <a:chExt cx="0" cy="0"/>
        </a:xfrm>
      </p:grpSpPr>
      <p:sp>
        <p:nvSpPr>
          <p:cNvPr id="7" name="Freeform: Shape 6">
            <a:extLst>
              <a:ext uri="{FF2B5EF4-FFF2-40B4-BE49-F238E27FC236}">
                <a16:creationId xmlns="" xmlns:a16="http://schemas.microsoft.com/office/drawing/2014/main" id="{286E52F1-2800-408D-8230-21891A9E609B}"/>
              </a:ext>
            </a:extLst>
          </p:cNvPr>
          <p:cNvSpPr/>
          <p:nvPr userDrawn="1"/>
        </p:nvSpPr>
        <p:spPr>
          <a:xfrm>
            <a:off x="-16946" y="0"/>
            <a:ext cx="12202845"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solidFill>
            <a:srgbClr val="003285"/>
          </a:solidFill>
          <a:ln w="12197" cap="flat">
            <a:noFill/>
            <a:prstDash val="solid"/>
            <a:miter/>
          </a:ln>
        </p:spPr>
        <p:txBody>
          <a:bodyPr rtlCol="0" anchor="ctr"/>
          <a:lstStyle/>
          <a:p>
            <a:endParaRPr lang="en-US"/>
          </a:p>
        </p:txBody>
      </p:sp>
      <p:pic>
        <p:nvPicPr>
          <p:cNvPr id="8" name="Graphic 7">
            <a:extLst>
              <a:ext uri="{FF2B5EF4-FFF2-40B4-BE49-F238E27FC236}">
                <a16:creationId xmlns="" xmlns:a16="http://schemas.microsoft.com/office/drawing/2014/main" id="{765E7F0E-E5EA-44BA-96FD-66524A1B6DC3}"/>
              </a:ext>
            </a:extLst>
          </p:cNvPr>
          <p:cNvPicPr>
            <a:picLocks noChangeAspect="1"/>
          </p:cNvPicPr>
          <p:nvPr userDrawn="1"/>
        </p:nvPicPr>
        <p:blipFill>
          <a:blip r:embed="rId2">
            <a:alphaModFix amt="98000"/>
            <a:extLst>
              <a:ext uri="{96DAC541-7B7A-43D3-8B79-37D633B846F1}">
                <asvg:svgBlip xmlns="" xmlns:asvg="http://schemas.microsoft.com/office/drawing/2016/SVG/main" r:embed="rId3"/>
              </a:ext>
            </a:extLst>
          </a:blip>
          <a:stretch>
            <a:fillRect/>
          </a:stretch>
        </p:blipFill>
        <p:spPr>
          <a:xfrm>
            <a:off x="-5423" y="0"/>
            <a:ext cx="12202846" cy="6858000"/>
          </a:xfrm>
          <a:prstGeom prst="rect">
            <a:avLst/>
          </a:prstGeom>
        </p:spPr>
      </p:pic>
      <p:sp>
        <p:nvSpPr>
          <p:cNvPr id="131" name="Oval 130">
            <a:extLst>
              <a:ext uri="{FF2B5EF4-FFF2-40B4-BE49-F238E27FC236}">
                <a16:creationId xmlns="" xmlns:a16="http://schemas.microsoft.com/office/drawing/2014/main" id="{6C87F724-9FC5-4877-AA09-7FB1E7235515}"/>
              </a:ext>
            </a:extLst>
          </p:cNvPr>
          <p:cNvSpPr/>
          <p:nvPr userDrawn="1"/>
        </p:nvSpPr>
        <p:spPr>
          <a:xfrm>
            <a:off x="4784112" y="1981438"/>
            <a:ext cx="874060" cy="872984"/>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3" name="Oval 132">
            <a:extLst>
              <a:ext uri="{FF2B5EF4-FFF2-40B4-BE49-F238E27FC236}">
                <a16:creationId xmlns="" xmlns:a16="http://schemas.microsoft.com/office/drawing/2014/main" id="{2BB7F6A5-B033-4C14-AE38-B4967C489DE0}"/>
              </a:ext>
            </a:extLst>
          </p:cNvPr>
          <p:cNvSpPr/>
          <p:nvPr userDrawn="1"/>
        </p:nvSpPr>
        <p:spPr>
          <a:xfrm>
            <a:off x="4784112" y="5012511"/>
            <a:ext cx="874060" cy="872984"/>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5" name="Oval 134">
            <a:extLst>
              <a:ext uri="{FF2B5EF4-FFF2-40B4-BE49-F238E27FC236}">
                <a16:creationId xmlns="" xmlns:a16="http://schemas.microsoft.com/office/drawing/2014/main" id="{B857A25B-7079-4412-A6E7-E832998207FA}"/>
              </a:ext>
            </a:extLst>
          </p:cNvPr>
          <p:cNvSpPr/>
          <p:nvPr userDrawn="1"/>
        </p:nvSpPr>
        <p:spPr>
          <a:xfrm>
            <a:off x="3920320" y="3496116"/>
            <a:ext cx="874060" cy="872984"/>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7" name="Oval 136">
            <a:extLst>
              <a:ext uri="{FF2B5EF4-FFF2-40B4-BE49-F238E27FC236}">
                <a16:creationId xmlns="" xmlns:a16="http://schemas.microsoft.com/office/drawing/2014/main" id="{0D0789A3-562A-4396-92F0-C5A20C4A9884}"/>
              </a:ext>
            </a:extLst>
          </p:cNvPr>
          <p:cNvSpPr/>
          <p:nvPr userDrawn="1"/>
        </p:nvSpPr>
        <p:spPr>
          <a:xfrm>
            <a:off x="6527005" y="1981438"/>
            <a:ext cx="874060" cy="872984"/>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9" name="Oval 138">
            <a:extLst>
              <a:ext uri="{FF2B5EF4-FFF2-40B4-BE49-F238E27FC236}">
                <a16:creationId xmlns="" xmlns:a16="http://schemas.microsoft.com/office/drawing/2014/main" id="{7ABB4B05-74FC-4655-9711-8243DB932699}"/>
              </a:ext>
            </a:extLst>
          </p:cNvPr>
          <p:cNvSpPr/>
          <p:nvPr userDrawn="1"/>
        </p:nvSpPr>
        <p:spPr>
          <a:xfrm>
            <a:off x="6525688" y="5012511"/>
            <a:ext cx="874060" cy="872984"/>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1" name="Oval 140">
            <a:extLst>
              <a:ext uri="{FF2B5EF4-FFF2-40B4-BE49-F238E27FC236}">
                <a16:creationId xmlns="" xmlns:a16="http://schemas.microsoft.com/office/drawing/2014/main" id="{22F01685-01D0-4F66-9158-2E6B2A450C84}"/>
              </a:ext>
            </a:extLst>
          </p:cNvPr>
          <p:cNvSpPr/>
          <p:nvPr userDrawn="1"/>
        </p:nvSpPr>
        <p:spPr>
          <a:xfrm>
            <a:off x="7376967" y="3496116"/>
            <a:ext cx="874060" cy="872984"/>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5" name="TextBox 34">
            <a:extLst>
              <a:ext uri="{FF2B5EF4-FFF2-40B4-BE49-F238E27FC236}">
                <a16:creationId xmlns="" xmlns:a16="http://schemas.microsoft.com/office/drawing/2014/main" id="{09CB126D-9CDE-41B2-A45D-3A42C8FF84BA}"/>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bg1"/>
                </a:solidFill>
                <a:sym typeface="Arial"/>
              </a:rPr>
              <a:t>© 2022 Hillstone Networks | All rights reserved.</a:t>
            </a:r>
          </a:p>
        </p:txBody>
      </p:sp>
      <p:grpSp>
        <p:nvGrpSpPr>
          <p:cNvPr id="30" name="Graphic 4">
            <a:extLst>
              <a:ext uri="{FF2B5EF4-FFF2-40B4-BE49-F238E27FC236}">
                <a16:creationId xmlns="" xmlns:a16="http://schemas.microsoft.com/office/drawing/2014/main" id="{087DACF7-F937-424B-BDC6-A2DD3B5649C5}"/>
              </a:ext>
            </a:extLst>
          </p:cNvPr>
          <p:cNvGrpSpPr/>
          <p:nvPr userDrawn="1"/>
        </p:nvGrpSpPr>
        <p:grpSpPr>
          <a:xfrm>
            <a:off x="10250227" y="584200"/>
            <a:ext cx="1368184" cy="366046"/>
            <a:chOff x="10396839" y="452766"/>
            <a:chExt cx="1368184" cy="366046"/>
          </a:xfrm>
          <a:solidFill>
            <a:schemeClr val="bg1"/>
          </a:solidFill>
        </p:grpSpPr>
        <p:sp>
          <p:nvSpPr>
            <p:cNvPr id="31" name="Freeform: Shape 30">
              <a:extLst>
                <a:ext uri="{FF2B5EF4-FFF2-40B4-BE49-F238E27FC236}">
                  <a16:creationId xmlns="" xmlns:a16="http://schemas.microsoft.com/office/drawing/2014/main" id="{5539AEBF-27F2-4BFD-9CD1-6C01F296D7CE}"/>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32" name="Freeform: Shape 31">
              <a:extLst>
                <a:ext uri="{FF2B5EF4-FFF2-40B4-BE49-F238E27FC236}">
                  <a16:creationId xmlns="" xmlns:a16="http://schemas.microsoft.com/office/drawing/2014/main" id="{08B999CB-2270-45ED-90D0-F304E8947BDF}"/>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33" name="Freeform: Shape 32">
              <a:extLst>
                <a:ext uri="{FF2B5EF4-FFF2-40B4-BE49-F238E27FC236}">
                  <a16:creationId xmlns="" xmlns:a16="http://schemas.microsoft.com/office/drawing/2014/main" id="{A4F8FED4-C881-4229-9796-6D31DE79A6A1}"/>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39" name="Freeform: Shape 38">
              <a:extLst>
                <a:ext uri="{FF2B5EF4-FFF2-40B4-BE49-F238E27FC236}">
                  <a16:creationId xmlns="" xmlns:a16="http://schemas.microsoft.com/office/drawing/2014/main" id="{938E7BC9-3723-4132-9FB6-4C1C964E6953}"/>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40" name="Freeform: Shape 39">
              <a:extLst>
                <a:ext uri="{FF2B5EF4-FFF2-40B4-BE49-F238E27FC236}">
                  <a16:creationId xmlns="" xmlns:a16="http://schemas.microsoft.com/office/drawing/2014/main" id="{D914EC38-255C-4EB8-A5F1-8F5847326D62}"/>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41" name="Freeform: Shape 40">
              <a:extLst>
                <a:ext uri="{FF2B5EF4-FFF2-40B4-BE49-F238E27FC236}">
                  <a16:creationId xmlns="" xmlns:a16="http://schemas.microsoft.com/office/drawing/2014/main" id="{992CE51E-C348-4B89-AE5D-717F821CF2C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42" name="Freeform: Shape 41">
              <a:extLst>
                <a:ext uri="{FF2B5EF4-FFF2-40B4-BE49-F238E27FC236}">
                  <a16:creationId xmlns="" xmlns:a16="http://schemas.microsoft.com/office/drawing/2014/main" id="{293DD199-508B-44F4-AF1C-61145424A7F4}"/>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43" name="Freeform: Shape 42">
              <a:extLst>
                <a:ext uri="{FF2B5EF4-FFF2-40B4-BE49-F238E27FC236}">
                  <a16:creationId xmlns="" xmlns:a16="http://schemas.microsoft.com/office/drawing/2014/main" id="{5A8041EF-BE0C-44E6-BEDE-D3AD96360970}"/>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44" name="Freeform: Shape 43">
              <a:extLst>
                <a:ext uri="{FF2B5EF4-FFF2-40B4-BE49-F238E27FC236}">
                  <a16:creationId xmlns="" xmlns:a16="http://schemas.microsoft.com/office/drawing/2014/main" id="{96878EB2-16B7-4E2D-9586-824F4A7A9B3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45" name="Freeform: Shape 44">
              <a:extLst>
                <a:ext uri="{FF2B5EF4-FFF2-40B4-BE49-F238E27FC236}">
                  <a16:creationId xmlns="" xmlns:a16="http://schemas.microsoft.com/office/drawing/2014/main" id="{C06B1D0E-5784-414D-8B49-8583140F8533}"/>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46" name="Freeform: Shape 45">
              <a:extLst>
                <a:ext uri="{FF2B5EF4-FFF2-40B4-BE49-F238E27FC236}">
                  <a16:creationId xmlns="" xmlns:a16="http://schemas.microsoft.com/office/drawing/2014/main" id="{5696C194-E56C-4E2B-A165-F12F7E1742D1}"/>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47" name="Freeform: Shape 46">
              <a:extLst>
                <a:ext uri="{FF2B5EF4-FFF2-40B4-BE49-F238E27FC236}">
                  <a16:creationId xmlns="" xmlns:a16="http://schemas.microsoft.com/office/drawing/2014/main" id="{02D7CBDC-B45D-4314-9484-F97E7CB246C7}"/>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48" name="Freeform: Shape 47">
              <a:extLst>
                <a:ext uri="{FF2B5EF4-FFF2-40B4-BE49-F238E27FC236}">
                  <a16:creationId xmlns="" xmlns:a16="http://schemas.microsoft.com/office/drawing/2014/main" id="{71B570AA-86C0-4F16-8A37-80ECC7F1CFA9}"/>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49" name="Freeform: Shape 48">
              <a:extLst>
                <a:ext uri="{FF2B5EF4-FFF2-40B4-BE49-F238E27FC236}">
                  <a16:creationId xmlns="" xmlns:a16="http://schemas.microsoft.com/office/drawing/2014/main" id="{35B21AFF-CFDB-420E-BA66-86A4EF1155B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50" name="Freeform: Shape 49">
              <a:extLst>
                <a:ext uri="{FF2B5EF4-FFF2-40B4-BE49-F238E27FC236}">
                  <a16:creationId xmlns="" xmlns:a16="http://schemas.microsoft.com/office/drawing/2014/main" id="{55B40F27-1C87-47DF-AC95-A08A708F408D}"/>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0F8DBE00-6803-43CC-8E75-F417AE593C20}"/>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F131F27D-9B8F-4C48-9AF0-3A23E158FAB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See. Understand. Act.</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a:t>
            </a:r>
          </a:p>
        </p:txBody>
      </p:sp>
      <p:sp>
        <p:nvSpPr>
          <p:cNvPr id="57" name="Slide Number Placeholder 5">
            <a:extLst>
              <a:ext uri="{FF2B5EF4-FFF2-40B4-BE49-F238E27FC236}">
                <a16:creationId xmlns="" xmlns:a16="http://schemas.microsoft.com/office/drawing/2014/main" id="{E39CE3C3-6592-4677-B50B-208C61D36641}"/>
              </a:ext>
            </a:extLst>
          </p:cNvPr>
          <p:cNvSpPr>
            <a:spLocks noGrp="1"/>
          </p:cNvSpPr>
          <p:nvPr userDrawn="1">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chemeClr val="bg1"/>
                </a:solidFill>
                <a:latin typeface="Arial"/>
                <a:cs typeface="Arial"/>
                <a:rtl val="0"/>
              </a:defRPr>
            </a:lvl1pPr>
          </a:lstStyle>
          <a:p>
            <a:fld id="{E98FCA07-3125-49EB-99F1-64DCEC752C04}" type="slidenum">
              <a:rPr lang="en-US" smtClean="0"/>
              <a:pPr/>
              <a:t>‹#›</a:t>
            </a:fld>
            <a:endParaRPr lang="en-US" dirty="0"/>
          </a:p>
        </p:txBody>
      </p:sp>
      <p:sp>
        <p:nvSpPr>
          <p:cNvPr id="53" name="Title 1">
            <a:extLst>
              <a:ext uri="{FF2B5EF4-FFF2-40B4-BE49-F238E27FC236}">
                <a16:creationId xmlns="" xmlns:a16="http://schemas.microsoft.com/office/drawing/2014/main" id="{5E2AA770-D551-4E85-A1D6-47EE14225DBB}"/>
              </a:ext>
            </a:extLst>
          </p:cNvPr>
          <p:cNvSpPr>
            <a:spLocks noGrp="1"/>
          </p:cNvSpPr>
          <p:nvPr userDrawn="1">
            <p:ph type="title"/>
          </p:nvPr>
        </p:nvSpPr>
        <p:spPr>
          <a:xfrm>
            <a:off x="587375" y="584200"/>
            <a:ext cx="9496987" cy="972592"/>
          </a:xfrm>
          <a:prstGeom prst="rect">
            <a:avLst/>
          </a:prstGeom>
        </p:spPr>
        <p:txBody>
          <a:bodyPr lIns="0" tIns="0" rIns="0" bIns="0"/>
          <a:lstStyle>
            <a:lvl1pPr>
              <a:defRPr b="1">
                <a:solidFill>
                  <a:schemeClr val="bg1"/>
                </a:solidFill>
              </a:defRPr>
            </a:lvl1pPr>
          </a:lstStyle>
          <a:p>
            <a:r>
              <a:rPr lang="en-US" dirty="0"/>
              <a:t>Click to edit Master title style</a:t>
            </a:r>
            <a:endParaRPr lang="es-PE" dirty="0"/>
          </a:p>
        </p:txBody>
      </p:sp>
      <p:sp>
        <p:nvSpPr>
          <p:cNvPr id="28" name="Freeform: Shape 27">
            <a:extLst>
              <a:ext uri="{FF2B5EF4-FFF2-40B4-BE49-F238E27FC236}">
                <a16:creationId xmlns="" xmlns:a16="http://schemas.microsoft.com/office/drawing/2014/main" id="{F787E9F0-8AD2-430E-BD07-AE01EB53B03D}"/>
              </a:ext>
            </a:extLst>
          </p:cNvPr>
          <p:cNvSpPr/>
          <p:nvPr userDrawn="1"/>
        </p:nvSpPr>
        <p:spPr>
          <a:xfrm rot="10800000" flipV="1">
            <a:off x="587375" y="2065048"/>
            <a:ext cx="4235806" cy="705764"/>
          </a:xfrm>
          <a:custGeom>
            <a:avLst/>
            <a:gdLst>
              <a:gd name="connsiteX0" fmla="*/ 4235806 w 4235806"/>
              <a:gd name="connsiteY0" fmla="*/ 0 h 705764"/>
              <a:gd name="connsiteX1" fmla="*/ 0 w 4235806"/>
              <a:gd name="connsiteY1" fmla="*/ 0 h 705764"/>
              <a:gd name="connsiteX2" fmla="*/ 41646 w 4235806"/>
              <a:gd name="connsiteY2" fmla="*/ 51348 h 705764"/>
              <a:gd name="connsiteX3" fmla="*/ 132187 w 4235806"/>
              <a:gd name="connsiteY3" fmla="*/ 352882 h 705764"/>
              <a:gd name="connsiteX4" fmla="*/ 41646 w 4235806"/>
              <a:gd name="connsiteY4" fmla="*/ 654416 h 705764"/>
              <a:gd name="connsiteX5" fmla="*/ 0 w 4235806"/>
              <a:gd name="connsiteY5" fmla="*/ 705764 h 705764"/>
              <a:gd name="connsiteX6" fmla="*/ 4235806 w 4235806"/>
              <a:gd name="connsiteY6" fmla="*/ 705764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5806" h="705764">
                <a:moveTo>
                  <a:pt x="4235806" y="0"/>
                </a:moveTo>
                <a:lnTo>
                  <a:pt x="0" y="0"/>
                </a:lnTo>
                <a:lnTo>
                  <a:pt x="41646" y="51348"/>
                </a:lnTo>
                <a:cubicBezTo>
                  <a:pt x="98809" y="137423"/>
                  <a:pt x="132187" y="241187"/>
                  <a:pt x="132187" y="352882"/>
                </a:cubicBezTo>
                <a:cubicBezTo>
                  <a:pt x="132187" y="464577"/>
                  <a:pt x="98809" y="568341"/>
                  <a:pt x="41646" y="654416"/>
                </a:cubicBezTo>
                <a:lnTo>
                  <a:pt x="0" y="705764"/>
                </a:lnTo>
                <a:lnTo>
                  <a:pt x="4235806" y="705764"/>
                </a:lnTo>
                <a:close/>
              </a:path>
            </a:pathLst>
          </a:custGeom>
          <a:gradFill flip="none" rotWithShape="1">
            <a:gsLst>
              <a:gs pos="0">
                <a:schemeClr val="tx2">
                  <a:lumMod val="60000"/>
                  <a:lumOff val="40000"/>
                  <a:alpha val="57000"/>
                </a:schemeClr>
              </a:gs>
              <a:gs pos="100000">
                <a:schemeClr val="tx2">
                  <a:alpha val="0"/>
                </a:schemeClr>
              </a:gs>
            </a:gsLst>
            <a:lin ang="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Freeform: Shape 28">
            <a:extLst>
              <a:ext uri="{FF2B5EF4-FFF2-40B4-BE49-F238E27FC236}">
                <a16:creationId xmlns="" xmlns:a16="http://schemas.microsoft.com/office/drawing/2014/main" id="{843A2E07-0380-4B55-B5D6-C941DD1B3644}"/>
              </a:ext>
            </a:extLst>
          </p:cNvPr>
          <p:cNvSpPr/>
          <p:nvPr userDrawn="1"/>
        </p:nvSpPr>
        <p:spPr>
          <a:xfrm rot="10800000" flipV="1">
            <a:off x="587375" y="5095648"/>
            <a:ext cx="4235806" cy="705764"/>
          </a:xfrm>
          <a:custGeom>
            <a:avLst/>
            <a:gdLst>
              <a:gd name="connsiteX0" fmla="*/ 4235806 w 4235806"/>
              <a:gd name="connsiteY0" fmla="*/ 0 h 705764"/>
              <a:gd name="connsiteX1" fmla="*/ 0 w 4235806"/>
              <a:gd name="connsiteY1" fmla="*/ 0 h 705764"/>
              <a:gd name="connsiteX2" fmla="*/ 41646 w 4235806"/>
              <a:gd name="connsiteY2" fmla="*/ 51348 h 705764"/>
              <a:gd name="connsiteX3" fmla="*/ 132187 w 4235806"/>
              <a:gd name="connsiteY3" fmla="*/ 352882 h 705764"/>
              <a:gd name="connsiteX4" fmla="*/ 41646 w 4235806"/>
              <a:gd name="connsiteY4" fmla="*/ 654416 h 705764"/>
              <a:gd name="connsiteX5" fmla="*/ 0 w 4235806"/>
              <a:gd name="connsiteY5" fmla="*/ 705764 h 705764"/>
              <a:gd name="connsiteX6" fmla="*/ 4235806 w 4235806"/>
              <a:gd name="connsiteY6" fmla="*/ 705764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5806" h="705764">
                <a:moveTo>
                  <a:pt x="4235806" y="0"/>
                </a:moveTo>
                <a:lnTo>
                  <a:pt x="0" y="0"/>
                </a:lnTo>
                <a:lnTo>
                  <a:pt x="41646" y="51348"/>
                </a:lnTo>
                <a:cubicBezTo>
                  <a:pt x="98809" y="137423"/>
                  <a:pt x="132187" y="241187"/>
                  <a:pt x="132187" y="352882"/>
                </a:cubicBezTo>
                <a:cubicBezTo>
                  <a:pt x="132187" y="464577"/>
                  <a:pt x="98809" y="568341"/>
                  <a:pt x="41646" y="654416"/>
                </a:cubicBezTo>
                <a:lnTo>
                  <a:pt x="0" y="705764"/>
                </a:lnTo>
                <a:lnTo>
                  <a:pt x="4235806" y="705764"/>
                </a:lnTo>
                <a:close/>
              </a:path>
            </a:pathLst>
          </a:custGeom>
          <a:gradFill flip="none" rotWithShape="1">
            <a:gsLst>
              <a:gs pos="0">
                <a:schemeClr val="tx2">
                  <a:lumMod val="60000"/>
                  <a:lumOff val="40000"/>
                  <a:alpha val="57000"/>
                </a:schemeClr>
              </a:gs>
              <a:gs pos="100000">
                <a:schemeClr val="tx2">
                  <a:alpha val="0"/>
                </a:schemeClr>
              </a:gs>
            </a:gsLst>
            <a:lin ang="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Freeform: Shape 33">
            <a:extLst>
              <a:ext uri="{FF2B5EF4-FFF2-40B4-BE49-F238E27FC236}">
                <a16:creationId xmlns="" xmlns:a16="http://schemas.microsoft.com/office/drawing/2014/main" id="{5A8579C2-A389-4120-B16D-7B62C069951E}"/>
              </a:ext>
            </a:extLst>
          </p:cNvPr>
          <p:cNvSpPr/>
          <p:nvPr userDrawn="1"/>
        </p:nvSpPr>
        <p:spPr>
          <a:xfrm rot="10800000" flipV="1">
            <a:off x="587375" y="3580347"/>
            <a:ext cx="3360947" cy="705764"/>
          </a:xfrm>
          <a:custGeom>
            <a:avLst/>
            <a:gdLst>
              <a:gd name="connsiteX0" fmla="*/ 3360947 w 3360947"/>
              <a:gd name="connsiteY0" fmla="*/ 0 h 705764"/>
              <a:gd name="connsiteX1" fmla="*/ 0 w 3360947"/>
              <a:gd name="connsiteY1" fmla="*/ 0 h 705764"/>
              <a:gd name="connsiteX2" fmla="*/ 41647 w 3360947"/>
              <a:gd name="connsiteY2" fmla="*/ 51349 h 705764"/>
              <a:gd name="connsiteX3" fmla="*/ 132188 w 3360947"/>
              <a:gd name="connsiteY3" fmla="*/ 352883 h 705764"/>
              <a:gd name="connsiteX4" fmla="*/ 41647 w 3360947"/>
              <a:gd name="connsiteY4" fmla="*/ 654417 h 705764"/>
              <a:gd name="connsiteX5" fmla="*/ 2 w 3360947"/>
              <a:gd name="connsiteY5" fmla="*/ 705764 h 705764"/>
              <a:gd name="connsiteX6" fmla="*/ 3360947 w 3360947"/>
              <a:gd name="connsiteY6" fmla="*/ 705764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60947" h="705764">
                <a:moveTo>
                  <a:pt x="3360947" y="0"/>
                </a:moveTo>
                <a:lnTo>
                  <a:pt x="0" y="0"/>
                </a:lnTo>
                <a:lnTo>
                  <a:pt x="41647" y="51349"/>
                </a:lnTo>
                <a:cubicBezTo>
                  <a:pt x="98810" y="137424"/>
                  <a:pt x="132188" y="241188"/>
                  <a:pt x="132188" y="352883"/>
                </a:cubicBezTo>
                <a:cubicBezTo>
                  <a:pt x="132188" y="464578"/>
                  <a:pt x="98810" y="568342"/>
                  <a:pt x="41647" y="654417"/>
                </a:cubicBezTo>
                <a:lnTo>
                  <a:pt x="2" y="705764"/>
                </a:lnTo>
                <a:lnTo>
                  <a:pt x="3360947" y="705764"/>
                </a:lnTo>
                <a:close/>
              </a:path>
            </a:pathLst>
          </a:custGeom>
          <a:gradFill flip="none" rotWithShape="1">
            <a:gsLst>
              <a:gs pos="0">
                <a:schemeClr val="tx2">
                  <a:lumMod val="60000"/>
                  <a:lumOff val="40000"/>
                  <a:alpha val="57000"/>
                </a:schemeClr>
              </a:gs>
              <a:gs pos="100000">
                <a:schemeClr val="tx2">
                  <a:alpha val="0"/>
                </a:schemeClr>
              </a:gs>
            </a:gsLst>
            <a:lin ang="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Freeform: Shape 35">
            <a:extLst>
              <a:ext uri="{FF2B5EF4-FFF2-40B4-BE49-F238E27FC236}">
                <a16:creationId xmlns="" xmlns:a16="http://schemas.microsoft.com/office/drawing/2014/main" id="{0733A61F-8126-4EA1-B433-89D57436B80F}"/>
              </a:ext>
            </a:extLst>
          </p:cNvPr>
          <p:cNvSpPr/>
          <p:nvPr userDrawn="1"/>
        </p:nvSpPr>
        <p:spPr>
          <a:xfrm rot="10800000" flipH="1" flipV="1">
            <a:off x="7368822" y="2065047"/>
            <a:ext cx="4235803" cy="705764"/>
          </a:xfrm>
          <a:custGeom>
            <a:avLst/>
            <a:gdLst>
              <a:gd name="connsiteX0" fmla="*/ 0 w 4235803"/>
              <a:gd name="connsiteY0" fmla="*/ 0 h 705764"/>
              <a:gd name="connsiteX1" fmla="*/ 4235803 w 4235803"/>
              <a:gd name="connsiteY1" fmla="*/ 0 h 705764"/>
              <a:gd name="connsiteX2" fmla="*/ 4235803 w 4235803"/>
              <a:gd name="connsiteY2" fmla="*/ 705764 h 705764"/>
              <a:gd name="connsiteX3" fmla="*/ 0 w 4235803"/>
              <a:gd name="connsiteY3" fmla="*/ 705764 h 705764"/>
              <a:gd name="connsiteX4" fmla="*/ 41646 w 4235803"/>
              <a:gd name="connsiteY4" fmla="*/ 654416 h 705764"/>
              <a:gd name="connsiteX5" fmla="*/ 132187 w 4235803"/>
              <a:gd name="connsiteY5" fmla="*/ 352882 h 705764"/>
              <a:gd name="connsiteX6" fmla="*/ 41646 w 4235803"/>
              <a:gd name="connsiteY6" fmla="*/ 51348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5803" h="705764">
                <a:moveTo>
                  <a:pt x="0" y="0"/>
                </a:moveTo>
                <a:lnTo>
                  <a:pt x="4235803" y="0"/>
                </a:lnTo>
                <a:lnTo>
                  <a:pt x="4235803" y="705764"/>
                </a:lnTo>
                <a:lnTo>
                  <a:pt x="0" y="705764"/>
                </a:lnTo>
                <a:lnTo>
                  <a:pt x="41646" y="654416"/>
                </a:lnTo>
                <a:cubicBezTo>
                  <a:pt x="98809" y="568341"/>
                  <a:pt x="132187" y="464577"/>
                  <a:pt x="132187" y="352882"/>
                </a:cubicBezTo>
                <a:cubicBezTo>
                  <a:pt x="132187" y="241187"/>
                  <a:pt x="98809" y="137423"/>
                  <a:pt x="41646" y="51348"/>
                </a:cubicBezTo>
                <a:close/>
              </a:path>
            </a:pathLst>
          </a:custGeom>
          <a:gradFill flip="none" rotWithShape="1">
            <a:gsLst>
              <a:gs pos="0">
                <a:schemeClr val="tx2">
                  <a:lumMod val="60000"/>
                  <a:lumOff val="40000"/>
                  <a:alpha val="57000"/>
                </a:schemeClr>
              </a:gs>
              <a:gs pos="100000">
                <a:schemeClr val="tx2">
                  <a:alpha val="0"/>
                </a:schemeClr>
              </a:gs>
            </a:gsLst>
            <a:lin ang="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Freeform: Shape 36">
            <a:extLst>
              <a:ext uri="{FF2B5EF4-FFF2-40B4-BE49-F238E27FC236}">
                <a16:creationId xmlns="" xmlns:a16="http://schemas.microsoft.com/office/drawing/2014/main" id="{2536FB0C-BF42-4DCD-9226-CF03FD7F3ECB}"/>
              </a:ext>
            </a:extLst>
          </p:cNvPr>
          <p:cNvSpPr/>
          <p:nvPr userDrawn="1"/>
        </p:nvSpPr>
        <p:spPr>
          <a:xfrm rot="10800000" flipH="1" flipV="1">
            <a:off x="7368822" y="5095648"/>
            <a:ext cx="4235803" cy="705764"/>
          </a:xfrm>
          <a:custGeom>
            <a:avLst/>
            <a:gdLst>
              <a:gd name="connsiteX0" fmla="*/ 0 w 4235803"/>
              <a:gd name="connsiteY0" fmla="*/ 0 h 705764"/>
              <a:gd name="connsiteX1" fmla="*/ 4235803 w 4235803"/>
              <a:gd name="connsiteY1" fmla="*/ 0 h 705764"/>
              <a:gd name="connsiteX2" fmla="*/ 4235803 w 4235803"/>
              <a:gd name="connsiteY2" fmla="*/ 705764 h 705764"/>
              <a:gd name="connsiteX3" fmla="*/ 0 w 4235803"/>
              <a:gd name="connsiteY3" fmla="*/ 705764 h 705764"/>
              <a:gd name="connsiteX4" fmla="*/ 41646 w 4235803"/>
              <a:gd name="connsiteY4" fmla="*/ 654416 h 705764"/>
              <a:gd name="connsiteX5" fmla="*/ 132187 w 4235803"/>
              <a:gd name="connsiteY5" fmla="*/ 352882 h 705764"/>
              <a:gd name="connsiteX6" fmla="*/ 41646 w 4235803"/>
              <a:gd name="connsiteY6" fmla="*/ 51348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5803" h="705764">
                <a:moveTo>
                  <a:pt x="0" y="0"/>
                </a:moveTo>
                <a:lnTo>
                  <a:pt x="4235803" y="0"/>
                </a:lnTo>
                <a:lnTo>
                  <a:pt x="4235803" y="705764"/>
                </a:lnTo>
                <a:lnTo>
                  <a:pt x="0" y="705764"/>
                </a:lnTo>
                <a:lnTo>
                  <a:pt x="41646" y="654416"/>
                </a:lnTo>
                <a:cubicBezTo>
                  <a:pt x="98809" y="568341"/>
                  <a:pt x="132187" y="464577"/>
                  <a:pt x="132187" y="352882"/>
                </a:cubicBezTo>
                <a:cubicBezTo>
                  <a:pt x="132187" y="241187"/>
                  <a:pt x="98809" y="137423"/>
                  <a:pt x="41646" y="51348"/>
                </a:cubicBezTo>
                <a:close/>
              </a:path>
            </a:pathLst>
          </a:custGeom>
          <a:gradFill flip="none" rotWithShape="1">
            <a:gsLst>
              <a:gs pos="0">
                <a:schemeClr val="tx2">
                  <a:lumMod val="60000"/>
                  <a:lumOff val="40000"/>
                  <a:alpha val="57000"/>
                </a:schemeClr>
              </a:gs>
              <a:gs pos="100000">
                <a:schemeClr val="tx2">
                  <a:alpha val="0"/>
                </a:schemeClr>
              </a:gs>
            </a:gsLst>
            <a:lin ang="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Freeform: Shape 37">
            <a:extLst>
              <a:ext uri="{FF2B5EF4-FFF2-40B4-BE49-F238E27FC236}">
                <a16:creationId xmlns="" xmlns:a16="http://schemas.microsoft.com/office/drawing/2014/main" id="{55CB6EE8-5014-4739-A5DE-26593DA8C536}"/>
              </a:ext>
            </a:extLst>
          </p:cNvPr>
          <p:cNvSpPr/>
          <p:nvPr userDrawn="1"/>
        </p:nvSpPr>
        <p:spPr>
          <a:xfrm rot="10800000" flipH="1" flipV="1">
            <a:off x="8243681" y="3580347"/>
            <a:ext cx="3360944" cy="705764"/>
          </a:xfrm>
          <a:custGeom>
            <a:avLst/>
            <a:gdLst>
              <a:gd name="connsiteX0" fmla="*/ 0 w 3360944"/>
              <a:gd name="connsiteY0" fmla="*/ 0 h 705764"/>
              <a:gd name="connsiteX1" fmla="*/ 3360944 w 3360944"/>
              <a:gd name="connsiteY1" fmla="*/ 0 h 705764"/>
              <a:gd name="connsiteX2" fmla="*/ 3360944 w 3360944"/>
              <a:gd name="connsiteY2" fmla="*/ 705764 h 705764"/>
              <a:gd name="connsiteX3" fmla="*/ 1 w 3360944"/>
              <a:gd name="connsiteY3" fmla="*/ 705764 h 705764"/>
              <a:gd name="connsiteX4" fmla="*/ 41647 w 3360944"/>
              <a:gd name="connsiteY4" fmla="*/ 654417 h 705764"/>
              <a:gd name="connsiteX5" fmla="*/ 132188 w 3360944"/>
              <a:gd name="connsiteY5" fmla="*/ 352883 h 705764"/>
              <a:gd name="connsiteX6" fmla="*/ 41647 w 3360944"/>
              <a:gd name="connsiteY6" fmla="*/ 51349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60944" h="705764">
                <a:moveTo>
                  <a:pt x="0" y="0"/>
                </a:moveTo>
                <a:lnTo>
                  <a:pt x="3360944" y="0"/>
                </a:lnTo>
                <a:lnTo>
                  <a:pt x="3360944" y="705764"/>
                </a:lnTo>
                <a:lnTo>
                  <a:pt x="1" y="705764"/>
                </a:lnTo>
                <a:lnTo>
                  <a:pt x="41647" y="654417"/>
                </a:lnTo>
                <a:cubicBezTo>
                  <a:pt x="98810" y="568342"/>
                  <a:pt x="132188" y="464578"/>
                  <a:pt x="132188" y="352883"/>
                </a:cubicBezTo>
                <a:cubicBezTo>
                  <a:pt x="132188" y="241188"/>
                  <a:pt x="98810" y="137424"/>
                  <a:pt x="41647" y="51349"/>
                </a:cubicBezTo>
                <a:close/>
              </a:path>
            </a:pathLst>
          </a:custGeom>
          <a:gradFill flip="none" rotWithShape="1">
            <a:gsLst>
              <a:gs pos="0">
                <a:schemeClr val="tx2">
                  <a:lumMod val="60000"/>
                  <a:lumOff val="40000"/>
                  <a:alpha val="57000"/>
                </a:schemeClr>
              </a:gs>
              <a:gs pos="100000">
                <a:schemeClr val="tx2">
                  <a:alpha val="0"/>
                </a:schemeClr>
              </a:gs>
            </a:gsLst>
            <a:lin ang="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Oval 58">
            <a:extLst>
              <a:ext uri="{FF2B5EF4-FFF2-40B4-BE49-F238E27FC236}">
                <a16:creationId xmlns="" xmlns:a16="http://schemas.microsoft.com/office/drawing/2014/main" id="{A57EA933-7CDE-4235-9137-2A3FE5E8D9D3}"/>
              </a:ext>
            </a:extLst>
          </p:cNvPr>
          <p:cNvSpPr/>
          <p:nvPr userDrawn="1"/>
        </p:nvSpPr>
        <p:spPr>
          <a:xfrm>
            <a:off x="4944386" y="2790229"/>
            <a:ext cx="2286000" cy="2286000"/>
          </a:xfrm>
          <a:prstGeom prst="ellipse">
            <a:avLst/>
          </a:prstGeom>
          <a:solidFill>
            <a:schemeClr val="tx2">
              <a:lumMod val="75000"/>
              <a:alpha val="9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3" name="Group 62">
            <a:extLst>
              <a:ext uri="{FF2B5EF4-FFF2-40B4-BE49-F238E27FC236}">
                <a16:creationId xmlns="" xmlns:a16="http://schemas.microsoft.com/office/drawing/2014/main" id="{87BCABF8-A7DD-47E3-8DE9-2A5DF03ECF74}"/>
              </a:ext>
            </a:extLst>
          </p:cNvPr>
          <p:cNvGrpSpPr/>
          <p:nvPr userDrawn="1"/>
        </p:nvGrpSpPr>
        <p:grpSpPr>
          <a:xfrm>
            <a:off x="4488084" y="2334209"/>
            <a:ext cx="3206404" cy="3198040"/>
            <a:chOff x="4283651" y="1987454"/>
            <a:chExt cx="3615269" cy="3605839"/>
          </a:xfrm>
        </p:grpSpPr>
        <p:sp>
          <p:nvSpPr>
            <p:cNvPr id="64" name="Arc 63">
              <a:extLst>
                <a:ext uri="{FF2B5EF4-FFF2-40B4-BE49-F238E27FC236}">
                  <a16:creationId xmlns="" xmlns:a16="http://schemas.microsoft.com/office/drawing/2014/main" id="{D5D1CF31-4151-4F39-A971-933E92EEE5D0}"/>
                </a:ext>
              </a:extLst>
            </p:cNvPr>
            <p:cNvSpPr/>
            <p:nvPr/>
          </p:nvSpPr>
          <p:spPr bwMode="auto">
            <a:xfrm>
              <a:off x="4283651" y="1987455"/>
              <a:ext cx="3605837" cy="3605838"/>
            </a:xfrm>
            <a:prstGeom prst="arc">
              <a:avLst>
                <a:gd name="adj1" fmla="val 15239622"/>
                <a:gd name="adj2" fmla="val 17043764"/>
              </a:avLst>
            </a:prstGeom>
            <a:noFill/>
            <a:ln w="12700" cap="flat" cmpd="sng" algn="ctr">
              <a:solidFill>
                <a:schemeClr val="bg1"/>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600" b="0" i="0" u="none" strike="noStrike" kern="1200" cap="none" spc="0" normalizeH="0" baseline="0" noProof="0">
                <a:ln>
                  <a:noFill/>
                </a:ln>
                <a:solidFill>
                  <a:srgbClr val="231F20"/>
                </a:solidFill>
                <a:effectLst/>
                <a:uLnTx/>
                <a:uFillTx/>
                <a:latin typeface="Arial" pitchFamily="34" charset="0"/>
                <a:ea typeface="+mn-ea"/>
                <a:cs typeface="+mn-cs"/>
              </a:endParaRPr>
            </a:p>
          </p:txBody>
        </p:sp>
        <p:sp>
          <p:nvSpPr>
            <p:cNvPr id="65" name="Arc 64">
              <a:extLst>
                <a:ext uri="{FF2B5EF4-FFF2-40B4-BE49-F238E27FC236}">
                  <a16:creationId xmlns="" xmlns:a16="http://schemas.microsoft.com/office/drawing/2014/main" id="{3FAB8C38-CD9D-48C9-A605-81A0F87D741F}"/>
                </a:ext>
              </a:extLst>
            </p:cNvPr>
            <p:cNvSpPr/>
            <p:nvPr/>
          </p:nvSpPr>
          <p:spPr bwMode="auto">
            <a:xfrm rot="3600000">
              <a:off x="4293082" y="1987455"/>
              <a:ext cx="3605837" cy="3605838"/>
            </a:xfrm>
            <a:prstGeom prst="arc">
              <a:avLst>
                <a:gd name="adj1" fmla="val 15239622"/>
                <a:gd name="adj2" fmla="val 17043764"/>
              </a:avLst>
            </a:prstGeom>
            <a:noFill/>
            <a:ln w="12700" cap="flat" cmpd="sng" algn="ctr">
              <a:solidFill>
                <a:schemeClr val="bg1"/>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600" b="0" i="0" u="none" strike="noStrike" kern="1200" cap="none" spc="0" normalizeH="0" baseline="0" noProof="0">
                <a:ln>
                  <a:noFill/>
                </a:ln>
                <a:solidFill>
                  <a:srgbClr val="231F20"/>
                </a:solidFill>
                <a:effectLst/>
                <a:uLnTx/>
                <a:uFillTx/>
                <a:latin typeface="Arial" pitchFamily="34" charset="0"/>
                <a:ea typeface="+mn-ea"/>
                <a:cs typeface="+mn-cs"/>
              </a:endParaRPr>
            </a:p>
          </p:txBody>
        </p:sp>
        <p:sp>
          <p:nvSpPr>
            <p:cNvPr id="66" name="Arc 65">
              <a:extLst>
                <a:ext uri="{FF2B5EF4-FFF2-40B4-BE49-F238E27FC236}">
                  <a16:creationId xmlns="" xmlns:a16="http://schemas.microsoft.com/office/drawing/2014/main" id="{69955EE1-83B9-4DD8-B9B3-264C8BD0CE59}"/>
                </a:ext>
              </a:extLst>
            </p:cNvPr>
            <p:cNvSpPr/>
            <p:nvPr/>
          </p:nvSpPr>
          <p:spPr bwMode="auto">
            <a:xfrm rot="7200000">
              <a:off x="4293082" y="1987455"/>
              <a:ext cx="3605837" cy="3605838"/>
            </a:xfrm>
            <a:prstGeom prst="arc">
              <a:avLst>
                <a:gd name="adj1" fmla="val 15239622"/>
                <a:gd name="adj2" fmla="val 17043764"/>
              </a:avLst>
            </a:prstGeom>
            <a:noFill/>
            <a:ln w="12700" cap="flat" cmpd="sng" algn="ctr">
              <a:solidFill>
                <a:schemeClr val="bg1"/>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600" b="0" i="0" u="none" strike="noStrike" kern="1200" cap="none" spc="0" normalizeH="0" baseline="0" noProof="0">
                <a:ln>
                  <a:noFill/>
                </a:ln>
                <a:solidFill>
                  <a:srgbClr val="231F20"/>
                </a:solidFill>
                <a:effectLst/>
                <a:uLnTx/>
                <a:uFillTx/>
                <a:latin typeface="Arial" pitchFamily="34" charset="0"/>
                <a:ea typeface="+mn-ea"/>
                <a:cs typeface="+mn-cs"/>
              </a:endParaRPr>
            </a:p>
          </p:txBody>
        </p:sp>
        <p:sp>
          <p:nvSpPr>
            <p:cNvPr id="67" name="Arc 66">
              <a:extLst>
                <a:ext uri="{FF2B5EF4-FFF2-40B4-BE49-F238E27FC236}">
                  <a16:creationId xmlns="" xmlns:a16="http://schemas.microsoft.com/office/drawing/2014/main" id="{29FF92D4-0791-4E90-83E3-C3162B6CB364}"/>
                </a:ext>
              </a:extLst>
            </p:cNvPr>
            <p:cNvSpPr/>
            <p:nvPr/>
          </p:nvSpPr>
          <p:spPr bwMode="auto">
            <a:xfrm rot="10800000">
              <a:off x="4293082" y="1987454"/>
              <a:ext cx="3605837" cy="3605838"/>
            </a:xfrm>
            <a:prstGeom prst="arc">
              <a:avLst>
                <a:gd name="adj1" fmla="val 15239622"/>
                <a:gd name="adj2" fmla="val 17043764"/>
              </a:avLst>
            </a:prstGeom>
            <a:noFill/>
            <a:ln w="12700" cap="flat" cmpd="sng" algn="ctr">
              <a:solidFill>
                <a:schemeClr val="bg1"/>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600" b="0" i="0" u="none" strike="noStrike" kern="1200" cap="none" spc="0" normalizeH="0" baseline="0" noProof="0">
                <a:ln>
                  <a:noFill/>
                </a:ln>
                <a:solidFill>
                  <a:srgbClr val="231F20"/>
                </a:solidFill>
                <a:effectLst/>
                <a:uLnTx/>
                <a:uFillTx/>
                <a:latin typeface="Arial" pitchFamily="34" charset="0"/>
                <a:ea typeface="+mn-ea"/>
                <a:cs typeface="+mn-cs"/>
              </a:endParaRPr>
            </a:p>
          </p:txBody>
        </p:sp>
        <p:sp>
          <p:nvSpPr>
            <p:cNvPr id="68" name="Arc 67">
              <a:extLst>
                <a:ext uri="{FF2B5EF4-FFF2-40B4-BE49-F238E27FC236}">
                  <a16:creationId xmlns="" xmlns:a16="http://schemas.microsoft.com/office/drawing/2014/main" id="{5DEAB797-8470-443C-9B06-544F8E9A3811}"/>
                </a:ext>
              </a:extLst>
            </p:cNvPr>
            <p:cNvSpPr/>
            <p:nvPr/>
          </p:nvSpPr>
          <p:spPr bwMode="auto">
            <a:xfrm rot="14400000">
              <a:off x="4293082" y="1987454"/>
              <a:ext cx="3605837" cy="3605838"/>
            </a:xfrm>
            <a:prstGeom prst="arc">
              <a:avLst>
                <a:gd name="adj1" fmla="val 15239622"/>
                <a:gd name="adj2" fmla="val 17043764"/>
              </a:avLst>
            </a:prstGeom>
            <a:noFill/>
            <a:ln w="12700" cap="flat" cmpd="sng" algn="ctr">
              <a:solidFill>
                <a:schemeClr val="bg1"/>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600" b="0" i="0" u="none" strike="noStrike" kern="1200" cap="none" spc="0" normalizeH="0" baseline="0" noProof="0">
                <a:ln>
                  <a:noFill/>
                </a:ln>
                <a:solidFill>
                  <a:srgbClr val="231F20"/>
                </a:solidFill>
                <a:effectLst/>
                <a:uLnTx/>
                <a:uFillTx/>
                <a:latin typeface="Arial" pitchFamily="34" charset="0"/>
                <a:ea typeface="+mn-ea"/>
                <a:cs typeface="+mn-cs"/>
              </a:endParaRPr>
            </a:p>
          </p:txBody>
        </p:sp>
        <p:sp>
          <p:nvSpPr>
            <p:cNvPr id="69" name="Arc 68">
              <a:extLst>
                <a:ext uri="{FF2B5EF4-FFF2-40B4-BE49-F238E27FC236}">
                  <a16:creationId xmlns="" xmlns:a16="http://schemas.microsoft.com/office/drawing/2014/main" id="{F1521EA6-90D8-4385-8E6F-1F9C1C163CF3}"/>
                </a:ext>
              </a:extLst>
            </p:cNvPr>
            <p:cNvSpPr/>
            <p:nvPr/>
          </p:nvSpPr>
          <p:spPr bwMode="auto">
            <a:xfrm rot="18000000">
              <a:off x="4293082" y="1987454"/>
              <a:ext cx="3605837" cy="3605838"/>
            </a:xfrm>
            <a:prstGeom prst="arc">
              <a:avLst>
                <a:gd name="adj1" fmla="val 15239622"/>
                <a:gd name="adj2" fmla="val 17043764"/>
              </a:avLst>
            </a:prstGeom>
            <a:noFill/>
            <a:ln w="12700" cap="flat" cmpd="sng" algn="ctr">
              <a:solidFill>
                <a:schemeClr val="bg1"/>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600" b="0" i="0" u="none" strike="noStrike" kern="1200" cap="none" spc="0" normalizeH="0" baseline="0" noProof="0">
                <a:ln>
                  <a:noFill/>
                </a:ln>
                <a:solidFill>
                  <a:srgbClr val="231F20"/>
                </a:solidFill>
                <a:effectLst/>
                <a:uLnTx/>
                <a:uFillTx/>
                <a:latin typeface="Arial" pitchFamily="34" charset="0"/>
                <a:ea typeface="+mn-ea"/>
                <a:cs typeface="+mn-cs"/>
              </a:endParaRPr>
            </a:p>
          </p:txBody>
        </p:sp>
      </p:grpSp>
      <p:sp>
        <p:nvSpPr>
          <p:cNvPr id="113" name="Text Placeholder 73">
            <a:extLst>
              <a:ext uri="{FF2B5EF4-FFF2-40B4-BE49-F238E27FC236}">
                <a16:creationId xmlns="" xmlns:a16="http://schemas.microsoft.com/office/drawing/2014/main" id="{69122990-F317-4471-8D0A-DAD931C0C8FE}"/>
              </a:ext>
            </a:extLst>
          </p:cNvPr>
          <p:cNvSpPr>
            <a:spLocks noGrp="1"/>
          </p:cNvSpPr>
          <p:nvPr userDrawn="1">
            <p:ph type="body" sz="quarter" idx="11"/>
          </p:nvPr>
        </p:nvSpPr>
        <p:spPr>
          <a:xfrm>
            <a:off x="8218958" y="2223022"/>
            <a:ext cx="2509139" cy="389815"/>
          </a:xfrm>
          <a:prstGeom prst="rect">
            <a:avLst/>
          </a:prstGeom>
        </p:spPr>
        <p:txBody>
          <a:bodyPr lIns="0" tIns="0" rIns="0" bIns="0" anchor="ctr"/>
          <a:lstStyle>
            <a:lvl1pPr marL="269875" indent="-269875">
              <a:buFont typeface="Arial" panose="020B0604020202020204" pitchFamily="34" charset="0"/>
              <a:buNone/>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114" name="Text Placeholder 73">
            <a:extLst>
              <a:ext uri="{FF2B5EF4-FFF2-40B4-BE49-F238E27FC236}">
                <a16:creationId xmlns="" xmlns:a16="http://schemas.microsoft.com/office/drawing/2014/main" id="{D7498D2B-6A15-4E80-B31C-AE32A16E3049}"/>
              </a:ext>
            </a:extLst>
          </p:cNvPr>
          <p:cNvSpPr>
            <a:spLocks noGrp="1"/>
          </p:cNvSpPr>
          <p:nvPr userDrawn="1">
            <p:ph type="body" sz="quarter" idx="12" hasCustomPrompt="1"/>
          </p:nvPr>
        </p:nvSpPr>
        <p:spPr>
          <a:xfrm>
            <a:off x="7692282" y="2223022"/>
            <a:ext cx="414328" cy="389815"/>
          </a:xfrm>
          <a:prstGeom prst="rect">
            <a:avLst/>
          </a:prstGeom>
        </p:spPr>
        <p:txBody>
          <a:bodyPr lIns="0" tIns="0" rIns="0" bIns="0" anchor="ctr"/>
          <a:lstStyle>
            <a:lvl1pPr marL="269875" indent="-269875" algn="l">
              <a:buFont typeface="Arial" panose="020B0604020202020204" pitchFamily="34" charset="0"/>
              <a:buNone/>
              <a:defRPr kumimoji="0" lang="en-US" sz="2000" b="1" i="0" u="none" strike="noStrike" kern="1200" cap="none" spc="0" normalizeH="0" baseline="0" dirty="0" smtClean="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01</a:t>
            </a:r>
          </a:p>
        </p:txBody>
      </p:sp>
      <p:sp>
        <p:nvSpPr>
          <p:cNvPr id="115" name="Text Placeholder 73">
            <a:extLst>
              <a:ext uri="{FF2B5EF4-FFF2-40B4-BE49-F238E27FC236}">
                <a16:creationId xmlns="" xmlns:a16="http://schemas.microsoft.com/office/drawing/2014/main" id="{7B62703E-5677-486F-87B4-B001F7114A77}"/>
              </a:ext>
            </a:extLst>
          </p:cNvPr>
          <p:cNvSpPr>
            <a:spLocks noGrp="1"/>
          </p:cNvSpPr>
          <p:nvPr userDrawn="1">
            <p:ph type="body" sz="quarter" idx="13"/>
          </p:nvPr>
        </p:nvSpPr>
        <p:spPr>
          <a:xfrm>
            <a:off x="8218958" y="5253623"/>
            <a:ext cx="2509139" cy="389815"/>
          </a:xfrm>
          <a:prstGeom prst="rect">
            <a:avLst/>
          </a:prstGeom>
        </p:spPr>
        <p:txBody>
          <a:bodyPr lIns="0" tIns="0" rIns="0" bIns="0" anchor="ctr"/>
          <a:lstStyle>
            <a:lvl1pPr marL="269875" indent="-269875">
              <a:buFont typeface="Arial" panose="020B0604020202020204" pitchFamily="34" charset="0"/>
              <a:buNone/>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116" name="Text Placeholder 73">
            <a:extLst>
              <a:ext uri="{FF2B5EF4-FFF2-40B4-BE49-F238E27FC236}">
                <a16:creationId xmlns="" xmlns:a16="http://schemas.microsoft.com/office/drawing/2014/main" id="{CE4FAFE9-DA16-4DF4-BC63-C9A89CAEEF58}"/>
              </a:ext>
            </a:extLst>
          </p:cNvPr>
          <p:cNvSpPr>
            <a:spLocks noGrp="1"/>
          </p:cNvSpPr>
          <p:nvPr userDrawn="1">
            <p:ph type="body" sz="quarter" idx="14" hasCustomPrompt="1"/>
          </p:nvPr>
        </p:nvSpPr>
        <p:spPr>
          <a:xfrm>
            <a:off x="7692282" y="5253623"/>
            <a:ext cx="414328" cy="389815"/>
          </a:xfrm>
          <a:prstGeom prst="rect">
            <a:avLst/>
          </a:prstGeom>
        </p:spPr>
        <p:txBody>
          <a:bodyPr lIns="0" tIns="0" rIns="0" bIns="0" anchor="ctr"/>
          <a:lstStyle>
            <a:lvl1pPr marL="269875" indent="-269875" algn="l">
              <a:buFont typeface="Arial" panose="020B0604020202020204" pitchFamily="34" charset="0"/>
              <a:buNone/>
              <a:defRPr kumimoji="0" lang="en-US" sz="2000" b="1" i="0" u="none" strike="noStrike" kern="1200" cap="none" spc="0" normalizeH="0" baseline="0" dirty="0" smtClean="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03</a:t>
            </a:r>
          </a:p>
        </p:txBody>
      </p:sp>
      <p:sp>
        <p:nvSpPr>
          <p:cNvPr id="117" name="Text Placeholder 73">
            <a:extLst>
              <a:ext uri="{FF2B5EF4-FFF2-40B4-BE49-F238E27FC236}">
                <a16:creationId xmlns="" xmlns:a16="http://schemas.microsoft.com/office/drawing/2014/main" id="{6A6BA5AC-4CDD-4F43-BCFD-01A992BA987A}"/>
              </a:ext>
            </a:extLst>
          </p:cNvPr>
          <p:cNvSpPr>
            <a:spLocks noGrp="1"/>
          </p:cNvSpPr>
          <p:nvPr userDrawn="1">
            <p:ph type="body" sz="quarter" idx="15"/>
          </p:nvPr>
        </p:nvSpPr>
        <p:spPr>
          <a:xfrm>
            <a:off x="9089892" y="3738321"/>
            <a:ext cx="2509139" cy="389815"/>
          </a:xfrm>
          <a:prstGeom prst="rect">
            <a:avLst/>
          </a:prstGeom>
        </p:spPr>
        <p:txBody>
          <a:bodyPr lIns="0" tIns="0" rIns="0" bIns="0" anchor="ctr"/>
          <a:lstStyle>
            <a:lvl1pPr marL="269875" indent="-269875">
              <a:buFont typeface="Arial" panose="020B0604020202020204" pitchFamily="34" charset="0"/>
              <a:buNone/>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118" name="Text Placeholder 73">
            <a:extLst>
              <a:ext uri="{FF2B5EF4-FFF2-40B4-BE49-F238E27FC236}">
                <a16:creationId xmlns="" xmlns:a16="http://schemas.microsoft.com/office/drawing/2014/main" id="{C8D0EA2B-4324-4CB4-9DC2-53ABBE063FC1}"/>
              </a:ext>
            </a:extLst>
          </p:cNvPr>
          <p:cNvSpPr>
            <a:spLocks noGrp="1"/>
          </p:cNvSpPr>
          <p:nvPr userDrawn="1">
            <p:ph type="body" sz="quarter" idx="16" hasCustomPrompt="1"/>
          </p:nvPr>
        </p:nvSpPr>
        <p:spPr>
          <a:xfrm>
            <a:off x="8563216" y="3738321"/>
            <a:ext cx="414328" cy="389815"/>
          </a:xfrm>
          <a:prstGeom prst="rect">
            <a:avLst/>
          </a:prstGeom>
        </p:spPr>
        <p:txBody>
          <a:bodyPr lIns="0" tIns="0" rIns="0" bIns="0" anchor="ctr"/>
          <a:lstStyle>
            <a:lvl1pPr marL="269875" indent="-269875" algn="l">
              <a:buFont typeface="Arial" panose="020B0604020202020204" pitchFamily="34" charset="0"/>
              <a:buNone/>
              <a:defRPr kumimoji="0" lang="en-US" sz="2000" b="1" i="0" u="none" strike="noStrike" kern="1200" cap="none" spc="0" normalizeH="0" baseline="0" dirty="0" smtClean="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02</a:t>
            </a:r>
          </a:p>
        </p:txBody>
      </p:sp>
      <p:sp>
        <p:nvSpPr>
          <p:cNvPr id="121" name="Text Placeholder 73">
            <a:extLst>
              <a:ext uri="{FF2B5EF4-FFF2-40B4-BE49-F238E27FC236}">
                <a16:creationId xmlns="" xmlns:a16="http://schemas.microsoft.com/office/drawing/2014/main" id="{B049CDD1-E8EC-4C28-9580-DCA79E9D62B4}"/>
              </a:ext>
            </a:extLst>
          </p:cNvPr>
          <p:cNvSpPr>
            <a:spLocks noGrp="1"/>
          </p:cNvSpPr>
          <p:nvPr userDrawn="1">
            <p:ph type="body" sz="quarter" idx="17"/>
          </p:nvPr>
        </p:nvSpPr>
        <p:spPr>
          <a:xfrm>
            <a:off x="1462839" y="2223022"/>
            <a:ext cx="2509139" cy="389815"/>
          </a:xfrm>
          <a:prstGeom prst="rect">
            <a:avLst/>
          </a:prstGeom>
        </p:spPr>
        <p:txBody>
          <a:bodyPr lIns="0" tIns="0" rIns="0" bIns="0" anchor="ctr"/>
          <a:lstStyle>
            <a:lvl1pPr marL="269875" indent="-269875" algn="r">
              <a:buFont typeface="Arial" panose="020B0604020202020204" pitchFamily="34" charset="0"/>
              <a:buNone/>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122" name="Text Placeholder 73">
            <a:extLst>
              <a:ext uri="{FF2B5EF4-FFF2-40B4-BE49-F238E27FC236}">
                <a16:creationId xmlns="" xmlns:a16="http://schemas.microsoft.com/office/drawing/2014/main" id="{5006FA14-500F-458C-A7C4-6CE414ABB45B}"/>
              </a:ext>
            </a:extLst>
          </p:cNvPr>
          <p:cNvSpPr>
            <a:spLocks noGrp="1"/>
          </p:cNvSpPr>
          <p:nvPr userDrawn="1">
            <p:ph type="body" sz="quarter" idx="18" hasCustomPrompt="1"/>
          </p:nvPr>
        </p:nvSpPr>
        <p:spPr>
          <a:xfrm>
            <a:off x="4079056" y="2223022"/>
            <a:ext cx="414328" cy="389815"/>
          </a:xfrm>
          <a:prstGeom prst="rect">
            <a:avLst/>
          </a:prstGeom>
        </p:spPr>
        <p:txBody>
          <a:bodyPr lIns="0" tIns="0" rIns="0" bIns="0" anchor="ctr"/>
          <a:lstStyle>
            <a:lvl1pPr marL="269875" indent="-269875" algn="r">
              <a:buFont typeface="Arial" panose="020B0604020202020204" pitchFamily="34" charset="0"/>
              <a:buNone/>
              <a:defRPr lang="en-US" sz="2000" b="1" kern="1200" baseline="0" dirty="0" smtClean="0">
                <a:solidFill>
                  <a:schemeClr val="bg1"/>
                </a:solidFill>
                <a:latin typeface="Arial" panose="020B0604020202020204" pitchFamily="34" charset="0"/>
                <a:ea typeface="+mn-ea"/>
                <a:cs typeface="+mn-cs"/>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marL="269875" marR="0" lvl="0" indent="-269875"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06</a:t>
            </a:r>
          </a:p>
        </p:txBody>
      </p:sp>
      <p:sp>
        <p:nvSpPr>
          <p:cNvPr id="123" name="Text Placeholder 73">
            <a:extLst>
              <a:ext uri="{FF2B5EF4-FFF2-40B4-BE49-F238E27FC236}">
                <a16:creationId xmlns="" xmlns:a16="http://schemas.microsoft.com/office/drawing/2014/main" id="{CA06EC99-E41D-4DBD-A64F-C639B3E43E77}"/>
              </a:ext>
            </a:extLst>
          </p:cNvPr>
          <p:cNvSpPr>
            <a:spLocks noGrp="1"/>
          </p:cNvSpPr>
          <p:nvPr userDrawn="1">
            <p:ph type="body" sz="quarter" idx="19"/>
          </p:nvPr>
        </p:nvSpPr>
        <p:spPr>
          <a:xfrm>
            <a:off x="1462839" y="5253623"/>
            <a:ext cx="2509139" cy="389815"/>
          </a:xfrm>
          <a:prstGeom prst="rect">
            <a:avLst/>
          </a:prstGeom>
        </p:spPr>
        <p:txBody>
          <a:bodyPr lIns="0" tIns="0" rIns="0" bIns="0" anchor="ctr"/>
          <a:lstStyle>
            <a:lvl1pPr marL="269875" indent="-269875" algn="r">
              <a:buFont typeface="Arial" panose="020B0604020202020204" pitchFamily="34" charset="0"/>
              <a:buNone/>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124" name="Text Placeholder 73">
            <a:extLst>
              <a:ext uri="{FF2B5EF4-FFF2-40B4-BE49-F238E27FC236}">
                <a16:creationId xmlns="" xmlns:a16="http://schemas.microsoft.com/office/drawing/2014/main" id="{6AE7A230-9049-4850-80BE-E2342BA1E572}"/>
              </a:ext>
            </a:extLst>
          </p:cNvPr>
          <p:cNvSpPr>
            <a:spLocks noGrp="1"/>
          </p:cNvSpPr>
          <p:nvPr userDrawn="1">
            <p:ph type="body" sz="quarter" idx="20" hasCustomPrompt="1"/>
          </p:nvPr>
        </p:nvSpPr>
        <p:spPr>
          <a:xfrm>
            <a:off x="4079056" y="5253623"/>
            <a:ext cx="414328" cy="389815"/>
          </a:xfrm>
          <a:prstGeom prst="rect">
            <a:avLst/>
          </a:prstGeom>
        </p:spPr>
        <p:txBody>
          <a:bodyPr lIns="0" tIns="0" rIns="0" bIns="0" anchor="ctr"/>
          <a:lstStyle>
            <a:lvl1pPr marL="269875" indent="-269875" algn="r">
              <a:buFont typeface="Arial" panose="020B0604020202020204" pitchFamily="34" charset="0"/>
              <a:buNone/>
              <a:defRPr lang="en-US" sz="2000" b="1" dirty="0" smtClean="0"/>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marL="269875" lvl="0" indent="-269875" algn="r"/>
            <a:r>
              <a:rPr lang="en-US" dirty="0"/>
              <a:t>04</a:t>
            </a:r>
          </a:p>
        </p:txBody>
      </p:sp>
      <p:sp>
        <p:nvSpPr>
          <p:cNvPr id="125" name="Text Placeholder 73">
            <a:extLst>
              <a:ext uri="{FF2B5EF4-FFF2-40B4-BE49-F238E27FC236}">
                <a16:creationId xmlns="" xmlns:a16="http://schemas.microsoft.com/office/drawing/2014/main" id="{2D87960F-ECE4-46B4-B168-E301EB696388}"/>
              </a:ext>
            </a:extLst>
          </p:cNvPr>
          <p:cNvSpPr>
            <a:spLocks noGrp="1"/>
          </p:cNvSpPr>
          <p:nvPr userDrawn="1">
            <p:ph type="body" sz="quarter" idx="21"/>
          </p:nvPr>
        </p:nvSpPr>
        <p:spPr>
          <a:xfrm>
            <a:off x="592969" y="3738321"/>
            <a:ext cx="2509139" cy="389815"/>
          </a:xfrm>
          <a:prstGeom prst="rect">
            <a:avLst/>
          </a:prstGeom>
        </p:spPr>
        <p:txBody>
          <a:bodyPr lIns="0" tIns="0" rIns="0" bIns="0" anchor="ctr"/>
          <a:lstStyle>
            <a:lvl1pPr marL="269875" indent="-269875" algn="r">
              <a:buFont typeface="Arial" panose="020B0604020202020204" pitchFamily="34" charset="0"/>
              <a:buNone/>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126" name="Text Placeholder 73">
            <a:extLst>
              <a:ext uri="{FF2B5EF4-FFF2-40B4-BE49-F238E27FC236}">
                <a16:creationId xmlns="" xmlns:a16="http://schemas.microsoft.com/office/drawing/2014/main" id="{46632857-020C-417B-BE2F-B68DFFF62024}"/>
              </a:ext>
            </a:extLst>
          </p:cNvPr>
          <p:cNvSpPr>
            <a:spLocks noGrp="1"/>
          </p:cNvSpPr>
          <p:nvPr userDrawn="1">
            <p:ph type="body" sz="quarter" idx="22" hasCustomPrompt="1"/>
          </p:nvPr>
        </p:nvSpPr>
        <p:spPr>
          <a:xfrm>
            <a:off x="3219557" y="3738321"/>
            <a:ext cx="414328" cy="389815"/>
          </a:xfrm>
          <a:prstGeom prst="rect">
            <a:avLst/>
          </a:prstGeom>
        </p:spPr>
        <p:txBody>
          <a:bodyPr lIns="0" tIns="0" rIns="0" bIns="0" anchor="ctr"/>
          <a:lstStyle>
            <a:lvl1pPr marL="269875" indent="-269875" algn="r">
              <a:buFont typeface="Arial" panose="020B0604020202020204" pitchFamily="34" charset="0"/>
              <a:buNone/>
              <a:defRPr lang="en-US" sz="2000" b="1" kern="1200" baseline="0" dirty="0" smtClean="0">
                <a:solidFill>
                  <a:schemeClr val="bg1"/>
                </a:solidFill>
                <a:latin typeface="Arial" panose="020B0604020202020204" pitchFamily="34" charset="0"/>
                <a:ea typeface="+mn-ea"/>
                <a:cs typeface="+mn-cs"/>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marL="269875" marR="0" lvl="0" indent="-269875"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05</a:t>
            </a:r>
          </a:p>
        </p:txBody>
      </p:sp>
      <p:sp>
        <p:nvSpPr>
          <p:cNvPr id="5" name="Text Placeholder 4">
            <a:extLst>
              <a:ext uri="{FF2B5EF4-FFF2-40B4-BE49-F238E27FC236}">
                <a16:creationId xmlns="" xmlns:a16="http://schemas.microsoft.com/office/drawing/2014/main" id="{3B110DF2-1465-4105-91D5-7711F33275C9}"/>
              </a:ext>
            </a:extLst>
          </p:cNvPr>
          <p:cNvSpPr>
            <a:spLocks noGrp="1"/>
          </p:cNvSpPr>
          <p:nvPr userDrawn="1">
            <p:ph type="body" sz="quarter" idx="23"/>
          </p:nvPr>
        </p:nvSpPr>
        <p:spPr>
          <a:xfrm>
            <a:off x="5413492" y="3394273"/>
            <a:ext cx="1347788" cy="1077913"/>
          </a:xfrm>
          <a:prstGeom prst="rect">
            <a:avLst/>
          </a:prstGeom>
        </p:spPr>
        <p:txBody>
          <a:bodyPr lIns="0" tIns="0" rIns="0" bIns="0" anchor="ctr"/>
          <a:lstStyle>
            <a:lvl1pPr algn="ctr">
              <a:defRPr sz="2000" b="1"/>
            </a:lvl1pPr>
          </a:lstStyle>
          <a:p>
            <a:pPr lvl="0"/>
            <a:r>
              <a:rPr lang="en-US" dirty="0"/>
              <a:t>Click to edit Master text styles</a:t>
            </a:r>
          </a:p>
        </p:txBody>
      </p:sp>
      <p:grpSp>
        <p:nvGrpSpPr>
          <p:cNvPr id="4" name="Group 3">
            <a:extLst>
              <a:ext uri="{FF2B5EF4-FFF2-40B4-BE49-F238E27FC236}">
                <a16:creationId xmlns="" xmlns:a16="http://schemas.microsoft.com/office/drawing/2014/main" id="{FA3F3059-D19B-4B3A-A69E-5F75F70BCCEC}"/>
              </a:ext>
            </a:extLst>
          </p:cNvPr>
          <p:cNvGrpSpPr/>
          <p:nvPr userDrawn="1"/>
        </p:nvGrpSpPr>
        <p:grpSpPr>
          <a:xfrm>
            <a:off x="4872338" y="2069125"/>
            <a:ext cx="698400" cy="698400"/>
            <a:chOff x="4872338" y="2069125"/>
            <a:chExt cx="698400" cy="698400"/>
          </a:xfrm>
        </p:grpSpPr>
        <p:sp>
          <p:nvSpPr>
            <p:cNvPr id="76" name="Oval 75">
              <a:extLst>
                <a:ext uri="{FF2B5EF4-FFF2-40B4-BE49-F238E27FC236}">
                  <a16:creationId xmlns="" xmlns:a16="http://schemas.microsoft.com/office/drawing/2014/main" id="{C7FDF4BB-EE96-4AED-A45D-EF9FB0D6CF51}"/>
                </a:ext>
              </a:extLst>
            </p:cNvPr>
            <p:cNvSpPr/>
            <p:nvPr userDrawn="1"/>
          </p:nvSpPr>
          <p:spPr>
            <a:xfrm>
              <a:off x="4872338" y="2069125"/>
              <a:ext cx="698400" cy="6984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0" name="Graphic 69">
              <a:extLst>
                <a:ext uri="{FF2B5EF4-FFF2-40B4-BE49-F238E27FC236}">
                  <a16:creationId xmlns="" xmlns:a16="http://schemas.microsoft.com/office/drawing/2014/main" id="{D4F39E00-0BA9-428E-A560-ADE62E6A09EE}"/>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5029597" y="2226385"/>
              <a:ext cx="383882" cy="383880"/>
            </a:xfrm>
            <a:prstGeom prst="rect">
              <a:avLst/>
            </a:prstGeom>
          </p:spPr>
        </p:pic>
      </p:grpSp>
      <p:grpSp>
        <p:nvGrpSpPr>
          <p:cNvPr id="6" name="Group 5">
            <a:extLst>
              <a:ext uri="{FF2B5EF4-FFF2-40B4-BE49-F238E27FC236}">
                <a16:creationId xmlns="" xmlns:a16="http://schemas.microsoft.com/office/drawing/2014/main" id="{0DAE5720-09D7-4154-8E4F-7DDE20D4AFCB}"/>
              </a:ext>
            </a:extLst>
          </p:cNvPr>
          <p:cNvGrpSpPr/>
          <p:nvPr userDrawn="1"/>
        </p:nvGrpSpPr>
        <p:grpSpPr>
          <a:xfrm>
            <a:off x="4007754" y="3583803"/>
            <a:ext cx="698400" cy="698400"/>
            <a:chOff x="4007754" y="3583803"/>
            <a:chExt cx="698400" cy="698400"/>
          </a:xfrm>
        </p:grpSpPr>
        <p:sp>
          <p:nvSpPr>
            <p:cNvPr id="77" name="Oval 76">
              <a:extLst>
                <a:ext uri="{FF2B5EF4-FFF2-40B4-BE49-F238E27FC236}">
                  <a16:creationId xmlns="" xmlns:a16="http://schemas.microsoft.com/office/drawing/2014/main" id="{59E98775-7C31-420D-B891-5E18368B448C}"/>
                </a:ext>
              </a:extLst>
            </p:cNvPr>
            <p:cNvSpPr/>
            <p:nvPr userDrawn="1"/>
          </p:nvSpPr>
          <p:spPr>
            <a:xfrm>
              <a:off x="4007754" y="3583803"/>
              <a:ext cx="698400" cy="698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 name="Graphic 70">
              <a:extLst>
                <a:ext uri="{FF2B5EF4-FFF2-40B4-BE49-F238E27FC236}">
                  <a16:creationId xmlns="" xmlns:a16="http://schemas.microsoft.com/office/drawing/2014/main" id="{3D18EEDA-8B25-407D-AC9E-20EA443E3EF1}"/>
                </a:ext>
              </a:extLst>
            </p:cNvPr>
            <p:cNvPicPr>
              <a:picLocks noChangeAspect="1"/>
            </p:cNvPicPr>
            <p:nvPr userDrawn="1"/>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4208936" y="3736653"/>
              <a:ext cx="296036" cy="392701"/>
            </a:xfrm>
            <a:prstGeom prst="rect">
              <a:avLst/>
            </a:prstGeom>
          </p:spPr>
        </p:pic>
      </p:grpSp>
      <p:grpSp>
        <p:nvGrpSpPr>
          <p:cNvPr id="9" name="Group 8">
            <a:extLst>
              <a:ext uri="{FF2B5EF4-FFF2-40B4-BE49-F238E27FC236}">
                <a16:creationId xmlns="" xmlns:a16="http://schemas.microsoft.com/office/drawing/2014/main" id="{02900D39-AA76-4925-B4A0-0361428EBD28}"/>
              </a:ext>
            </a:extLst>
          </p:cNvPr>
          <p:cNvGrpSpPr/>
          <p:nvPr userDrawn="1"/>
        </p:nvGrpSpPr>
        <p:grpSpPr>
          <a:xfrm>
            <a:off x="4872338" y="5100198"/>
            <a:ext cx="698400" cy="698400"/>
            <a:chOff x="4872338" y="5100198"/>
            <a:chExt cx="698400" cy="698400"/>
          </a:xfrm>
        </p:grpSpPr>
        <p:sp>
          <p:nvSpPr>
            <p:cNvPr id="78" name="Oval 77">
              <a:extLst>
                <a:ext uri="{FF2B5EF4-FFF2-40B4-BE49-F238E27FC236}">
                  <a16:creationId xmlns="" xmlns:a16="http://schemas.microsoft.com/office/drawing/2014/main" id="{F085E78C-232B-45BA-902E-BC99D8FF8B2C}"/>
                </a:ext>
              </a:extLst>
            </p:cNvPr>
            <p:cNvSpPr/>
            <p:nvPr userDrawn="1"/>
          </p:nvSpPr>
          <p:spPr>
            <a:xfrm>
              <a:off x="4872338" y="5100198"/>
              <a:ext cx="698400" cy="6984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2" name="Graphic 71">
              <a:extLst>
                <a:ext uri="{FF2B5EF4-FFF2-40B4-BE49-F238E27FC236}">
                  <a16:creationId xmlns="" xmlns:a16="http://schemas.microsoft.com/office/drawing/2014/main" id="{731CE184-3282-4984-AC7C-D7BC1B475089}"/>
                </a:ext>
              </a:extLst>
            </p:cNvPr>
            <p:cNvPicPr>
              <a:picLocks noChangeAspect="1"/>
            </p:cNvPicPr>
            <p:nvPr userDrawn="1"/>
          </p:nvPicPr>
          <p:blipFill>
            <a:blip r:embed="rId8" cstate="email">
              <a:extLst>
                <a:ext uri="{28A0092B-C50C-407E-A947-70E740481C1C}">
                  <a14:useLocalDpi xmlns:a14="http://schemas.microsoft.com/office/drawing/2010/main"/>
                </a:ext>
                <a:ext uri="{96DAC541-7B7A-43D3-8B79-37D633B846F1}">
                  <asvg:svgBlip xmlns="" xmlns:asvg="http://schemas.microsoft.com/office/drawing/2016/SVG/main" r:embed="rId9"/>
                </a:ext>
              </a:extLst>
            </a:blip>
            <a:stretch>
              <a:fillRect/>
            </a:stretch>
          </p:blipFill>
          <p:spPr>
            <a:xfrm>
              <a:off x="5057574" y="5241602"/>
              <a:ext cx="327929" cy="415593"/>
            </a:xfrm>
            <a:prstGeom prst="rect">
              <a:avLst/>
            </a:prstGeom>
          </p:spPr>
        </p:pic>
      </p:grpSp>
      <p:grpSp>
        <p:nvGrpSpPr>
          <p:cNvPr id="10" name="Group 9">
            <a:extLst>
              <a:ext uri="{FF2B5EF4-FFF2-40B4-BE49-F238E27FC236}">
                <a16:creationId xmlns="" xmlns:a16="http://schemas.microsoft.com/office/drawing/2014/main" id="{A9F52333-EA12-4AE1-81E3-E6B6D3331480}"/>
              </a:ext>
            </a:extLst>
          </p:cNvPr>
          <p:cNvGrpSpPr/>
          <p:nvPr userDrawn="1"/>
        </p:nvGrpSpPr>
        <p:grpSpPr>
          <a:xfrm>
            <a:off x="6613914" y="5100198"/>
            <a:ext cx="698400" cy="698400"/>
            <a:chOff x="6613914" y="5100198"/>
            <a:chExt cx="698400" cy="698400"/>
          </a:xfrm>
        </p:grpSpPr>
        <p:sp>
          <p:nvSpPr>
            <p:cNvPr id="79" name="Oval 78">
              <a:extLst>
                <a:ext uri="{FF2B5EF4-FFF2-40B4-BE49-F238E27FC236}">
                  <a16:creationId xmlns="" xmlns:a16="http://schemas.microsoft.com/office/drawing/2014/main" id="{F0565F76-B35D-4552-8B6F-F971A3E108EF}"/>
                </a:ext>
              </a:extLst>
            </p:cNvPr>
            <p:cNvSpPr/>
            <p:nvPr userDrawn="1"/>
          </p:nvSpPr>
          <p:spPr>
            <a:xfrm>
              <a:off x="6613914" y="5100198"/>
              <a:ext cx="698400" cy="6984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Graphic 72">
              <a:extLst>
                <a:ext uri="{FF2B5EF4-FFF2-40B4-BE49-F238E27FC236}">
                  <a16:creationId xmlns="" xmlns:a16="http://schemas.microsoft.com/office/drawing/2014/main" id="{1FEFED35-933C-4473-A477-179A938C50BD}"/>
                </a:ext>
              </a:extLst>
            </p:cNvPr>
            <p:cNvPicPr>
              <a:picLocks noChangeAspect="1"/>
            </p:cNvPicPr>
            <p:nvPr userDrawn="1"/>
          </p:nvPicPr>
          <p:blipFill>
            <a:blip r:embed="rId10" cstate="email">
              <a:extLst>
                <a:ext uri="{28A0092B-C50C-407E-A947-70E740481C1C}">
                  <a14:useLocalDpi xmlns:a14="http://schemas.microsoft.com/office/drawing/2010/main"/>
                </a:ext>
                <a:ext uri="{96DAC541-7B7A-43D3-8B79-37D633B846F1}">
                  <asvg:svgBlip xmlns="" xmlns:asvg="http://schemas.microsoft.com/office/drawing/2016/SVG/main" r:embed="rId11"/>
                </a:ext>
              </a:extLst>
            </a:blip>
            <a:stretch>
              <a:fillRect/>
            </a:stretch>
          </p:blipFill>
          <p:spPr>
            <a:xfrm>
              <a:off x="6795857" y="5282141"/>
              <a:ext cx="334514" cy="334514"/>
            </a:xfrm>
            <a:prstGeom prst="rect">
              <a:avLst/>
            </a:prstGeom>
          </p:spPr>
        </p:pic>
      </p:grpSp>
      <p:grpSp>
        <p:nvGrpSpPr>
          <p:cNvPr id="11" name="Group 10">
            <a:extLst>
              <a:ext uri="{FF2B5EF4-FFF2-40B4-BE49-F238E27FC236}">
                <a16:creationId xmlns="" xmlns:a16="http://schemas.microsoft.com/office/drawing/2014/main" id="{9EFEBB1E-0C1F-43CB-8389-D8DCBA944629}"/>
              </a:ext>
            </a:extLst>
          </p:cNvPr>
          <p:cNvGrpSpPr/>
          <p:nvPr userDrawn="1"/>
        </p:nvGrpSpPr>
        <p:grpSpPr>
          <a:xfrm>
            <a:off x="7465193" y="3583803"/>
            <a:ext cx="698400" cy="698400"/>
            <a:chOff x="7465193" y="3583803"/>
            <a:chExt cx="698400" cy="698400"/>
          </a:xfrm>
        </p:grpSpPr>
        <p:sp>
          <p:nvSpPr>
            <p:cNvPr id="80" name="Oval 79">
              <a:extLst>
                <a:ext uri="{FF2B5EF4-FFF2-40B4-BE49-F238E27FC236}">
                  <a16:creationId xmlns="" xmlns:a16="http://schemas.microsoft.com/office/drawing/2014/main" id="{A84796AC-A10B-47EE-AD5E-8EA7B77310A7}"/>
                </a:ext>
              </a:extLst>
            </p:cNvPr>
            <p:cNvSpPr/>
            <p:nvPr userDrawn="1"/>
          </p:nvSpPr>
          <p:spPr>
            <a:xfrm>
              <a:off x="7465193" y="3583803"/>
              <a:ext cx="698400" cy="6984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4" name="Graphic 73">
              <a:extLst>
                <a:ext uri="{FF2B5EF4-FFF2-40B4-BE49-F238E27FC236}">
                  <a16:creationId xmlns="" xmlns:a16="http://schemas.microsoft.com/office/drawing/2014/main" id="{4828F8B4-2720-4F9A-9BE2-41F6B50927C8}"/>
                </a:ext>
              </a:extLst>
            </p:cNvPr>
            <p:cNvPicPr>
              <a:picLocks noChangeAspect="1"/>
            </p:cNvPicPr>
            <p:nvPr userDrawn="1"/>
          </p:nvPicPr>
          <p:blipFill>
            <a:blip r:embed="rId12" cstate="email">
              <a:extLst>
                <a:ext uri="{28A0092B-C50C-407E-A947-70E740481C1C}">
                  <a14:useLocalDpi xmlns:a14="http://schemas.microsoft.com/office/drawing/2010/main"/>
                </a:ext>
                <a:ext uri="{96DAC541-7B7A-43D3-8B79-37D633B846F1}">
                  <asvg:svgBlip xmlns="" xmlns:asvg="http://schemas.microsoft.com/office/drawing/2016/SVG/main" r:embed="rId13"/>
                </a:ext>
              </a:extLst>
            </a:blip>
            <a:stretch>
              <a:fillRect/>
            </a:stretch>
          </p:blipFill>
          <p:spPr>
            <a:xfrm>
              <a:off x="7650521" y="3733235"/>
              <a:ext cx="327745" cy="399537"/>
            </a:xfrm>
            <a:prstGeom prst="rect">
              <a:avLst/>
            </a:prstGeom>
          </p:spPr>
        </p:pic>
      </p:grpSp>
      <p:grpSp>
        <p:nvGrpSpPr>
          <p:cNvPr id="12" name="Group 11">
            <a:extLst>
              <a:ext uri="{FF2B5EF4-FFF2-40B4-BE49-F238E27FC236}">
                <a16:creationId xmlns="" xmlns:a16="http://schemas.microsoft.com/office/drawing/2014/main" id="{9F9FF6B4-DE68-48D6-9806-3AF3FCB6575F}"/>
              </a:ext>
            </a:extLst>
          </p:cNvPr>
          <p:cNvGrpSpPr/>
          <p:nvPr userDrawn="1"/>
        </p:nvGrpSpPr>
        <p:grpSpPr>
          <a:xfrm>
            <a:off x="6614439" y="2068335"/>
            <a:ext cx="698400" cy="698400"/>
            <a:chOff x="6614439" y="2068335"/>
            <a:chExt cx="698400" cy="698400"/>
          </a:xfrm>
        </p:grpSpPr>
        <p:sp>
          <p:nvSpPr>
            <p:cNvPr id="81" name="Oval 80">
              <a:extLst>
                <a:ext uri="{FF2B5EF4-FFF2-40B4-BE49-F238E27FC236}">
                  <a16:creationId xmlns="" xmlns:a16="http://schemas.microsoft.com/office/drawing/2014/main" id="{1B8CAC94-A544-44F8-B4AB-AD135AD97265}"/>
                </a:ext>
              </a:extLst>
            </p:cNvPr>
            <p:cNvSpPr/>
            <p:nvPr userDrawn="1"/>
          </p:nvSpPr>
          <p:spPr>
            <a:xfrm>
              <a:off x="6614439" y="2068335"/>
              <a:ext cx="698400" cy="6984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5" name="Graphic 74">
              <a:extLst>
                <a:ext uri="{FF2B5EF4-FFF2-40B4-BE49-F238E27FC236}">
                  <a16:creationId xmlns="" xmlns:a16="http://schemas.microsoft.com/office/drawing/2014/main" id="{BF2D3261-A9BE-4487-B3FF-CD4A6F2CC332}"/>
                </a:ext>
              </a:extLst>
            </p:cNvPr>
            <p:cNvPicPr>
              <a:picLocks noChangeAspect="1"/>
            </p:cNvPicPr>
            <p:nvPr userDrawn="1"/>
          </p:nvPicPr>
          <p:blipFill>
            <a:blip r:embed="rId14" cstate="email">
              <a:extLst>
                <a:ext uri="{28A0092B-C50C-407E-A947-70E740481C1C}">
                  <a14:useLocalDpi xmlns:a14="http://schemas.microsoft.com/office/drawing/2010/main"/>
                </a:ext>
                <a:ext uri="{96DAC541-7B7A-43D3-8B79-37D633B846F1}">
                  <asvg:svgBlip xmlns="" xmlns:asvg="http://schemas.microsoft.com/office/drawing/2016/SVG/main" r:embed="rId15"/>
                </a:ext>
              </a:extLst>
            </a:blip>
            <a:stretch>
              <a:fillRect/>
            </a:stretch>
          </p:blipFill>
          <p:spPr>
            <a:xfrm>
              <a:off x="6775751" y="2229647"/>
              <a:ext cx="375776" cy="375776"/>
            </a:xfrm>
            <a:prstGeom prst="rect">
              <a:avLst/>
            </a:prstGeom>
          </p:spPr>
        </p:pic>
      </p:grpSp>
    </p:spTree>
    <p:extLst>
      <p:ext uri="{BB962C8B-B14F-4D97-AF65-F5344CB8AC3E}">
        <p14:creationId xmlns:p14="http://schemas.microsoft.com/office/powerpoint/2010/main" val="1970144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pic>
        <p:nvPicPr>
          <p:cNvPr id="54" name="Picture 53">
            <a:extLst>
              <a:ext uri="{FF2B5EF4-FFF2-40B4-BE49-F238E27FC236}">
                <a16:creationId xmlns="" xmlns:a16="http://schemas.microsoft.com/office/drawing/2014/main" id="{E3977B3D-112D-46BD-AA99-CF17D6D0DC2E}"/>
              </a:ext>
            </a:extLst>
          </p:cNvPr>
          <p:cNvPicPr>
            <a:picLocks noChangeAspect="1"/>
          </p:cNvPicPr>
          <p:nvPr userDrawn="1"/>
        </p:nvPicPr>
        <p:blipFill rotWithShape="1">
          <a:blip r:embed="rId2" cstate="email">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0" y="0"/>
            <a:ext cx="12192000" cy="3157995"/>
          </a:xfrm>
          <a:prstGeom prst="rect">
            <a:avLst/>
          </a:prstGeom>
        </p:spPr>
      </p:pic>
      <p:sp>
        <p:nvSpPr>
          <p:cNvPr id="7" name="Freeform: Shape 6">
            <a:extLst>
              <a:ext uri="{FF2B5EF4-FFF2-40B4-BE49-F238E27FC236}">
                <a16:creationId xmlns="" xmlns:a16="http://schemas.microsoft.com/office/drawing/2014/main" id="{286E52F1-2800-408D-8230-21891A9E609B}"/>
              </a:ext>
            </a:extLst>
          </p:cNvPr>
          <p:cNvSpPr/>
          <p:nvPr userDrawn="1"/>
        </p:nvSpPr>
        <p:spPr>
          <a:xfrm>
            <a:off x="-16946" y="0"/>
            <a:ext cx="12202845"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gradFill>
            <a:gsLst>
              <a:gs pos="36000">
                <a:schemeClr val="tx2"/>
              </a:gs>
              <a:gs pos="0">
                <a:schemeClr val="tx2">
                  <a:alpha val="60000"/>
                </a:schemeClr>
              </a:gs>
            </a:gsLst>
            <a:lin ang="5400000" scaled="0"/>
          </a:gradFill>
          <a:ln w="12197" cap="flat">
            <a:noFill/>
            <a:prstDash val="solid"/>
            <a:miter/>
          </a:ln>
        </p:spPr>
        <p:txBody>
          <a:bodyPr rtlCol="0" anchor="ctr"/>
          <a:lstStyle/>
          <a:p>
            <a:pPr lvl="0"/>
            <a:endParaRPr lang="en-US"/>
          </a:p>
        </p:txBody>
      </p:sp>
      <p:pic>
        <p:nvPicPr>
          <p:cNvPr id="8" name="Graphic 7">
            <a:extLst>
              <a:ext uri="{FF2B5EF4-FFF2-40B4-BE49-F238E27FC236}">
                <a16:creationId xmlns="" xmlns:a16="http://schemas.microsoft.com/office/drawing/2014/main" id="{765E7F0E-E5EA-44BA-96FD-66524A1B6DC3}"/>
              </a:ext>
            </a:extLst>
          </p:cNvPr>
          <p:cNvPicPr>
            <a:picLocks noChangeAspect="1"/>
          </p:cNvPicPr>
          <p:nvPr userDrawn="1"/>
        </p:nvPicPr>
        <p:blipFill>
          <a:blip r:embed="rId4">
            <a:alphaModFix amt="98000"/>
            <a:extLst>
              <a:ext uri="{96DAC541-7B7A-43D3-8B79-37D633B846F1}">
                <asvg:svgBlip xmlns="" xmlns:asvg="http://schemas.microsoft.com/office/drawing/2016/SVG/main" r:embed="rId5"/>
              </a:ext>
            </a:extLst>
          </a:blip>
          <a:stretch>
            <a:fillRect/>
          </a:stretch>
        </p:blipFill>
        <p:spPr>
          <a:xfrm>
            <a:off x="339" y="0"/>
            <a:ext cx="12191322" cy="6857999"/>
          </a:xfrm>
          <a:prstGeom prst="rect">
            <a:avLst/>
          </a:prstGeom>
        </p:spPr>
      </p:pic>
      <p:sp>
        <p:nvSpPr>
          <p:cNvPr id="35" name="TextBox 34">
            <a:extLst>
              <a:ext uri="{FF2B5EF4-FFF2-40B4-BE49-F238E27FC236}">
                <a16:creationId xmlns="" xmlns:a16="http://schemas.microsoft.com/office/drawing/2014/main" id="{09CB126D-9CDE-41B2-A45D-3A42C8FF84BA}"/>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bg1"/>
                </a:solidFill>
                <a:sym typeface="Arial"/>
              </a:rPr>
              <a:t>© 2022 Hillstone Networks | All rights reserved.</a:t>
            </a:r>
          </a:p>
        </p:txBody>
      </p:sp>
      <p:grpSp>
        <p:nvGrpSpPr>
          <p:cNvPr id="30" name="Graphic 4">
            <a:extLst>
              <a:ext uri="{FF2B5EF4-FFF2-40B4-BE49-F238E27FC236}">
                <a16:creationId xmlns="" xmlns:a16="http://schemas.microsoft.com/office/drawing/2014/main" id="{087DACF7-F937-424B-BDC6-A2DD3B5649C5}"/>
              </a:ext>
            </a:extLst>
          </p:cNvPr>
          <p:cNvGrpSpPr/>
          <p:nvPr userDrawn="1"/>
        </p:nvGrpSpPr>
        <p:grpSpPr>
          <a:xfrm>
            <a:off x="10250227" y="584200"/>
            <a:ext cx="1368184" cy="366046"/>
            <a:chOff x="10396839" y="452766"/>
            <a:chExt cx="1368184" cy="366046"/>
          </a:xfrm>
          <a:solidFill>
            <a:schemeClr val="bg1"/>
          </a:solidFill>
        </p:grpSpPr>
        <p:sp>
          <p:nvSpPr>
            <p:cNvPr id="31" name="Freeform: Shape 30">
              <a:extLst>
                <a:ext uri="{FF2B5EF4-FFF2-40B4-BE49-F238E27FC236}">
                  <a16:creationId xmlns="" xmlns:a16="http://schemas.microsoft.com/office/drawing/2014/main" id="{5539AEBF-27F2-4BFD-9CD1-6C01F296D7CE}"/>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32" name="Freeform: Shape 31">
              <a:extLst>
                <a:ext uri="{FF2B5EF4-FFF2-40B4-BE49-F238E27FC236}">
                  <a16:creationId xmlns="" xmlns:a16="http://schemas.microsoft.com/office/drawing/2014/main" id="{08B999CB-2270-45ED-90D0-F304E8947BDF}"/>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33" name="Freeform: Shape 32">
              <a:extLst>
                <a:ext uri="{FF2B5EF4-FFF2-40B4-BE49-F238E27FC236}">
                  <a16:creationId xmlns="" xmlns:a16="http://schemas.microsoft.com/office/drawing/2014/main" id="{A4F8FED4-C881-4229-9796-6D31DE79A6A1}"/>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39" name="Freeform: Shape 38">
              <a:extLst>
                <a:ext uri="{FF2B5EF4-FFF2-40B4-BE49-F238E27FC236}">
                  <a16:creationId xmlns="" xmlns:a16="http://schemas.microsoft.com/office/drawing/2014/main" id="{938E7BC9-3723-4132-9FB6-4C1C964E6953}"/>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40" name="Freeform: Shape 39">
              <a:extLst>
                <a:ext uri="{FF2B5EF4-FFF2-40B4-BE49-F238E27FC236}">
                  <a16:creationId xmlns="" xmlns:a16="http://schemas.microsoft.com/office/drawing/2014/main" id="{D914EC38-255C-4EB8-A5F1-8F5847326D62}"/>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41" name="Freeform: Shape 40">
              <a:extLst>
                <a:ext uri="{FF2B5EF4-FFF2-40B4-BE49-F238E27FC236}">
                  <a16:creationId xmlns="" xmlns:a16="http://schemas.microsoft.com/office/drawing/2014/main" id="{992CE51E-C348-4B89-AE5D-717F821CF2C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42" name="Freeform: Shape 41">
              <a:extLst>
                <a:ext uri="{FF2B5EF4-FFF2-40B4-BE49-F238E27FC236}">
                  <a16:creationId xmlns="" xmlns:a16="http://schemas.microsoft.com/office/drawing/2014/main" id="{293DD199-508B-44F4-AF1C-61145424A7F4}"/>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43" name="Freeform: Shape 42">
              <a:extLst>
                <a:ext uri="{FF2B5EF4-FFF2-40B4-BE49-F238E27FC236}">
                  <a16:creationId xmlns="" xmlns:a16="http://schemas.microsoft.com/office/drawing/2014/main" id="{5A8041EF-BE0C-44E6-BEDE-D3AD96360970}"/>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44" name="Freeform: Shape 43">
              <a:extLst>
                <a:ext uri="{FF2B5EF4-FFF2-40B4-BE49-F238E27FC236}">
                  <a16:creationId xmlns="" xmlns:a16="http://schemas.microsoft.com/office/drawing/2014/main" id="{96878EB2-16B7-4E2D-9586-824F4A7A9B3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45" name="Freeform: Shape 44">
              <a:extLst>
                <a:ext uri="{FF2B5EF4-FFF2-40B4-BE49-F238E27FC236}">
                  <a16:creationId xmlns="" xmlns:a16="http://schemas.microsoft.com/office/drawing/2014/main" id="{C06B1D0E-5784-414D-8B49-8583140F8533}"/>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46" name="Freeform: Shape 45">
              <a:extLst>
                <a:ext uri="{FF2B5EF4-FFF2-40B4-BE49-F238E27FC236}">
                  <a16:creationId xmlns="" xmlns:a16="http://schemas.microsoft.com/office/drawing/2014/main" id="{5696C194-E56C-4E2B-A165-F12F7E1742D1}"/>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47" name="Freeform: Shape 46">
              <a:extLst>
                <a:ext uri="{FF2B5EF4-FFF2-40B4-BE49-F238E27FC236}">
                  <a16:creationId xmlns="" xmlns:a16="http://schemas.microsoft.com/office/drawing/2014/main" id="{02D7CBDC-B45D-4314-9484-F97E7CB246C7}"/>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48" name="Freeform: Shape 47">
              <a:extLst>
                <a:ext uri="{FF2B5EF4-FFF2-40B4-BE49-F238E27FC236}">
                  <a16:creationId xmlns="" xmlns:a16="http://schemas.microsoft.com/office/drawing/2014/main" id="{71B570AA-86C0-4F16-8A37-80ECC7F1CFA9}"/>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49" name="Freeform: Shape 48">
              <a:extLst>
                <a:ext uri="{FF2B5EF4-FFF2-40B4-BE49-F238E27FC236}">
                  <a16:creationId xmlns="" xmlns:a16="http://schemas.microsoft.com/office/drawing/2014/main" id="{35B21AFF-CFDB-420E-BA66-86A4EF1155B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50" name="Freeform: Shape 49">
              <a:extLst>
                <a:ext uri="{FF2B5EF4-FFF2-40B4-BE49-F238E27FC236}">
                  <a16:creationId xmlns="" xmlns:a16="http://schemas.microsoft.com/office/drawing/2014/main" id="{55B40F27-1C87-47DF-AC95-A08A708F408D}"/>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0F8DBE00-6803-43CC-8E75-F417AE593C20}"/>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F131F27D-9B8F-4C48-9AF0-3A23E158FAB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See. Understand. Act.</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a:t>
            </a:r>
          </a:p>
        </p:txBody>
      </p:sp>
      <p:sp>
        <p:nvSpPr>
          <p:cNvPr id="57" name="Slide Number Placeholder 5">
            <a:extLst>
              <a:ext uri="{FF2B5EF4-FFF2-40B4-BE49-F238E27FC236}">
                <a16:creationId xmlns="" xmlns:a16="http://schemas.microsoft.com/office/drawing/2014/main" id="{E39CE3C3-6592-4677-B50B-208C61D36641}"/>
              </a:ext>
            </a:extLst>
          </p:cNvPr>
          <p:cNvSpPr>
            <a:spLocks noGrp="1"/>
          </p:cNvSpPr>
          <p:nvPr>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chemeClr val="bg1"/>
                </a:solidFill>
                <a:latin typeface="Arial"/>
                <a:cs typeface="Arial"/>
                <a:rtl val="0"/>
              </a:defRPr>
            </a:lvl1pPr>
          </a:lstStyle>
          <a:p>
            <a:fld id="{E98FCA07-3125-49EB-99F1-64DCEC752C04}" type="slidenum">
              <a:rPr lang="en-US" smtClean="0"/>
              <a:pPr/>
              <a:t>‹#›</a:t>
            </a:fld>
            <a:endParaRPr lang="en-US" dirty="0"/>
          </a:p>
        </p:txBody>
      </p:sp>
      <p:sp>
        <p:nvSpPr>
          <p:cNvPr id="53" name="Title 1">
            <a:extLst>
              <a:ext uri="{FF2B5EF4-FFF2-40B4-BE49-F238E27FC236}">
                <a16:creationId xmlns="" xmlns:a16="http://schemas.microsoft.com/office/drawing/2014/main" id="{5E2AA770-D551-4E85-A1D6-47EE14225DBB}"/>
              </a:ext>
            </a:extLst>
          </p:cNvPr>
          <p:cNvSpPr>
            <a:spLocks noGrp="1"/>
          </p:cNvSpPr>
          <p:nvPr>
            <p:ph type="title"/>
          </p:nvPr>
        </p:nvSpPr>
        <p:spPr>
          <a:xfrm>
            <a:off x="587375" y="584200"/>
            <a:ext cx="9496987" cy="972592"/>
          </a:xfrm>
          <a:prstGeom prst="rect">
            <a:avLst/>
          </a:prstGeom>
        </p:spPr>
        <p:txBody>
          <a:bodyPr lIns="0" tIns="0" rIns="0" bIns="0"/>
          <a:lstStyle>
            <a:lvl1pPr>
              <a:defRPr b="1">
                <a:solidFill>
                  <a:schemeClr val="bg1"/>
                </a:solidFill>
              </a:defRPr>
            </a:lvl1pPr>
          </a:lstStyle>
          <a:p>
            <a:r>
              <a:rPr lang="en-US" dirty="0"/>
              <a:t>Click to edit Master title style</a:t>
            </a:r>
            <a:endParaRPr lang="es-PE" dirty="0"/>
          </a:p>
        </p:txBody>
      </p:sp>
      <p:sp>
        <p:nvSpPr>
          <p:cNvPr id="224" name="Rectangle 223">
            <a:extLst>
              <a:ext uri="{FF2B5EF4-FFF2-40B4-BE49-F238E27FC236}">
                <a16:creationId xmlns="" xmlns:a16="http://schemas.microsoft.com/office/drawing/2014/main" id="{4465C87A-6365-4D74-AA4C-D844513A88AC}"/>
              </a:ext>
            </a:extLst>
          </p:cNvPr>
          <p:cNvSpPr/>
          <p:nvPr userDrawn="1"/>
        </p:nvSpPr>
        <p:spPr>
          <a:xfrm flipH="1">
            <a:off x="587373" y="1743457"/>
            <a:ext cx="5792118" cy="4143716"/>
          </a:xfrm>
          <a:prstGeom prst="rect">
            <a:avLst/>
          </a:prstGeom>
          <a:gradFill flip="none" rotWithShape="1">
            <a:gsLst>
              <a:gs pos="100000">
                <a:schemeClr val="tx2">
                  <a:lumMod val="60000"/>
                  <a:lumOff val="40000"/>
                  <a:alpha val="57000"/>
                </a:schemeClr>
              </a:gs>
              <a:gs pos="0">
                <a:schemeClr val="tx2">
                  <a:lumMod val="75000"/>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4" name="Rectangle 63">
            <a:extLst>
              <a:ext uri="{FF2B5EF4-FFF2-40B4-BE49-F238E27FC236}">
                <a16:creationId xmlns="" xmlns:a16="http://schemas.microsoft.com/office/drawing/2014/main" id="{1B4BA8EA-F8FF-4AD7-9402-C3BFF5AA2FDE}"/>
              </a:ext>
            </a:extLst>
          </p:cNvPr>
          <p:cNvSpPr/>
          <p:nvPr/>
        </p:nvSpPr>
        <p:spPr>
          <a:xfrm>
            <a:off x="6508945" y="2367060"/>
            <a:ext cx="2417485" cy="135343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82880" tIns="457200" rIns="182880" bIns="0" rtlCol="0" anchor="t"/>
          <a:lstStyle/>
          <a:p>
            <a:pPr marL="0" marR="0" lvl="0" indent="0" algn="ctr" defTabSz="1155700" rtl="0" eaLnBrk="1" fontAlgn="auto" latinLnBrk="0" hangingPunct="1">
              <a:lnSpc>
                <a:spcPct val="100000"/>
              </a:lnSpc>
              <a:spcBef>
                <a:spcPct val="0"/>
              </a:spcBef>
              <a:spcAft>
                <a:spcPct val="35000"/>
              </a:spcAft>
              <a:buClrTx/>
              <a:buSzTx/>
              <a:buFontTx/>
              <a:buNone/>
              <a:tabLst/>
              <a:defRPr/>
            </a:pPr>
            <a:endParaRPr kumimoji="0" lang="en-US" altLang="zh-CN" sz="1400" b="1" i="0" u="none" strike="noStrike" kern="1200" cap="none" spc="0" normalizeH="0" baseline="0" noProof="0" dirty="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96" name="Text Placeholder 73">
            <a:extLst>
              <a:ext uri="{FF2B5EF4-FFF2-40B4-BE49-F238E27FC236}">
                <a16:creationId xmlns="" xmlns:a16="http://schemas.microsoft.com/office/drawing/2014/main" id="{114A4B7B-7DD0-4367-AE68-1AC90EE33854}"/>
              </a:ext>
            </a:extLst>
          </p:cNvPr>
          <p:cNvSpPr>
            <a:spLocks noGrp="1"/>
          </p:cNvSpPr>
          <p:nvPr>
            <p:ph type="body" sz="quarter" idx="11"/>
          </p:nvPr>
        </p:nvSpPr>
        <p:spPr>
          <a:xfrm>
            <a:off x="6684161" y="2796360"/>
            <a:ext cx="2067052" cy="487935"/>
          </a:xfrm>
          <a:prstGeom prst="rect">
            <a:avLst/>
          </a:prstGeom>
        </p:spPr>
        <p:txBody>
          <a:bodyPr lIns="0" tIns="0" rIns="0" bIns="0"/>
          <a:lstStyle>
            <a:lvl1pPr marL="269875" indent="-269875">
              <a:buFont typeface="Arial" panose="020B0604020202020204" pitchFamily="34" charset="0"/>
              <a:buNone/>
              <a:defRPr sz="1400" b="1">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204" name="Rectangle 203">
            <a:extLst>
              <a:ext uri="{FF2B5EF4-FFF2-40B4-BE49-F238E27FC236}">
                <a16:creationId xmlns="" xmlns:a16="http://schemas.microsoft.com/office/drawing/2014/main" id="{1D0943E3-37F3-4E66-9B91-BCCA62A5D01D}"/>
              </a:ext>
            </a:extLst>
          </p:cNvPr>
          <p:cNvSpPr/>
          <p:nvPr userDrawn="1"/>
        </p:nvSpPr>
        <p:spPr>
          <a:xfrm>
            <a:off x="9181546" y="2367060"/>
            <a:ext cx="2417485" cy="135343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82880" tIns="457200" rIns="182880" bIns="0" rtlCol="0" anchor="t"/>
          <a:lstStyle/>
          <a:p>
            <a:pPr marL="0" marR="0" lvl="0" indent="0" algn="ctr" defTabSz="1155700" rtl="0" eaLnBrk="1" fontAlgn="auto" latinLnBrk="0" hangingPunct="1">
              <a:lnSpc>
                <a:spcPct val="100000"/>
              </a:lnSpc>
              <a:spcBef>
                <a:spcPct val="0"/>
              </a:spcBef>
              <a:spcAft>
                <a:spcPct val="35000"/>
              </a:spcAft>
              <a:buClrTx/>
              <a:buSzTx/>
              <a:buFontTx/>
              <a:buNone/>
              <a:tabLst/>
              <a:defRPr/>
            </a:pPr>
            <a:endParaRPr kumimoji="0" lang="en-US" altLang="zh-CN" sz="1400" b="1" i="0" u="none" strike="noStrike" kern="1200" cap="none" spc="0" normalizeH="0" baseline="0" noProof="0" dirty="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205" name="Text Placeholder 73">
            <a:extLst>
              <a:ext uri="{FF2B5EF4-FFF2-40B4-BE49-F238E27FC236}">
                <a16:creationId xmlns="" xmlns:a16="http://schemas.microsoft.com/office/drawing/2014/main" id="{EBFB0AA9-36B3-44D0-BB7C-FDA0F18E10FD}"/>
              </a:ext>
            </a:extLst>
          </p:cNvPr>
          <p:cNvSpPr>
            <a:spLocks noGrp="1"/>
          </p:cNvSpPr>
          <p:nvPr>
            <p:ph type="body" sz="quarter" idx="25"/>
          </p:nvPr>
        </p:nvSpPr>
        <p:spPr>
          <a:xfrm>
            <a:off x="9356762" y="2796360"/>
            <a:ext cx="2067052" cy="487935"/>
          </a:xfrm>
          <a:prstGeom prst="rect">
            <a:avLst/>
          </a:prstGeom>
        </p:spPr>
        <p:txBody>
          <a:bodyPr lIns="0" tIns="0" rIns="0" bIns="0"/>
          <a:lstStyle>
            <a:lvl1pPr marL="269875" indent="-269875">
              <a:buFont typeface="Arial" panose="020B0604020202020204" pitchFamily="34" charset="0"/>
              <a:buNone/>
              <a:defRPr sz="1400" b="1">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216" name="Rectangle 215">
            <a:extLst>
              <a:ext uri="{FF2B5EF4-FFF2-40B4-BE49-F238E27FC236}">
                <a16:creationId xmlns="" xmlns:a16="http://schemas.microsoft.com/office/drawing/2014/main" id="{ABB17EC8-0EF5-4BFC-B325-D744B25E836C}"/>
              </a:ext>
            </a:extLst>
          </p:cNvPr>
          <p:cNvSpPr/>
          <p:nvPr userDrawn="1"/>
        </p:nvSpPr>
        <p:spPr>
          <a:xfrm>
            <a:off x="6508945" y="4342517"/>
            <a:ext cx="2417485" cy="135343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82880" tIns="457200" rIns="182880" bIns="0" rtlCol="0" anchor="t"/>
          <a:lstStyle/>
          <a:p>
            <a:pPr marL="0" marR="0" lvl="0" indent="0" algn="ctr" defTabSz="1155700" rtl="0" eaLnBrk="1" fontAlgn="auto" latinLnBrk="0" hangingPunct="1">
              <a:lnSpc>
                <a:spcPct val="100000"/>
              </a:lnSpc>
              <a:spcBef>
                <a:spcPct val="0"/>
              </a:spcBef>
              <a:spcAft>
                <a:spcPct val="35000"/>
              </a:spcAft>
              <a:buClrTx/>
              <a:buSzTx/>
              <a:buFontTx/>
              <a:buNone/>
              <a:tabLst/>
              <a:defRPr/>
            </a:pPr>
            <a:endParaRPr kumimoji="0" lang="en-US" altLang="zh-CN" sz="1400" b="1" i="0" u="none" strike="noStrike" kern="1200" cap="none" spc="0" normalizeH="0" baseline="0" noProof="0" dirty="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217" name="Text Placeholder 73">
            <a:extLst>
              <a:ext uri="{FF2B5EF4-FFF2-40B4-BE49-F238E27FC236}">
                <a16:creationId xmlns="" xmlns:a16="http://schemas.microsoft.com/office/drawing/2014/main" id="{D8BF328F-AEDF-4D29-A752-14A43054A5F8}"/>
              </a:ext>
            </a:extLst>
          </p:cNvPr>
          <p:cNvSpPr>
            <a:spLocks noGrp="1"/>
          </p:cNvSpPr>
          <p:nvPr>
            <p:ph type="body" sz="quarter" idx="27"/>
          </p:nvPr>
        </p:nvSpPr>
        <p:spPr>
          <a:xfrm>
            <a:off x="6684161" y="4771817"/>
            <a:ext cx="2067052" cy="487935"/>
          </a:xfrm>
          <a:prstGeom prst="rect">
            <a:avLst/>
          </a:prstGeom>
        </p:spPr>
        <p:txBody>
          <a:bodyPr lIns="0" tIns="0" rIns="0" bIns="0"/>
          <a:lstStyle>
            <a:lvl1pPr marL="269875" indent="-269875">
              <a:buFont typeface="Arial" panose="020B0604020202020204" pitchFamily="34" charset="0"/>
              <a:buNone/>
              <a:defRPr sz="1400" b="1">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220" name="Rectangle 219">
            <a:extLst>
              <a:ext uri="{FF2B5EF4-FFF2-40B4-BE49-F238E27FC236}">
                <a16:creationId xmlns="" xmlns:a16="http://schemas.microsoft.com/office/drawing/2014/main" id="{2235885C-CCD6-434D-A8BB-CEDAF98376D2}"/>
              </a:ext>
            </a:extLst>
          </p:cNvPr>
          <p:cNvSpPr/>
          <p:nvPr userDrawn="1"/>
        </p:nvSpPr>
        <p:spPr>
          <a:xfrm>
            <a:off x="9181546" y="4342517"/>
            <a:ext cx="2417485" cy="135343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82880" tIns="457200" rIns="182880" bIns="0" rtlCol="0" anchor="t"/>
          <a:lstStyle/>
          <a:p>
            <a:pPr marL="0" marR="0" lvl="0" indent="0" algn="ctr" defTabSz="1155700" rtl="0" eaLnBrk="1" fontAlgn="auto" latinLnBrk="0" hangingPunct="1">
              <a:lnSpc>
                <a:spcPct val="100000"/>
              </a:lnSpc>
              <a:spcBef>
                <a:spcPct val="0"/>
              </a:spcBef>
              <a:spcAft>
                <a:spcPct val="35000"/>
              </a:spcAft>
              <a:buClrTx/>
              <a:buSzTx/>
              <a:buFontTx/>
              <a:buNone/>
              <a:tabLst/>
              <a:defRPr/>
            </a:pPr>
            <a:endParaRPr kumimoji="0" lang="en-US" altLang="zh-CN" sz="1400" b="1" i="0" u="none" strike="noStrike" kern="1200" cap="none" spc="0" normalizeH="0" baseline="0" noProof="0" dirty="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221" name="Text Placeholder 73">
            <a:extLst>
              <a:ext uri="{FF2B5EF4-FFF2-40B4-BE49-F238E27FC236}">
                <a16:creationId xmlns="" xmlns:a16="http://schemas.microsoft.com/office/drawing/2014/main" id="{E1FC67E4-703C-466B-83B3-2D0C5003510A}"/>
              </a:ext>
            </a:extLst>
          </p:cNvPr>
          <p:cNvSpPr>
            <a:spLocks noGrp="1"/>
          </p:cNvSpPr>
          <p:nvPr>
            <p:ph type="body" sz="quarter" idx="29"/>
          </p:nvPr>
        </p:nvSpPr>
        <p:spPr>
          <a:xfrm>
            <a:off x="9356762" y="4771817"/>
            <a:ext cx="2067052" cy="487935"/>
          </a:xfrm>
          <a:prstGeom prst="rect">
            <a:avLst/>
          </a:prstGeom>
        </p:spPr>
        <p:txBody>
          <a:bodyPr lIns="0" tIns="0" rIns="0" bIns="0"/>
          <a:lstStyle>
            <a:lvl1pPr marL="269875" indent="-269875">
              <a:buFont typeface="Arial" panose="020B0604020202020204" pitchFamily="34" charset="0"/>
              <a:buNone/>
              <a:defRPr sz="1400" b="1">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63" name="Oval 62">
            <a:extLst>
              <a:ext uri="{FF2B5EF4-FFF2-40B4-BE49-F238E27FC236}">
                <a16:creationId xmlns="" xmlns:a16="http://schemas.microsoft.com/office/drawing/2014/main" id="{6B5AF772-25F8-4438-B723-2C7568985E18}"/>
              </a:ext>
            </a:extLst>
          </p:cNvPr>
          <p:cNvSpPr/>
          <p:nvPr/>
        </p:nvSpPr>
        <p:spPr>
          <a:xfrm>
            <a:off x="7285687" y="1923999"/>
            <a:ext cx="864000" cy="864764"/>
          </a:xfrm>
          <a:prstGeom prst="ellipse">
            <a:avLst/>
          </a:prstGeom>
          <a:solidFill>
            <a:schemeClr val="tx2">
              <a:lumMod val="50000"/>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1" name="Group 10">
            <a:extLst>
              <a:ext uri="{FF2B5EF4-FFF2-40B4-BE49-F238E27FC236}">
                <a16:creationId xmlns="" xmlns:a16="http://schemas.microsoft.com/office/drawing/2014/main" id="{63E155FA-6D3F-4EE3-8853-C8A177632B95}"/>
              </a:ext>
            </a:extLst>
          </p:cNvPr>
          <p:cNvGrpSpPr/>
          <p:nvPr userDrawn="1"/>
        </p:nvGrpSpPr>
        <p:grpSpPr>
          <a:xfrm>
            <a:off x="7415141" y="2054126"/>
            <a:ext cx="604800" cy="604800"/>
            <a:chOff x="7415141" y="2054126"/>
            <a:chExt cx="604800" cy="604800"/>
          </a:xfrm>
        </p:grpSpPr>
        <p:sp>
          <p:nvSpPr>
            <p:cNvPr id="71" name="Oval 70">
              <a:extLst>
                <a:ext uri="{FF2B5EF4-FFF2-40B4-BE49-F238E27FC236}">
                  <a16:creationId xmlns="" xmlns:a16="http://schemas.microsoft.com/office/drawing/2014/main" id="{A3ADCF02-A425-424A-96C8-810F353B2DB9}"/>
                </a:ext>
              </a:extLst>
            </p:cNvPr>
            <p:cNvSpPr/>
            <p:nvPr userDrawn="1"/>
          </p:nvSpPr>
          <p:spPr>
            <a:xfrm>
              <a:off x="7415141" y="2054126"/>
              <a:ext cx="604800" cy="6048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85">
              <a:extLst>
                <a:ext uri="{FF2B5EF4-FFF2-40B4-BE49-F238E27FC236}">
                  <a16:creationId xmlns="" xmlns:a16="http://schemas.microsoft.com/office/drawing/2014/main" id="{24250348-1855-4089-A7BE-2048FCE88825}"/>
                </a:ext>
              </a:extLst>
            </p:cNvPr>
            <p:cNvSpPr>
              <a:spLocks noEditPoints="1"/>
            </p:cNvSpPr>
            <p:nvPr userDrawn="1"/>
          </p:nvSpPr>
          <p:spPr bwMode="auto">
            <a:xfrm>
              <a:off x="7560128" y="2265078"/>
              <a:ext cx="315118" cy="184630"/>
            </a:xfrm>
            <a:custGeom>
              <a:avLst/>
              <a:gdLst>
                <a:gd name="T0" fmla="*/ 0 w 96"/>
                <a:gd name="T1" fmla="*/ 29 h 56"/>
                <a:gd name="T2" fmla="*/ 48 w 96"/>
                <a:gd name="T3" fmla="*/ 56 h 56"/>
                <a:gd name="T4" fmla="*/ 96 w 96"/>
                <a:gd name="T5" fmla="*/ 29 h 56"/>
                <a:gd name="T6" fmla="*/ 96 w 96"/>
                <a:gd name="T7" fmla="*/ 27 h 56"/>
                <a:gd name="T8" fmla="*/ 48 w 96"/>
                <a:gd name="T9" fmla="*/ 0 h 56"/>
                <a:gd name="T10" fmla="*/ 0 w 96"/>
                <a:gd name="T11" fmla="*/ 27 h 56"/>
                <a:gd name="T12" fmla="*/ 0 w 96"/>
                <a:gd name="T13" fmla="*/ 29 h 56"/>
                <a:gd name="T14" fmla="*/ 48 w 96"/>
                <a:gd name="T15" fmla="*/ 10 h 56"/>
                <a:gd name="T16" fmla="*/ 66 w 96"/>
                <a:gd name="T17" fmla="*/ 28 h 56"/>
                <a:gd name="T18" fmla="*/ 48 w 96"/>
                <a:gd name="T19" fmla="*/ 46 h 56"/>
                <a:gd name="T20" fmla="*/ 30 w 96"/>
                <a:gd name="T21" fmla="*/ 28 h 56"/>
                <a:gd name="T22" fmla="*/ 48 w 96"/>
                <a:gd name="T23" fmla="*/ 1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6" h="56">
                  <a:moveTo>
                    <a:pt x="0" y="29"/>
                  </a:moveTo>
                  <a:cubicBezTo>
                    <a:pt x="1" y="30"/>
                    <a:pt x="22" y="56"/>
                    <a:pt x="48" y="56"/>
                  </a:cubicBezTo>
                  <a:cubicBezTo>
                    <a:pt x="74" y="56"/>
                    <a:pt x="95" y="30"/>
                    <a:pt x="96" y="29"/>
                  </a:cubicBezTo>
                  <a:cubicBezTo>
                    <a:pt x="96" y="29"/>
                    <a:pt x="96" y="27"/>
                    <a:pt x="96" y="27"/>
                  </a:cubicBezTo>
                  <a:cubicBezTo>
                    <a:pt x="95" y="26"/>
                    <a:pt x="74" y="0"/>
                    <a:pt x="48" y="0"/>
                  </a:cubicBezTo>
                  <a:cubicBezTo>
                    <a:pt x="22" y="0"/>
                    <a:pt x="1" y="26"/>
                    <a:pt x="0" y="27"/>
                  </a:cubicBezTo>
                  <a:cubicBezTo>
                    <a:pt x="0" y="27"/>
                    <a:pt x="0" y="29"/>
                    <a:pt x="0" y="29"/>
                  </a:cubicBezTo>
                  <a:close/>
                  <a:moveTo>
                    <a:pt x="48" y="10"/>
                  </a:moveTo>
                  <a:cubicBezTo>
                    <a:pt x="58" y="10"/>
                    <a:pt x="66" y="18"/>
                    <a:pt x="66" y="28"/>
                  </a:cubicBezTo>
                  <a:cubicBezTo>
                    <a:pt x="66" y="38"/>
                    <a:pt x="58" y="46"/>
                    <a:pt x="48" y="46"/>
                  </a:cubicBezTo>
                  <a:cubicBezTo>
                    <a:pt x="38" y="46"/>
                    <a:pt x="30" y="38"/>
                    <a:pt x="30" y="28"/>
                  </a:cubicBezTo>
                  <a:cubicBezTo>
                    <a:pt x="30" y="18"/>
                    <a:pt x="38" y="10"/>
                    <a:pt x="48" y="1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203" name="Oval 202">
            <a:extLst>
              <a:ext uri="{FF2B5EF4-FFF2-40B4-BE49-F238E27FC236}">
                <a16:creationId xmlns="" xmlns:a16="http://schemas.microsoft.com/office/drawing/2014/main" id="{73F53C4B-01A2-466B-847E-9F7EDBA90526}"/>
              </a:ext>
            </a:extLst>
          </p:cNvPr>
          <p:cNvSpPr/>
          <p:nvPr userDrawn="1"/>
        </p:nvSpPr>
        <p:spPr>
          <a:xfrm>
            <a:off x="9958288" y="1923999"/>
            <a:ext cx="864000" cy="864764"/>
          </a:xfrm>
          <a:prstGeom prst="ellipse">
            <a:avLst/>
          </a:prstGeom>
          <a:solidFill>
            <a:schemeClr val="tx2">
              <a:lumMod val="50000"/>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11">
            <a:extLst>
              <a:ext uri="{FF2B5EF4-FFF2-40B4-BE49-F238E27FC236}">
                <a16:creationId xmlns="" xmlns:a16="http://schemas.microsoft.com/office/drawing/2014/main" id="{4DD4888C-CC58-4F2B-A88B-F447C4031D0F}"/>
              </a:ext>
            </a:extLst>
          </p:cNvPr>
          <p:cNvGrpSpPr/>
          <p:nvPr userDrawn="1"/>
        </p:nvGrpSpPr>
        <p:grpSpPr>
          <a:xfrm>
            <a:off x="10088034" y="2054126"/>
            <a:ext cx="604800" cy="604800"/>
            <a:chOff x="10088034" y="2054126"/>
            <a:chExt cx="604800" cy="604800"/>
          </a:xfrm>
        </p:grpSpPr>
        <p:sp>
          <p:nvSpPr>
            <p:cNvPr id="72" name="Oval 71">
              <a:extLst>
                <a:ext uri="{FF2B5EF4-FFF2-40B4-BE49-F238E27FC236}">
                  <a16:creationId xmlns="" xmlns:a16="http://schemas.microsoft.com/office/drawing/2014/main" id="{CDEBDB13-F5B4-45A4-8EA9-0ECFC5EC3D3D}"/>
                </a:ext>
              </a:extLst>
            </p:cNvPr>
            <p:cNvSpPr/>
            <p:nvPr userDrawn="1"/>
          </p:nvSpPr>
          <p:spPr>
            <a:xfrm>
              <a:off x="10088034" y="2054126"/>
              <a:ext cx="604800" cy="6048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reeform 52">
              <a:extLst>
                <a:ext uri="{FF2B5EF4-FFF2-40B4-BE49-F238E27FC236}">
                  <a16:creationId xmlns="" xmlns:a16="http://schemas.microsoft.com/office/drawing/2014/main" id="{B0ECD42A-C020-482A-ACCB-F31B32AA0CBD}"/>
                </a:ext>
              </a:extLst>
            </p:cNvPr>
            <p:cNvSpPr>
              <a:spLocks/>
            </p:cNvSpPr>
            <p:nvPr userDrawn="1"/>
          </p:nvSpPr>
          <p:spPr bwMode="auto">
            <a:xfrm>
              <a:off x="10231392" y="2247170"/>
              <a:ext cx="275116" cy="171630"/>
            </a:xfrm>
            <a:custGeom>
              <a:avLst/>
              <a:gdLst>
                <a:gd name="T0" fmla="*/ 71 w 92"/>
                <a:gd name="T1" fmla="*/ 15 h 57"/>
                <a:gd name="T2" fmla="*/ 46 w 92"/>
                <a:gd name="T3" fmla="*/ 0 h 57"/>
                <a:gd name="T4" fmla="*/ 18 w 92"/>
                <a:gd name="T5" fmla="*/ 25 h 57"/>
                <a:gd name="T6" fmla="*/ 0 w 92"/>
                <a:gd name="T7" fmla="*/ 41 h 57"/>
                <a:gd name="T8" fmla="*/ 8 w 92"/>
                <a:gd name="T9" fmla="*/ 55 h 57"/>
                <a:gd name="T10" fmla="*/ 17 w 92"/>
                <a:gd name="T11" fmla="*/ 57 h 57"/>
                <a:gd name="T12" fmla="*/ 20 w 92"/>
                <a:gd name="T13" fmla="*/ 57 h 57"/>
                <a:gd name="T14" fmla="*/ 20 w 92"/>
                <a:gd name="T15" fmla="*/ 42 h 57"/>
                <a:gd name="T16" fmla="*/ 23 w 92"/>
                <a:gd name="T17" fmla="*/ 37 h 57"/>
                <a:gd name="T18" fmla="*/ 29 w 92"/>
                <a:gd name="T19" fmla="*/ 37 h 57"/>
                <a:gd name="T20" fmla="*/ 34 w 92"/>
                <a:gd name="T21" fmla="*/ 39 h 57"/>
                <a:gd name="T22" fmla="*/ 37 w 92"/>
                <a:gd name="T23" fmla="*/ 37 h 57"/>
                <a:gd name="T24" fmla="*/ 47 w 92"/>
                <a:gd name="T25" fmla="*/ 37 h 57"/>
                <a:gd name="T26" fmla="*/ 50 w 92"/>
                <a:gd name="T27" fmla="*/ 39 h 57"/>
                <a:gd name="T28" fmla="*/ 55 w 92"/>
                <a:gd name="T29" fmla="*/ 37 h 57"/>
                <a:gd name="T30" fmla="*/ 61 w 92"/>
                <a:gd name="T31" fmla="*/ 37 h 57"/>
                <a:gd name="T32" fmla="*/ 64 w 92"/>
                <a:gd name="T33" fmla="*/ 42 h 57"/>
                <a:gd name="T34" fmla="*/ 64 w 92"/>
                <a:gd name="T35" fmla="*/ 57 h 57"/>
                <a:gd name="T36" fmla="*/ 73 w 92"/>
                <a:gd name="T37" fmla="*/ 57 h 57"/>
                <a:gd name="T38" fmla="*/ 92 w 92"/>
                <a:gd name="T39" fmla="*/ 36 h 57"/>
                <a:gd name="T40" fmla="*/ 71 w 92"/>
                <a:gd name="T41" fmla="*/ 1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2" h="57">
                  <a:moveTo>
                    <a:pt x="71" y="15"/>
                  </a:moveTo>
                  <a:cubicBezTo>
                    <a:pt x="66" y="6"/>
                    <a:pt x="57" y="0"/>
                    <a:pt x="46" y="0"/>
                  </a:cubicBezTo>
                  <a:cubicBezTo>
                    <a:pt x="32" y="0"/>
                    <a:pt x="19" y="11"/>
                    <a:pt x="18" y="25"/>
                  </a:cubicBezTo>
                  <a:cubicBezTo>
                    <a:pt x="8" y="24"/>
                    <a:pt x="0" y="32"/>
                    <a:pt x="0" y="41"/>
                  </a:cubicBezTo>
                  <a:cubicBezTo>
                    <a:pt x="0" y="50"/>
                    <a:pt x="5" y="54"/>
                    <a:pt x="8" y="55"/>
                  </a:cubicBezTo>
                  <a:cubicBezTo>
                    <a:pt x="12" y="57"/>
                    <a:pt x="16" y="57"/>
                    <a:pt x="17" y="57"/>
                  </a:cubicBezTo>
                  <a:cubicBezTo>
                    <a:pt x="20" y="57"/>
                    <a:pt x="20" y="57"/>
                    <a:pt x="20" y="57"/>
                  </a:cubicBezTo>
                  <a:cubicBezTo>
                    <a:pt x="20" y="42"/>
                    <a:pt x="20" y="42"/>
                    <a:pt x="20" y="42"/>
                  </a:cubicBezTo>
                  <a:cubicBezTo>
                    <a:pt x="20" y="40"/>
                    <a:pt x="21" y="38"/>
                    <a:pt x="23" y="37"/>
                  </a:cubicBezTo>
                  <a:cubicBezTo>
                    <a:pt x="25" y="36"/>
                    <a:pt x="28" y="36"/>
                    <a:pt x="29" y="37"/>
                  </a:cubicBezTo>
                  <a:cubicBezTo>
                    <a:pt x="32" y="39"/>
                    <a:pt x="33" y="39"/>
                    <a:pt x="34" y="39"/>
                  </a:cubicBezTo>
                  <a:cubicBezTo>
                    <a:pt x="35" y="39"/>
                    <a:pt x="36" y="38"/>
                    <a:pt x="37" y="37"/>
                  </a:cubicBezTo>
                  <a:cubicBezTo>
                    <a:pt x="40" y="34"/>
                    <a:pt x="44" y="34"/>
                    <a:pt x="47" y="37"/>
                  </a:cubicBezTo>
                  <a:cubicBezTo>
                    <a:pt x="48" y="38"/>
                    <a:pt x="49" y="39"/>
                    <a:pt x="50" y="39"/>
                  </a:cubicBezTo>
                  <a:cubicBezTo>
                    <a:pt x="51" y="39"/>
                    <a:pt x="52" y="39"/>
                    <a:pt x="55" y="37"/>
                  </a:cubicBezTo>
                  <a:cubicBezTo>
                    <a:pt x="56" y="36"/>
                    <a:pt x="59" y="36"/>
                    <a:pt x="61" y="37"/>
                  </a:cubicBezTo>
                  <a:cubicBezTo>
                    <a:pt x="63" y="38"/>
                    <a:pt x="64" y="40"/>
                    <a:pt x="64" y="42"/>
                  </a:cubicBezTo>
                  <a:cubicBezTo>
                    <a:pt x="64" y="57"/>
                    <a:pt x="64" y="57"/>
                    <a:pt x="64" y="57"/>
                  </a:cubicBezTo>
                  <a:cubicBezTo>
                    <a:pt x="73" y="57"/>
                    <a:pt x="73" y="57"/>
                    <a:pt x="73" y="57"/>
                  </a:cubicBezTo>
                  <a:cubicBezTo>
                    <a:pt x="73" y="57"/>
                    <a:pt x="92" y="55"/>
                    <a:pt x="92" y="36"/>
                  </a:cubicBezTo>
                  <a:cubicBezTo>
                    <a:pt x="92" y="25"/>
                    <a:pt x="83" y="16"/>
                    <a:pt x="71" y="15"/>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1" name="Freeform 53">
              <a:extLst>
                <a:ext uri="{FF2B5EF4-FFF2-40B4-BE49-F238E27FC236}">
                  <a16:creationId xmlns="" xmlns:a16="http://schemas.microsoft.com/office/drawing/2014/main" id="{3544D048-1BB3-41D9-A5C9-D9C4BD0DF05E}"/>
                </a:ext>
              </a:extLst>
            </p:cNvPr>
            <p:cNvSpPr>
              <a:spLocks noEditPoints="1"/>
            </p:cNvSpPr>
            <p:nvPr userDrawn="1"/>
          </p:nvSpPr>
          <p:spPr bwMode="auto">
            <a:xfrm>
              <a:off x="10303326" y="2364535"/>
              <a:ext cx="107270" cy="122413"/>
            </a:xfrm>
            <a:custGeom>
              <a:avLst/>
              <a:gdLst>
                <a:gd name="T0" fmla="*/ 35 w 36"/>
                <a:gd name="T1" fmla="*/ 1 h 41"/>
                <a:gd name="T2" fmla="*/ 33 w 36"/>
                <a:gd name="T3" fmla="*/ 1 h 41"/>
                <a:gd name="T4" fmla="*/ 26 w 36"/>
                <a:gd name="T5" fmla="*/ 4 h 41"/>
                <a:gd name="T6" fmla="*/ 20 w 36"/>
                <a:gd name="T7" fmla="*/ 1 h 41"/>
                <a:gd name="T8" fmla="*/ 16 w 36"/>
                <a:gd name="T9" fmla="*/ 1 h 41"/>
                <a:gd name="T10" fmla="*/ 10 w 36"/>
                <a:gd name="T11" fmla="*/ 4 h 41"/>
                <a:gd name="T12" fmla="*/ 3 w 36"/>
                <a:gd name="T13" fmla="*/ 1 h 41"/>
                <a:gd name="T14" fmla="*/ 1 w 36"/>
                <a:gd name="T15" fmla="*/ 1 h 41"/>
                <a:gd name="T16" fmla="*/ 0 w 36"/>
                <a:gd name="T17" fmla="*/ 3 h 41"/>
                <a:gd name="T18" fmla="*/ 0 w 36"/>
                <a:gd name="T19" fmla="*/ 27 h 41"/>
                <a:gd name="T20" fmla="*/ 0 w 36"/>
                <a:gd name="T21" fmla="*/ 27 h 41"/>
                <a:gd name="T22" fmla="*/ 17 w 36"/>
                <a:gd name="T23" fmla="*/ 41 h 41"/>
                <a:gd name="T24" fmla="*/ 18 w 36"/>
                <a:gd name="T25" fmla="*/ 41 h 41"/>
                <a:gd name="T26" fmla="*/ 19 w 36"/>
                <a:gd name="T27" fmla="*/ 41 h 41"/>
                <a:gd name="T28" fmla="*/ 36 w 36"/>
                <a:gd name="T29" fmla="*/ 27 h 41"/>
                <a:gd name="T30" fmla="*/ 36 w 36"/>
                <a:gd name="T31" fmla="*/ 27 h 41"/>
                <a:gd name="T32" fmla="*/ 36 w 36"/>
                <a:gd name="T33" fmla="*/ 3 h 41"/>
                <a:gd name="T34" fmla="*/ 35 w 36"/>
                <a:gd name="T35" fmla="*/ 1 h 41"/>
                <a:gd name="T36" fmla="*/ 26 w 36"/>
                <a:gd name="T37" fmla="*/ 21 h 41"/>
                <a:gd name="T38" fmla="*/ 20 w 36"/>
                <a:gd name="T39" fmla="*/ 21 h 41"/>
                <a:gd name="T40" fmla="*/ 20 w 36"/>
                <a:gd name="T41" fmla="*/ 27 h 41"/>
                <a:gd name="T42" fmla="*/ 18 w 36"/>
                <a:gd name="T43" fmla="*/ 29 h 41"/>
                <a:gd name="T44" fmla="*/ 16 w 36"/>
                <a:gd name="T45" fmla="*/ 27 h 41"/>
                <a:gd name="T46" fmla="*/ 16 w 36"/>
                <a:gd name="T47" fmla="*/ 21 h 41"/>
                <a:gd name="T48" fmla="*/ 10 w 36"/>
                <a:gd name="T49" fmla="*/ 21 h 41"/>
                <a:gd name="T50" fmla="*/ 8 w 36"/>
                <a:gd name="T51" fmla="*/ 19 h 41"/>
                <a:gd name="T52" fmla="*/ 10 w 36"/>
                <a:gd name="T53" fmla="*/ 17 h 41"/>
                <a:gd name="T54" fmla="*/ 16 w 36"/>
                <a:gd name="T55" fmla="*/ 17 h 41"/>
                <a:gd name="T56" fmla="*/ 16 w 36"/>
                <a:gd name="T57" fmla="*/ 11 h 41"/>
                <a:gd name="T58" fmla="*/ 18 w 36"/>
                <a:gd name="T59" fmla="*/ 9 h 41"/>
                <a:gd name="T60" fmla="*/ 20 w 36"/>
                <a:gd name="T61" fmla="*/ 11 h 41"/>
                <a:gd name="T62" fmla="*/ 20 w 36"/>
                <a:gd name="T63" fmla="*/ 17 h 41"/>
                <a:gd name="T64" fmla="*/ 26 w 36"/>
                <a:gd name="T65" fmla="*/ 17 h 41"/>
                <a:gd name="T66" fmla="*/ 28 w 36"/>
                <a:gd name="T67" fmla="*/ 19 h 41"/>
                <a:gd name="T68" fmla="*/ 26 w 36"/>
                <a:gd name="T69" fmla="*/ 2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6" h="41">
                  <a:moveTo>
                    <a:pt x="35" y="1"/>
                  </a:moveTo>
                  <a:cubicBezTo>
                    <a:pt x="34" y="1"/>
                    <a:pt x="33" y="1"/>
                    <a:pt x="33" y="1"/>
                  </a:cubicBezTo>
                  <a:cubicBezTo>
                    <a:pt x="30" y="3"/>
                    <a:pt x="28" y="4"/>
                    <a:pt x="26" y="4"/>
                  </a:cubicBezTo>
                  <a:cubicBezTo>
                    <a:pt x="23" y="4"/>
                    <a:pt x="21" y="3"/>
                    <a:pt x="20" y="1"/>
                  </a:cubicBezTo>
                  <a:cubicBezTo>
                    <a:pt x="19" y="0"/>
                    <a:pt x="17" y="0"/>
                    <a:pt x="16" y="1"/>
                  </a:cubicBezTo>
                  <a:cubicBezTo>
                    <a:pt x="15" y="3"/>
                    <a:pt x="13" y="4"/>
                    <a:pt x="10" y="4"/>
                  </a:cubicBezTo>
                  <a:cubicBezTo>
                    <a:pt x="8" y="4"/>
                    <a:pt x="6" y="3"/>
                    <a:pt x="3" y="1"/>
                  </a:cubicBezTo>
                  <a:cubicBezTo>
                    <a:pt x="3" y="1"/>
                    <a:pt x="2" y="1"/>
                    <a:pt x="1" y="1"/>
                  </a:cubicBezTo>
                  <a:cubicBezTo>
                    <a:pt x="0" y="1"/>
                    <a:pt x="0" y="2"/>
                    <a:pt x="0" y="3"/>
                  </a:cubicBezTo>
                  <a:cubicBezTo>
                    <a:pt x="0" y="27"/>
                    <a:pt x="0" y="27"/>
                    <a:pt x="0" y="27"/>
                  </a:cubicBezTo>
                  <a:cubicBezTo>
                    <a:pt x="0" y="27"/>
                    <a:pt x="0" y="27"/>
                    <a:pt x="0" y="27"/>
                  </a:cubicBezTo>
                  <a:cubicBezTo>
                    <a:pt x="0" y="28"/>
                    <a:pt x="3" y="37"/>
                    <a:pt x="17" y="41"/>
                  </a:cubicBezTo>
                  <a:cubicBezTo>
                    <a:pt x="18" y="41"/>
                    <a:pt x="18" y="41"/>
                    <a:pt x="18" y="41"/>
                  </a:cubicBezTo>
                  <a:cubicBezTo>
                    <a:pt x="18" y="41"/>
                    <a:pt x="18" y="41"/>
                    <a:pt x="19" y="41"/>
                  </a:cubicBezTo>
                  <a:cubicBezTo>
                    <a:pt x="33" y="37"/>
                    <a:pt x="36" y="28"/>
                    <a:pt x="36" y="27"/>
                  </a:cubicBezTo>
                  <a:cubicBezTo>
                    <a:pt x="36" y="27"/>
                    <a:pt x="36" y="27"/>
                    <a:pt x="36" y="27"/>
                  </a:cubicBezTo>
                  <a:cubicBezTo>
                    <a:pt x="36" y="3"/>
                    <a:pt x="36" y="3"/>
                    <a:pt x="36" y="3"/>
                  </a:cubicBezTo>
                  <a:cubicBezTo>
                    <a:pt x="36" y="2"/>
                    <a:pt x="36" y="1"/>
                    <a:pt x="35" y="1"/>
                  </a:cubicBezTo>
                  <a:close/>
                  <a:moveTo>
                    <a:pt x="26" y="21"/>
                  </a:moveTo>
                  <a:cubicBezTo>
                    <a:pt x="20" y="21"/>
                    <a:pt x="20" y="21"/>
                    <a:pt x="20" y="21"/>
                  </a:cubicBezTo>
                  <a:cubicBezTo>
                    <a:pt x="20" y="27"/>
                    <a:pt x="20" y="27"/>
                    <a:pt x="20" y="27"/>
                  </a:cubicBezTo>
                  <a:cubicBezTo>
                    <a:pt x="20" y="28"/>
                    <a:pt x="19" y="29"/>
                    <a:pt x="18" y="29"/>
                  </a:cubicBezTo>
                  <a:cubicBezTo>
                    <a:pt x="17" y="29"/>
                    <a:pt x="16" y="28"/>
                    <a:pt x="16" y="27"/>
                  </a:cubicBezTo>
                  <a:cubicBezTo>
                    <a:pt x="16" y="21"/>
                    <a:pt x="16" y="21"/>
                    <a:pt x="16" y="21"/>
                  </a:cubicBezTo>
                  <a:cubicBezTo>
                    <a:pt x="10" y="21"/>
                    <a:pt x="10" y="21"/>
                    <a:pt x="10" y="21"/>
                  </a:cubicBezTo>
                  <a:cubicBezTo>
                    <a:pt x="9" y="21"/>
                    <a:pt x="8" y="20"/>
                    <a:pt x="8" y="19"/>
                  </a:cubicBezTo>
                  <a:cubicBezTo>
                    <a:pt x="8" y="18"/>
                    <a:pt x="9" y="17"/>
                    <a:pt x="10" y="17"/>
                  </a:cubicBezTo>
                  <a:cubicBezTo>
                    <a:pt x="16" y="17"/>
                    <a:pt x="16" y="17"/>
                    <a:pt x="16" y="17"/>
                  </a:cubicBezTo>
                  <a:cubicBezTo>
                    <a:pt x="16" y="11"/>
                    <a:pt x="16" y="11"/>
                    <a:pt x="16" y="11"/>
                  </a:cubicBezTo>
                  <a:cubicBezTo>
                    <a:pt x="16" y="10"/>
                    <a:pt x="17" y="9"/>
                    <a:pt x="18" y="9"/>
                  </a:cubicBezTo>
                  <a:cubicBezTo>
                    <a:pt x="19" y="9"/>
                    <a:pt x="20" y="10"/>
                    <a:pt x="20" y="11"/>
                  </a:cubicBezTo>
                  <a:cubicBezTo>
                    <a:pt x="20" y="17"/>
                    <a:pt x="20" y="17"/>
                    <a:pt x="20" y="17"/>
                  </a:cubicBezTo>
                  <a:cubicBezTo>
                    <a:pt x="26" y="17"/>
                    <a:pt x="26" y="17"/>
                    <a:pt x="26" y="17"/>
                  </a:cubicBezTo>
                  <a:cubicBezTo>
                    <a:pt x="27" y="17"/>
                    <a:pt x="28" y="18"/>
                    <a:pt x="28" y="19"/>
                  </a:cubicBezTo>
                  <a:cubicBezTo>
                    <a:pt x="28" y="20"/>
                    <a:pt x="27" y="21"/>
                    <a:pt x="26" y="2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219" name="Oval 218">
            <a:extLst>
              <a:ext uri="{FF2B5EF4-FFF2-40B4-BE49-F238E27FC236}">
                <a16:creationId xmlns="" xmlns:a16="http://schemas.microsoft.com/office/drawing/2014/main" id="{EB54C23F-4DFD-41CB-908E-DBDD05139E75}"/>
              </a:ext>
            </a:extLst>
          </p:cNvPr>
          <p:cNvSpPr/>
          <p:nvPr userDrawn="1"/>
        </p:nvSpPr>
        <p:spPr>
          <a:xfrm>
            <a:off x="9958288" y="3899456"/>
            <a:ext cx="864000" cy="864764"/>
          </a:xfrm>
          <a:prstGeom prst="ellipse">
            <a:avLst/>
          </a:prstGeom>
          <a:solidFill>
            <a:schemeClr val="tx2">
              <a:lumMod val="50000"/>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9" name="Group 8">
            <a:extLst>
              <a:ext uri="{FF2B5EF4-FFF2-40B4-BE49-F238E27FC236}">
                <a16:creationId xmlns="" xmlns:a16="http://schemas.microsoft.com/office/drawing/2014/main" id="{B88280C7-97EC-4557-8043-99AC5D73C5B7}"/>
              </a:ext>
            </a:extLst>
          </p:cNvPr>
          <p:cNvGrpSpPr/>
          <p:nvPr userDrawn="1"/>
        </p:nvGrpSpPr>
        <p:grpSpPr>
          <a:xfrm>
            <a:off x="10088034" y="4029583"/>
            <a:ext cx="604800" cy="604800"/>
            <a:chOff x="10088034" y="4029583"/>
            <a:chExt cx="604800" cy="604800"/>
          </a:xfrm>
        </p:grpSpPr>
        <p:sp>
          <p:nvSpPr>
            <p:cNvPr id="74" name="Oval 73">
              <a:extLst>
                <a:ext uri="{FF2B5EF4-FFF2-40B4-BE49-F238E27FC236}">
                  <a16:creationId xmlns="" xmlns:a16="http://schemas.microsoft.com/office/drawing/2014/main" id="{9A99FB7E-9CEB-44ED-BDDE-8650C26FA751}"/>
                </a:ext>
              </a:extLst>
            </p:cNvPr>
            <p:cNvSpPr/>
            <p:nvPr userDrawn="1"/>
          </p:nvSpPr>
          <p:spPr>
            <a:xfrm>
              <a:off x="10088034" y="4029583"/>
              <a:ext cx="604800" cy="6048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26">
              <a:extLst>
                <a:ext uri="{FF2B5EF4-FFF2-40B4-BE49-F238E27FC236}">
                  <a16:creationId xmlns="" xmlns:a16="http://schemas.microsoft.com/office/drawing/2014/main" id="{4CAC1BEE-F6FF-4C2E-827F-4AE18A5528CA}"/>
                </a:ext>
              </a:extLst>
            </p:cNvPr>
            <p:cNvSpPr>
              <a:spLocks/>
            </p:cNvSpPr>
            <p:nvPr userDrawn="1"/>
          </p:nvSpPr>
          <p:spPr bwMode="auto">
            <a:xfrm>
              <a:off x="10225714" y="4291701"/>
              <a:ext cx="286472" cy="190560"/>
            </a:xfrm>
            <a:custGeom>
              <a:avLst/>
              <a:gdLst>
                <a:gd name="T0" fmla="*/ 94 w 96"/>
                <a:gd name="T1" fmla="*/ 60 h 64"/>
                <a:gd name="T2" fmla="*/ 92 w 96"/>
                <a:gd name="T3" fmla="*/ 60 h 64"/>
                <a:gd name="T4" fmla="*/ 92 w 96"/>
                <a:gd name="T5" fmla="*/ 2 h 64"/>
                <a:gd name="T6" fmla="*/ 90 w 96"/>
                <a:gd name="T7" fmla="*/ 0 h 64"/>
                <a:gd name="T8" fmla="*/ 78 w 96"/>
                <a:gd name="T9" fmla="*/ 0 h 64"/>
                <a:gd name="T10" fmla="*/ 76 w 96"/>
                <a:gd name="T11" fmla="*/ 2 h 64"/>
                <a:gd name="T12" fmla="*/ 76 w 96"/>
                <a:gd name="T13" fmla="*/ 60 h 64"/>
                <a:gd name="T14" fmla="*/ 68 w 96"/>
                <a:gd name="T15" fmla="*/ 60 h 64"/>
                <a:gd name="T16" fmla="*/ 68 w 96"/>
                <a:gd name="T17" fmla="*/ 18 h 64"/>
                <a:gd name="T18" fmla="*/ 66 w 96"/>
                <a:gd name="T19" fmla="*/ 16 h 64"/>
                <a:gd name="T20" fmla="*/ 54 w 96"/>
                <a:gd name="T21" fmla="*/ 16 h 64"/>
                <a:gd name="T22" fmla="*/ 52 w 96"/>
                <a:gd name="T23" fmla="*/ 18 h 64"/>
                <a:gd name="T24" fmla="*/ 52 w 96"/>
                <a:gd name="T25" fmla="*/ 60 h 64"/>
                <a:gd name="T26" fmla="*/ 44 w 96"/>
                <a:gd name="T27" fmla="*/ 60 h 64"/>
                <a:gd name="T28" fmla="*/ 44 w 96"/>
                <a:gd name="T29" fmla="*/ 34 h 64"/>
                <a:gd name="T30" fmla="*/ 42 w 96"/>
                <a:gd name="T31" fmla="*/ 32 h 64"/>
                <a:gd name="T32" fmla="*/ 30 w 96"/>
                <a:gd name="T33" fmla="*/ 32 h 64"/>
                <a:gd name="T34" fmla="*/ 28 w 96"/>
                <a:gd name="T35" fmla="*/ 34 h 64"/>
                <a:gd name="T36" fmla="*/ 28 w 96"/>
                <a:gd name="T37" fmla="*/ 60 h 64"/>
                <a:gd name="T38" fmla="*/ 20 w 96"/>
                <a:gd name="T39" fmla="*/ 60 h 64"/>
                <a:gd name="T40" fmla="*/ 20 w 96"/>
                <a:gd name="T41" fmla="*/ 50 h 64"/>
                <a:gd name="T42" fmla="*/ 18 w 96"/>
                <a:gd name="T43" fmla="*/ 48 h 64"/>
                <a:gd name="T44" fmla="*/ 6 w 96"/>
                <a:gd name="T45" fmla="*/ 48 h 64"/>
                <a:gd name="T46" fmla="*/ 4 w 96"/>
                <a:gd name="T47" fmla="*/ 50 h 64"/>
                <a:gd name="T48" fmla="*/ 4 w 96"/>
                <a:gd name="T49" fmla="*/ 60 h 64"/>
                <a:gd name="T50" fmla="*/ 2 w 96"/>
                <a:gd name="T51" fmla="*/ 60 h 64"/>
                <a:gd name="T52" fmla="*/ 0 w 96"/>
                <a:gd name="T53" fmla="*/ 62 h 64"/>
                <a:gd name="T54" fmla="*/ 2 w 96"/>
                <a:gd name="T55" fmla="*/ 64 h 64"/>
                <a:gd name="T56" fmla="*/ 94 w 96"/>
                <a:gd name="T57" fmla="*/ 64 h 64"/>
                <a:gd name="T58" fmla="*/ 96 w 96"/>
                <a:gd name="T59" fmla="*/ 62 h 64"/>
                <a:gd name="T60" fmla="*/ 94 w 96"/>
                <a:gd name="T61" fmla="*/ 6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6" h="64">
                  <a:moveTo>
                    <a:pt x="94" y="60"/>
                  </a:moveTo>
                  <a:cubicBezTo>
                    <a:pt x="92" y="60"/>
                    <a:pt x="92" y="60"/>
                    <a:pt x="92" y="60"/>
                  </a:cubicBezTo>
                  <a:cubicBezTo>
                    <a:pt x="92" y="2"/>
                    <a:pt x="92" y="2"/>
                    <a:pt x="92" y="2"/>
                  </a:cubicBezTo>
                  <a:cubicBezTo>
                    <a:pt x="92" y="1"/>
                    <a:pt x="91" y="0"/>
                    <a:pt x="90" y="0"/>
                  </a:cubicBezTo>
                  <a:cubicBezTo>
                    <a:pt x="78" y="0"/>
                    <a:pt x="78" y="0"/>
                    <a:pt x="78" y="0"/>
                  </a:cubicBezTo>
                  <a:cubicBezTo>
                    <a:pt x="77" y="0"/>
                    <a:pt x="76" y="1"/>
                    <a:pt x="76" y="2"/>
                  </a:cubicBezTo>
                  <a:cubicBezTo>
                    <a:pt x="76" y="60"/>
                    <a:pt x="76" y="60"/>
                    <a:pt x="76" y="60"/>
                  </a:cubicBezTo>
                  <a:cubicBezTo>
                    <a:pt x="68" y="60"/>
                    <a:pt x="68" y="60"/>
                    <a:pt x="68" y="60"/>
                  </a:cubicBezTo>
                  <a:cubicBezTo>
                    <a:pt x="68" y="18"/>
                    <a:pt x="68" y="18"/>
                    <a:pt x="68" y="18"/>
                  </a:cubicBezTo>
                  <a:cubicBezTo>
                    <a:pt x="68" y="17"/>
                    <a:pt x="67" y="16"/>
                    <a:pt x="66" y="16"/>
                  </a:cubicBezTo>
                  <a:cubicBezTo>
                    <a:pt x="54" y="16"/>
                    <a:pt x="54" y="16"/>
                    <a:pt x="54" y="16"/>
                  </a:cubicBezTo>
                  <a:cubicBezTo>
                    <a:pt x="53" y="16"/>
                    <a:pt x="52" y="17"/>
                    <a:pt x="52" y="18"/>
                  </a:cubicBezTo>
                  <a:cubicBezTo>
                    <a:pt x="52" y="60"/>
                    <a:pt x="52" y="60"/>
                    <a:pt x="52" y="60"/>
                  </a:cubicBezTo>
                  <a:cubicBezTo>
                    <a:pt x="44" y="60"/>
                    <a:pt x="44" y="60"/>
                    <a:pt x="44" y="60"/>
                  </a:cubicBezTo>
                  <a:cubicBezTo>
                    <a:pt x="44" y="34"/>
                    <a:pt x="44" y="34"/>
                    <a:pt x="44" y="34"/>
                  </a:cubicBezTo>
                  <a:cubicBezTo>
                    <a:pt x="44" y="33"/>
                    <a:pt x="43" y="32"/>
                    <a:pt x="42" y="32"/>
                  </a:cubicBezTo>
                  <a:cubicBezTo>
                    <a:pt x="30" y="32"/>
                    <a:pt x="30" y="32"/>
                    <a:pt x="30" y="32"/>
                  </a:cubicBezTo>
                  <a:cubicBezTo>
                    <a:pt x="29" y="32"/>
                    <a:pt x="28" y="33"/>
                    <a:pt x="28" y="34"/>
                  </a:cubicBezTo>
                  <a:cubicBezTo>
                    <a:pt x="28" y="60"/>
                    <a:pt x="28" y="60"/>
                    <a:pt x="28" y="60"/>
                  </a:cubicBezTo>
                  <a:cubicBezTo>
                    <a:pt x="20" y="60"/>
                    <a:pt x="20" y="60"/>
                    <a:pt x="20" y="60"/>
                  </a:cubicBezTo>
                  <a:cubicBezTo>
                    <a:pt x="20" y="50"/>
                    <a:pt x="20" y="50"/>
                    <a:pt x="20" y="50"/>
                  </a:cubicBezTo>
                  <a:cubicBezTo>
                    <a:pt x="20" y="49"/>
                    <a:pt x="19" y="48"/>
                    <a:pt x="18" y="48"/>
                  </a:cubicBezTo>
                  <a:cubicBezTo>
                    <a:pt x="6" y="48"/>
                    <a:pt x="6" y="48"/>
                    <a:pt x="6" y="48"/>
                  </a:cubicBezTo>
                  <a:cubicBezTo>
                    <a:pt x="5" y="48"/>
                    <a:pt x="4" y="49"/>
                    <a:pt x="4" y="50"/>
                  </a:cubicBezTo>
                  <a:cubicBezTo>
                    <a:pt x="4" y="60"/>
                    <a:pt x="4" y="60"/>
                    <a:pt x="4" y="60"/>
                  </a:cubicBezTo>
                  <a:cubicBezTo>
                    <a:pt x="2" y="60"/>
                    <a:pt x="2" y="60"/>
                    <a:pt x="2" y="60"/>
                  </a:cubicBezTo>
                  <a:cubicBezTo>
                    <a:pt x="1" y="60"/>
                    <a:pt x="0" y="61"/>
                    <a:pt x="0" y="62"/>
                  </a:cubicBezTo>
                  <a:cubicBezTo>
                    <a:pt x="0" y="63"/>
                    <a:pt x="1" y="64"/>
                    <a:pt x="2" y="64"/>
                  </a:cubicBezTo>
                  <a:cubicBezTo>
                    <a:pt x="94" y="64"/>
                    <a:pt x="94" y="64"/>
                    <a:pt x="94" y="64"/>
                  </a:cubicBezTo>
                  <a:cubicBezTo>
                    <a:pt x="95" y="64"/>
                    <a:pt x="96" y="63"/>
                    <a:pt x="96" y="62"/>
                  </a:cubicBezTo>
                  <a:cubicBezTo>
                    <a:pt x="96" y="61"/>
                    <a:pt x="95" y="60"/>
                    <a:pt x="94" y="6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5" name="Freeform 27">
              <a:extLst>
                <a:ext uri="{FF2B5EF4-FFF2-40B4-BE49-F238E27FC236}">
                  <a16:creationId xmlns="" xmlns:a16="http://schemas.microsoft.com/office/drawing/2014/main" id="{45945658-86E0-447B-80C7-1FD373791084}"/>
                </a:ext>
              </a:extLst>
            </p:cNvPr>
            <p:cNvSpPr>
              <a:spLocks/>
            </p:cNvSpPr>
            <p:nvPr userDrawn="1"/>
          </p:nvSpPr>
          <p:spPr bwMode="auto">
            <a:xfrm>
              <a:off x="10256002" y="4202101"/>
              <a:ext cx="227158" cy="161534"/>
            </a:xfrm>
            <a:custGeom>
              <a:avLst/>
              <a:gdLst>
                <a:gd name="T0" fmla="*/ 2 w 76"/>
                <a:gd name="T1" fmla="*/ 54 h 54"/>
                <a:gd name="T2" fmla="*/ 3 w 76"/>
                <a:gd name="T3" fmla="*/ 54 h 54"/>
                <a:gd name="T4" fmla="*/ 71 w 76"/>
                <a:gd name="T5" fmla="*/ 8 h 54"/>
                <a:gd name="T6" fmla="*/ 70 w 76"/>
                <a:gd name="T7" fmla="*/ 20 h 54"/>
                <a:gd name="T8" fmla="*/ 72 w 76"/>
                <a:gd name="T9" fmla="*/ 22 h 54"/>
                <a:gd name="T10" fmla="*/ 72 w 76"/>
                <a:gd name="T11" fmla="*/ 22 h 54"/>
                <a:gd name="T12" fmla="*/ 74 w 76"/>
                <a:gd name="T13" fmla="*/ 20 h 54"/>
                <a:gd name="T14" fmla="*/ 76 w 76"/>
                <a:gd name="T15" fmla="*/ 4 h 54"/>
                <a:gd name="T16" fmla="*/ 74 w 76"/>
                <a:gd name="T17" fmla="*/ 2 h 54"/>
                <a:gd name="T18" fmla="*/ 58 w 76"/>
                <a:gd name="T19" fmla="*/ 0 h 54"/>
                <a:gd name="T20" fmla="*/ 56 w 76"/>
                <a:gd name="T21" fmla="*/ 2 h 54"/>
                <a:gd name="T22" fmla="*/ 58 w 76"/>
                <a:gd name="T23" fmla="*/ 4 h 54"/>
                <a:gd name="T24" fmla="*/ 68 w 76"/>
                <a:gd name="T25" fmla="*/ 5 h 54"/>
                <a:gd name="T26" fmla="*/ 1 w 76"/>
                <a:gd name="T27" fmla="*/ 50 h 54"/>
                <a:gd name="T28" fmla="*/ 0 w 76"/>
                <a:gd name="T29" fmla="*/ 53 h 54"/>
                <a:gd name="T30" fmla="*/ 2 w 76"/>
                <a:gd name="T31"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6" h="54">
                  <a:moveTo>
                    <a:pt x="2" y="54"/>
                  </a:moveTo>
                  <a:cubicBezTo>
                    <a:pt x="2" y="54"/>
                    <a:pt x="3" y="54"/>
                    <a:pt x="3" y="54"/>
                  </a:cubicBezTo>
                  <a:cubicBezTo>
                    <a:pt x="71" y="8"/>
                    <a:pt x="71" y="8"/>
                    <a:pt x="71" y="8"/>
                  </a:cubicBezTo>
                  <a:cubicBezTo>
                    <a:pt x="70" y="20"/>
                    <a:pt x="70" y="20"/>
                    <a:pt x="70" y="20"/>
                  </a:cubicBezTo>
                  <a:cubicBezTo>
                    <a:pt x="70" y="21"/>
                    <a:pt x="71" y="22"/>
                    <a:pt x="72" y="22"/>
                  </a:cubicBezTo>
                  <a:cubicBezTo>
                    <a:pt x="72" y="22"/>
                    <a:pt x="72" y="22"/>
                    <a:pt x="72" y="22"/>
                  </a:cubicBezTo>
                  <a:cubicBezTo>
                    <a:pt x="73" y="22"/>
                    <a:pt x="74" y="21"/>
                    <a:pt x="74" y="20"/>
                  </a:cubicBezTo>
                  <a:cubicBezTo>
                    <a:pt x="76" y="4"/>
                    <a:pt x="76" y="4"/>
                    <a:pt x="76" y="4"/>
                  </a:cubicBezTo>
                  <a:cubicBezTo>
                    <a:pt x="76" y="3"/>
                    <a:pt x="75" y="2"/>
                    <a:pt x="74" y="2"/>
                  </a:cubicBezTo>
                  <a:cubicBezTo>
                    <a:pt x="74" y="2"/>
                    <a:pt x="58" y="0"/>
                    <a:pt x="58" y="0"/>
                  </a:cubicBezTo>
                  <a:cubicBezTo>
                    <a:pt x="57" y="0"/>
                    <a:pt x="56" y="1"/>
                    <a:pt x="56" y="2"/>
                  </a:cubicBezTo>
                  <a:cubicBezTo>
                    <a:pt x="56" y="3"/>
                    <a:pt x="57" y="4"/>
                    <a:pt x="58" y="4"/>
                  </a:cubicBezTo>
                  <a:cubicBezTo>
                    <a:pt x="68" y="5"/>
                    <a:pt x="68" y="5"/>
                    <a:pt x="68" y="5"/>
                  </a:cubicBezTo>
                  <a:cubicBezTo>
                    <a:pt x="1" y="50"/>
                    <a:pt x="1" y="50"/>
                    <a:pt x="1" y="50"/>
                  </a:cubicBezTo>
                  <a:cubicBezTo>
                    <a:pt x="0" y="51"/>
                    <a:pt x="0" y="52"/>
                    <a:pt x="0" y="53"/>
                  </a:cubicBezTo>
                  <a:cubicBezTo>
                    <a:pt x="1" y="54"/>
                    <a:pt x="1" y="54"/>
                    <a:pt x="2" y="5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215" name="Oval 214">
            <a:extLst>
              <a:ext uri="{FF2B5EF4-FFF2-40B4-BE49-F238E27FC236}">
                <a16:creationId xmlns="" xmlns:a16="http://schemas.microsoft.com/office/drawing/2014/main" id="{4E6700A4-5B68-4225-95A1-87535C64FAA5}"/>
              </a:ext>
            </a:extLst>
          </p:cNvPr>
          <p:cNvSpPr/>
          <p:nvPr userDrawn="1"/>
        </p:nvSpPr>
        <p:spPr>
          <a:xfrm>
            <a:off x="7285687" y="3899456"/>
            <a:ext cx="864000" cy="864764"/>
          </a:xfrm>
          <a:prstGeom prst="ellipse">
            <a:avLst/>
          </a:prstGeom>
          <a:solidFill>
            <a:schemeClr val="tx2">
              <a:lumMod val="50000"/>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0" name="Group 9">
            <a:extLst>
              <a:ext uri="{FF2B5EF4-FFF2-40B4-BE49-F238E27FC236}">
                <a16:creationId xmlns="" xmlns:a16="http://schemas.microsoft.com/office/drawing/2014/main" id="{68733B3B-FD16-4FDF-9E71-EA2B00708321}"/>
              </a:ext>
            </a:extLst>
          </p:cNvPr>
          <p:cNvGrpSpPr/>
          <p:nvPr userDrawn="1"/>
        </p:nvGrpSpPr>
        <p:grpSpPr>
          <a:xfrm>
            <a:off x="7415141" y="4029583"/>
            <a:ext cx="604800" cy="604800"/>
            <a:chOff x="7415141" y="4029583"/>
            <a:chExt cx="604800" cy="604800"/>
          </a:xfrm>
        </p:grpSpPr>
        <p:sp>
          <p:nvSpPr>
            <p:cNvPr id="73" name="Oval 72">
              <a:extLst>
                <a:ext uri="{FF2B5EF4-FFF2-40B4-BE49-F238E27FC236}">
                  <a16:creationId xmlns="" xmlns:a16="http://schemas.microsoft.com/office/drawing/2014/main" id="{D6DA3160-1714-4257-A6B9-2C768AE0C512}"/>
                </a:ext>
              </a:extLst>
            </p:cNvPr>
            <p:cNvSpPr/>
            <p:nvPr userDrawn="1"/>
          </p:nvSpPr>
          <p:spPr>
            <a:xfrm>
              <a:off x="7415141" y="4029583"/>
              <a:ext cx="604800" cy="6048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 xmlns:a16="http://schemas.microsoft.com/office/drawing/2014/main" id="{9896ACC8-EA4F-4899-8A5D-72B2A5EBA031}"/>
                </a:ext>
              </a:extLst>
            </p:cNvPr>
            <p:cNvGrpSpPr/>
            <p:nvPr userDrawn="1"/>
          </p:nvGrpSpPr>
          <p:grpSpPr>
            <a:xfrm>
              <a:off x="7604815" y="4188594"/>
              <a:ext cx="262826" cy="272212"/>
              <a:chOff x="5618163" y="4232275"/>
              <a:chExt cx="400050" cy="414338"/>
            </a:xfrm>
            <a:solidFill>
              <a:schemeClr val="bg1"/>
            </a:solidFill>
          </p:grpSpPr>
          <p:sp>
            <p:nvSpPr>
              <p:cNvPr id="102" name="Freeform 5">
                <a:extLst>
                  <a:ext uri="{FF2B5EF4-FFF2-40B4-BE49-F238E27FC236}">
                    <a16:creationId xmlns="" xmlns:a16="http://schemas.microsoft.com/office/drawing/2014/main" id="{005865BD-5D16-46D6-82E0-1B7BD6979502}"/>
                  </a:ext>
                </a:extLst>
              </p:cNvPr>
              <p:cNvSpPr>
                <a:spLocks noEditPoints="1"/>
              </p:cNvSpPr>
              <p:nvPr/>
            </p:nvSpPr>
            <p:spPr bwMode="auto">
              <a:xfrm>
                <a:off x="5908676" y="4535488"/>
                <a:ext cx="95250" cy="111125"/>
              </a:xfrm>
              <a:custGeom>
                <a:avLst/>
                <a:gdLst>
                  <a:gd name="T0" fmla="*/ 264 w 336"/>
                  <a:gd name="T1" fmla="*/ 240 h 384"/>
                  <a:gd name="T2" fmla="*/ 196 w 336"/>
                  <a:gd name="T3" fmla="*/ 288 h 384"/>
                  <a:gd name="T4" fmla="*/ 72 w 336"/>
                  <a:gd name="T5" fmla="*/ 288 h 384"/>
                  <a:gd name="T6" fmla="*/ 48 w 336"/>
                  <a:gd name="T7" fmla="*/ 264 h 384"/>
                  <a:gd name="T8" fmla="*/ 48 w 336"/>
                  <a:gd name="T9" fmla="*/ 0 h 384"/>
                  <a:gd name="T10" fmla="*/ 0 w 336"/>
                  <a:gd name="T11" fmla="*/ 0 h 384"/>
                  <a:gd name="T12" fmla="*/ 0 w 336"/>
                  <a:gd name="T13" fmla="*/ 264 h 384"/>
                  <a:gd name="T14" fmla="*/ 72 w 336"/>
                  <a:gd name="T15" fmla="*/ 336 h 384"/>
                  <a:gd name="T16" fmla="*/ 196 w 336"/>
                  <a:gd name="T17" fmla="*/ 336 h 384"/>
                  <a:gd name="T18" fmla="*/ 264 w 336"/>
                  <a:gd name="T19" fmla="*/ 384 h 384"/>
                  <a:gd name="T20" fmla="*/ 336 w 336"/>
                  <a:gd name="T21" fmla="*/ 312 h 384"/>
                  <a:gd name="T22" fmla="*/ 264 w 336"/>
                  <a:gd name="T23" fmla="*/ 240 h 384"/>
                  <a:gd name="T24" fmla="*/ 264 w 336"/>
                  <a:gd name="T25" fmla="*/ 240 h 384"/>
                  <a:gd name="T26" fmla="*/ 264 w 336"/>
                  <a:gd name="T27" fmla="*/ 24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6" h="384">
                    <a:moveTo>
                      <a:pt x="264" y="240"/>
                    </a:moveTo>
                    <a:cubicBezTo>
                      <a:pt x="233" y="240"/>
                      <a:pt x="206" y="260"/>
                      <a:pt x="196" y="288"/>
                    </a:cubicBezTo>
                    <a:cubicBezTo>
                      <a:pt x="72" y="288"/>
                      <a:pt x="72" y="288"/>
                      <a:pt x="72" y="288"/>
                    </a:cubicBezTo>
                    <a:cubicBezTo>
                      <a:pt x="59" y="288"/>
                      <a:pt x="48" y="277"/>
                      <a:pt x="48" y="264"/>
                    </a:cubicBezTo>
                    <a:cubicBezTo>
                      <a:pt x="48" y="0"/>
                      <a:pt x="48" y="0"/>
                      <a:pt x="48" y="0"/>
                    </a:cubicBezTo>
                    <a:cubicBezTo>
                      <a:pt x="0" y="0"/>
                      <a:pt x="0" y="0"/>
                      <a:pt x="0" y="0"/>
                    </a:cubicBezTo>
                    <a:cubicBezTo>
                      <a:pt x="0" y="264"/>
                      <a:pt x="0" y="264"/>
                      <a:pt x="0" y="264"/>
                    </a:cubicBezTo>
                    <a:cubicBezTo>
                      <a:pt x="0" y="304"/>
                      <a:pt x="32" y="336"/>
                      <a:pt x="72" y="336"/>
                    </a:cubicBezTo>
                    <a:cubicBezTo>
                      <a:pt x="196" y="336"/>
                      <a:pt x="196" y="336"/>
                      <a:pt x="196" y="336"/>
                    </a:cubicBezTo>
                    <a:cubicBezTo>
                      <a:pt x="206" y="364"/>
                      <a:pt x="233" y="384"/>
                      <a:pt x="264" y="384"/>
                    </a:cubicBezTo>
                    <a:cubicBezTo>
                      <a:pt x="304" y="384"/>
                      <a:pt x="336" y="352"/>
                      <a:pt x="336" y="312"/>
                    </a:cubicBezTo>
                    <a:cubicBezTo>
                      <a:pt x="336" y="272"/>
                      <a:pt x="304" y="240"/>
                      <a:pt x="264" y="240"/>
                    </a:cubicBezTo>
                    <a:close/>
                    <a:moveTo>
                      <a:pt x="264" y="240"/>
                    </a:moveTo>
                    <a:cubicBezTo>
                      <a:pt x="264" y="240"/>
                      <a:pt x="264" y="240"/>
                      <a:pt x="264" y="24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6">
                <a:extLst>
                  <a:ext uri="{FF2B5EF4-FFF2-40B4-BE49-F238E27FC236}">
                    <a16:creationId xmlns="" xmlns:a16="http://schemas.microsoft.com/office/drawing/2014/main" id="{E66F34CD-4E55-41E6-AB16-F2ED0FA18DAC}"/>
                  </a:ext>
                </a:extLst>
              </p:cNvPr>
              <p:cNvSpPr>
                <a:spLocks noEditPoints="1"/>
              </p:cNvSpPr>
              <p:nvPr/>
            </p:nvSpPr>
            <p:spPr bwMode="auto">
              <a:xfrm>
                <a:off x="5797551" y="4535488"/>
                <a:ext cx="41275" cy="111125"/>
              </a:xfrm>
              <a:custGeom>
                <a:avLst/>
                <a:gdLst>
                  <a:gd name="T0" fmla="*/ 96 w 144"/>
                  <a:gd name="T1" fmla="*/ 244 h 384"/>
                  <a:gd name="T2" fmla="*/ 96 w 144"/>
                  <a:gd name="T3" fmla="*/ 0 h 384"/>
                  <a:gd name="T4" fmla="*/ 48 w 144"/>
                  <a:gd name="T5" fmla="*/ 0 h 384"/>
                  <a:gd name="T6" fmla="*/ 48 w 144"/>
                  <a:gd name="T7" fmla="*/ 244 h 384"/>
                  <a:gd name="T8" fmla="*/ 0 w 144"/>
                  <a:gd name="T9" fmla="*/ 312 h 384"/>
                  <a:gd name="T10" fmla="*/ 72 w 144"/>
                  <a:gd name="T11" fmla="*/ 384 h 384"/>
                  <a:gd name="T12" fmla="*/ 144 w 144"/>
                  <a:gd name="T13" fmla="*/ 312 h 384"/>
                  <a:gd name="T14" fmla="*/ 96 w 144"/>
                  <a:gd name="T15" fmla="*/ 244 h 384"/>
                  <a:gd name="T16" fmla="*/ 96 w 144"/>
                  <a:gd name="T17" fmla="*/ 244 h 384"/>
                  <a:gd name="T18" fmla="*/ 96 w 144"/>
                  <a:gd name="T19" fmla="*/ 244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4" h="384">
                    <a:moveTo>
                      <a:pt x="96" y="244"/>
                    </a:moveTo>
                    <a:cubicBezTo>
                      <a:pt x="96" y="0"/>
                      <a:pt x="96" y="0"/>
                      <a:pt x="96" y="0"/>
                    </a:cubicBezTo>
                    <a:cubicBezTo>
                      <a:pt x="48" y="0"/>
                      <a:pt x="48" y="0"/>
                      <a:pt x="48" y="0"/>
                    </a:cubicBezTo>
                    <a:cubicBezTo>
                      <a:pt x="48" y="244"/>
                      <a:pt x="48" y="244"/>
                      <a:pt x="48" y="244"/>
                    </a:cubicBezTo>
                    <a:cubicBezTo>
                      <a:pt x="20" y="254"/>
                      <a:pt x="0" y="281"/>
                      <a:pt x="0" y="312"/>
                    </a:cubicBezTo>
                    <a:cubicBezTo>
                      <a:pt x="0" y="352"/>
                      <a:pt x="32" y="384"/>
                      <a:pt x="72" y="384"/>
                    </a:cubicBezTo>
                    <a:cubicBezTo>
                      <a:pt x="112" y="384"/>
                      <a:pt x="144" y="352"/>
                      <a:pt x="144" y="312"/>
                    </a:cubicBezTo>
                    <a:cubicBezTo>
                      <a:pt x="144" y="281"/>
                      <a:pt x="124" y="254"/>
                      <a:pt x="96" y="244"/>
                    </a:cubicBezTo>
                    <a:close/>
                    <a:moveTo>
                      <a:pt x="96" y="244"/>
                    </a:moveTo>
                    <a:cubicBezTo>
                      <a:pt x="96" y="244"/>
                      <a:pt x="96" y="244"/>
                      <a:pt x="96" y="24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7">
                <a:extLst>
                  <a:ext uri="{FF2B5EF4-FFF2-40B4-BE49-F238E27FC236}">
                    <a16:creationId xmlns="" xmlns:a16="http://schemas.microsoft.com/office/drawing/2014/main" id="{6A983041-D42D-4C14-AD52-3FAD22AE1B9D}"/>
                  </a:ext>
                </a:extLst>
              </p:cNvPr>
              <p:cNvSpPr>
                <a:spLocks noEditPoints="1"/>
              </p:cNvSpPr>
              <p:nvPr/>
            </p:nvSpPr>
            <p:spPr bwMode="auto">
              <a:xfrm>
                <a:off x="5741988" y="4535488"/>
                <a:ext cx="41275" cy="76200"/>
              </a:xfrm>
              <a:custGeom>
                <a:avLst/>
                <a:gdLst>
                  <a:gd name="T0" fmla="*/ 96 w 144"/>
                  <a:gd name="T1" fmla="*/ 124 h 264"/>
                  <a:gd name="T2" fmla="*/ 96 w 144"/>
                  <a:gd name="T3" fmla="*/ 0 h 264"/>
                  <a:gd name="T4" fmla="*/ 48 w 144"/>
                  <a:gd name="T5" fmla="*/ 0 h 264"/>
                  <a:gd name="T6" fmla="*/ 48 w 144"/>
                  <a:gd name="T7" fmla="*/ 124 h 264"/>
                  <a:gd name="T8" fmla="*/ 0 w 144"/>
                  <a:gd name="T9" fmla="*/ 192 h 264"/>
                  <a:gd name="T10" fmla="*/ 72 w 144"/>
                  <a:gd name="T11" fmla="*/ 264 h 264"/>
                  <a:gd name="T12" fmla="*/ 144 w 144"/>
                  <a:gd name="T13" fmla="*/ 192 h 264"/>
                  <a:gd name="T14" fmla="*/ 96 w 144"/>
                  <a:gd name="T15" fmla="*/ 124 h 264"/>
                  <a:gd name="T16" fmla="*/ 96 w 144"/>
                  <a:gd name="T17" fmla="*/ 124 h 264"/>
                  <a:gd name="T18" fmla="*/ 96 w 144"/>
                  <a:gd name="T19" fmla="*/ 12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4" h="264">
                    <a:moveTo>
                      <a:pt x="96" y="124"/>
                    </a:moveTo>
                    <a:cubicBezTo>
                      <a:pt x="96" y="0"/>
                      <a:pt x="96" y="0"/>
                      <a:pt x="96" y="0"/>
                    </a:cubicBezTo>
                    <a:cubicBezTo>
                      <a:pt x="48" y="0"/>
                      <a:pt x="48" y="0"/>
                      <a:pt x="48" y="0"/>
                    </a:cubicBezTo>
                    <a:cubicBezTo>
                      <a:pt x="48" y="124"/>
                      <a:pt x="48" y="124"/>
                      <a:pt x="48" y="124"/>
                    </a:cubicBezTo>
                    <a:cubicBezTo>
                      <a:pt x="20" y="134"/>
                      <a:pt x="0" y="161"/>
                      <a:pt x="0" y="192"/>
                    </a:cubicBezTo>
                    <a:cubicBezTo>
                      <a:pt x="0" y="232"/>
                      <a:pt x="32" y="264"/>
                      <a:pt x="72" y="264"/>
                    </a:cubicBezTo>
                    <a:cubicBezTo>
                      <a:pt x="112" y="264"/>
                      <a:pt x="144" y="232"/>
                      <a:pt x="144" y="192"/>
                    </a:cubicBezTo>
                    <a:cubicBezTo>
                      <a:pt x="144" y="161"/>
                      <a:pt x="124" y="134"/>
                      <a:pt x="96" y="124"/>
                    </a:cubicBezTo>
                    <a:close/>
                    <a:moveTo>
                      <a:pt x="96" y="124"/>
                    </a:moveTo>
                    <a:cubicBezTo>
                      <a:pt x="96" y="124"/>
                      <a:pt x="96" y="124"/>
                      <a:pt x="96" y="12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8">
                <a:extLst>
                  <a:ext uri="{FF2B5EF4-FFF2-40B4-BE49-F238E27FC236}">
                    <a16:creationId xmlns="" xmlns:a16="http://schemas.microsoft.com/office/drawing/2014/main" id="{0AFC4267-F70D-4848-9E18-A47940A137AC}"/>
                  </a:ext>
                </a:extLst>
              </p:cNvPr>
              <p:cNvSpPr>
                <a:spLocks noEditPoints="1"/>
              </p:cNvSpPr>
              <p:nvPr/>
            </p:nvSpPr>
            <p:spPr bwMode="auto">
              <a:xfrm>
                <a:off x="5853113" y="4535488"/>
                <a:ext cx="41275" cy="76200"/>
              </a:xfrm>
              <a:custGeom>
                <a:avLst/>
                <a:gdLst>
                  <a:gd name="T0" fmla="*/ 96 w 144"/>
                  <a:gd name="T1" fmla="*/ 124 h 264"/>
                  <a:gd name="T2" fmla="*/ 96 w 144"/>
                  <a:gd name="T3" fmla="*/ 0 h 264"/>
                  <a:gd name="T4" fmla="*/ 48 w 144"/>
                  <a:gd name="T5" fmla="*/ 0 h 264"/>
                  <a:gd name="T6" fmla="*/ 48 w 144"/>
                  <a:gd name="T7" fmla="*/ 124 h 264"/>
                  <a:gd name="T8" fmla="*/ 0 w 144"/>
                  <a:gd name="T9" fmla="*/ 192 h 264"/>
                  <a:gd name="T10" fmla="*/ 72 w 144"/>
                  <a:gd name="T11" fmla="*/ 264 h 264"/>
                  <a:gd name="T12" fmla="*/ 144 w 144"/>
                  <a:gd name="T13" fmla="*/ 192 h 264"/>
                  <a:gd name="T14" fmla="*/ 96 w 144"/>
                  <a:gd name="T15" fmla="*/ 124 h 264"/>
                  <a:gd name="T16" fmla="*/ 96 w 144"/>
                  <a:gd name="T17" fmla="*/ 124 h 264"/>
                  <a:gd name="T18" fmla="*/ 96 w 144"/>
                  <a:gd name="T19" fmla="*/ 12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4" h="264">
                    <a:moveTo>
                      <a:pt x="96" y="124"/>
                    </a:moveTo>
                    <a:cubicBezTo>
                      <a:pt x="96" y="0"/>
                      <a:pt x="96" y="0"/>
                      <a:pt x="96" y="0"/>
                    </a:cubicBezTo>
                    <a:cubicBezTo>
                      <a:pt x="48" y="0"/>
                      <a:pt x="48" y="0"/>
                      <a:pt x="48" y="0"/>
                    </a:cubicBezTo>
                    <a:cubicBezTo>
                      <a:pt x="48" y="124"/>
                      <a:pt x="48" y="124"/>
                      <a:pt x="48" y="124"/>
                    </a:cubicBezTo>
                    <a:cubicBezTo>
                      <a:pt x="20" y="134"/>
                      <a:pt x="0" y="161"/>
                      <a:pt x="0" y="192"/>
                    </a:cubicBezTo>
                    <a:cubicBezTo>
                      <a:pt x="0" y="232"/>
                      <a:pt x="32" y="264"/>
                      <a:pt x="72" y="264"/>
                    </a:cubicBezTo>
                    <a:cubicBezTo>
                      <a:pt x="112" y="264"/>
                      <a:pt x="144" y="232"/>
                      <a:pt x="144" y="192"/>
                    </a:cubicBezTo>
                    <a:cubicBezTo>
                      <a:pt x="144" y="161"/>
                      <a:pt x="124" y="134"/>
                      <a:pt x="96" y="124"/>
                    </a:cubicBezTo>
                    <a:close/>
                    <a:moveTo>
                      <a:pt x="96" y="124"/>
                    </a:moveTo>
                    <a:cubicBezTo>
                      <a:pt x="96" y="124"/>
                      <a:pt x="96" y="124"/>
                      <a:pt x="96" y="12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9">
                <a:extLst>
                  <a:ext uri="{FF2B5EF4-FFF2-40B4-BE49-F238E27FC236}">
                    <a16:creationId xmlns="" xmlns:a16="http://schemas.microsoft.com/office/drawing/2014/main" id="{55EC672E-D178-4178-83EB-110EE9E2106A}"/>
                  </a:ext>
                </a:extLst>
              </p:cNvPr>
              <p:cNvSpPr>
                <a:spLocks noEditPoints="1"/>
              </p:cNvSpPr>
              <p:nvPr/>
            </p:nvSpPr>
            <p:spPr bwMode="auto">
              <a:xfrm>
                <a:off x="5632451" y="4535488"/>
                <a:ext cx="96838" cy="111125"/>
              </a:xfrm>
              <a:custGeom>
                <a:avLst/>
                <a:gdLst>
                  <a:gd name="T0" fmla="*/ 288 w 336"/>
                  <a:gd name="T1" fmla="*/ 264 h 384"/>
                  <a:gd name="T2" fmla="*/ 264 w 336"/>
                  <a:gd name="T3" fmla="*/ 288 h 384"/>
                  <a:gd name="T4" fmla="*/ 140 w 336"/>
                  <a:gd name="T5" fmla="*/ 288 h 384"/>
                  <a:gd name="T6" fmla="*/ 72 w 336"/>
                  <a:gd name="T7" fmla="*/ 240 h 384"/>
                  <a:gd name="T8" fmla="*/ 0 w 336"/>
                  <a:gd name="T9" fmla="*/ 312 h 384"/>
                  <a:gd name="T10" fmla="*/ 72 w 336"/>
                  <a:gd name="T11" fmla="*/ 384 h 384"/>
                  <a:gd name="T12" fmla="*/ 140 w 336"/>
                  <a:gd name="T13" fmla="*/ 336 h 384"/>
                  <a:gd name="T14" fmla="*/ 264 w 336"/>
                  <a:gd name="T15" fmla="*/ 336 h 384"/>
                  <a:gd name="T16" fmla="*/ 336 w 336"/>
                  <a:gd name="T17" fmla="*/ 264 h 384"/>
                  <a:gd name="T18" fmla="*/ 336 w 336"/>
                  <a:gd name="T19" fmla="*/ 0 h 384"/>
                  <a:gd name="T20" fmla="*/ 288 w 336"/>
                  <a:gd name="T21" fmla="*/ 0 h 384"/>
                  <a:gd name="T22" fmla="*/ 288 w 336"/>
                  <a:gd name="T23" fmla="*/ 264 h 384"/>
                  <a:gd name="T24" fmla="*/ 288 w 336"/>
                  <a:gd name="T25" fmla="*/ 264 h 384"/>
                  <a:gd name="T26" fmla="*/ 288 w 336"/>
                  <a:gd name="T27" fmla="*/ 264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6" h="384">
                    <a:moveTo>
                      <a:pt x="288" y="264"/>
                    </a:moveTo>
                    <a:cubicBezTo>
                      <a:pt x="288" y="277"/>
                      <a:pt x="277" y="288"/>
                      <a:pt x="264" y="288"/>
                    </a:cubicBezTo>
                    <a:cubicBezTo>
                      <a:pt x="140" y="288"/>
                      <a:pt x="140" y="288"/>
                      <a:pt x="140" y="288"/>
                    </a:cubicBezTo>
                    <a:cubicBezTo>
                      <a:pt x="130" y="260"/>
                      <a:pt x="103" y="240"/>
                      <a:pt x="72" y="240"/>
                    </a:cubicBezTo>
                    <a:cubicBezTo>
                      <a:pt x="32" y="240"/>
                      <a:pt x="0" y="272"/>
                      <a:pt x="0" y="312"/>
                    </a:cubicBezTo>
                    <a:cubicBezTo>
                      <a:pt x="0" y="352"/>
                      <a:pt x="32" y="384"/>
                      <a:pt x="72" y="384"/>
                    </a:cubicBezTo>
                    <a:cubicBezTo>
                      <a:pt x="103" y="384"/>
                      <a:pt x="130" y="364"/>
                      <a:pt x="140" y="336"/>
                    </a:cubicBezTo>
                    <a:cubicBezTo>
                      <a:pt x="264" y="336"/>
                      <a:pt x="264" y="336"/>
                      <a:pt x="264" y="336"/>
                    </a:cubicBezTo>
                    <a:cubicBezTo>
                      <a:pt x="304" y="336"/>
                      <a:pt x="336" y="304"/>
                      <a:pt x="336" y="264"/>
                    </a:cubicBezTo>
                    <a:cubicBezTo>
                      <a:pt x="336" y="0"/>
                      <a:pt x="336" y="0"/>
                      <a:pt x="336" y="0"/>
                    </a:cubicBezTo>
                    <a:cubicBezTo>
                      <a:pt x="288" y="0"/>
                      <a:pt x="288" y="0"/>
                      <a:pt x="288" y="0"/>
                    </a:cubicBezTo>
                    <a:lnTo>
                      <a:pt x="288" y="264"/>
                    </a:lnTo>
                    <a:close/>
                    <a:moveTo>
                      <a:pt x="288" y="264"/>
                    </a:moveTo>
                    <a:cubicBezTo>
                      <a:pt x="288" y="264"/>
                      <a:pt x="288" y="264"/>
                      <a:pt x="288" y="26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10">
                <a:extLst>
                  <a:ext uri="{FF2B5EF4-FFF2-40B4-BE49-F238E27FC236}">
                    <a16:creationId xmlns="" xmlns:a16="http://schemas.microsoft.com/office/drawing/2014/main" id="{C941B8E2-E3A1-471E-8706-ED20119EB755}"/>
                  </a:ext>
                </a:extLst>
              </p:cNvPr>
              <p:cNvSpPr>
                <a:spLocks noEditPoints="1"/>
              </p:cNvSpPr>
              <p:nvPr/>
            </p:nvSpPr>
            <p:spPr bwMode="auto">
              <a:xfrm>
                <a:off x="5683251" y="4232275"/>
                <a:ext cx="76200" cy="41275"/>
              </a:xfrm>
              <a:custGeom>
                <a:avLst/>
                <a:gdLst>
                  <a:gd name="T0" fmla="*/ 266 w 266"/>
                  <a:gd name="T1" fmla="*/ 144 h 144"/>
                  <a:gd name="T2" fmla="*/ 133 w 266"/>
                  <a:gd name="T3" fmla="*/ 0 h 144"/>
                  <a:gd name="T4" fmla="*/ 0 w 266"/>
                  <a:gd name="T5" fmla="*/ 144 h 144"/>
                  <a:gd name="T6" fmla="*/ 266 w 266"/>
                  <a:gd name="T7" fmla="*/ 144 h 144"/>
                  <a:gd name="T8" fmla="*/ 266 w 266"/>
                  <a:gd name="T9" fmla="*/ 144 h 144"/>
                  <a:gd name="T10" fmla="*/ 266 w 266"/>
                  <a:gd name="T11" fmla="*/ 144 h 144"/>
                </a:gdLst>
                <a:ahLst/>
                <a:cxnLst>
                  <a:cxn ang="0">
                    <a:pos x="T0" y="T1"/>
                  </a:cxn>
                  <a:cxn ang="0">
                    <a:pos x="T2" y="T3"/>
                  </a:cxn>
                  <a:cxn ang="0">
                    <a:pos x="T4" y="T5"/>
                  </a:cxn>
                  <a:cxn ang="0">
                    <a:pos x="T6" y="T7"/>
                  </a:cxn>
                  <a:cxn ang="0">
                    <a:pos x="T8" y="T9"/>
                  </a:cxn>
                  <a:cxn ang="0">
                    <a:pos x="T10" y="T11"/>
                  </a:cxn>
                </a:cxnLst>
                <a:rect l="0" t="0" r="r" b="b"/>
                <a:pathLst>
                  <a:path w="266" h="144">
                    <a:moveTo>
                      <a:pt x="266" y="144"/>
                    </a:moveTo>
                    <a:cubicBezTo>
                      <a:pt x="235" y="57"/>
                      <a:pt x="187" y="0"/>
                      <a:pt x="133" y="0"/>
                    </a:cubicBezTo>
                    <a:cubicBezTo>
                      <a:pt x="79" y="0"/>
                      <a:pt x="31" y="57"/>
                      <a:pt x="0" y="144"/>
                    </a:cubicBezTo>
                    <a:lnTo>
                      <a:pt x="266" y="144"/>
                    </a:lnTo>
                    <a:close/>
                    <a:moveTo>
                      <a:pt x="266" y="144"/>
                    </a:moveTo>
                    <a:cubicBezTo>
                      <a:pt x="266" y="144"/>
                      <a:pt x="266" y="144"/>
                      <a:pt x="266" y="14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11">
                <a:extLst>
                  <a:ext uri="{FF2B5EF4-FFF2-40B4-BE49-F238E27FC236}">
                    <a16:creationId xmlns="" xmlns:a16="http://schemas.microsoft.com/office/drawing/2014/main" id="{D4788F55-EDDC-473A-A3D7-CAEF0333FB5F}"/>
                  </a:ext>
                </a:extLst>
              </p:cNvPr>
              <p:cNvSpPr>
                <a:spLocks noEditPoints="1"/>
              </p:cNvSpPr>
              <p:nvPr/>
            </p:nvSpPr>
            <p:spPr bwMode="auto">
              <a:xfrm>
                <a:off x="5673726" y="4287838"/>
                <a:ext cx="95250" cy="41275"/>
              </a:xfrm>
              <a:custGeom>
                <a:avLst/>
                <a:gdLst>
                  <a:gd name="T0" fmla="*/ 315 w 334"/>
                  <a:gd name="T1" fmla="*/ 0 h 144"/>
                  <a:gd name="T2" fmla="*/ 19 w 334"/>
                  <a:gd name="T3" fmla="*/ 0 h 144"/>
                  <a:gd name="T4" fmla="*/ 0 w 334"/>
                  <a:gd name="T5" fmla="*/ 144 h 144"/>
                  <a:gd name="T6" fmla="*/ 334 w 334"/>
                  <a:gd name="T7" fmla="*/ 144 h 144"/>
                  <a:gd name="T8" fmla="*/ 315 w 334"/>
                  <a:gd name="T9" fmla="*/ 0 h 144"/>
                  <a:gd name="T10" fmla="*/ 315 w 334"/>
                  <a:gd name="T11" fmla="*/ 0 h 144"/>
                  <a:gd name="T12" fmla="*/ 315 w 334"/>
                  <a:gd name="T13" fmla="*/ 0 h 144"/>
                </a:gdLst>
                <a:ahLst/>
                <a:cxnLst>
                  <a:cxn ang="0">
                    <a:pos x="T0" y="T1"/>
                  </a:cxn>
                  <a:cxn ang="0">
                    <a:pos x="T2" y="T3"/>
                  </a:cxn>
                  <a:cxn ang="0">
                    <a:pos x="T4" y="T5"/>
                  </a:cxn>
                  <a:cxn ang="0">
                    <a:pos x="T6" y="T7"/>
                  </a:cxn>
                  <a:cxn ang="0">
                    <a:pos x="T8" y="T9"/>
                  </a:cxn>
                  <a:cxn ang="0">
                    <a:pos x="T10" y="T11"/>
                  </a:cxn>
                  <a:cxn ang="0">
                    <a:pos x="T12" y="T13"/>
                  </a:cxn>
                </a:cxnLst>
                <a:rect l="0" t="0" r="r" b="b"/>
                <a:pathLst>
                  <a:path w="334" h="144">
                    <a:moveTo>
                      <a:pt x="315" y="0"/>
                    </a:moveTo>
                    <a:cubicBezTo>
                      <a:pt x="19" y="0"/>
                      <a:pt x="19" y="0"/>
                      <a:pt x="19" y="0"/>
                    </a:cubicBezTo>
                    <a:cubicBezTo>
                      <a:pt x="8" y="44"/>
                      <a:pt x="1" y="93"/>
                      <a:pt x="0" y="144"/>
                    </a:cubicBezTo>
                    <a:cubicBezTo>
                      <a:pt x="334" y="144"/>
                      <a:pt x="334" y="144"/>
                      <a:pt x="334" y="144"/>
                    </a:cubicBezTo>
                    <a:cubicBezTo>
                      <a:pt x="333" y="93"/>
                      <a:pt x="326" y="44"/>
                      <a:pt x="315" y="0"/>
                    </a:cubicBezTo>
                    <a:close/>
                    <a:moveTo>
                      <a:pt x="315" y="0"/>
                    </a:moveTo>
                    <a:cubicBezTo>
                      <a:pt x="315" y="0"/>
                      <a:pt x="315" y="0"/>
                      <a:pt x="31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12">
                <a:extLst>
                  <a:ext uri="{FF2B5EF4-FFF2-40B4-BE49-F238E27FC236}">
                    <a16:creationId xmlns="" xmlns:a16="http://schemas.microsoft.com/office/drawing/2014/main" id="{2D9BD399-54DC-4BE8-898C-7F5238B463F2}"/>
                  </a:ext>
                </a:extLst>
              </p:cNvPr>
              <p:cNvSpPr>
                <a:spLocks noEditPoints="1"/>
              </p:cNvSpPr>
              <p:nvPr/>
            </p:nvSpPr>
            <p:spPr bwMode="auto">
              <a:xfrm>
                <a:off x="5673726" y="4343400"/>
                <a:ext cx="95250" cy="44450"/>
              </a:xfrm>
              <a:custGeom>
                <a:avLst/>
                <a:gdLst>
                  <a:gd name="T0" fmla="*/ 262 w 334"/>
                  <a:gd name="T1" fmla="*/ 158 h 158"/>
                  <a:gd name="T2" fmla="*/ 332 w 334"/>
                  <a:gd name="T3" fmla="*/ 38 h 158"/>
                  <a:gd name="T4" fmla="*/ 334 w 334"/>
                  <a:gd name="T5" fmla="*/ 0 h 158"/>
                  <a:gd name="T6" fmla="*/ 0 w 334"/>
                  <a:gd name="T7" fmla="*/ 0 h 158"/>
                  <a:gd name="T8" fmla="*/ 19 w 334"/>
                  <a:gd name="T9" fmla="*/ 144 h 158"/>
                  <a:gd name="T10" fmla="*/ 191 w 334"/>
                  <a:gd name="T11" fmla="*/ 144 h 158"/>
                  <a:gd name="T12" fmla="*/ 262 w 334"/>
                  <a:gd name="T13" fmla="*/ 158 h 158"/>
                  <a:gd name="T14" fmla="*/ 262 w 334"/>
                  <a:gd name="T15" fmla="*/ 158 h 158"/>
                  <a:gd name="T16" fmla="*/ 262 w 334"/>
                  <a:gd name="T17"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4" h="158">
                    <a:moveTo>
                      <a:pt x="262" y="158"/>
                    </a:moveTo>
                    <a:cubicBezTo>
                      <a:pt x="278" y="113"/>
                      <a:pt x="302" y="73"/>
                      <a:pt x="332" y="38"/>
                    </a:cubicBezTo>
                    <a:cubicBezTo>
                      <a:pt x="333" y="25"/>
                      <a:pt x="334" y="13"/>
                      <a:pt x="334" y="0"/>
                    </a:cubicBezTo>
                    <a:cubicBezTo>
                      <a:pt x="0" y="0"/>
                      <a:pt x="0" y="0"/>
                      <a:pt x="0" y="0"/>
                    </a:cubicBezTo>
                    <a:cubicBezTo>
                      <a:pt x="1" y="50"/>
                      <a:pt x="8" y="99"/>
                      <a:pt x="19" y="144"/>
                    </a:cubicBezTo>
                    <a:cubicBezTo>
                      <a:pt x="191" y="144"/>
                      <a:pt x="191" y="144"/>
                      <a:pt x="191" y="144"/>
                    </a:cubicBezTo>
                    <a:cubicBezTo>
                      <a:pt x="216" y="144"/>
                      <a:pt x="240" y="149"/>
                      <a:pt x="262" y="158"/>
                    </a:cubicBezTo>
                    <a:close/>
                    <a:moveTo>
                      <a:pt x="262" y="158"/>
                    </a:moveTo>
                    <a:cubicBezTo>
                      <a:pt x="262" y="158"/>
                      <a:pt x="262" y="158"/>
                      <a:pt x="262" y="15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13">
                <a:extLst>
                  <a:ext uri="{FF2B5EF4-FFF2-40B4-BE49-F238E27FC236}">
                    <a16:creationId xmlns="" xmlns:a16="http://schemas.microsoft.com/office/drawing/2014/main" id="{109CA5BB-0189-4F29-ABCF-DB2838D34E0E}"/>
                  </a:ext>
                </a:extLst>
              </p:cNvPr>
              <p:cNvSpPr>
                <a:spLocks noEditPoints="1"/>
              </p:cNvSpPr>
              <p:nvPr/>
            </p:nvSpPr>
            <p:spPr bwMode="auto">
              <a:xfrm>
                <a:off x="5638801" y="4238625"/>
                <a:ext cx="47625" cy="34925"/>
              </a:xfrm>
              <a:custGeom>
                <a:avLst/>
                <a:gdLst>
                  <a:gd name="T0" fmla="*/ 165 w 165"/>
                  <a:gd name="T1" fmla="*/ 0 h 122"/>
                  <a:gd name="T2" fmla="*/ 0 w 165"/>
                  <a:gd name="T3" fmla="*/ 122 h 122"/>
                  <a:gd name="T4" fmla="*/ 103 w 165"/>
                  <a:gd name="T5" fmla="*/ 122 h 122"/>
                  <a:gd name="T6" fmla="*/ 165 w 165"/>
                  <a:gd name="T7" fmla="*/ 0 h 122"/>
                  <a:gd name="T8" fmla="*/ 165 w 165"/>
                  <a:gd name="T9" fmla="*/ 0 h 122"/>
                  <a:gd name="T10" fmla="*/ 165 w 165"/>
                  <a:gd name="T11" fmla="*/ 0 h 122"/>
                </a:gdLst>
                <a:ahLst/>
                <a:cxnLst>
                  <a:cxn ang="0">
                    <a:pos x="T0" y="T1"/>
                  </a:cxn>
                  <a:cxn ang="0">
                    <a:pos x="T2" y="T3"/>
                  </a:cxn>
                  <a:cxn ang="0">
                    <a:pos x="T4" y="T5"/>
                  </a:cxn>
                  <a:cxn ang="0">
                    <a:pos x="T6" y="T7"/>
                  </a:cxn>
                  <a:cxn ang="0">
                    <a:pos x="T8" y="T9"/>
                  </a:cxn>
                  <a:cxn ang="0">
                    <a:pos x="T10" y="T11"/>
                  </a:cxn>
                </a:cxnLst>
                <a:rect l="0" t="0" r="r" b="b"/>
                <a:pathLst>
                  <a:path w="165" h="122">
                    <a:moveTo>
                      <a:pt x="165" y="0"/>
                    </a:moveTo>
                    <a:cubicBezTo>
                      <a:pt x="98" y="24"/>
                      <a:pt x="41" y="67"/>
                      <a:pt x="0" y="122"/>
                    </a:cubicBezTo>
                    <a:cubicBezTo>
                      <a:pt x="103" y="122"/>
                      <a:pt x="103" y="122"/>
                      <a:pt x="103" y="122"/>
                    </a:cubicBezTo>
                    <a:cubicBezTo>
                      <a:pt x="119" y="73"/>
                      <a:pt x="140" y="32"/>
                      <a:pt x="165" y="0"/>
                    </a:cubicBezTo>
                    <a:close/>
                    <a:moveTo>
                      <a:pt x="165" y="0"/>
                    </a:moveTo>
                    <a:cubicBezTo>
                      <a:pt x="165" y="0"/>
                      <a:pt x="165" y="0"/>
                      <a:pt x="16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14">
                <a:extLst>
                  <a:ext uri="{FF2B5EF4-FFF2-40B4-BE49-F238E27FC236}">
                    <a16:creationId xmlns="" xmlns:a16="http://schemas.microsoft.com/office/drawing/2014/main" id="{C1897354-29B9-48E5-BCB0-2DB46CDAAA8F}"/>
                  </a:ext>
                </a:extLst>
              </p:cNvPr>
              <p:cNvSpPr>
                <a:spLocks noEditPoints="1"/>
              </p:cNvSpPr>
              <p:nvPr/>
            </p:nvSpPr>
            <p:spPr bwMode="auto">
              <a:xfrm>
                <a:off x="5618163" y="4287838"/>
                <a:ext cx="47625" cy="41275"/>
              </a:xfrm>
              <a:custGeom>
                <a:avLst/>
                <a:gdLst>
                  <a:gd name="T0" fmla="*/ 162 w 162"/>
                  <a:gd name="T1" fmla="*/ 0 h 144"/>
                  <a:gd name="T2" fmla="*/ 41 w 162"/>
                  <a:gd name="T3" fmla="*/ 0 h 144"/>
                  <a:gd name="T4" fmla="*/ 0 w 162"/>
                  <a:gd name="T5" fmla="*/ 144 h 144"/>
                  <a:gd name="T6" fmla="*/ 144 w 162"/>
                  <a:gd name="T7" fmla="*/ 144 h 144"/>
                  <a:gd name="T8" fmla="*/ 162 w 162"/>
                  <a:gd name="T9" fmla="*/ 0 h 144"/>
                  <a:gd name="T10" fmla="*/ 162 w 162"/>
                  <a:gd name="T11" fmla="*/ 0 h 144"/>
                  <a:gd name="T12" fmla="*/ 162 w 162"/>
                  <a:gd name="T13" fmla="*/ 0 h 144"/>
                </a:gdLst>
                <a:ahLst/>
                <a:cxnLst>
                  <a:cxn ang="0">
                    <a:pos x="T0" y="T1"/>
                  </a:cxn>
                  <a:cxn ang="0">
                    <a:pos x="T2" y="T3"/>
                  </a:cxn>
                  <a:cxn ang="0">
                    <a:pos x="T4" y="T5"/>
                  </a:cxn>
                  <a:cxn ang="0">
                    <a:pos x="T6" y="T7"/>
                  </a:cxn>
                  <a:cxn ang="0">
                    <a:pos x="T8" y="T9"/>
                  </a:cxn>
                  <a:cxn ang="0">
                    <a:pos x="T10" y="T11"/>
                  </a:cxn>
                  <a:cxn ang="0">
                    <a:pos x="T12" y="T13"/>
                  </a:cxn>
                </a:cxnLst>
                <a:rect l="0" t="0" r="r" b="b"/>
                <a:pathLst>
                  <a:path w="162" h="144">
                    <a:moveTo>
                      <a:pt x="162" y="0"/>
                    </a:moveTo>
                    <a:cubicBezTo>
                      <a:pt x="41" y="0"/>
                      <a:pt x="41" y="0"/>
                      <a:pt x="41" y="0"/>
                    </a:cubicBezTo>
                    <a:cubicBezTo>
                      <a:pt x="18" y="43"/>
                      <a:pt x="4" y="92"/>
                      <a:pt x="0" y="144"/>
                    </a:cubicBezTo>
                    <a:cubicBezTo>
                      <a:pt x="144" y="144"/>
                      <a:pt x="144" y="144"/>
                      <a:pt x="144" y="144"/>
                    </a:cubicBezTo>
                    <a:cubicBezTo>
                      <a:pt x="145" y="93"/>
                      <a:pt x="151" y="44"/>
                      <a:pt x="162" y="0"/>
                    </a:cubicBezTo>
                    <a:close/>
                    <a:moveTo>
                      <a:pt x="162" y="0"/>
                    </a:moveTo>
                    <a:cubicBezTo>
                      <a:pt x="162" y="0"/>
                      <a:pt x="162" y="0"/>
                      <a:pt x="16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15">
                <a:extLst>
                  <a:ext uri="{FF2B5EF4-FFF2-40B4-BE49-F238E27FC236}">
                    <a16:creationId xmlns="" xmlns:a16="http://schemas.microsoft.com/office/drawing/2014/main" id="{B71CA30B-E670-4FEA-9533-799D8F49E1C3}"/>
                  </a:ext>
                </a:extLst>
              </p:cNvPr>
              <p:cNvSpPr>
                <a:spLocks noEditPoints="1"/>
              </p:cNvSpPr>
              <p:nvPr/>
            </p:nvSpPr>
            <p:spPr bwMode="auto">
              <a:xfrm>
                <a:off x="5756276" y="4238625"/>
                <a:ext cx="47625" cy="34925"/>
              </a:xfrm>
              <a:custGeom>
                <a:avLst/>
                <a:gdLst>
                  <a:gd name="T0" fmla="*/ 166 w 166"/>
                  <a:gd name="T1" fmla="*/ 123 h 123"/>
                  <a:gd name="T2" fmla="*/ 0 w 166"/>
                  <a:gd name="T3" fmla="*/ 0 h 123"/>
                  <a:gd name="T4" fmla="*/ 62 w 166"/>
                  <a:gd name="T5" fmla="*/ 123 h 123"/>
                  <a:gd name="T6" fmla="*/ 166 w 166"/>
                  <a:gd name="T7" fmla="*/ 123 h 123"/>
                  <a:gd name="T8" fmla="*/ 166 w 166"/>
                  <a:gd name="T9" fmla="*/ 123 h 123"/>
                  <a:gd name="T10" fmla="*/ 166 w 166"/>
                  <a:gd name="T11" fmla="*/ 123 h 123"/>
                </a:gdLst>
                <a:ahLst/>
                <a:cxnLst>
                  <a:cxn ang="0">
                    <a:pos x="T0" y="T1"/>
                  </a:cxn>
                  <a:cxn ang="0">
                    <a:pos x="T2" y="T3"/>
                  </a:cxn>
                  <a:cxn ang="0">
                    <a:pos x="T4" y="T5"/>
                  </a:cxn>
                  <a:cxn ang="0">
                    <a:pos x="T6" y="T7"/>
                  </a:cxn>
                  <a:cxn ang="0">
                    <a:pos x="T8" y="T9"/>
                  </a:cxn>
                  <a:cxn ang="0">
                    <a:pos x="T10" y="T11"/>
                  </a:cxn>
                </a:cxnLst>
                <a:rect l="0" t="0" r="r" b="b"/>
                <a:pathLst>
                  <a:path w="166" h="123">
                    <a:moveTo>
                      <a:pt x="166" y="123"/>
                    </a:moveTo>
                    <a:cubicBezTo>
                      <a:pt x="124" y="67"/>
                      <a:pt x="67" y="24"/>
                      <a:pt x="0" y="0"/>
                    </a:cubicBezTo>
                    <a:cubicBezTo>
                      <a:pt x="25" y="32"/>
                      <a:pt x="46" y="74"/>
                      <a:pt x="62" y="123"/>
                    </a:cubicBezTo>
                    <a:lnTo>
                      <a:pt x="166" y="123"/>
                    </a:lnTo>
                    <a:close/>
                    <a:moveTo>
                      <a:pt x="166" y="123"/>
                    </a:moveTo>
                    <a:cubicBezTo>
                      <a:pt x="166" y="123"/>
                      <a:pt x="166" y="123"/>
                      <a:pt x="166" y="12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16">
                <a:extLst>
                  <a:ext uri="{FF2B5EF4-FFF2-40B4-BE49-F238E27FC236}">
                    <a16:creationId xmlns="" xmlns:a16="http://schemas.microsoft.com/office/drawing/2014/main" id="{57C3CC9A-4626-475C-BEDE-9239E2799B81}"/>
                  </a:ext>
                </a:extLst>
              </p:cNvPr>
              <p:cNvSpPr>
                <a:spLocks noEditPoints="1"/>
              </p:cNvSpPr>
              <p:nvPr/>
            </p:nvSpPr>
            <p:spPr bwMode="auto">
              <a:xfrm>
                <a:off x="5778501" y="4287838"/>
                <a:ext cx="44450" cy="52388"/>
              </a:xfrm>
              <a:custGeom>
                <a:avLst/>
                <a:gdLst>
                  <a:gd name="T0" fmla="*/ 19 w 158"/>
                  <a:gd name="T1" fmla="*/ 168 h 181"/>
                  <a:gd name="T2" fmla="*/ 19 w 158"/>
                  <a:gd name="T3" fmla="*/ 181 h 181"/>
                  <a:gd name="T4" fmla="*/ 158 w 158"/>
                  <a:gd name="T5" fmla="*/ 110 h 181"/>
                  <a:gd name="T6" fmla="*/ 122 w 158"/>
                  <a:gd name="T7" fmla="*/ 0 h 181"/>
                  <a:gd name="T8" fmla="*/ 0 w 158"/>
                  <a:gd name="T9" fmla="*/ 0 h 181"/>
                  <a:gd name="T10" fmla="*/ 19 w 158"/>
                  <a:gd name="T11" fmla="*/ 168 h 181"/>
                  <a:gd name="T12" fmla="*/ 19 w 158"/>
                  <a:gd name="T13" fmla="*/ 168 h 181"/>
                  <a:gd name="T14" fmla="*/ 19 w 158"/>
                  <a:gd name="T15" fmla="*/ 168 h 1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8" h="181">
                    <a:moveTo>
                      <a:pt x="19" y="168"/>
                    </a:moveTo>
                    <a:cubicBezTo>
                      <a:pt x="19" y="172"/>
                      <a:pt x="19" y="177"/>
                      <a:pt x="19" y="181"/>
                    </a:cubicBezTo>
                    <a:cubicBezTo>
                      <a:pt x="59" y="148"/>
                      <a:pt x="106" y="124"/>
                      <a:pt x="158" y="110"/>
                    </a:cubicBezTo>
                    <a:cubicBezTo>
                      <a:pt x="152" y="71"/>
                      <a:pt x="139" y="34"/>
                      <a:pt x="122" y="0"/>
                    </a:cubicBezTo>
                    <a:cubicBezTo>
                      <a:pt x="0" y="0"/>
                      <a:pt x="0" y="0"/>
                      <a:pt x="0" y="0"/>
                    </a:cubicBezTo>
                    <a:cubicBezTo>
                      <a:pt x="12" y="51"/>
                      <a:pt x="19" y="108"/>
                      <a:pt x="19" y="168"/>
                    </a:cubicBezTo>
                    <a:close/>
                    <a:moveTo>
                      <a:pt x="19" y="168"/>
                    </a:moveTo>
                    <a:cubicBezTo>
                      <a:pt x="19" y="168"/>
                      <a:pt x="19" y="168"/>
                      <a:pt x="19" y="16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17">
                <a:extLst>
                  <a:ext uri="{FF2B5EF4-FFF2-40B4-BE49-F238E27FC236}">
                    <a16:creationId xmlns="" xmlns:a16="http://schemas.microsoft.com/office/drawing/2014/main" id="{81B0C7FF-8E35-4870-A80C-E3EED5148843}"/>
                  </a:ext>
                </a:extLst>
              </p:cNvPr>
              <p:cNvSpPr>
                <a:spLocks noEditPoints="1"/>
              </p:cNvSpPr>
              <p:nvPr/>
            </p:nvSpPr>
            <p:spPr bwMode="auto">
              <a:xfrm>
                <a:off x="5638801" y="4397375"/>
                <a:ext cx="53975" cy="15875"/>
              </a:xfrm>
              <a:custGeom>
                <a:avLst/>
                <a:gdLst>
                  <a:gd name="T0" fmla="*/ 50 w 185"/>
                  <a:gd name="T1" fmla="*/ 53 h 54"/>
                  <a:gd name="T2" fmla="*/ 96 w 185"/>
                  <a:gd name="T3" fmla="*/ 48 h 54"/>
                  <a:gd name="T4" fmla="*/ 143 w 185"/>
                  <a:gd name="T5" fmla="*/ 54 h 54"/>
                  <a:gd name="T6" fmla="*/ 185 w 185"/>
                  <a:gd name="T7" fmla="*/ 0 h 54"/>
                  <a:gd name="T8" fmla="*/ 0 w 185"/>
                  <a:gd name="T9" fmla="*/ 0 h 54"/>
                  <a:gd name="T10" fmla="*/ 50 w 185"/>
                  <a:gd name="T11" fmla="*/ 53 h 54"/>
                  <a:gd name="T12" fmla="*/ 50 w 185"/>
                  <a:gd name="T13" fmla="*/ 53 h 54"/>
                  <a:gd name="T14" fmla="*/ 50 w 185"/>
                  <a:gd name="T15" fmla="*/ 53 h 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5" h="54">
                    <a:moveTo>
                      <a:pt x="50" y="53"/>
                    </a:moveTo>
                    <a:cubicBezTo>
                      <a:pt x="65" y="50"/>
                      <a:pt x="80" y="48"/>
                      <a:pt x="96" y="48"/>
                    </a:cubicBezTo>
                    <a:cubicBezTo>
                      <a:pt x="112" y="48"/>
                      <a:pt x="127" y="50"/>
                      <a:pt x="143" y="54"/>
                    </a:cubicBezTo>
                    <a:cubicBezTo>
                      <a:pt x="154" y="33"/>
                      <a:pt x="168" y="15"/>
                      <a:pt x="185" y="0"/>
                    </a:cubicBezTo>
                    <a:cubicBezTo>
                      <a:pt x="0" y="0"/>
                      <a:pt x="0" y="0"/>
                      <a:pt x="0" y="0"/>
                    </a:cubicBezTo>
                    <a:cubicBezTo>
                      <a:pt x="15" y="19"/>
                      <a:pt x="31" y="37"/>
                      <a:pt x="50" y="53"/>
                    </a:cubicBezTo>
                    <a:close/>
                    <a:moveTo>
                      <a:pt x="50" y="53"/>
                    </a:moveTo>
                    <a:cubicBezTo>
                      <a:pt x="50" y="53"/>
                      <a:pt x="50" y="53"/>
                      <a:pt x="50" y="5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18">
                <a:extLst>
                  <a:ext uri="{FF2B5EF4-FFF2-40B4-BE49-F238E27FC236}">
                    <a16:creationId xmlns="" xmlns:a16="http://schemas.microsoft.com/office/drawing/2014/main" id="{A254227B-7781-4FB5-83B9-F4E1655E4754}"/>
                  </a:ext>
                </a:extLst>
              </p:cNvPr>
              <p:cNvSpPr>
                <a:spLocks noEditPoints="1"/>
              </p:cNvSpPr>
              <p:nvPr/>
            </p:nvSpPr>
            <p:spPr bwMode="auto">
              <a:xfrm>
                <a:off x="5618163" y="4343400"/>
                <a:ext cx="47625" cy="41275"/>
              </a:xfrm>
              <a:custGeom>
                <a:avLst/>
                <a:gdLst>
                  <a:gd name="T0" fmla="*/ 0 w 162"/>
                  <a:gd name="T1" fmla="*/ 0 h 144"/>
                  <a:gd name="T2" fmla="*/ 41 w 162"/>
                  <a:gd name="T3" fmla="*/ 144 h 144"/>
                  <a:gd name="T4" fmla="*/ 162 w 162"/>
                  <a:gd name="T5" fmla="*/ 144 h 144"/>
                  <a:gd name="T6" fmla="*/ 144 w 162"/>
                  <a:gd name="T7" fmla="*/ 0 h 144"/>
                  <a:gd name="T8" fmla="*/ 0 w 162"/>
                  <a:gd name="T9" fmla="*/ 0 h 144"/>
                  <a:gd name="T10" fmla="*/ 0 w 162"/>
                  <a:gd name="T11" fmla="*/ 0 h 144"/>
                  <a:gd name="T12" fmla="*/ 0 w 162"/>
                  <a:gd name="T13" fmla="*/ 0 h 144"/>
                </a:gdLst>
                <a:ahLst/>
                <a:cxnLst>
                  <a:cxn ang="0">
                    <a:pos x="T0" y="T1"/>
                  </a:cxn>
                  <a:cxn ang="0">
                    <a:pos x="T2" y="T3"/>
                  </a:cxn>
                  <a:cxn ang="0">
                    <a:pos x="T4" y="T5"/>
                  </a:cxn>
                  <a:cxn ang="0">
                    <a:pos x="T6" y="T7"/>
                  </a:cxn>
                  <a:cxn ang="0">
                    <a:pos x="T8" y="T9"/>
                  </a:cxn>
                  <a:cxn ang="0">
                    <a:pos x="T10" y="T11"/>
                  </a:cxn>
                  <a:cxn ang="0">
                    <a:pos x="T12" y="T13"/>
                  </a:cxn>
                </a:cxnLst>
                <a:rect l="0" t="0" r="r" b="b"/>
                <a:pathLst>
                  <a:path w="162" h="144">
                    <a:moveTo>
                      <a:pt x="0" y="0"/>
                    </a:moveTo>
                    <a:cubicBezTo>
                      <a:pt x="4" y="51"/>
                      <a:pt x="18" y="100"/>
                      <a:pt x="41" y="144"/>
                    </a:cubicBezTo>
                    <a:cubicBezTo>
                      <a:pt x="162" y="144"/>
                      <a:pt x="162" y="144"/>
                      <a:pt x="162" y="144"/>
                    </a:cubicBezTo>
                    <a:cubicBezTo>
                      <a:pt x="151" y="99"/>
                      <a:pt x="145" y="50"/>
                      <a:pt x="144" y="0"/>
                    </a:cubicBezTo>
                    <a:lnTo>
                      <a:pt x="0" y="0"/>
                    </a:lnTo>
                    <a:close/>
                    <a:moveTo>
                      <a:pt x="0" y="0"/>
                    </a:moveTo>
                    <a:cubicBezTo>
                      <a:pt x="0" y="0"/>
                      <a:pt x="0" y="0"/>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19">
                <a:extLst>
                  <a:ext uri="{FF2B5EF4-FFF2-40B4-BE49-F238E27FC236}">
                    <a16:creationId xmlns="" xmlns:a16="http://schemas.microsoft.com/office/drawing/2014/main" id="{5399EF34-62E2-4209-8666-CEACB9F18F92}"/>
                  </a:ext>
                </a:extLst>
              </p:cNvPr>
              <p:cNvSpPr>
                <a:spLocks noEditPoints="1"/>
              </p:cNvSpPr>
              <p:nvPr/>
            </p:nvSpPr>
            <p:spPr bwMode="auto">
              <a:xfrm>
                <a:off x="5618163" y="4329113"/>
                <a:ext cx="400050" cy="193675"/>
              </a:xfrm>
              <a:custGeom>
                <a:avLst/>
                <a:gdLst>
                  <a:gd name="T0" fmla="*/ 1056 w 1392"/>
                  <a:gd name="T1" fmla="*/ 504 h 672"/>
                  <a:gd name="T2" fmla="*/ 1150 w 1392"/>
                  <a:gd name="T3" fmla="*/ 301 h 672"/>
                  <a:gd name="T4" fmla="*/ 480 w 1392"/>
                  <a:gd name="T5" fmla="*/ 336 h 672"/>
                  <a:gd name="T6" fmla="*/ 442 w 1392"/>
                  <a:gd name="T7" fmla="*/ 252 h 672"/>
                  <a:gd name="T8" fmla="*/ 240 w 1392"/>
                  <a:gd name="T9" fmla="*/ 384 h 672"/>
                  <a:gd name="T10" fmla="*/ 198 w 1392"/>
                  <a:gd name="T11" fmla="*/ 339 h 672"/>
                  <a:gd name="T12" fmla="*/ 0 w 1392"/>
                  <a:gd name="T13" fmla="*/ 504 h 672"/>
                  <a:gd name="T14" fmla="*/ 1224 w 1392"/>
                  <a:gd name="T15" fmla="*/ 672 h 672"/>
                  <a:gd name="T16" fmla="*/ 1224 w 1392"/>
                  <a:gd name="T17" fmla="*/ 336 h 672"/>
                  <a:gd name="T18" fmla="*/ 408 w 1392"/>
                  <a:gd name="T19" fmla="*/ 504 h 672"/>
                  <a:gd name="T20" fmla="*/ 504 w 1392"/>
                  <a:gd name="T21" fmla="*/ 504 h 672"/>
                  <a:gd name="T22" fmla="*/ 528 w 1392"/>
                  <a:gd name="T23" fmla="*/ 336 h 672"/>
                  <a:gd name="T24" fmla="*/ 816 w 1392"/>
                  <a:gd name="T25" fmla="*/ 96 h 672"/>
                  <a:gd name="T26" fmla="*/ 528 w 1392"/>
                  <a:gd name="T27" fmla="*/ 336 h 672"/>
                  <a:gd name="T28" fmla="*/ 600 w 1392"/>
                  <a:gd name="T29" fmla="*/ 504 h 672"/>
                  <a:gd name="T30" fmla="*/ 696 w 1392"/>
                  <a:gd name="T31" fmla="*/ 504 h 672"/>
                  <a:gd name="T32" fmla="*/ 840 w 1392"/>
                  <a:gd name="T33" fmla="*/ 552 h 672"/>
                  <a:gd name="T34" fmla="*/ 840 w 1392"/>
                  <a:gd name="T35" fmla="*/ 456 h 672"/>
                  <a:gd name="T36" fmla="*/ 840 w 1392"/>
                  <a:gd name="T37" fmla="*/ 552 h 672"/>
                  <a:gd name="T38" fmla="*/ 860 w 1392"/>
                  <a:gd name="T39" fmla="*/ 100 h 672"/>
                  <a:gd name="T40" fmla="*/ 921 w 1392"/>
                  <a:gd name="T41" fmla="*/ 68 h 672"/>
                  <a:gd name="T42" fmla="*/ 1008 w 1392"/>
                  <a:gd name="T43" fmla="*/ 624 h 672"/>
                  <a:gd name="T44" fmla="*/ 960 w 1392"/>
                  <a:gd name="T45" fmla="*/ 576 h 672"/>
                  <a:gd name="T46" fmla="*/ 1008 w 1392"/>
                  <a:gd name="T47" fmla="*/ 624 h 672"/>
                  <a:gd name="T48" fmla="*/ 1056 w 1392"/>
                  <a:gd name="T49" fmla="*/ 624 h 672"/>
                  <a:gd name="T50" fmla="*/ 1104 w 1392"/>
                  <a:gd name="T51" fmla="*/ 576 h 672"/>
                  <a:gd name="T52" fmla="*/ 1224 w 1392"/>
                  <a:gd name="T53" fmla="*/ 624 h 672"/>
                  <a:gd name="T54" fmla="*/ 1152 w 1392"/>
                  <a:gd name="T55" fmla="*/ 576 h 672"/>
                  <a:gd name="T56" fmla="*/ 1296 w 1392"/>
                  <a:gd name="T57" fmla="*/ 504 h 672"/>
                  <a:gd name="T58" fmla="*/ 1224 w 1392"/>
                  <a:gd name="T59" fmla="*/ 384 h 672"/>
                  <a:gd name="T60" fmla="*/ 1224 w 1392"/>
                  <a:gd name="T61" fmla="*/ 624 h 672"/>
                  <a:gd name="T62" fmla="*/ 1224 w 1392"/>
                  <a:gd name="T63" fmla="*/ 624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92" h="672">
                    <a:moveTo>
                      <a:pt x="1224" y="336"/>
                    </a:moveTo>
                    <a:cubicBezTo>
                      <a:pt x="1131" y="336"/>
                      <a:pt x="1056" y="411"/>
                      <a:pt x="1056" y="504"/>
                    </a:cubicBezTo>
                    <a:cubicBezTo>
                      <a:pt x="1008" y="504"/>
                      <a:pt x="1008" y="504"/>
                      <a:pt x="1008" y="504"/>
                    </a:cubicBezTo>
                    <a:cubicBezTo>
                      <a:pt x="1008" y="411"/>
                      <a:pt x="1067" y="332"/>
                      <a:pt x="1150" y="301"/>
                    </a:cubicBezTo>
                    <a:cubicBezTo>
                      <a:pt x="1132" y="131"/>
                      <a:pt x="989" y="0"/>
                      <a:pt x="816" y="0"/>
                    </a:cubicBezTo>
                    <a:cubicBezTo>
                      <a:pt x="631" y="0"/>
                      <a:pt x="480" y="151"/>
                      <a:pt x="480" y="336"/>
                    </a:cubicBezTo>
                    <a:cubicBezTo>
                      <a:pt x="432" y="336"/>
                      <a:pt x="432" y="336"/>
                      <a:pt x="432" y="336"/>
                    </a:cubicBezTo>
                    <a:cubicBezTo>
                      <a:pt x="432" y="307"/>
                      <a:pt x="435" y="279"/>
                      <a:pt x="442" y="252"/>
                    </a:cubicBezTo>
                    <a:cubicBezTo>
                      <a:pt x="423" y="244"/>
                      <a:pt x="404" y="240"/>
                      <a:pt x="384" y="240"/>
                    </a:cubicBezTo>
                    <a:cubicBezTo>
                      <a:pt x="305" y="240"/>
                      <a:pt x="240" y="305"/>
                      <a:pt x="240" y="384"/>
                    </a:cubicBezTo>
                    <a:cubicBezTo>
                      <a:pt x="192" y="384"/>
                      <a:pt x="192" y="384"/>
                      <a:pt x="192" y="384"/>
                    </a:cubicBezTo>
                    <a:cubicBezTo>
                      <a:pt x="192" y="368"/>
                      <a:pt x="194" y="353"/>
                      <a:pt x="198" y="339"/>
                    </a:cubicBezTo>
                    <a:cubicBezTo>
                      <a:pt x="188" y="337"/>
                      <a:pt x="178" y="336"/>
                      <a:pt x="168" y="336"/>
                    </a:cubicBezTo>
                    <a:cubicBezTo>
                      <a:pt x="75" y="336"/>
                      <a:pt x="0" y="411"/>
                      <a:pt x="0" y="504"/>
                    </a:cubicBezTo>
                    <a:cubicBezTo>
                      <a:pt x="0" y="597"/>
                      <a:pt x="75" y="672"/>
                      <a:pt x="168" y="672"/>
                    </a:cubicBezTo>
                    <a:cubicBezTo>
                      <a:pt x="1224" y="672"/>
                      <a:pt x="1224" y="672"/>
                      <a:pt x="1224" y="672"/>
                    </a:cubicBezTo>
                    <a:cubicBezTo>
                      <a:pt x="1317" y="672"/>
                      <a:pt x="1392" y="597"/>
                      <a:pt x="1392" y="504"/>
                    </a:cubicBezTo>
                    <a:cubicBezTo>
                      <a:pt x="1392" y="411"/>
                      <a:pt x="1317" y="336"/>
                      <a:pt x="1224" y="336"/>
                    </a:cubicBezTo>
                    <a:close/>
                    <a:moveTo>
                      <a:pt x="456" y="552"/>
                    </a:moveTo>
                    <a:cubicBezTo>
                      <a:pt x="429" y="552"/>
                      <a:pt x="408" y="531"/>
                      <a:pt x="408" y="504"/>
                    </a:cubicBezTo>
                    <a:cubicBezTo>
                      <a:pt x="408" y="477"/>
                      <a:pt x="429" y="456"/>
                      <a:pt x="456" y="456"/>
                    </a:cubicBezTo>
                    <a:cubicBezTo>
                      <a:pt x="483" y="456"/>
                      <a:pt x="504" y="477"/>
                      <a:pt x="504" y="504"/>
                    </a:cubicBezTo>
                    <a:cubicBezTo>
                      <a:pt x="504" y="531"/>
                      <a:pt x="483" y="552"/>
                      <a:pt x="456" y="552"/>
                    </a:cubicBezTo>
                    <a:close/>
                    <a:moveTo>
                      <a:pt x="528" y="336"/>
                    </a:moveTo>
                    <a:cubicBezTo>
                      <a:pt x="528" y="177"/>
                      <a:pt x="657" y="48"/>
                      <a:pt x="816" y="48"/>
                    </a:cubicBezTo>
                    <a:cubicBezTo>
                      <a:pt x="816" y="96"/>
                      <a:pt x="816" y="96"/>
                      <a:pt x="816" y="96"/>
                    </a:cubicBezTo>
                    <a:cubicBezTo>
                      <a:pt x="684" y="96"/>
                      <a:pt x="576" y="204"/>
                      <a:pt x="576" y="336"/>
                    </a:cubicBezTo>
                    <a:lnTo>
                      <a:pt x="528" y="336"/>
                    </a:lnTo>
                    <a:close/>
                    <a:moveTo>
                      <a:pt x="648" y="552"/>
                    </a:moveTo>
                    <a:cubicBezTo>
                      <a:pt x="621" y="552"/>
                      <a:pt x="600" y="531"/>
                      <a:pt x="600" y="504"/>
                    </a:cubicBezTo>
                    <a:cubicBezTo>
                      <a:pt x="600" y="477"/>
                      <a:pt x="621" y="456"/>
                      <a:pt x="648" y="456"/>
                    </a:cubicBezTo>
                    <a:cubicBezTo>
                      <a:pt x="675" y="456"/>
                      <a:pt x="696" y="477"/>
                      <a:pt x="696" y="504"/>
                    </a:cubicBezTo>
                    <a:cubicBezTo>
                      <a:pt x="696" y="531"/>
                      <a:pt x="675" y="552"/>
                      <a:pt x="648" y="552"/>
                    </a:cubicBezTo>
                    <a:close/>
                    <a:moveTo>
                      <a:pt x="840" y="552"/>
                    </a:moveTo>
                    <a:cubicBezTo>
                      <a:pt x="813" y="552"/>
                      <a:pt x="792" y="531"/>
                      <a:pt x="792" y="504"/>
                    </a:cubicBezTo>
                    <a:cubicBezTo>
                      <a:pt x="792" y="477"/>
                      <a:pt x="813" y="456"/>
                      <a:pt x="840" y="456"/>
                    </a:cubicBezTo>
                    <a:cubicBezTo>
                      <a:pt x="867" y="456"/>
                      <a:pt x="888" y="477"/>
                      <a:pt x="888" y="504"/>
                    </a:cubicBezTo>
                    <a:cubicBezTo>
                      <a:pt x="888" y="531"/>
                      <a:pt x="867" y="552"/>
                      <a:pt x="840" y="552"/>
                    </a:cubicBezTo>
                    <a:close/>
                    <a:moveTo>
                      <a:pt x="903" y="112"/>
                    </a:moveTo>
                    <a:cubicBezTo>
                      <a:pt x="889" y="107"/>
                      <a:pt x="875" y="103"/>
                      <a:pt x="860" y="100"/>
                    </a:cubicBezTo>
                    <a:cubicBezTo>
                      <a:pt x="868" y="53"/>
                      <a:pt x="868" y="53"/>
                      <a:pt x="868" y="53"/>
                    </a:cubicBezTo>
                    <a:cubicBezTo>
                      <a:pt x="886" y="56"/>
                      <a:pt x="904" y="61"/>
                      <a:pt x="921" y="68"/>
                    </a:cubicBezTo>
                    <a:lnTo>
                      <a:pt x="903" y="112"/>
                    </a:lnTo>
                    <a:close/>
                    <a:moveTo>
                      <a:pt x="1008" y="624"/>
                    </a:moveTo>
                    <a:cubicBezTo>
                      <a:pt x="960" y="624"/>
                      <a:pt x="960" y="624"/>
                      <a:pt x="960" y="624"/>
                    </a:cubicBezTo>
                    <a:cubicBezTo>
                      <a:pt x="960" y="576"/>
                      <a:pt x="960" y="576"/>
                      <a:pt x="960" y="576"/>
                    </a:cubicBezTo>
                    <a:cubicBezTo>
                      <a:pt x="1008" y="576"/>
                      <a:pt x="1008" y="576"/>
                      <a:pt x="1008" y="576"/>
                    </a:cubicBezTo>
                    <a:lnTo>
                      <a:pt x="1008" y="624"/>
                    </a:lnTo>
                    <a:close/>
                    <a:moveTo>
                      <a:pt x="1104" y="624"/>
                    </a:moveTo>
                    <a:cubicBezTo>
                      <a:pt x="1056" y="624"/>
                      <a:pt x="1056" y="624"/>
                      <a:pt x="1056" y="624"/>
                    </a:cubicBezTo>
                    <a:cubicBezTo>
                      <a:pt x="1056" y="576"/>
                      <a:pt x="1056" y="576"/>
                      <a:pt x="1056" y="576"/>
                    </a:cubicBezTo>
                    <a:cubicBezTo>
                      <a:pt x="1104" y="576"/>
                      <a:pt x="1104" y="576"/>
                      <a:pt x="1104" y="576"/>
                    </a:cubicBezTo>
                    <a:lnTo>
                      <a:pt x="1104" y="624"/>
                    </a:lnTo>
                    <a:close/>
                    <a:moveTo>
                      <a:pt x="1224" y="624"/>
                    </a:moveTo>
                    <a:cubicBezTo>
                      <a:pt x="1152" y="624"/>
                      <a:pt x="1152" y="624"/>
                      <a:pt x="1152" y="624"/>
                    </a:cubicBezTo>
                    <a:cubicBezTo>
                      <a:pt x="1152" y="576"/>
                      <a:pt x="1152" y="576"/>
                      <a:pt x="1152" y="576"/>
                    </a:cubicBezTo>
                    <a:cubicBezTo>
                      <a:pt x="1224" y="576"/>
                      <a:pt x="1224" y="576"/>
                      <a:pt x="1224" y="576"/>
                    </a:cubicBezTo>
                    <a:cubicBezTo>
                      <a:pt x="1264" y="576"/>
                      <a:pt x="1296" y="544"/>
                      <a:pt x="1296" y="504"/>
                    </a:cubicBezTo>
                    <a:cubicBezTo>
                      <a:pt x="1296" y="464"/>
                      <a:pt x="1264" y="432"/>
                      <a:pt x="1224" y="432"/>
                    </a:cubicBezTo>
                    <a:cubicBezTo>
                      <a:pt x="1224" y="384"/>
                      <a:pt x="1224" y="384"/>
                      <a:pt x="1224" y="384"/>
                    </a:cubicBezTo>
                    <a:cubicBezTo>
                      <a:pt x="1290" y="384"/>
                      <a:pt x="1344" y="438"/>
                      <a:pt x="1344" y="504"/>
                    </a:cubicBezTo>
                    <a:cubicBezTo>
                      <a:pt x="1344" y="570"/>
                      <a:pt x="1290" y="624"/>
                      <a:pt x="1224" y="624"/>
                    </a:cubicBezTo>
                    <a:close/>
                    <a:moveTo>
                      <a:pt x="1224" y="624"/>
                    </a:moveTo>
                    <a:cubicBezTo>
                      <a:pt x="1224" y="624"/>
                      <a:pt x="1224" y="624"/>
                      <a:pt x="1224" y="62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sp>
        <p:nvSpPr>
          <p:cNvPr id="80" name="Content Placeholder 3">
            <a:extLst>
              <a:ext uri="{FF2B5EF4-FFF2-40B4-BE49-F238E27FC236}">
                <a16:creationId xmlns="" xmlns:a16="http://schemas.microsoft.com/office/drawing/2014/main" id="{EC9AA521-B132-450A-AD25-0047BC7C500A}"/>
              </a:ext>
            </a:extLst>
          </p:cNvPr>
          <p:cNvSpPr>
            <a:spLocks noGrp="1"/>
          </p:cNvSpPr>
          <p:nvPr userDrawn="1">
            <p:ph sz="quarter" idx="30"/>
          </p:nvPr>
        </p:nvSpPr>
        <p:spPr>
          <a:xfrm>
            <a:off x="849313" y="1924050"/>
            <a:ext cx="5241925" cy="3771900"/>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008346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Agenda Slide 2">
    <p:bg>
      <p:bgPr>
        <a:solidFill>
          <a:schemeClr val="bg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 xmlns:a16="http://schemas.microsoft.com/office/drawing/2014/main" id="{B13A9835-85C9-4758-94F2-209C14DB024C}"/>
              </a:ext>
            </a:extLst>
          </p:cNvPr>
          <p:cNvGrpSpPr/>
          <p:nvPr userDrawn="1"/>
        </p:nvGrpSpPr>
        <p:grpSpPr>
          <a:xfrm>
            <a:off x="0" y="-1"/>
            <a:ext cx="6024506" cy="6858001"/>
            <a:chOff x="0" y="-1"/>
            <a:chExt cx="6024506" cy="6858001"/>
          </a:xfrm>
        </p:grpSpPr>
        <p:pic>
          <p:nvPicPr>
            <p:cNvPr id="28" name="Picture 27">
              <a:extLst>
                <a:ext uri="{FF2B5EF4-FFF2-40B4-BE49-F238E27FC236}">
                  <a16:creationId xmlns="" xmlns:a16="http://schemas.microsoft.com/office/drawing/2014/main" id="{C026AA1B-71A0-40B9-9FD0-A0166BFFD43D}"/>
                </a:ext>
              </a:extLst>
            </p:cNvPr>
            <p:cNvPicPr>
              <a:picLocks noChangeAspect="1"/>
            </p:cNvPicPr>
            <p:nvPr userDrawn="1"/>
          </p:nvPicPr>
          <p:blipFill rotWithShape="1">
            <a:blip r:embed="rId2" cstate="email">
              <a:alphaModFix amt="1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l="22938" t="1260" r="662" b="22250"/>
            <a:stretch/>
          </p:blipFill>
          <p:spPr>
            <a:xfrm>
              <a:off x="0" y="-1"/>
              <a:ext cx="5285131" cy="6858001"/>
            </a:xfrm>
            <a:prstGeom prst="rect">
              <a:avLst/>
            </a:prstGeom>
          </p:spPr>
        </p:pic>
        <p:sp>
          <p:nvSpPr>
            <p:cNvPr id="62" name="Freeform: Shape 61">
              <a:extLst>
                <a:ext uri="{FF2B5EF4-FFF2-40B4-BE49-F238E27FC236}">
                  <a16:creationId xmlns="" xmlns:a16="http://schemas.microsoft.com/office/drawing/2014/main" id="{501BD4E8-F5C2-4AF1-8CCF-2B3C455F5C2B}"/>
                </a:ext>
              </a:extLst>
            </p:cNvPr>
            <p:cNvSpPr/>
            <p:nvPr userDrawn="1"/>
          </p:nvSpPr>
          <p:spPr>
            <a:xfrm>
              <a:off x="1869677" y="0"/>
              <a:ext cx="4154829"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gradFill flip="none" rotWithShape="1">
              <a:gsLst>
                <a:gs pos="96599">
                  <a:schemeClr val="bg1"/>
                </a:gs>
                <a:gs pos="0">
                  <a:schemeClr val="bg1">
                    <a:alpha val="0"/>
                  </a:schemeClr>
                </a:gs>
              </a:gsLst>
              <a:lin ang="0" scaled="1"/>
              <a:tileRect/>
            </a:gradFill>
            <a:ln w="12197" cap="flat">
              <a:noFill/>
              <a:prstDash val="solid"/>
              <a:miter/>
            </a:ln>
          </p:spPr>
          <p:txBody>
            <a:bodyPr rtlCol="0" anchor="ctr"/>
            <a:lstStyle/>
            <a:p>
              <a:endParaRPr lang="en-US"/>
            </a:p>
          </p:txBody>
        </p:sp>
      </p:grpSp>
      <p:sp>
        <p:nvSpPr>
          <p:cNvPr id="35" name="TextBox 34">
            <a:extLst>
              <a:ext uri="{FF2B5EF4-FFF2-40B4-BE49-F238E27FC236}">
                <a16:creationId xmlns="" xmlns:a16="http://schemas.microsoft.com/office/drawing/2014/main" id="{09CB126D-9CDE-41B2-A45D-3A42C8FF84BA}"/>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tx1">
                    <a:lumMod val="90000"/>
                    <a:lumOff val="10000"/>
                  </a:schemeClr>
                </a:solidFill>
                <a:sym typeface="Arial"/>
              </a:rPr>
              <a:t>© 2022 Hillstone Networks | All rights reserved.</a:t>
            </a:r>
          </a:p>
        </p:txBody>
      </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See. Understand. Act.</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a:t>
            </a:r>
          </a:p>
        </p:txBody>
      </p:sp>
      <p:sp>
        <p:nvSpPr>
          <p:cNvPr id="57" name="Slide Number Placeholder 5">
            <a:extLst>
              <a:ext uri="{FF2B5EF4-FFF2-40B4-BE49-F238E27FC236}">
                <a16:creationId xmlns="" xmlns:a16="http://schemas.microsoft.com/office/drawing/2014/main" id="{E39CE3C3-6592-4677-B50B-208C61D36641}"/>
              </a:ext>
            </a:extLst>
          </p:cNvPr>
          <p:cNvSpPr>
            <a:spLocks noGrp="1"/>
          </p:cNvSpPr>
          <p:nvPr>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chemeClr val="tx1">
                    <a:lumMod val="90000"/>
                    <a:lumOff val="10000"/>
                  </a:schemeClr>
                </a:solidFill>
                <a:latin typeface="Arial"/>
                <a:cs typeface="Arial"/>
                <a:rtl val="0"/>
              </a:defRPr>
            </a:lvl1pPr>
          </a:lstStyle>
          <a:p>
            <a:fld id="{E98FCA07-3125-49EB-99F1-64DCEC752C04}" type="slidenum">
              <a:rPr lang="en-US" smtClean="0"/>
              <a:pPr/>
              <a:t>‹#›</a:t>
            </a:fld>
            <a:endParaRPr lang="en-US" dirty="0"/>
          </a:p>
        </p:txBody>
      </p:sp>
      <p:sp>
        <p:nvSpPr>
          <p:cNvPr id="34" name="Content Placeholder 27">
            <a:extLst>
              <a:ext uri="{FF2B5EF4-FFF2-40B4-BE49-F238E27FC236}">
                <a16:creationId xmlns="" xmlns:a16="http://schemas.microsoft.com/office/drawing/2014/main" id="{4A8FCD96-D7CF-4691-B7B0-A5E81F1D599E}"/>
              </a:ext>
            </a:extLst>
          </p:cNvPr>
          <p:cNvSpPr txBox="1">
            <a:spLocks/>
          </p:cNvSpPr>
          <p:nvPr userDrawn="1"/>
        </p:nvSpPr>
        <p:spPr>
          <a:xfrm>
            <a:off x="863683" y="3057654"/>
            <a:ext cx="2664420" cy="742690"/>
          </a:xfrm>
          <a:prstGeom prst="rect">
            <a:avLst/>
          </a:prstGeom>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800" b="1" i="0" u="none" strike="noStrike" kern="1200" cap="none" spc="0" normalizeH="0" baseline="0" noProof="0" dirty="0">
                <a:ln>
                  <a:noFill/>
                </a:ln>
                <a:solidFill>
                  <a:schemeClr val="tx2"/>
                </a:solidFill>
                <a:effectLst/>
                <a:uLnTx/>
                <a:uFillTx/>
                <a:latin typeface="Arial" panose="020B0604020202020204" pitchFamily="34" charset="0"/>
                <a:ea typeface="+mn-ea"/>
                <a:cs typeface="+mn-cs"/>
              </a:rPr>
              <a:t>Agenda</a:t>
            </a:r>
          </a:p>
        </p:txBody>
      </p:sp>
      <p:cxnSp>
        <p:nvCxnSpPr>
          <p:cNvPr id="36" name="Straight Connector 35">
            <a:extLst>
              <a:ext uri="{FF2B5EF4-FFF2-40B4-BE49-F238E27FC236}">
                <a16:creationId xmlns="" xmlns:a16="http://schemas.microsoft.com/office/drawing/2014/main" id="{6A2EE966-FB05-458C-8F08-D5857F2C6A7A}"/>
              </a:ext>
            </a:extLst>
          </p:cNvPr>
          <p:cNvCxnSpPr>
            <a:cxnSpLocks/>
          </p:cNvCxnSpPr>
          <p:nvPr userDrawn="1"/>
        </p:nvCxnSpPr>
        <p:spPr>
          <a:xfrm>
            <a:off x="609600" y="3032759"/>
            <a:ext cx="0" cy="79248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 xmlns:a16="http://schemas.microsoft.com/office/drawing/2014/main" id="{2EB0B01F-966C-4A96-8A3D-DD9A9AE72F78}"/>
              </a:ext>
            </a:extLst>
          </p:cNvPr>
          <p:cNvSpPr/>
          <p:nvPr userDrawn="1"/>
        </p:nvSpPr>
        <p:spPr>
          <a:xfrm>
            <a:off x="4164430" y="1448048"/>
            <a:ext cx="7453981" cy="4397559"/>
          </a:xfrm>
          <a:prstGeom prst="rect">
            <a:avLst/>
          </a:prstGeom>
          <a:gradFill flip="none" rotWithShape="1">
            <a:gsLst>
              <a:gs pos="90000">
                <a:schemeClr val="tx2"/>
              </a:gs>
              <a:gs pos="0">
                <a:schemeClr val="tx1"/>
              </a:gs>
            </a:gsLst>
            <a:lin ang="0" scaled="1"/>
            <a:tileRect/>
          </a:gradFill>
          <a:ln>
            <a:noFill/>
          </a:ln>
          <a:effectLst>
            <a:outerShdw blurRad="406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s-PE" b="0" i="0" u="none" strike="noStrike" cap="none" spc="0" normalizeH="0" baseline="0" noProof="0">
              <a:ln>
                <a:noFill/>
              </a:ln>
              <a:solidFill>
                <a:prstClr val="white"/>
              </a:solidFill>
              <a:effectLst/>
              <a:uLnTx/>
              <a:uFillTx/>
              <a:latin typeface="Calibri" panose="020F0502020204030204"/>
            </a:endParaRPr>
          </a:p>
        </p:txBody>
      </p:sp>
      <p:sp>
        <p:nvSpPr>
          <p:cNvPr id="58" name="Oval 57">
            <a:extLst>
              <a:ext uri="{FF2B5EF4-FFF2-40B4-BE49-F238E27FC236}">
                <a16:creationId xmlns="" xmlns:a16="http://schemas.microsoft.com/office/drawing/2014/main" id="{10A6551E-C3FB-4C89-B9D8-A72CE7409F6E}"/>
              </a:ext>
            </a:extLst>
          </p:cNvPr>
          <p:cNvSpPr/>
          <p:nvPr/>
        </p:nvSpPr>
        <p:spPr>
          <a:xfrm>
            <a:off x="3822338" y="1799206"/>
            <a:ext cx="673996" cy="685646"/>
          </a:xfrm>
          <a:prstGeom prst="ellipse">
            <a:avLst/>
          </a:prstGeom>
          <a:solidFill>
            <a:schemeClr val="accent4">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1" name="Oval 60">
            <a:extLst>
              <a:ext uri="{FF2B5EF4-FFF2-40B4-BE49-F238E27FC236}">
                <a16:creationId xmlns="" xmlns:a16="http://schemas.microsoft.com/office/drawing/2014/main" id="{D934029A-0794-413A-80E4-DE8D73D3CE3B}"/>
              </a:ext>
            </a:extLst>
          </p:cNvPr>
          <p:cNvSpPr/>
          <p:nvPr/>
        </p:nvSpPr>
        <p:spPr>
          <a:xfrm>
            <a:off x="3822338" y="2802404"/>
            <a:ext cx="673996" cy="685646"/>
          </a:xfrm>
          <a:prstGeom prst="ellips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4" name="Oval 63">
            <a:extLst>
              <a:ext uri="{FF2B5EF4-FFF2-40B4-BE49-F238E27FC236}">
                <a16:creationId xmlns="" xmlns:a16="http://schemas.microsoft.com/office/drawing/2014/main" id="{5F7DB548-0118-4248-9263-BB7E253A170C}"/>
              </a:ext>
            </a:extLst>
          </p:cNvPr>
          <p:cNvSpPr/>
          <p:nvPr/>
        </p:nvSpPr>
        <p:spPr>
          <a:xfrm>
            <a:off x="3822338" y="3805602"/>
            <a:ext cx="673996" cy="685646"/>
          </a:xfrm>
          <a:prstGeom prst="ellipse">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7" name="Oval 66">
            <a:extLst>
              <a:ext uri="{FF2B5EF4-FFF2-40B4-BE49-F238E27FC236}">
                <a16:creationId xmlns="" xmlns:a16="http://schemas.microsoft.com/office/drawing/2014/main" id="{45F5CE12-49DA-41BD-A042-DDF73CDA1192}"/>
              </a:ext>
            </a:extLst>
          </p:cNvPr>
          <p:cNvSpPr/>
          <p:nvPr/>
        </p:nvSpPr>
        <p:spPr>
          <a:xfrm>
            <a:off x="3822338" y="4808802"/>
            <a:ext cx="673996" cy="685646"/>
          </a:xfrm>
          <a:prstGeom prst="ellipse">
            <a:avLst/>
          </a:prstGeom>
          <a:solidFill>
            <a:schemeClr val="accent5">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69" name="Straight Connector 68">
            <a:extLst>
              <a:ext uri="{FF2B5EF4-FFF2-40B4-BE49-F238E27FC236}">
                <a16:creationId xmlns="" xmlns:a16="http://schemas.microsoft.com/office/drawing/2014/main" id="{B29F3870-B201-40D1-8259-883DCF5A9B3D}"/>
              </a:ext>
            </a:extLst>
          </p:cNvPr>
          <p:cNvCxnSpPr/>
          <p:nvPr userDrawn="1"/>
        </p:nvCxnSpPr>
        <p:spPr>
          <a:xfrm>
            <a:off x="4735629" y="2643628"/>
            <a:ext cx="6846771"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 xmlns:a16="http://schemas.microsoft.com/office/drawing/2014/main" id="{4DAC2F25-6111-4189-9747-034AC389461B}"/>
              </a:ext>
            </a:extLst>
          </p:cNvPr>
          <p:cNvCxnSpPr/>
          <p:nvPr userDrawn="1"/>
        </p:nvCxnSpPr>
        <p:spPr>
          <a:xfrm>
            <a:off x="4735629" y="3646826"/>
            <a:ext cx="6846771"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 xmlns:a16="http://schemas.microsoft.com/office/drawing/2014/main" id="{5F579A53-D4B9-4100-AC81-BA07F5474308}"/>
              </a:ext>
            </a:extLst>
          </p:cNvPr>
          <p:cNvCxnSpPr/>
          <p:nvPr userDrawn="1"/>
        </p:nvCxnSpPr>
        <p:spPr>
          <a:xfrm>
            <a:off x="4735629" y="4650024"/>
            <a:ext cx="6846771"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73" name="Text Placeholder 2">
            <a:extLst>
              <a:ext uri="{FF2B5EF4-FFF2-40B4-BE49-F238E27FC236}">
                <a16:creationId xmlns="" xmlns:a16="http://schemas.microsoft.com/office/drawing/2014/main" id="{2DDC4E4D-89F2-4F15-99B9-505EAC8EA275}"/>
              </a:ext>
            </a:extLst>
          </p:cNvPr>
          <p:cNvSpPr>
            <a:spLocks noGrp="1"/>
          </p:cNvSpPr>
          <p:nvPr>
            <p:ph type="body" sz="quarter" idx="20"/>
          </p:nvPr>
        </p:nvSpPr>
        <p:spPr>
          <a:xfrm>
            <a:off x="4761114" y="1952900"/>
            <a:ext cx="6654678" cy="378258"/>
          </a:xfrm>
          <a:prstGeom prst="rect">
            <a:avLst/>
          </a:prstGeom>
        </p:spPr>
        <p:txBody>
          <a:bodyPr lIns="0" tIns="0" rIns="0" bIns="0" anchor="ctr">
            <a:noAutofit/>
          </a:bodyPr>
          <a:lstStyle>
            <a:lvl1pPr>
              <a:defRPr sz="2000">
                <a:solidFill>
                  <a:schemeClr val="bg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p:txBody>
      </p:sp>
      <p:sp>
        <p:nvSpPr>
          <p:cNvPr id="74" name="Text Placeholder 81">
            <a:extLst>
              <a:ext uri="{FF2B5EF4-FFF2-40B4-BE49-F238E27FC236}">
                <a16:creationId xmlns="" xmlns:a16="http://schemas.microsoft.com/office/drawing/2014/main" id="{AAFEF014-B415-43E5-9DAE-1CB7F3AB8EF9}"/>
              </a:ext>
            </a:extLst>
          </p:cNvPr>
          <p:cNvSpPr>
            <a:spLocks noGrp="1"/>
          </p:cNvSpPr>
          <p:nvPr>
            <p:ph type="body" sz="quarter" idx="17" hasCustomPrompt="1"/>
          </p:nvPr>
        </p:nvSpPr>
        <p:spPr>
          <a:xfrm>
            <a:off x="3937763" y="1920456"/>
            <a:ext cx="443148" cy="4431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8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1</a:t>
            </a:r>
          </a:p>
        </p:txBody>
      </p:sp>
      <p:sp>
        <p:nvSpPr>
          <p:cNvPr id="75" name="Text Placeholder 2">
            <a:extLst>
              <a:ext uri="{FF2B5EF4-FFF2-40B4-BE49-F238E27FC236}">
                <a16:creationId xmlns="" xmlns:a16="http://schemas.microsoft.com/office/drawing/2014/main" id="{1A837E94-B0DF-4AF3-AD1E-5E6F385D97EF}"/>
              </a:ext>
            </a:extLst>
          </p:cNvPr>
          <p:cNvSpPr>
            <a:spLocks noGrp="1"/>
          </p:cNvSpPr>
          <p:nvPr>
            <p:ph type="body" sz="quarter" idx="21"/>
          </p:nvPr>
        </p:nvSpPr>
        <p:spPr>
          <a:xfrm>
            <a:off x="4761114" y="2956098"/>
            <a:ext cx="6654678" cy="378258"/>
          </a:xfrm>
          <a:prstGeom prst="rect">
            <a:avLst/>
          </a:prstGeom>
        </p:spPr>
        <p:txBody>
          <a:bodyPr lIns="0" tIns="0" rIns="0" bIns="0" anchor="ctr">
            <a:noAutofit/>
          </a:bodyPr>
          <a:lstStyle>
            <a:lvl1pPr>
              <a:defRPr sz="2000">
                <a:solidFill>
                  <a:schemeClr val="bg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p:txBody>
      </p:sp>
      <p:sp>
        <p:nvSpPr>
          <p:cNvPr id="76" name="Text Placeholder 81">
            <a:extLst>
              <a:ext uri="{FF2B5EF4-FFF2-40B4-BE49-F238E27FC236}">
                <a16:creationId xmlns="" xmlns:a16="http://schemas.microsoft.com/office/drawing/2014/main" id="{ABA2A033-283C-4D4B-9FD8-0F25B4C18DF5}"/>
              </a:ext>
            </a:extLst>
          </p:cNvPr>
          <p:cNvSpPr>
            <a:spLocks noGrp="1"/>
          </p:cNvSpPr>
          <p:nvPr>
            <p:ph type="body" sz="quarter" idx="22" hasCustomPrompt="1"/>
          </p:nvPr>
        </p:nvSpPr>
        <p:spPr>
          <a:xfrm>
            <a:off x="3937763" y="2923654"/>
            <a:ext cx="443148" cy="4431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8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2</a:t>
            </a:r>
          </a:p>
        </p:txBody>
      </p:sp>
      <p:sp>
        <p:nvSpPr>
          <p:cNvPr id="77" name="Text Placeholder 81">
            <a:extLst>
              <a:ext uri="{FF2B5EF4-FFF2-40B4-BE49-F238E27FC236}">
                <a16:creationId xmlns="" xmlns:a16="http://schemas.microsoft.com/office/drawing/2014/main" id="{AC7B450B-84C4-4248-AE48-C934C238A801}"/>
              </a:ext>
            </a:extLst>
          </p:cNvPr>
          <p:cNvSpPr>
            <a:spLocks noGrp="1"/>
          </p:cNvSpPr>
          <p:nvPr>
            <p:ph type="body" sz="quarter" idx="23" hasCustomPrompt="1"/>
          </p:nvPr>
        </p:nvSpPr>
        <p:spPr>
          <a:xfrm>
            <a:off x="3937763" y="3926852"/>
            <a:ext cx="443148" cy="4431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8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3</a:t>
            </a:r>
          </a:p>
        </p:txBody>
      </p:sp>
      <p:sp>
        <p:nvSpPr>
          <p:cNvPr id="78" name="Text Placeholder 81">
            <a:extLst>
              <a:ext uri="{FF2B5EF4-FFF2-40B4-BE49-F238E27FC236}">
                <a16:creationId xmlns="" xmlns:a16="http://schemas.microsoft.com/office/drawing/2014/main" id="{36BD41E2-2AE9-440C-8339-F4869A312525}"/>
              </a:ext>
            </a:extLst>
          </p:cNvPr>
          <p:cNvSpPr>
            <a:spLocks noGrp="1"/>
          </p:cNvSpPr>
          <p:nvPr>
            <p:ph type="body" sz="quarter" idx="24" hasCustomPrompt="1"/>
          </p:nvPr>
        </p:nvSpPr>
        <p:spPr>
          <a:xfrm>
            <a:off x="3937763" y="4930052"/>
            <a:ext cx="443148" cy="4431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8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4</a:t>
            </a:r>
          </a:p>
        </p:txBody>
      </p:sp>
      <p:sp>
        <p:nvSpPr>
          <p:cNvPr id="79" name="Text Placeholder 2">
            <a:extLst>
              <a:ext uri="{FF2B5EF4-FFF2-40B4-BE49-F238E27FC236}">
                <a16:creationId xmlns="" xmlns:a16="http://schemas.microsoft.com/office/drawing/2014/main" id="{7CF5AEB9-8665-40A9-BA23-ECAF0617024E}"/>
              </a:ext>
            </a:extLst>
          </p:cNvPr>
          <p:cNvSpPr>
            <a:spLocks noGrp="1"/>
          </p:cNvSpPr>
          <p:nvPr>
            <p:ph type="body" sz="quarter" idx="25"/>
          </p:nvPr>
        </p:nvSpPr>
        <p:spPr>
          <a:xfrm>
            <a:off x="4761114" y="3959296"/>
            <a:ext cx="6654678" cy="378258"/>
          </a:xfrm>
          <a:prstGeom prst="rect">
            <a:avLst/>
          </a:prstGeom>
        </p:spPr>
        <p:txBody>
          <a:bodyPr lIns="0" tIns="0" rIns="0" bIns="0" anchor="ctr">
            <a:noAutofit/>
          </a:bodyPr>
          <a:lstStyle>
            <a:lvl1pPr>
              <a:defRPr sz="2000">
                <a:solidFill>
                  <a:schemeClr val="bg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p:txBody>
      </p:sp>
      <p:sp>
        <p:nvSpPr>
          <p:cNvPr id="80" name="Text Placeholder 2">
            <a:extLst>
              <a:ext uri="{FF2B5EF4-FFF2-40B4-BE49-F238E27FC236}">
                <a16:creationId xmlns="" xmlns:a16="http://schemas.microsoft.com/office/drawing/2014/main" id="{464CCEC9-2CCD-47D0-BC2E-5256B144D573}"/>
              </a:ext>
            </a:extLst>
          </p:cNvPr>
          <p:cNvSpPr>
            <a:spLocks noGrp="1"/>
          </p:cNvSpPr>
          <p:nvPr>
            <p:ph type="body" sz="quarter" idx="26"/>
          </p:nvPr>
        </p:nvSpPr>
        <p:spPr>
          <a:xfrm>
            <a:off x="4761114" y="4962496"/>
            <a:ext cx="6654678" cy="378258"/>
          </a:xfrm>
          <a:prstGeom prst="rect">
            <a:avLst/>
          </a:prstGeom>
        </p:spPr>
        <p:txBody>
          <a:bodyPr lIns="0" tIns="0" rIns="0" bIns="0" anchor="ctr">
            <a:noAutofit/>
          </a:bodyPr>
          <a:lstStyle>
            <a:lvl1pPr>
              <a:defRPr sz="2000">
                <a:solidFill>
                  <a:schemeClr val="bg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p:txBody>
      </p:sp>
      <p:grpSp>
        <p:nvGrpSpPr>
          <p:cNvPr id="92" name="Graphic 4">
            <a:extLst>
              <a:ext uri="{FF2B5EF4-FFF2-40B4-BE49-F238E27FC236}">
                <a16:creationId xmlns="" xmlns:a16="http://schemas.microsoft.com/office/drawing/2014/main" id="{CD5448FB-AA87-476F-A467-5C91125ECFDF}"/>
              </a:ext>
            </a:extLst>
          </p:cNvPr>
          <p:cNvGrpSpPr/>
          <p:nvPr userDrawn="1"/>
        </p:nvGrpSpPr>
        <p:grpSpPr>
          <a:xfrm>
            <a:off x="10250227" y="584200"/>
            <a:ext cx="1368184" cy="366046"/>
            <a:chOff x="10396839" y="452766"/>
            <a:chExt cx="1368184" cy="366046"/>
          </a:xfrm>
          <a:solidFill>
            <a:srgbClr val="002C73"/>
          </a:solidFill>
        </p:grpSpPr>
        <p:sp>
          <p:nvSpPr>
            <p:cNvPr id="93" name="Freeform: Shape 92">
              <a:extLst>
                <a:ext uri="{FF2B5EF4-FFF2-40B4-BE49-F238E27FC236}">
                  <a16:creationId xmlns="" xmlns:a16="http://schemas.microsoft.com/office/drawing/2014/main" id="{2F133DF4-2014-429D-BD4B-2A5B49E14D69}"/>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94" name="Freeform: Shape 93">
              <a:extLst>
                <a:ext uri="{FF2B5EF4-FFF2-40B4-BE49-F238E27FC236}">
                  <a16:creationId xmlns="" xmlns:a16="http://schemas.microsoft.com/office/drawing/2014/main" id="{00E5A3AC-2287-4351-8386-E77B7445E4E9}"/>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95" name="Freeform: Shape 94">
              <a:extLst>
                <a:ext uri="{FF2B5EF4-FFF2-40B4-BE49-F238E27FC236}">
                  <a16:creationId xmlns="" xmlns:a16="http://schemas.microsoft.com/office/drawing/2014/main" id="{30E29ABF-7C9F-49F1-AC14-52A304EC3B89}"/>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96" name="Freeform: Shape 95">
              <a:extLst>
                <a:ext uri="{FF2B5EF4-FFF2-40B4-BE49-F238E27FC236}">
                  <a16:creationId xmlns="" xmlns:a16="http://schemas.microsoft.com/office/drawing/2014/main" id="{21C07962-6387-434C-B13F-C0D659D241F1}"/>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97" name="Freeform: Shape 96">
              <a:extLst>
                <a:ext uri="{FF2B5EF4-FFF2-40B4-BE49-F238E27FC236}">
                  <a16:creationId xmlns="" xmlns:a16="http://schemas.microsoft.com/office/drawing/2014/main" id="{8753C6F0-B6C8-4678-92E8-782653D51BC1}"/>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98" name="Freeform: Shape 97">
              <a:extLst>
                <a:ext uri="{FF2B5EF4-FFF2-40B4-BE49-F238E27FC236}">
                  <a16:creationId xmlns="" xmlns:a16="http://schemas.microsoft.com/office/drawing/2014/main" id="{8C8157AD-9353-490E-B913-CC4DBC7332DE}"/>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99" name="Freeform: Shape 98">
              <a:extLst>
                <a:ext uri="{FF2B5EF4-FFF2-40B4-BE49-F238E27FC236}">
                  <a16:creationId xmlns="" xmlns:a16="http://schemas.microsoft.com/office/drawing/2014/main" id="{FD906E2B-957B-40AC-A8BF-AD598EEA74BF}"/>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100" name="Freeform: Shape 99">
              <a:extLst>
                <a:ext uri="{FF2B5EF4-FFF2-40B4-BE49-F238E27FC236}">
                  <a16:creationId xmlns="" xmlns:a16="http://schemas.microsoft.com/office/drawing/2014/main" id="{F2E50635-04CF-4C8A-8894-D51DE9CDB59D}"/>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101" name="Freeform: Shape 100">
              <a:extLst>
                <a:ext uri="{FF2B5EF4-FFF2-40B4-BE49-F238E27FC236}">
                  <a16:creationId xmlns="" xmlns:a16="http://schemas.microsoft.com/office/drawing/2014/main" id="{8842C822-B096-459F-8761-4C8CB689338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102" name="Freeform: Shape 101">
              <a:extLst>
                <a:ext uri="{FF2B5EF4-FFF2-40B4-BE49-F238E27FC236}">
                  <a16:creationId xmlns="" xmlns:a16="http://schemas.microsoft.com/office/drawing/2014/main" id="{9A285D31-F743-45A0-A02A-F4CB7A5D939F}"/>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103" name="Freeform: Shape 102">
              <a:extLst>
                <a:ext uri="{FF2B5EF4-FFF2-40B4-BE49-F238E27FC236}">
                  <a16:creationId xmlns="" xmlns:a16="http://schemas.microsoft.com/office/drawing/2014/main" id="{A7DEFD86-1F8D-477E-8EE2-343BB18800AD}"/>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104" name="Freeform: Shape 103">
              <a:extLst>
                <a:ext uri="{FF2B5EF4-FFF2-40B4-BE49-F238E27FC236}">
                  <a16:creationId xmlns="" xmlns:a16="http://schemas.microsoft.com/office/drawing/2014/main" id="{49F61D60-E604-40CE-A735-F7B35C96F580}"/>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105" name="Freeform: Shape 104">
              <a:extLst>
                <a:ext uri="{FF2B5EF4-FFF2-40B4-BE49-F238E27FC236}">
                  <a16:creationId xmlns="" xmlns:a16="http://schemas.microsoft.com/office/drawing/2014/main" id="{40F65E5B-D8A7-42FA-97A4-5E84FE7A791F}"/>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106" name="Freeform: Shape 105">
              <a:extLst>
                <a:ext uri="{FF2B5EF4-FFF2-40B4-BE49-F238E27FC236}">
                  <a16:creationId xmlns="" xmlns:a16="http://schemas.microsoft.com/office/drawing/2014/main" id="{3DDD7588-26FB-41F4-A11A-04C9C72F49F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107" name="Freeform: Shape 106">
              <a:extLst>
                <a:ext uri="{FF2B5EF4-FFF2-40B4-BE49-F238E27FC236}">
                  <a16:creationId xmlns="" xmlns:a16="http://schemas.microsoft.com/office/drawing/2014/main" id="{BFD8502A-E9E4-4E89-BA99-2997B2AACBD5}"/>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108" name="Freeform: Shape 107">
              <a:extLst>
                <a:ext uri="{FF2B5EF4-FFF2-40B4-BE49-F238E27FC236}">
                  <a16:creationId xmlns="" xmlns:a16="http://schemas.microsoft.com/office/drawing/2014/main" id="{1FE53A18-EAA1-4293-A010-40D8E4C13072}"/>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109" name="Freeform: Shape 108">
              <a:extLst>
                <a:ext uri="{FF2B5EF4-FFF2-40B4-BE49-F238E27FC236}">
                  <a16:creationId xmlns="" xmlns:a16="http://schemas.microsoft.com/office/drawing/2014/main" id="{D16A7B38-8FF5-4FA0-9B07-7E3CAE63709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Tree>
    <p:extLst>
      <p:ext uri="{BB962C8B-B14F-4D97-AF65-F5344CB8AC3E}">
        <p14:creationId xmlns:p14="http://schemas.microsoft.com/office/powerpoint/2010/main" val="37756295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Divider Slide 2">
    <p:spTree>
      <p:nvGrpSpPr>
        <p:cNvPr id="1" name=""/>
        <p:cNvGrpSpPr/>
        <p:nvPr/>
      </p:nvGrpSpPr>
      <p:grpSpPr>
        <a:xfrm>
          <a:off x="0" y="0"/>
          <a:ext cx="0" cy="0"/>
          <a:chOff x="0" y="0"/>
          <a:chExt cx="0" cy="0"/>
        </a:xfrm>
      </p:grpSpPr>
      <p:sp>
        <p:nvSpPr>
          <p:cNvPr id="35" name="TextBox 34">
            <a:extLst>
              <a:ext uri="{FF2B5EF4-FFF2-40B4-BE49-F238E27FC236}">
                <a16:creationId xmlns="" xmlns:a16="http://schemas.microsoft.com/office/drawing/2014/main" id="{09CB126D-9CDE-41B2-A45D-3A42C8FF84BA}"/>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tx1">
                    <a:lumMod val="90000"/>
                    <a:lumOff val="10000"/>
                  </a:schemeClr>
                </a:solidFill>
                <a:sym typeface="Arial"/>
              </a:rPr>
              <a:t>© 2022 Hillstone Networks | All rights reserved.</a:t>
            </a:r>
          </a:p>
        </p:txBody>
      </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See. Understand. Act.</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a:t>
            </a:r>
          </a:p>
        </p:txBody>
      </p:sp>
      <p:sp>
        <p:nvSpPr>
          <p:cNvPr id="57" name="Slide Number Placeholder 5">
            <a:extLst>
              <a:ext uri="{FF2B5EF4-FFF2-40B4-BE49-F238E27FC236}">
                <a16:creationId xmlns="" xmlns:a16="http://schemas.microsoft.com/office/drawing/2014/main" id="{E39CE3C3-6592-4677-B50B-208C61D36641}"/>
              </a:ext>
            </a:extLst>
          </p:cNvPr>
          <p:cNvSpPr>
            <a:spLocks noGrp="1"/>
          </p:cNvSpPr>
          <p:nvPr>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chemeClr val="tx1">
                    <a:lumMod val="90000"/>
                    <a:lumOff val="10000"/>
                  </a:schemeClr>
                </a:solidFill>
                <a:latin typeface="Arial"/>
                <a:cs typeface="Arial"/>
                <a:rtl val="0"/>
              </a:defRPr>
            </a:lvl1pPr>
          </a:lstStyle>
          <a:p>
            <a:fld id="{E98FCA07-3125-49EB-99F1-64DCEC752C04}" type="slidenum">
              <a:rPr lang="en-US" smtClean="0"/>
              <a:pPr/>
              <a:t>‹#›</a:t>
            </a:fld>
            <a:endParaRPr lang="en-US" dirty="0"/>
          </a:p>
        </p:txBody>
      </p:sp>
      <p:sp>
        <p:nvSpPr>
          <p:cNvPr id="29" name="Rectangle 28">
            <a:extLst>
              <a:ext uri="{FF2B5EF4-FFF2-40B4-BE49-F238E27FC236}">
                <a16:creationId xmlns="" xmlns:a16="http://schemas.microsoft.com/office/drawing/2014/main" id="{27688547-0AE5-4951-9CB6-DAB32E08ED3E}"/>
              </a:ext>
            </a:extLst>
          </p:cNvPr>
          <p:cNvSpPr/>
          <p:nvPr userDrawn="1"/>
        </p:nvSpPr>
        <p:spPr>
          <a:xfrm>
            <a:off x="1254412" y="1770138"/>
            <a:ext cx="10358824" cy="3766271"/>
          </a:xfrm>
          <a:prstGeom prst="rect">
            <a:avLst/>
          </a:prstGeom>
          <a:gradFill flip="none" rotWithShape="1">
            <a:gsLst>
              <a:gs pos="86000">
                <a:srgbClr val="023386"/>
              </a:gs>
              <a:gs pos="0">
                <a:schemeClr val="tx1"/>
              </a:gs>
            </a:gsLst>
            <a:lin ang="0" scaled="0"/>
            <a:tileRect/>
          </a:gradFill>
          <a:ln>
            <a:noFill/>
          </a:ln>
          <a:effectLst>
            <a:outerShdw blurRad="2286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s-PE" b="0" i="0" u="none" strike="noStrike" cap="none" spc="0" normalizeH="0" baseline="0" noProof="0">
              <a:ln>
                <a:noFill/>
              </a:ln>
              <a:solidFill>
                <a:prstClr val="white"/>
              </a:solidFill>
              <a:effectLst/>
              <a:uLnTx/>
              <a:uFillTx/>
              <a:latin typeface="Calibri" panose="020F0502020204030204"/>
            </a:endParaRPr>
          </a:p>
        </p:txBody>
      </p:sp>
      <p:sp>
        <p:nvSpPr>
          <p:cNvPr id="34" name="Oval 33">
            <a:extLst>
              <a:ext uri="{FF2B5EF4-FFF2-40B4-BE49-F238E27FC236}">
                <a16:creationId xmlns="" xmlns:a16="http://schemas.microsoft.com/office/drawing/2014/main" id="{F9789DEC-04EA-4ACA-A36F-A326EB69E3F4}"/>
              </a:ext>
            </a:extLst>
          </p:cNvPr>
          <p:cNvSpPr/>
          <p:nvPr userDrawn="1"/>
        </p:nvSpPr>
        <p:spPr>
          <a:xfrm>
            <a:off x="595930" y="3018656"/>
            <a:ext cx="1247669" cy="1269235"/>
          </a:xfrm>
          <a:prstGeom prst="ellipse">
            <a:avLst/>
          </a:prstGeom>
          <a:solidFill>
            <a:schemeClr val="tx2">
              <a:lumMod val="60000"/>
              <a:lumOff val="4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8" name="Title 1">
            <a:extLst>
              <a:ext uri="{FF2B5EF4-FFF2-40B4-BE49-F238E27FC236}">
                <a16:creationId xmlns="" xmlns:a16="http://schemas.microsoft.com/office/drawing/2014/main" id="{81261066-6461-40C8-9368-BDAE0B244B55}"/>
              </a:ext>
            </a:extLst>
          </p:cNvPr>
          <p:cNvSpPr>
            <a:spLocks noGrp="1"/>
          </p:cNvSpPr>
          <p:nvPr>
            <p:ph type="ctrTitle" hasCustomPrompt="1"/>
          </p:nvPr>
        </p:nvSpPr>
        <p:spPr>
          <a:xfrm>
            <a:off x="2210765" y="2865623"/>
            <a:ext cx="9027697" cy="1575300"/>
          </a:xfrm>
          <a:prstGeom prst="rect">
            <a:avLst/>
          </a:prstGeom>
        </p:spPr>
        <p:txBody>
          <a:bodyPr vert="horz" lIns="0" tIns="0" rIns="0" bIns="0" anchor="ctr"/>
          <a:lstStyle>
            <a:lvl1pPr algn="l">
              <a:defRPr sz="4000" b="1">
                <a:solidFill>
                  <a:schemeClr val="bg1"/>
                </a:solidFill>
              </a:defRPr>
            </a:lvl1pPr>
          </a:lstStyle>
          <a:p>
            <a:r>
              <a:rPr lang="en-US" dirty="0"/>
              <a:t>Insert Your</a:t>
            </a:r>
            <a:br>
              <a:rPr lang="en-US" dirty="0"/>
            </a:br>
            <a:r>
              <a:rPr lang="en-US" dirty="0"/>
              <a:t>Divider Header</a:t>
            </a:r>
          </a:p>
        </p:txBody>
      </p:sp>
      <p:sp>
        <p:nvSpPr>
          <p:cNvPr id="60" name="Text Placeholder 81">
            <a:extLst>
              <a:ext uri="{FF2B5EF4-FFF2-40B4-BE49-F238E27FC236}">
                <a16:creationId xmlns="" xmlns:a16="http://schemas.microsoft.com/office/drawing/2014/main" id="{A9312E8A-8632-461B-811E-7B4E557C1A0F}"/>
              </a:ext>
            </a:extLst>
          </p:cNvPr>
          <p:cNvSpPr>
            <a:spLocks noGrp="1"/>
          </p:cNvSpPr>
          <p:nvPr>
            <p:ph type="body" sz="quarter" idx="17" hasCustomPrompt="1"/>
          </p:nvPr>
        </p:nvSpPr>
        <p:spPr>
          <a:xfrm>
            <a:off x="775708" y="3209219"/>
            <a:ext cx="888112" cy="888108"/>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32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1</a:t>
            </a:r>
          </a:p>
        </p:txBody>
      </p:sp>
      <p:grpSp>
        <p:nvGrpSpPr>
          <p:cNvPr id="61" name="Graphic 347">
            <a:extLst>
              <a:ext uri="{FF2B5EF4-FFF2-40B4-BE49-F238E27FC236}">
                <a16:creationId xmlns="" xmlns:a16="http://schemas.microsoft.com/office/drawing/2014/main" id="{F4088751-9B0D-4AB0-BD71-2318CF9F6749}"/>
              </a:ext>
            </a:extLst>
          </p:cNvPr>
          <p:cNvGrpSpPr/>
          <p:nvPr userDrawn="1"/>
        </p:nvGrpSpPr>
        <p:grpSpPr>
          <a:xfrm>
            <a:off x="9666824" y="455805"/>
            <a:ext cx="1951587" cy="522426"/>
            <a:chOff x="9808012" y="455805"/>
            <a:chExt cx="1951587" cy="522426"/>
          </a:xfrm>
          <a:solidFill>
            <a:schemeClr val="tx2"/>
          </a:solidFill>
        </p:grpSpPr>
        <p:sp>
          <p:nvSpPr>
            <p:cNvPr id="62" name="Freeform: Shape 61">
              <a:extLst>
                <a:ext uri="{FF2B5EF4-FFF2-40B4-BE49-F238E27FC236}">
                  <a16:creationId xmlns="" xmlns:a16="http://schemas.microsoft.com/office/drawing/2014/main" id="{CD53847C-A343-4AD8-AE3E-ED8CA2A3EFC1}"/>
                </a:ext>
              </a:extLst>
            </p:cNvPr>
            <p:cNvSpPr/>
            <p:nvPr/>
          </p:nvSpPr>
          <p:spPr>
            <a:xfrm>
              <a:off x="11470433" y="556658"/>
              <a:ext cx="265138" cy="271913"/>
            </a:xfrm>
            <a:custGeom>
              <a:avLst/>
              <a:gdLst>
                <a:gd name="connsiteX0" fmla="*/ 265786 w 265138"/>
                <a:gd name="connsiteY0" fmla="*/ 169819 h 271913"/>
                <a:gd name="connsiteX1" fmla="*/ 198945 w 265138"/>
                <a:gd name="connsiteY1" fmla="*/ 245321 h 271913"/>
                <a:gd name="connsiteX2" fmla="*/ 112831 w 265138"/>
                <a:gd name="connsiteY2" fmla="*/ 271911 h 271913"/>
                <a:gd name="connsiteX3" fmla="*/ 65261 w 265138"/>
                <a:gd name="connsiteY3" fmla="*/ 261665 h 271913"/>
                <a:gd name="connsiteX4" fmla="*/ 27571 w 265138"/>
                <a:gd name="connsiteY4" fmla="*/ 232391 h 271913"/>
                <a:gd name="connsiteX5" fmla="*/ 5006 w 265138"/>
                <a:gd name="connsiteY5" fmla="*/ 188115 h 271913"/>
                <a:gd name="connsiteX6" fmla="*/ 2566 w 265138"/>
                <a:gd name="connsiteY6" fmla="*/ 135788 h 271913"/>
                <a:gd name="connsiteX7" fmla="*/ 19521 w 265138"/>
                <a:gd name="connsiteY7" fmla="*/ 83461 h 271913"/>
                <a:gd name="connsiteX8" fmla="*/ 54161 w 265138"/>
                <a:gd name="connsiteY8" fmla="*/ 39184 h 271913"/>
                <a:gd name="connsiteX9" fmla="*/ 99657 w 265138"/>
                <a:gd name="connsiteY9" fmla="*/ 10154 h 271913"/>
                <a:gd name="connsiteX10" fmla="*/ 150399 w 265138"/>
                <a:gd name="connsiteY10" fmla="*/ 30 h 271913"/>
                <a:gd name="connsiteX11" fmla="*/ 217363 w 265138"/>
                <a:gd name="connsiteY11" fmla="*/ 21254 h 271913"/>
                <a:gd name="connsiteX12" fmla="*/ 259810 w 265138"/>
                <a:gd name="connsiteY12" fmla="*/ 82241 h 271913"/>
                <a:gd name="connsiteX13" fmla="*/ 123686 w 265138"/>
                <a:gd name="connsiteY13" fmla="*/ 168599 h 271913"/>
                <a:gd name="connsiteX14" fmla="*/ 99292 w 265138"/>
                <a:gd name="connsiteY14" fmla="*/ 120419 h 271913"/>
                <a:gd name="connsiteX15" fmla="*/ 173208 w 265138"/>
                <a:gd name="connsiteY15" fmla="*/ 72605 h 271913"/>
                <a:gd name="connsiteX16" fmla="*/ 161011 w 265138"/>
                <a:gd name="connsiteY16" fmla="*/ 66019 h 271913"/>
                <a:gd name="connsiteX17" fmla="*/ 146740 w 265138"/>
                <a:gd name="connsiteY17" fmla="*/ 63823 h 271913"/>
                <a:gd name="connsiteX18" fmla="*/ 103927 w 265138"/>
                <a:gd name="connsiteY18" fmla="*/ 82363 h 271913"/>
                <a:gd name="connsiteX19" fmla="*/ 80995 w 265138"/>
                <a:gd name="connsiteY19" fmla="*/ 127859 h 271913"/>
                <a:gd name="connsiteX20" fmla="*/ 90997 w 265138"/>
                <a:gd name="connsiteY20" fmla="*/ 173966 h 271913"/>
                <a:gd name="connsiteX21" fmla="*/ 128566 w 265138"/>
                <a:gd name="connsiteY21" fmla="*/ 192506 h 271913"/>
                <a:gd name="connsiteX22" fmla="*/ 171744 w 265138"/>
                <a:gd name="connsiteY22" fmla="*/ 178845 h 271913"/>
                <a:gd name="connsiteX23" fmla="*/ 209678 w 265138"/>
                <a:gd name="connsiteY23" fmla="*/ 138715 h 271913"/>
                <a:gd name="connsiteX24" fmla="*/ 266274 w 265138"/>
                <a:gd name="connsiteY24" fmla="*/ 169209 h 271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65138" h="271913">
                  <a:moveTo>
                    <a:pt x="265786" y="169819"/>
                  </a:moveTo>
                  <a:cubicBezTo>
                    <a:pt x="249931" y="200015"/>
                    <a:pt x="226996" y="225921"/>
                    <a:pt x="198945" y="245321"/>
                  </a:cubicBezTo>
                  <a:cubicBezTo>
                    <a:pt x="173579" y="262666"/>
                    <a:pt x="143560" y="271935"/>
                    <a:pt x="112831" y="271911"/>
                  </a:cubicBezTo>
                  <a:cubicBezTo>
                    <a:pt x="96414" y="272028"/>
                    <a:pt x="80173" y="268530"/>
                    <a:pt x="65261" y="261665"/>
                  </a:cubicBezTo>
                  <a:cubicBezTo>
                    <a:pt x="50594" y="254967"/>
                    <a:pt x="37690" y="244944"/>
                    <a:pt x="27571" y="232391"/>
                  </a:cubicBezTo>
                  <a:cubicBezTo>
                    <a:pt x="16929" y="219442"/>
                    <a:pt x="9229" y="204335"/>
                    <a:pt x="5006" y="188115"/>
                  </a:cubicBezTo>
                  <a:cubicBezTo>
                    <a:pt x="867" y="170987"/>
                    <a:pt x="39" y="153226"/>
                    <a:pt x="2566" y="135788"/>
                  </a:cubicBezTo>
                  <a:cubicBezTo>
                    <a:pt x="5111" y="117488"/>
                    <a:pt x="10850" y="99776"/>
                    <a:pt x="19521" y="83461"/>
                  </a:cubicBezTo>
                  <a:cubicBezTo>
                    <a:pt x="28371" y="66778"/>
                    <a:pt x="40098" y="51789"/>
                    <a:pt x="54161" y="39184"/>
                  </a:cubicBezTo>
                  <a:cubicBezTo>
                    <a:pt x="67543" y="26961"/>
                    <a:pt x="82934" y="17141"/>
                    <a:pt x="99657" y="10154"/>
                  </a:cubicBezTo>
                  <a:cubicBezTo>
                    <a:pt x="115754" y="3519"/>
                    <a:pt x="132988" y="81"/>
                    <a:pt x="150399" y="30"/>
                  </a:cubicBezTo>
                  <a:cubicBezTo>
                    <a:pt x="174459" y="-540"/>
                    <a:pt x="198023" y="6928"/>
                    <a:pt x="217363" y="21254"/>
                  </a:cubicBezTo>
                  <a:cubicBezTo>
                    <a:pt x="237260" y="36911"/>
                    <a:pt x="252038" y="58144"/>
                    <a:pt x="259810" y="82241"/>
                  </a:cubicBezTo>
                  <a:lnTo>
                    <a:pt x="123686" y="168599"/>
                  </a:lnTo>
                  <a:lnTo>
                    <a:pt x="99292" y="120419"/>
                  </a:lnTo>
                  <a:lnTo>
                    <a:pt x="173208" y="72605"/>
                  </a:lnTo>
                  <a:cubicBezTo>
                    <a:pt x="169521" y="69771"/>
                    <a:pt x="165403" y="67547"/>
                    <a:pt x="161011" y="66019"/>
                  </a:cubicBezTo>
                  <a:cubicBezTo>
                    <a:pt x="156399" y="64540"/>
                    <a:pt x="151583" y="63799"/>
                    <a:pt x="146740" y="63823"/>
                  </a:cubicBezTo>
                  <a:cubicBezTo>
                    <a:pt x="130558" y="64003"/>
                    <a:pt x="115129" y="70685"/>
                    <a:pt x="103927" y="82363"/>
                  </a:cubicBezTo>
                  <a:cubicBezTo>
                    <a:pt x="91209" y="94389"/>
                    <a:pt x="83097" y="110483"/>
                    <a:pt x="80995" y="127859"/>
                  </a:cubicBezTo>
                  <a:cubicBezTo>
                    <a:pt x="78009" y="143948"/>
                    <a:pt x="81613" y="160561"/>
                    <a:pt x="90997" y="173966"/>
                  </a:cubicBezTo>
                  <a:cubicBezTo>
                    <a:pt x="99648" y="186020"/>
                    <a:pt x="113736" y="192972"/>
                    <a:pt x="128566" y="192506"/>
                  </a:cubicBezTo>
                  <a:cubicBezTo>
                    <a:pt x="143992" y="192319"/>
                    <a:pt x="159018" y="187565"/>
                    <a:pt x="171744" y="178845"/>
                  </a:cubicBezTo>
                  <a:cubicBezTo>
                    <a:pt x="187012" y="168216"/>
                    <a:pt x="199925" y="154556"/>
                    <a:pt x="209678" y="138715"/>
                  </a:cubicBezTo>
                  <a:lnTo>
                    <a:pt x="266274" y="169209"/>
                  </a:lnTo>
                </a:path>
              </a:pathLst>
            </a:custGeom>
            <a:grpFill/>
            <a:ln w="12192" cap="flat">
              <a:noFill/>
              <a:prstDash val="solid"/>
              <a:miter/>
            </a:ln>
          </p:spPr>
          <p:txBody>
            <a:bodyPr rtlCol="0" anchor="ctr"/>
            <a:lstStyle/>
            <a:p>
              <a:endParaRPr lang="en-US"/>
            </a:p>
          </p:txBody>
        </p:sp>
        <p:sp>
          <p:nvSpPr>
            <p:cNvPr id="63" name="Freeform: Shape 62">
              <a:extLst>
                <a:ext uri="{FF2B5EF4-FFF2-40B4-BE49-F238E27FC236}">
                  <a16:creationId xmlns="" xmlns:a16="http://schemas.microsoft.com/office/drawing/2014/main" id="{FCE766D4-5A69-4146-B98E-DFD948C6EEF1}"/>
                </a:ext>
              </a:extLst>
            </p:cNvPr>
            <p:cNvSpPr/>
            <p:nvPr/>
          </p:nvSpPr>
          <p:spPr>
            <a:xfrm>
              <a:off x="10213695" y="455805"/>
              <a:ext cx="81486" cy="74182"/>
            </a:xfrm>
            <a:custGeom>
              <a:avLst/>
              <a:gdLst>
                <a:gd name="connsiteX0" fmla="*/ 76642 w 81486"/>
                <a:gd name="connsiteY0" fmla="*/ 53680 h 74182"/>
                <a:gd name="connsiteX1" fmla="*/ 52979 w 81486"/>
                <a:gd name="connsiteY1" fmla="*/ 74171 h 74182"/>
                <a:gd name="connsiteX2" fmla="*/ 19314 w 81486"/>
                <a:gd name="connsiteY2" fmla="*/ 74171 h 74182"/>
                <a:gd name="connsiteX3" fmla="*/ 1147 w 81486"/>
                <a:gd name="connsiteY3" fmla="*/ 57231 h 74182"/>
                <a:gd name="connsiteX4" fmla="*/ 1383 w 81486"/>
                <a:gd name="connsiteY4" fmla="*/ 53680 h 74182"/>
                <a:gd name="connsiteX5" fmla="*/ 6019 w 81486"/>
                <a:gd name="connsiteY5" fmla="*/ 20503 h 74182"/>
                <a:gd name="connsiteX6" fmla="*/ 29804 w 81486"/>
                <a:gd name="connsiteY6" fmla="*/ 11 h 74182"/>
                <a:gd name="connsiteX7" fmla="*/ 64444 w 81486"/>
                <a:gd name="connsiteY7" fmla="*/ 11 h 74182"/>
                <a:gd name="connsiteX8" fmla="*/ 82611 w 81486"/>
                <a:gd name="connsiteY8" fmla="*/ 16951 h 74182"/>
                <a:gd name="connsiteX9" fmla="*/ 82375 w 81486"/>
                <a:gd name="connsiteY9" fmla="*/ 20503 h 74182"/>
                <a:gd name="connsiteX10" fmla="*/ 77617 w 81486"/>
                <a:gd name="connsiteY10" fmla="*/ 53680 h 74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1486" h="74182">
                  <a:moveTo>
                    <a:pt x="76642" y="53680"/>
                  </a:moveTo>
                  <a:cubicBezTo>
                    <a:pt x="74754" y="65337"/>
                    <a:pt x="64787" y="73969"/>
                    <a:pt x="52979" y="74171"/>
                  </a:cubicBezTo>
                  <a:lnTo>
                    <a:pt x="19314" y="74171"/>
                  </a:lnTo>
                  <a:cubicBezTo>
                    <a:pt x="9619" y="74510"/>
                    <a:pt x="1485" y="66926"/>
                    <a:pt x="1147" y="57231"/>
                  </a:cubicBezTo>
                  <a:cubicBezTo>
                    <a:pt x="1105" y="56042"/>
                    <a:pt x="1185" y="54852"/>
                    <a:pt x="1383" y="53680"/>
                  </a:cubicBezTo>
                  <a:lnTo>
                    <a:pt x="6019" y="20503"/>
                  </a:lnTo>
                  <a:cubicBezTo>
                    <a:pt x="7914" y="8800"/>
                    <a:pt x="17949" y="155"/>
                    <a:pt x="29804" y="11"/>
                  </a:cubicBezTo>
                  <a:lnTo>
                    <a:pt x="64444" y="11"/>
                  </a:lnTo>
                  <a:cubicBezTo>
                    <a:pt x="74139" y="-328"/>
                    <a:pt x="82273" y="7257"/>
                    <a:pt x="82611" y="16951"/>
                  </a:cubicBezTo>
                  <a:cubicBezTo>
                    <a:pt x="82653" y="18140"/>
                    <a:pt x="82573" y="19330"/>
                    <a:pt x="82375" y="20503"/>
                  </a:cubicBezTo>
                  <a:lnTo>
                    <a:pt x="77617" y="53680"/>
                  </a:lnTo>
                </a:path>
              </a:pathLst>
            </a:custGeom>
            <a:grpFill/>
            <a:ln w="12192" cap="flat">
              <a:noFill/>
              <a:prstDash val="solid"/>
              <a:miter/>
            </a:ln>
          </p:spPr>
          <p:txBody>
            <a:bodyPr rtlCol="0" anchor="ctr"/>
            <a:lstStyle/>
            <a:p>
              <a:endParaRPr lang="en-US"/>
            </a:p>
          </p:txBody>
        </p:sp>
        <p:sp>
          <p:nvSpPr>
            <p:cNvPr id="64" name="Freeform: Shape 63">
              <a:extLst>
                <a:ext uri="{FF2B5EF4-FFF2-40B4-BE49-F238E27FC236}">
                  <a16:creationId xmlns="" xmlns:a16="http://schemas.microsoft.com/office/drawing/2014/main" id="{E4E78254-F031-449D-B4B7-42FA11B592CB}"/>
                </a:ext>
              </a:extLst>
            </p:cNvPr>
            <p:cNvSpPr/>
            <p:nvPr/>
          </p:nvSpPr>
          <p:spPr>
            <a:xfrm>
              <a:off x="9837164" y="455938"/>
              <a:ext cx="354944" cy="372265"/>
            </a:xfrm>
            <a:custGeom>
              <a:avLst/>
              <a:gdLst>
                <a:gd name="connsiteX0" fmla="*/ 354945 w 354944"/>
                <a:gd name="connsiteY0" fmla="*/ 0 h 372265"/>
                <a:gd name="connsiteX1" fmla="*/ 352384 w 354944"/>
                <a:gd name="connsiteY1" fmla="*/ 16589 h 372265"/>
                <a:gd name="connsiteX2" fmla="*/ 304569 w 354944"/>
                <a:gd name="connsiteY2" fmla="*/ 355189 h 372265"/>
                <a:gd name="connsiteX3" fmla="*/ 302008 w 354944"/>
                <a:gd name="connsiteY3" fmla="*/ 372265 h 372265"/>
                <a:gd name="connsiteX4" fmla="*/ 223091 w 354944"/>
                <a:gd name="connsiteY4" fmla="*/ 372265 h 372265"/>
                <a:gd name="connsiteX5" fmla="*/ 244802 w 354944"/>
                <a:gd name="connsiteY5" fmla="*/ 217846 h 372265"/>
                <a:gd name="connsiteX6" fmla="*/ 100873 w 354944"/>
                <a:gd name="connsiteY6" fmla="*/ 217846 h 372265"/>
                <a:gd name="connsiteX7" fmla="*/ 79039 w 354944"/>
                <a:gd name="connsiteY7" fmla="*/ 372265 h 372265"/>
                <a:gd name="connsiteX8" fmla="*/ 0 w 354944"/>
                <a:gd name="connsiteY8" fmla="*/ 372265 h 372265"/>
                <a:gd name="connsiteX9" fmla="*/ 2440 w 354944"/>
                <a:gd name="connsiteY9" fmla="*/ 355067 h 372265"/>
                <a:gd name="connsiteX10" fmla="*/ 50009 w 354944"/>
                <a:gd name="connsiteY10" fmla="*/ 16954 h 372265"/>
                <a:gd name="connsiteX11" fmla="*/ 52571 w 354944"/>
                <a:gd name="connsiteY11" fmla="*/ 0 h 372265"/>
                <a:gd name="connsiteX12" fmla="*/ 131610 w 354944"/>
                <a:gd name="connsiteY12" fmla="*/ 0 h 372265"/>
                <a:gd name="connsiteX13" fmla="*/ 110142 w 354944"/>
                <a:gd name="connsiteY13" fmla="*/ 151736 h 372265"/>
                <a:gd name="connsiteX14" fmla="*/ 254195 w 354944"/>
                <a:gd name="connsiteY14" fmla="*/ 151736 h 372265"/>
                <a:gd name="connsiteX15" fmla="*/ 275540 w 354944"/>
                <a:gd name="connsiteY15" fmla="*/ 0 h 372265"/>
                <a:gd name="connsiteX16" fmla="*/ 354945 w 354944"/>
                <a:gd name="connsiteY16" fmla="*/ 0 h 372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4944" h="372265">
                  <a:moveTo>
                    <a:pt x="354945" y="0"/>
                  </a:moveTo>
                  <a:lnTo>
                    <a:pt x="352384" y="16589"/>
                  </a:lnTo>
                  <a:lnTo>
                    <a:pt x="304569" y="355189"/>
                  </a:lnTo>
                  <a:lnTo>
                    <a:pt x="302008" y="372265"/>
                  </a:lnTo>
                  <a:lnTo>
                    <a:pt x="223091" y="372265"/>
                  </a:lnTo>
                  <a:lnTo>
                    <a:pt x="244802" y="217846"/>
                  </a:lnTo>
                  <a:lnTo>
                    <a:pt x="100873" y="217846"/>
                  </a:lnTo>
                  <a:lnTo>
                    <a:pt x="79039" y="372265"/>
                  </a:lnTo>
                  <a:lnTo>
                    <a:pt x="0" y="372265"/>
                  </a:lnTo>
                  <a:lnTo>
                    <a:pt x="2440" y="355067"/>
                  </a:lnTo>
                  <a:lnTo>
                    <a:pt x="50009" y="16954"/>
                  </a:lnTo>
                  <a:lnTo>
                    <a:pt x="52571" y="0"/>
                  </a:lnTo>
                  <a:lnTo>
                    <a:pt x="131610" y="0"/>
                  </a:lnTo>
                  <a:lnTo>
                    <a:pt x="110142" y="151736"/>
                  </a:lnTo>
                  <a:lnTo>
                    <a:pt x="254195" y="151736"/>
                  </a:lnTo>
                  <a:lnTo>
                    <a:pt x="275540" y="0"/>
                  </a:lnTo>
                  <a:lnTo>
                    <a:pt x="354945" y="0"/>
                  </a:lnTo>
                  <a:close/>
                </a:path>
              </a:pathLst>
            </a:custGeom>
            <a:grpFill/>
            <a:ln w="12192" cap="flat">
              <a:noFill/>
              <a:prstDash val="solid"/>
              <a:miter/>
            </a:ln>
          </p:spPr>
          <p:txBody>
            <a:bodyPr rtlCol="0" anchor="ctr"/>
            <a:lstStyle/>
            <a:p>
              <a:endParaRPr lang="en-US"/>
            </a:p>
          </p:txBody>
        </p:sp>
        <p:sp>
          <p:nvSpPr>
            <p:cNvPr id="65" name="Freeform: Shape 64">
              <a:extLst>
                <a:ext uri="{FF2B5EF4-FFF2-40B4-BE49-F238E27FC236}">
                  <a16:creationId xmlns="" xmlns:a16="http://schemas.microsoft.com/office/drawing/2014/main" id="{8EE6E027-604F-4967-B9F1-8A3337A36085}"/>
                </a:ext>
              </a:extLst>
            </p:cNvPr>
            <p:cNvSpPr/>
            <p:nvPr/>
          </p:nvSpPr>
          <p:spPr>
            <a:xfrm>
              <a:off x="10169422" y="556811"/>
              <a:ext cx="113680" cy="271758"/>
            </a:xfrm>
            <a:custGeom>
              <a:avLst/>
              <a:gdLst>
                <a:gd name="connsiteX0" fmla="*/ 38422 w 113680"/>
                <a:gd name="connsiteY0" fmla="*/ 0 h 271758"/>
                <a:gd name="connsiteX1" fmla="*/ 113680 w 113680"/>
                <a:gd name="connsiteY1" fmla="*/ 0 h 271758"/>
                <a:gd name="connsiteX2" fmla="*/ 75258 w 113680"/>
                <a:gd name="connsiteY2" fmla="*/ 271759 h 271758"/>
                <a:gd name="connsiteX3" fmla="*/ 0 w 113680"/>
                <a:gd name="connsiteY3" fmla="*/ 271759 h 271758"/>
                <a:gd name="connsiteX4" fmla="*/ 38422 w 113680"/>
                <a:gd name="connsiteY4" fmla="*/ 0 h 2717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680" h="271758">
                  <a:moveTo>
                    <a:pt x="38422" y="0"/>
                  </a:moveTo>
                  <a:lnTo>
                    <a:pt x="113680" y="0"/>
                  </a:lnTo>
                  <a:lnTo>
                    <a:pt x="75258" y="271759"/>
                  </a:lnTo>
                  <a:lnTo>
                    <a:pt x="0" y="271759"/>
                  </a:lnTo>
                  <a:lnTo>
                    <a:pt x="38422" y="0"/>
                  </a:lnTo>
                  <a:close/>
                </a:path>
              </a:pathLst>
            </a:custGeom>
            <a:grpFill/>
            <a:ln w="12192" cap="flat">
              <a:noFill/>
              <a:prstDash val="solid"/>
              <a:miter/>
            </a:ln>
          </p:spPr>
          <p:txBody>
            <a:bodyPr rtlCol="0" anchor="ctr"/>
            <a:lstStyle/>
            <a:p>
              <a:endParaRPr lang="en-US"/>
            </a:p>
          </p:txBody>
        </p:sp>
        <p:sp>
          <p:nvSpPr>
            <p:cNvPr id="66" name="Freeform: Shape 65">
              <a:extLst>
                <a:ext uri="{FF2B5EF4-FFF2-40B4-BE49-F238E27FC236}">
                  <a16:creationId xmlns="" xmlns:a16="http://schemas.microsoft.com/office/drawing/2014/main" id="{B9A97006-E02C-4196-8EBF-422492029671}"/>
                </a:ext>
              </a:extLst>
            </p:cNvPr>
            <p:cNvSpPr/>
            <p:nvPr/>
          </p:nvSpPr>
          <p:spPr>
            <a:xfrm>
              <a:off x="10273466" y="456304"/>
              <a:ext cx="127828" cy="372265"/>
            </a:xfrm>
            <a:custGeom>
              <a:avLst/>
              <a:gdLst>
                <a:gd name="connsiteX0" fmla="*/ 75258 w 127828"/>
                <a:gd name="connsiteY0" fmla="*/ 372265 h 372265"/>
                <a:gd name="connsiteX1" fmla="*/ 0 w 127828"/>
                <a:gd name="connsiteY1" fmla="*/ 372265 h 372265"/>
                <a:gd name="connsiteX2" fmla="*/ 52571 w 127828"/>
                <a:gd name="connsiteY2" fmla="*/ 0 h 372265"/>
                <a:gd name="connsiteX3" fmla="*/ 127829 w 127828"/>
                <a:gd name="connsiteY3" fmla="*/ 0 h 372265"/>
                <a:gd name="connsiteX4" fmla="*/ 75258 w 127828"/>
                <a:gd name="connsiteY4" fmla="*/ 372265 h 3722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28" h="372265">
                  <a:moveTo>
                    <a:pt x="75258" y="372265"/>
                  </a:moveTo>
                  <a:lnTo>
                    <a:pt x="0" y="372265"/>
                  </a:lnTo>
                  <a:lnTo>
                    <a:pt x="52571" y="0"/>
                  </a:lnTo>
                  <a:lnTo>
                    <a:pt x="127829" y="0"/>
                  </a:lnTo>
                  <a:lnTo>
                    <a:pt x="75258" y="372265"/>
                  </a:lnTo>
                  <a:close/>
                </a:path>
              </a:pathLst>
            </a:custGeom>
            <a:grpFill/>
            <a:ln w="12192" cap="flat">
              <a:noFill/>
              <a:prstDash val="solid"/>
              <a:miter/>
            </a:ln>
          </p:spPr>
          <p:txBody>
            <a:bodyPr rtlCol="0" anchor="ctr"/>
            <a:lstStyle/>
            <a:p>
              <a:endParaRPr lang="en-US"/>
            </a:p>
          </p:txBody>
        </p:sp>
        <p:sp>
          <p:nvSpPr>
            <p:cNvPr id="67" name="Freeform: Shape 66">
              <a:extLst>
                <a:ext uri="{FF2B5EF4-FFF2-40B4-BE49-F238E27FC236}">
                  <a16:creationId xmlns="" xmlns:a16="http://schemas.microsoft.com/office/drawing/2014/main" id="{7B3A8559-9623-4877-8EF7-13DC8A8AC081}"/>
                </a:ext>
              </a:extLst>
            </p:cNvPr>
            <p:cNvSpPr/>
            <p:nvPr/>
          </p:nvSpPr>
          <p:spPr>
            <a:xfrm>
              <a:off x="10380465" y="456304"/>
              <a:ext cx="561419" cy="373182"/>
            </a:xfrm>
            <a:custGeom>
              <a:avLst/>
              <a:gdLst>
                <a:gd name="connsiteX0" fmla="*/ 485590 w 561419"/>
                <a:gd name="connsiteY0" fmla="*/ 158932 h 373182"/>
                <a:gd name="connsiteX1" fmla="*/ 554383 w 561419"/>
                <a:gd name="connsiteY1" fmla="*/ 158932 h 373182"/>
                <a:gd name="connsiteX2" fmla="*/ 562556 w 561419"/>
                <a:gd name="connsiteY2" fmla="*/ 100507 h 373182"/>
                <a:gd name="connsiteX3" fmla="*/ 493884 w 561419"/>
                <a:gd name="connsiteY3" fmla="*/ 100507 h 373182"/>
                <a:gd name="connsiteX4" fmla="*/ 508033 w 561419"/>
                <a:gd name="connsiteY4" fmla="*/ 0 h 373182"/>
                <a:gd name="connsiteX5" fmla="*/ 449973 w 561419"/>
                <a:gd name="connsiteY5" fmla="*/ 0 h 373182"/>
                <a:gd name="connsiteX6" fmla="*/ 437776 w 561419"/>
                <a:gd name="connsiteY6" fmla="*/ 6099 h 373182"/>
                <a:gd name="connsiteX7" fmla="*/ 430092 w 561419"/>
                <a:gd name="connsiteY7" fmla="*/ 17564 h 373182"/>
                <a:gd name="connsiteX8" fmla="*/ 417894 w 561419"/>
                <a:gd name="connsiteY8" fmla="*/ 100507 h 373182"/>
                <a:gd name="connsiteX9" fmla="*/ 215783 w 561419"/>
                <a:gd name="connsiteY9" fmla="*/ 100507 h 373182"/>
                <a:gd name="connsiteX10" fmla="*/ 151868 w 561419"/>
                <a:gd name="connsiteY10" fmla="*/ 114656 h 373182"/>
                <a:gd name="connsiteX11" fmla="*/ 113081 w 561419"/>
                <a:gd name="connsiteY11" fmla="*/ 179424 h 373182"/>
                <a:gd name="connsiteX12" fmla="*/ 116130 w 561419"/>
                <a:gd name="connsiteY12" fmla="*/ 219432 h 373182"/>
                <a:gd name="connsiteX13" fmla="*/ 135646 w 561419"/>
                <a:gd name="connsiteY13" fmla="*/ 248827 h 373182"/>
                <a:gd name="connsiteX14" fmla="*/ 160041 w 561419"/>
                <a:gd name="connsiteY14" fmla="*/ 261025 h 373182"/>
                <a:gd name="connsiteX15" fmla="*/ 200414 w 561419"/>
                <a:gd name="connsiteY15" fmla="*/ 264318 h 373182"/>
                <a:gd name="connsiteX16" fmla="*/ 245789 w 561419"/>
                <a:gd name="connsiteY16" fmla="*/ 264318 h 373182"/>
                <a:gd name="connsiteX17" fmla="*/ 277746 w 561419"/>
                <a:gd name="connsiteY17" fmla="*/ 267855 h 373182"/>
                <a:gd name="connsiteX18" fmla="*/ 287504 w 561419"/>
                <a:gd name="connsiteY18" fmla="*/ 291153 h 373182"/>
                <a:gd name="connsiteX19" fmla="*/ 264573 w 561419"/>
                <a:gd name="connsiteY19" fmla="*/ 313474 h 373182"/>
                <a:gd name="connsiteX20" fmla="*/ 230786 w 561419"/>
                <a:gd name="connsiteY20" fmla="*/ 314328 h 373182"/>
                <a:gd name="connsiteX21" fmla="*/ 80392 w 561419"/>
                <a:gd name="connsiteY21" fmla="*/ 314328 h 373182"/>
                <a:gd name="connsiteX22" fmla="*/ 124668 w 561419"/>
                <a:gd name="connsiteY22" fmla="*/ 366 h 373182"/>
                <a:gd name="connsiteX23" fmla="*/ 68438 w 561419"/>
                <a:gd name="connsiteY23" fmla="*/ 366 h 373182"/>
                <a:gd name="connsiteX24" fmla="*/ 56241 w 561419"/>
                <a:gd name="connsiteY24" fmla="*/ 6099 h 373182"/>
                <a:gd name="connsiteX25" fmla="*/ 48922 w 561419"/>
                <a:gd name="connsiteY25" fmla="*/ 17564 h 373182"/>
                <a:gd name="connsiteX26" fmla="*/ 1230 w 561419"/>
                <a:gd name="connsiteY26" fmla="*/ 355311 h 373182"/>
                <a:gd name="connsiteX27" fmla="*/ 5133 w 561419"/>
                <a:gd name="connsiteY27" fmla="*/ 367508 h 373182"/>
                <a:gd name="connsiteX28" fmla="*/ 15989 w 561419"/>
                <a:gd name="connsiteY28" fmla="*/ 372997 h 373182"/>
                <a:gd name="connsiteX29" fmla="*/ 245910 w 561419"/>
                <a:gd name="connsiteY29" fmla="*/ 372997 h 373182"/>
                <a:gd name="connsiteX30" fmla="*/ 305434 w 561419"/>
                <a:gd name="connsiteY30" fmla="*/ 366776 h 373182"/>
                <a:gd name="connsiteX31" fmla="*/ 339221 w 561419"/>
                <a:gd name="connsiteY31" fmla="*/ 341406 h 373182"/>
                <a:gd name="connsiteX32" fmla="*/ 363616 w 561419"/>
                <a:gd name="connsiteY32" fmla="*/ 287127 h 373182"/>
                <a:gd name="connsiteX33" fmla="*/ 344710 w 561419"/>
                <a:gd name="connsiteY33" fmla="*/ 227848 h 373182"/>
                <a:gd name="connsiteX34" fmla="*/ 280551 w 561419"/>
                <a:gd name="connsiteY34" fmla="*/ 209552 h 373182"/>
                <a:gd name="connsiteX35" fmla="*/ 236275 w 561419"/>
                <a:gd name="connsiteY35" fmla="*/ 209552 h 373182"/>
                <a:gd name="connsiteX36" fmla="*/ 200658 w 561419"/>
                <a:gd name="connsiteY36" fmla="*/ 205283 h 373182"/>
                <a:gd name="connsiteX37" fmla="*/ 191510 w 561419"/>
                <a:gd name="connsiteY37" fmla="*/ 183449 h 373182"/>
                <a:gd name="connsiteX38" fmla="*/ 207367 w 561419"/>
                <a:gd name="connsiteY38" fmla="*/ 161860 h 373182"/>
                <a:gd name="connsiteX39" fmla="*/ 236519 w 561419"/>
                <a:gd name="connsiteY39" fmla="*/ 159664 h 373182"/>
                <a:gd name="connsiteX40" fmla="*/ 409966 w 561419"/>
                <a:gd name="connsiteY40" fmla="*/ 159664 h 373182"/>
                <a:gd name="connsiteX41" fmla="*/ 394231 w 561419"/>
                <a:gd name="connsiteY41" fmla="*/ 271271 h 373182"/>
                <a:gd name="connsiteX42" fmla="*/ 403867 w 561419"/>
                <a:gd name="connsiteY42" fmla="*/ 349700 h 373182"/>
                <a:gd name="connsiteX43" fmla="*/ 469977 w 561419"/>
                <a:gd name="connsiteY43" fmla="*/ 372997 h 373182"/>
                <a:gd name="connsiteX44" fmla="*/ 524500 w 561419"/>
                <a:gd name="connsiteY44" fmla="*/ 372997 h 373182"/>
                <a:gd name="connsiteX45" fmla="*/ 532550 w 561419"/>
                <a:gd name="connsiteY45" fmla="*/ 314937 h 373182"/>
                <a:gd name="connsiteX46" fmla="*/ 503154 w 561419"/>
                <a:gd name="connsiteY46" fmla="*/ 314937 h 373182"/>
                <a:gd name="connsiteX47" fmla="*/ 471441 w 561419"/>
                <a:gd name="connsiteY47" fmla="*/ 301520 h 373182"/>
                <a:gd name="connsiteX48" fmla="*/ 471441 w 561419"/>
                <a:gd name="connsiteY48" fmla="*/ 257854 h 373182"/>
                <a:gd name="connsiteX49" fmla="*/ 485346 w 561419"/>
                <a:gd name="connsiteY49" fmla="*/ 159664 h 373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561419" h="373182">
                  <a:moveTo>
                    <a:pt x="485590" y="158932"/>
                  </a:moveTo>
                  <a:lnTo>
                    <a:pt x="554383" y="158932"/>
                  </a:lnTo>
                  <a:lnTo>
                    <a:pt x="562556" y="100507"/>
                  </a:lnTo>
                  <a:lnTo>
                    <a:pt x="493884" y="100507"/>
                  </a:lnTo>
                  <a:lnTo>
                    <a:pt x="508033" y="0"/>
                  </a:lnTo>
                  <a:lnTo>
                    <a:pt x="449973" y="0"/>
                  </a:lnTo>
                  <a:cubicBezTo>
                    <a:pt x="449973" y="0"/>
                    <a:pt x="445582" y="0"/>
                    <a:pt x="437776" y="6099"/>
                  </a:cubicBezTo>
                  <a:cubicBezTo>
                    <a:pt x="429970" y="12197"/>
                    <a:pt x="430092" y="17564"/>
                    <a:pt x="430092" y="17564"/>
                  </a:cubicBezTo>
                  <a:lnTo>
                    <a:pt x="417894" y="100507"/>
                  </a:lnTo>
                  <a:lnTo>
                    <a:pt x="215783" y="100507"/>
                  </a:lnTo>
                  <a:cubicBezTo>
                    <a:pt x="186265" y="100507"/>
                    <a:pt x="165042" y="105264"/>
                    <a:pt x="151868" y="114656"/>
                  </a:cubicBezTo>
                  <a:cubicBezTo>
                    <a:pt x="130324" y="129753"/>
                    <a:pt x="116220" y="153304"/>
                    <a:pt x="113081" y="179424"/>
                  </a:cubicBezTo>
                  <a:cubicBezTo>
                    <a:pt x="110974" y="192816"/>
                    <a:pt x="112018" y="206514"/>
                    <a:pt x="116130" y="219432"/>
                  </a:cubicBezTo>
                  <a:cubicBezTo>
                    <a:pt x="119649" y="230915"/>
                    <a:pt x="126429" y="241127"/>
                    <a:pt x="135646" y="248827"/>
                  </a:cubicBezTo>
                  <a:cubicBezTo>
                    <a:pt x="142782" y="254638"/>
                    <a:pt x="151111" y="258802"/>
                    <a:pt x="160041" y="261025"/>
                  </a:cubicBezTo>
                  <a:cubicBezTo>
                    <a:pt x="173339" y="263584"/>
                    <a:pt x="186877" y="264689"/>
                    <a:pt x="200414" y="264318"/>
                  </a:cubicBezTo>
                  <a:lnTo>
                    <a:pt x="245789" y="264318"/>
                  </a:lnTo>
                  <a:cubicBezTo>
                    <a:pt x="256569" y="263495"/>
                    <a:pt x="267407" y="264695"/>
                    <a:pt x="277746" y="267855"/>
                  </a:cubicBezTo>
                  <a:cubicBezTo>
                    <a:pt x="286037" y="272392"/>
                    <a:pt x="290087" y="282061"/>
                    <a:pt x="287504" y="291153"/>
                  </a:cubicBezTo>
                  <a:cubicBezTo>
                    <a:pt x="286812" y="303417"/>
                    <a:pt x="276851" y="313113"/>
                    <a:pt x="264573" y="313474"/>
                  </a:cubicBezTo>
                  <a:cubicBezTo>
                    <a:pt x="258474" y="314084"/>
                    <a:pt x="247252" y="314328"/>
                    <a:pt x="230786" y="314328"/>
                  </a:cubicBezTo>
                  <a:lnTo>
                    <a:pt x="80392" y="314328"/>
                  </a:lnTo>
                  <a:lnTo>
                    <a:pt x="124668" y="366"/>
                  </a:lnTo>
                  <a:lnTo>
                    <a:pt x="68438" y="366"/>
                  </a:lnTo>
                  <a:cubicBezTo>
                    <a:pt x="68438" y="366"/>
                    <a:pt x="63681" y="-488"/>
                    <a:pt x="56241" y="6099"/>
                  </a:cubicBezTo>
                  <a:cubicBezTo>
                    <a:pt x="48800" y="12685"/>
                    <a:pt x="48922" y="17564"/>
                    <a:pt x="48922" y="17564"/>
                  </a:cubicBezTo>
                  <a:lnTo>
                    <a:pt x="1230" y="355311"/>
                  </a:lnTo>
                  <a:cubicBezTo>
                    <a:pt x="743" y="359746"/>
                    <a:pt x="2162" y="364180"/>
                    <a:pt x="5133" y="367508"/>
                  </a:cubicBezTo>
                  <a:cubicBezTo>
                    <a:pt x="7815" y="370789"/>
                    <a:pt x="11758" y="372783"/>
                    <a:pt x="15989" y="372997"/>
                  </a:cubicBezTo>
                  <a:lnTo>
                    <a:pt x="245910" y="372997"/>
                  </a:lnTo>
                  <a:cubicBezTo>
                    <a:pt x="265949" y="373850"/>
                    <a:pt x="286004" y="371754"/>
                    <a:pt x="305434" y="366776"/>
                  </a:cubicBezTo>
                  <a:cubicBezTo>
                    <a:pt x="318888" y="361719"/>
                    <a:pt x="330612" y="352916"/>
                    <a:pt x="339221" y="341406"/>
                  </a:cubicBezTo>
                  <a:cubicBezTo>
                    <a:pt x="352162" y="325884"/>
                    <a:pt x="360600" y="307110"/>
                    <a:pt x="363616" y="287127"/>
                  </a:cubicBezTo>
                  <a:cubicBezTo>
                    <a:pt x="368625" y="265397"/>
                    <a:pt x="361376" y="242665"/>
                    <a:pt x="344710" y="227848"/>
                  </a:cubicBezTo>
                  <a:cubicBezTo>
                    <a:pt x="326137" y="214400"/>
                    <a:pt x="303423" y="207923"/>
                    <a:pt x="280551" y="209552"/>
                  </a:cubicBezTo>
                  <a:lnTo>
                    <a:pt x="236275" y="209552"/>
                  </a:lnTo>
                  <a:cubicBezTo>
                    <a:pt x="224233" y="210732"/>
                    <a:pt x="212079" y="209275"/>
                    <a:pt x="200658" y="205283"/>
                  </a:cubicBezTo>
                  <a:cubicBezTo>
                    <a:pt x="193288" y="200680"/>
                    <a:pt x="189622" y="191931"/>
                    <a:pt x="191510" y="183449"/>
                  </a:cubicBezTo>
                  <a:cubicBezTo>
                    <a:pt x="191752" y="173642"/>
                    <a:pt x="198081" y="165025"/>
                    <a:pt x="207367" y="161860"/>
                  </a:cubicBezTo>
                  <a:cubicBezTo>
                    <a:pt x="216954" y="159912"/>
                    <a:pt x="226747" y="159174"/>
                    <a:pt x="236519" y="159664"/>
                  </a:cubicBezTo>
                  <a:lnTo>
                    <a:pt x="409966" y="159664"/>
                  </a:lnTo>
                  <a:lnTo>
                    <a:pt x="394231" y="271271"/>
                  </a:lnTo>
                  <a:cubicBezTo>
                    <a:pt x="389108" y="307863"/>
                    <a:pt x="392320" y="334006"/>
                    <a:pt x="403867" y="349700"/>
                  </a:cubicBezTo>
                  <a:cubicBezTo>
                    <a:pt x="415455" y="365191"/>
                    <a:pt x="437410" y="372997"/>
                    <a:pt x="469977" y="372997"/>
                  </a:cubicBezTo>
                  <a:lnTo>
                    <a:pt x="524500" y="372997"/>
                  </a:lnTo>
                  <a:lnTo>
                    <a:pt x="532550" y="314937"/>
                  </a:lnTo>
                  <a:lnTo>
                    <a:pt x="503154" y="314937"/>
                  </a:lnTo>
                  <a:cubicBezTo>
                    <a:pt x="490912" y="316702"/>
                    <a:pt x="478700" y="311536"/>
                    <a:pt x="471441" y="301520"/>
                  </a:cubicBezTo>
                  <a:cubicBezTo>
                    <a:pt x="468148" y="295544"/>
                    <a:pt x="468148" y="281029"/>
                    <a:pt x="471441" y="257854"/>
                  </a:cubicBezTo>
                  <a:lnTo>
                    <a:pt x="485346" y="159664"/>
                  </a:lnTo>
                </a:path>
              </a:pathLst>
            </a:custGeom>
            <a:grpFill/>
            <a:ln w="12192" cap="flat">
              <a:noFill/>
              <a:prstDash val="solid"/>
              <a:miter/>
            </a:ln>
          </p:spPr>
          <p:txBody>
            <a:bodyPr rtlCol="0" anchor="ctr"/>
            <a:lstStyle/>
            <a:p>
              <a:endParaRPr lang="en-US"/>
            </a:p>
          </p:txBody>
        </p:sp>
        <p:sp>
          <p:nvSpPr>
            <p:cNvPr id="68" name="Freeform: Shape 67">
              <a:extLst>
                <a:ext uri="{FF2B5EF4-FFF2-40B4-BE49-F238E27FC236}">
                  <a16:creationId xmlns="" xmlns:a16="http://schemas.microsoft.com/office/drawing/2014/main" id="{8CA07576-6BBF-475C-B45C-4FBF135119F0}"/>
                </a:ext>
              </a:extLst>
            </p:cNvPr>
            <p:cNvSpPr/>
            <p:nvPr/>
          </p:nvSpPr>
          <p:spPr>
            <a:xfrm>
              <a:off x="11186687" y="556726"/>
              <a:ext cx="288511" cy="271843"/>
            </a:xfrm>
            <a:custGeom>
              <a:avLst/>
              <a:gdLst>
                <a:gd name="connsiteX0" fmla="*/ 289483 w 288511"/>
                <a:gd name="connsiteY0" fmla="*/ 17649 h 271843"/>
                <a:gd name="connsiteX1" fmla="*/ 256062 w 288511"/>
                <a:gd name="connsiteY1" fmla="*/ 254645 h 271843"/>
                <a:gd name="connsiteX2" fmla="*/ 253257 w 288511"/>
                <a:gd name="connsiteY2" fmla="*/ 271843 h 271843"/>
                <a:gd name="connsiteX3" fmla="*/ 178365 w 288511"/>
                <a:gd name="connsiteY3" fmla="*/ 271843 h 271843"/>
                <a:gd name="connsiteX4" fmla="*/ 208492 w 288511"/>
                <a:gd name="connsiteY4" fmla="*/ 58510 h 271843"/>
                <a:gd name="connsiteX5" fmla="*/ 144090 w 288511"/>
                <a:gd name="connsiteY5" fmla="*/ 58510 h 271843"/>
                <a:gd name="connsiteX6" fmla="*/ 113718 w 288511"/>
                <a:gd name="connsiteY6" fmla="*/ 67415 h 271843"/>
                <a:gd name="connsiteX7" fmla="*/ 100667 w 288511"/>
                <a:gd name="connsiteY7" fmla="*/ 96322 h 271843"/>
                <a:gd name="connsiteX8" fmla="*/ 76272 w 288511"/>
                <a:gd name="connsiteY8" fmla="*/ 271843 h 271843"/>
                <a:gd name="connsiteX9" fmla="*/ 1136 w 288511"/>
                <a:gd name="connsiteY9" fmla="*/ 271843 h 271843"/>
                <a:gd name="connsiteX10" fmla="*/ 24677 w 288511"/>
                <a:gd name="connsiteY10" fmla="*/ 104739 h 271843"/>
                <a:gd name="connsiteX11" fmla="*/ 65051 w 288511"/>
                <a:gd name="connsiteY11" fmla="*/ 22040 h 271843"/>
                <a:gd name="connsiteX12" fmla="*/ 98349 w 288511"/>
                <a:gd name="connsiteY12" fmla="*/ 4842 h 271843"/>
                <a:gd name="connsiteX13" fmla="*/ 148359 w 288511"/>
                <a:gd name="connsiteY13" fmla="*/ 85 h 271843"/>
                <a:gd name="connsiteX14" fmla="*/ 274602 w 288511"/>
                <a:gd name="connsiteY14" fmla="*/ 85 h 271843"/>
                <a:gd name="connsiteX15" fmla="*/ 285458 w 288511"/>
                <a:gd name="connsiteY15" fmla="*/ 5940 h 271843"/>
                <a:gd name="connsiteX16" fmla="*/ 289483 w 288511"/>
                <a:gd name="connsiteY16" fmla="*/ 18137 h 271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8511" h="271843">
                  <a:moveTo>
                    <a:pt x="289483" y="17649"/>
                  </a:moveTo>
                  <a:lnTo>
                    <a:pt x="256062" y="254645"/>
                  </a:lnTo>
                  <a:lnTo>
                    <a:pt x="253257" y="271843"/>
                  </a:lnTo>
                  <a:lnTo>
                    <a:pt x="178365" y="271843"/>
                  </a:lnTo>
                  <a:lnTo>
                    <a:pt x="208492" y="58510"/>
                  </a:lnTo>
                  <a:lnTo>
                    <a:pt x="144090" y="58510"/>
                  </a:lnTo>
                  <a:cubicBezTo>
                    <a:pt x="133219" y="57681"/>
                    <a:pt x="122420" y="60847"/>
                    <a:pt x="113718" y="67415"/>
                  </a:cubicBezTo>
                  <a:cubicBezTo>
                    <a:pt x="106023" y="75160"/>
                    <a:pt x="101387" y="85427"/>
                    <a:pt x="100667" y="96322"/>
                  </a:cubicBezTo>
                  <a:lnTo>
                    <a:pt x="76272" y="271843"/>
                  </a:lnTo>
                  <a:lnTo>
                    <a:pt x="1136" y="271843"/>
                  </a:lnTo>
                  <a:lnTo>
                    <a:pt x="24677" y="104739"/>
                  </a:lnTo>
                  <a:cubicBezTo>
                    <a:pt x="30044" y="66927"/>
                    <a:pt x="43461" y="39239"/>
                    <a:pt x="65051" y="22040"/>
                  </a:cubicBezTo>
                  <a:cubicBezTo>
                    <a:pt x="74739" y="13912"/>
                    <a:pt x="86113" y="8038"/>
                    <a:pt x="98349" y="4842"/>
                  </a:cubicBezTo>
                  <a:cubicBezTo>
                    <a:pt x="114759" y="1198"/>
                    <a:pt x="131557" y="-400"/>
                    <a:pt x="148359" y="85"/>
                  </a:cubicBezTo>
                  <a:lnTo>
                    <a:pt x="274602" y="85"/>
                  </a:lnTo>
                  <a:cubicBezTo>
                    <a:pt x="278931" y="255"/>
                    <a:pt x="282938" y="2416"/>
                    <a:pt x="285458" y="5940"/>
                  </a:cubicBezTo>
                  <a:cubicBezTo>
                    <a:pt x="288674" y="9127"/>
                    <a:pt x="290170" y="13661"/>
                    <a:pt x="289483" y="18137"/>
                  </a:cubicBezTo>
                </a:path>
              </a:pathLst>
            </a:custGeom>
            <a:grpFill/>
            <a:ln w="12192" cap="flat">
              <a:noFill/>
              <a:prstDash val="solid"/>
              <a:miter/>
            </a:ln>
          </p:spPr>
          <p:txBody>
            <a:bodyPr rtlCol="0" anchor="ctr"/>
            <a:lstStyle/>
            <a:p>
              <a:endParaRPr lang="en-US"/>
            </a:p>
          </p:txBody>
        </p:sp>
        <p:sp>
          <p:nvSpPr>
            <p:cNvPr id="69" name="Freeform: Shape 68">
              <a:extLst>
                <a:ext uri="{FF2B5EF4-FFF2-40B4-BE49-F238E27FC236}">
                  <a16:creationId xmlns="" xmlns:a16="http://schemas.microsoft.com/office/drawing/2014/main" id="{2A725359-EC87-4AA4-9937-FDBBA9C446E6}"/>
                </a:ext>
              </a:extLst>
            </p:cNvPr>
            <p:cNvSpPr/>
            <p:nvPr/>
          </p:nvSpPr>
          <p:spPr>
            <a:xfrm>
              <a:off x="10921240" y="556800"/>
              <a:ext cx="279119" cy="272058"/>
            </a:xfrm>
            <a:custGeom>
              <a:avLst/>
              <a:gdLst>
                <a:gd name="connsiteX0" fmla="*/ 260728 w 279119"/>
                <a:gd name="connsiteY0" fmla="*/ 198462 h 272058"/>
                <a:gd name="connsiteX1" fmla="*/ 236334 w 279119"/>
                <a:gd name="connsiteY1" fmla="*/ 253351 h 272058"/>
                <a:gd name="connsiteX2" fmla="*/ 184129 w 279119"/>
                <a:gd name="connsiteY2" fmla="*/ 271769 h 272058"/>
                <a:gd name="connsiteX3" fmla="*/ 58739 w 279119"/>
                <a:gd name="connsiteY3" fmla="*/ 271769 h 272058"/>
                <a:gd name="connsiteX4" fmla="*/ 11413 w 279119"/>
                <a:gd name="connsiteY4" fmla="*/ 253351 h 272058"/>
                <a:gd name="connsiteX5" fmla="*/ 2387 w 279119"/>
                <a:gd name="connsiteY5" fmla="*/ 198462 h 272058"/>
                <a:gd name="connsiteX6" fmla="*/ 20073 w 279119"/>
                <a:gd name="connsiteY6" fmla="*/ 73927 h 272058"/>
                <a:gd name="connsiteX7" fmla="*/ 44468 w 279119"/>
                <a:gd name="connsiteY7" fmla="*/ 18306 h 272058"/>
                <a:gd name="connsiteX8" fmla="*/ 97283 w 279119"/>
                <a:gd name="connsiteY8" fmla="*/ 132 h 272058"/>
                <a:gd name="connsiteX9" fmla="*/ 222916 w 279119"/>
                <a:gd name="connsiteY9" fmla="*/ 132 h 272058"/>
                <a:gd name="connsiteX10" fmla="*/ 270364 w 279119"/>
                <a:gd name="connsiteY10" fmla="*/ 18063 h 272058"/>
                <a:gd name="connsiteX11" fmla="*/ 278537 w 279119"/>
                <a:gd name="connsiteY11" fmla="*/ 73927 h 272058"/>
                <a:gd name="connsiteX12" fmla="*/ 260972 w 279119"/>
                <a:gd name="connsiteY12" fmla="*/ 198462 h 272058"/>
                <a:gd name="connsiteX13" fmla="*/ 76791 w 279119"/>
                <a:gd name="connsiteY13" fmla="*/ 207732 h 272058"/>
                <a:gd name="connsiteX14" fmla="*/ 185104 w 279119"/>
                <a:gd name="connsiteY14" fmla="*/ 207732 h 272058"/>
                <a:gd name="connsiteX15" fmla="*/ 205474 w 279119"/>
                <a:gd name="connsiteY15" fmla="*/ 63559 h 272058"/>
                <a:gd name="connsiteX16" fmla="*/ 97161 w 279119"/>
                <a:gd name="connsiteY16" fmla="*/ 63559 h 272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9119" h="272058">
                  <a:moveTo>
                    <a:pt x="260728" y="198462"/>
                  </a:moveTo>
                  <a:cubicBezTo>
                    <a:pt x="258997" y="218980"/>
                    <a:pt x="250403" y="238316"/>
                    <a:pt x="236334" y="253351"/>
                  </a:cubicBezTo>
                  <a:cubicBezTo>
                    <a:pt x="222070" y="266182"/>
                    <a:pt x="203286" y="272809"/>
                    <a:pt x="184129" y="271769"/>
                  </a:cubicBezTo>
                  <a:lnTo>
                    <a:pt x="58739" y="271769"/>
                  </a:lnTo>
                  <a:cubicBezTo>
                    <a:pt x="40921" y="273589"/>
                    <a:pt x="23313" y="266737"/>
                    <a:pt x="11413" y="253351"/>
                  </a:cubicBezTo>
                  <a:cubicBezTo>
                    <a:pt x="2021" y="241153"/>
                    <a:pt x="-784" y="222735"/>
                    <a:pt x="2387" y="198462"/>
                  </a:cubicBezTo>
                  <a:lnTo>
                    <a:pt x="20073" y="73927"/>
                  </a:lnTo>
                  <a:cubicBezTo>
                    <a:pt x="21691" y="53164"/>
                    <a:pt x="30289" y="33560"/>
                    <a:pt x="44468" y="18306"/>
                  </a:cubicBezTo>
                  <a:cubicBezTo>
                    <a:pt x="58978" y="5504"/>
                    <a:pt x="77967" y="-1030"/>
                    <a:pt x="97283" y="132"/>
                  </a:cubicBezTo>
                  <a:lnTo>
                    <a:pt x="222916" y="132"/>
                  </a:lnTo>
                  <a:cubicBezTo>
                    <a:pt x="245482" y="132"/>
                    <a:pt x="261338" y="6109"/>
                    <a:pt x="270364" y="18063"/>
                  </a:cubicBezTo>
                  <a:cubicBezTo>
                    <a:pt x="279390" y="30016"/>
                    <a:pt x="282562" y="48678"/>
                    <a:pt x="278537" y="73927"/>
                  </a:cubicBezTo>
                  <a:lnTo>
                    <a:pt x="260972" y="198462"/>
                  </a:lnTo>
                  <a:moveTo>
                    <a:pt x="76791" y="207732"/>
                  </a:moveTo>
                  <a:lnTo>
                    <a:pt x="185104" y="207732"/>
                  </a:lnTo>
                  <a:lnTo>
                    <a:pt x="205474" y="63559"/>
                  </a:lnTo>
                  <a:lnTo>
                    <a:pt x="97161" y="63559"/>
                  </a:lnTo>
                  <a:close/>
                </a:path>
              </a:pathLst>
            </a:custGeom>
            <a:grpFill/>
            <a:ln w="12192" cap="flat">
              <a:noFill/>
              <a:prstDash val="solid"/>
              <a:miter/>
            </a:ln>
          </p:spPr>
          <p:txBody>
            <a:bodyPr rtlCol="0" anchor="ctr"/>
            <a:lstStyle/>
            <a:p>
              <a:endParaRPr lang="en-US"/>
            </a:p>
          </p:txBody>
        </p:sp>
        <p:sp>
          <p:nvSpPr>
            <p:cNvPr id="70" name="Freeform: Shape 69">
              <a:extLst>
                <a:ext uri="{FF2B5EF4-FFF2-40B4-BE49-F238E27FC236}">
                  <a16:creationId xmlns="" xmlns:a16="http://schemas.microsoft.com/office/drawing/2014/main" id="{99878E88-CA5A-490D-9E67-CBA439E6E202}"/>
                </a:ext>
              </a:extLst>
            </p:cNvPr>
            <p:cNvSpPr/>
            <p:nvPr/>
          </p:nvSpPr>
          <p:spPr>
            <a:xfrm>
              <a:off x="11653604" y="877248"/>
              <a:ext cx="79184" cy="100711"/>
            </a:xfrm>
            <a:custGeom>
              <a:avLst/>
              <a:gdLst>
                <a:gd name="connsiteX0" fmla="*/ 1136 w 79184"/>
                <a:gd name="connsiteY0" fmla="*/ 67318 h 100711"/>
                <a:gd name="connsiteX1" fmla="*/ 20286 w 79184"/>
                <a:gd name="connsiteY1" fmla="*/ 65367 h 100711"/>
                <a:gd name="connsiteX2" fmla="*/ 27238 w 79184"/>
                <a:gd name="connsiteY2" fmla="*/ 79394 h 100711"/>
                <a:gd name="connsiteX3" fmla="*/ 41388 w 79184"/>
                <a:gd name="connsiteY3" fmla="*/ 83785 h 100711"/>
                <a:gd name="connsiteX4" fmla="*/ 55658 w 79184"/>
                <a:gd name="connsiteY4" fmla="*/ 79882 h 100711"/>
                <a:gd name="connsiteX5" fmla="*/ 60415 w 79184"/>
                <a:gd name="connsiteY5" fmla="*/ 70612 h 100711"/>
                <a:gd name="connsiteX6" fmla="*/ 58464 w 79184"/>
                <a:gd name="connsiteY6" fmla="*/ 64757 h 100711"/>
                <a:gd name="connsiteX7" fmla="*/ 51389 w 79184"/>
                <a:gd name="connsiteY7" fmla="*/ 60488 h 100711"/>
                <a:gd name="connsiteX8" fmla="*/ 35777 w 79184"/>
                <a:gd name="connsiteY8" fmla="*/ 56219 h 100711"/>
                <a:gd name="connsiteX9" fmla="*/ 13821 w 79184"/>
                <a:gd name="connsiteY9" fmla="*/ 46705 h 100711"/>
                <a:gd name="connsiteX10" fmla="*/ 4917 w 79184"/>
                <a:gd name="connsiteY10" fmla="*/ 27189 h 100711"/>
                <a:gd name="connsiteX11" fmla="*/ 9186 w 79184"/>
                <a:gd name="connsiteY11" fmla="*/ 13284 h 100711"/>
                <a:gd name="connsiteX12" fmla="*/ 21384 w 79184"/>
                <a:gd name="connsiteY12" fmla="*/ 3526 h 100711"/>
                <a:gd name="connsiteX13" fmla="*/ 40412 w 79184"/>
                <a:gd name="connsiteY13" fmla="*/ 110 h 100711"/>
                <a:gd name="connsiteX14" fmla="*/ 67734 w 79184"/>
                <a:gd name="connsiteY14" fmla="*/ 8161 h 100711"/>
                <a:gd name="connsiteX15" fmla="*/ 77370 w 79184"/>
                <a:gd name="connsiteY15" fmla="*/ 29750 h 100711"/>
                <a:gd name="connsiteX16" fmla="*/ 57854 w 79184"/>
                <a:gd name="connsiteY16" fmla="*/ 30482 h 100711"/>
                <a:gd name="connsiteX17" fmla="*/ 52487 w 79184"/>
                <a:gd name="connsiteY17" fmla="*/ 19626 h 100711"/>
                <a:gd name="connsiteX18" fmla="*/ 40290 w 79184"/>
                <a:gd name="connsiteY18" fmla="*/ 16333 h 100711"/>
                <a:gd name="connsiteX19" fmla="*/ 26994 w 79184"/>
                <a:gd name="connsiteY19" fmla="*/ 19870 h 100711"/>
                <a:gd name="connsiteX20" fmla="*/ 23945 w 79184"/>
                <a:gd name="connsiteY20" fmla="*/ 25847 h 100711"/>
                <a:gd name="connsiteX21" fmla="*/ 26873 w 79184"/>
                <a:gd name="connsiteY21" fmla="*/ 31824 h 100711"/>
                <a:gd name="connsiteX22" fmla="*/ 44803 w 79184"/>
                <a:gd name="connsiteY22" fmla="*/ 38288 h 100711"/>
                <a:gd name="connsiteX23" fmla="*/ 65782 w 79184"/>
                <a:gd name="connsiteY23" fmla="*/ 45241 h 100711"/>
                <a:gd name="connsiteX24" fmla="*/ 76516 w 79184"/>
                <a:gd name="connsiteY24" fmla="*/ 55121 h 100711"/>
                <a:gd name="connsiteX25" fmla="*/ 80297 w 79184"/>
                <a:gd name="connsiteY25" fmla="*/ 70611 h 100711"/>
                <a:gd name="connsiteX26" fmla="*/ 75784 w 79184"/>
                <a:gd name="connsiteY26" fmla="*/ 86224 h 100711"/>
                <a:gd name="connsiteX27" fmla="*/ 62611 w 79184"/>
                <a:gd name="connsiteY27" fmla="*/ 97080 h 100711"/>
                <a:gd name="connsiteX28" fmla="*/ 41510 w 79184"/>
                <a:gd name="connsiteY28" fmla="*/ 100617 h 100711"/>
                <a:gd name="connsiteX29" fmla="*/ 13334 w 79184"/>
                <a:gd name="connsiteY29" fmla="*/ 92079 h 100711"/>
                <a:gd name="connsiteX30" fmla="*/ 1136 w 79184"/>
                <a:gd name="connsiteY30" fmla="*/ 67684 h 100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9184" h="100711">
                  <a:moveTo>
                    <a:pt x="1136" y="67318"/>
                  </a:moveTo>
                  <a:lnTo>
                    <a:pt x="20286" y="65367"/>
                  </a:lnTo>
                  <a:cubicBezTo>
                    <a:pt x="20886" y="70713"/>
                    <a:pt x="23347" y="75678"/>
                    <a:pt x="27238" y="79394"/>
                  </a:cubicBezTo>
                  <a:cubicBezTo>
                    <a:pt x="31289" y="82480"/>
                    <a:pt x="36301" y="84036"/>
                    <a:pt x="41388" y="83785"/>
                  </a:cubicBezTo>
                  <a:cubicBezTo>
                    <a:pt x="46455" y="84195"/>
                    <a:pt x="51505" y="82813"/>
                    <a:pt x="55658" y="79882"/>
                  </a:cubicBezTo>
                  <a:cubicBezTo>
                    <a:pt x="58551" y="77658"/>
                    <a:pt x="60296" y="74257"/>
                    <a:pt x="60415" y="70612"/>
                  </a:cubicBezTo>
                  <a:cubicBezTo>
                    <a:pt x="60443" y="68496"/>
                    <a:pt x="59755" y="66433"/>
                    <a:pt x="58464" y="64757"/>
                  </a:cubicBezTo>
                  <a:cubicBezTo>
                    <a:pt x="56521" y="62738"/>
                    <a:pt x="54081" y="61266"/>
                    <a:pt x="51389" y="60488"/>
                  </a:cubicBezTo>
                  <a:cubicBezTo>
                    <a:pt x="49194" y="59756"/>
                    <a:pt x="43949" y="58292"/>
                    <a:pt x="35777" y="56219"/>
                  </a:cubicBezTo>
                  <a:cubicBezTo>
                    <a:pt x="27831" y="54756"/>
                    <a:pt x="20322" y="51503"/>
                    <a:pt x="13821" y="46705"/>
                  </a:cubicBezTo>
                  <a:cubicBezTo>
                    <a:pt x="8086" y="41857"/>
                    <a:pt x="4820" y="34698"/>
                    <a:pt x="4917" y="27189"/>
                  </a:cubicBezTo>
                  <a:cubicBezTo>
                    <a:pt x="4893" y="22227"/>
                    <a:pt x="6382" y="17377"/>
                    <a:pt x="9186" y="13284"/>
                  </a:cubicBezTo>
                  <a:cubicBezTo>
                    <a:pt x="12112" y="8818"/>
                    <a:pt x="16384" y="5400"/>
                    <a:pt x="21384" y="3526"/>
                  </a:cubicBezTo>
                  <a:cubicBezTo>
                    <a:pt x="27421" y="1080"/>
                    <a:pt x="33901" y="-83"/>
                    <a:pt x="40412" y="110"/>
                  </a:cubicBezTo>
                  <a:cubicBezTo>
                    <a:pt x="50195" y="-615"/>
                    <a:pt x="59907" y="2247"/>
                    <a:pt x="67734" y="8161"/>
                  </a:cubicBezTo>
                  <a:cubicBezTo>
                    <a:pt x="73970" y="13586"/>
                    <a:pt x="77495" y="21486"/>
                    <a:pt x="77370" y="29750"/>
                  </a:cubicBezTo>
                  <a:lnTo>
                    <a:pt x="57854" y="30482"/>
                  </a:lnTo>
                  <a:cubicBezTo>
                    <a:pt x="57462" y="26326"/>
                    <a:pt x="55551" y="22461"/>
                    <a:pt x="52487" y="19626"/>
                  </a:cubicBezTo>
                  <a:cubicBezTo>
                    <a:pt x="48907" y="17189"/>
                    <a:pt x="44610" y="16029"/>
                    <a:pt x="40290" y="16333"/>
                  </a:cubicBezTo>
                  <a:cubicBezTo>
                    <a:pt x="35596" y="16083"/>
                    <a:pt x="30943" y="17321"/>
                    <a:pt x="26994" y="19870"/>
                  </a:cubicBezTo>
                  <a:cubicBezTo>
                    <a:pt x="25071" y="21252"/>
                    <a:pt x="23935" y="23479"/>
                    <a:pt x="23945" y="25847"/>
                  </a:cubicBezTo>
                  <a:cubicBezTo>
                    <a:pt x="23963" y="28180"/>
                    <a:pt x="25040" y="30379"/>
                    <a:pt x="26873" y="31824"/>
                  </a:cubicBezTo>
                  <a:cubicBezTo>
                    <a:pt x="32377" y="35114"/>
                    <a:pt x="38465" y="37309"/>
                    <a:pt x="44803" y="38288"/>
                  </a:cubicBezTo>
                  <a:cubicBezTo>
                    <a:pt x="52060" y="39718"/>
                    <a:pt x="59108" y="42054"/>
                    <a:pt x="65782" y="45241"/>
                  </a:cubicBezTo>
                  <a:cubicBezTo>
                    <a:pt x="70193" y="47495"/>
                    <a:pt x="73905" y="50912"/>
                    <a:pt x="76516" y="55121"/>
                  </a:cubicBezTo>
                  <a:cubicBezTo>
                    <a:pt x="79204" y="59828"/>
                    <a:pt x="80514" y="65196"/>
                    <a:pt x="80297" y="70611"/>
                  </a:cubicBezTo>
                  <a:cubicBezTo>
                    <a:pt x="80310" y="76139"/>
                    <a:pt x="78744" y="81556"/>
                    <a:pt x="75784" y="86224"/>
                  </a:cubicBezTo>
                  <a:cubicBezTo>
                    <a:pt x="72586" y="91086"/>
                    <a:pt x="67995" y="94870"/>
                    <a:pt x="62611" y="97080"/>
                  </a:cubicBezTo>
                  <a:cubicBezTo>
                    <a:pt x="55873" y="99613"/>
                    <a:pt x="48706" y="100815"/>
                    <a:pt x="41510" y="100617"/>
                  </a:cubicBezTo>
                  <a:cubicBezTo>
                    <a:pt x="31391" y="101301"/>
                    <a:pt x="21371" y="98265"/>
                    <a:pt x="13334" y="92079"/>
                  </a:cubicBezTo>
                  <a:cubicBezTo>
                    <a:pt x="6336" y="85777"/>
                    <a:pt x="1979" y="77063"/>
                    <a:pt x="1136" y="67684"/>
                  </a:cubicBezTo>
                </a:path>
              </a:pathLst>
            </a:custGeom>
            <a:grpFill/>
            <a:ln w="12192" cap="flat">
              <a:noFill/>
              <a:prstDash val="solid"/>
              <a:miter/>
            </a:ln>
          </p:spPr>
          <p:txBody>
            <a:bodyPr rtlCol="0" anchor="ctr"/>
            <a:lstStyle/>
            <a:p>
              <a:endParaRPr lang="en-US"/>
            </a:p>
          </p:txBody>
        </p:sp>
        <p:sp>
          <p:nvSpPr>
            <p:cNvPr id="71" name="Freeform: Shape 70">
              <a:extLst>
                <a:ext uri="{FF2B5EF4-FFF2-40B4-BE49-F238E27FC236}">
                  <a16:creationId xmlns="" xmlns:a16="http://schemas.microsoft.com/office/drawing/2014/main" id="{44662999-C7C0-474A-B1E3-DEC76B3846D1}"/>
                </a:ext>
              </a:extLst>
            </p:cNvPr>
            <p:cNvSpPr/>
            <p:nvPr/>
          </p:nvSpPr>
          <p:spPr>
            <a:xfrm>
              <a:off x="9838140" y="880896"/>
              <a:ext cx="77087" cy="96969"/>
            </a:xfrm>
            <a:custGeom>
              <a:avLst/>
              <a:gdLst>
                <a:gd name="connsiteX0" fmla="*/ 0 w 77087"/>
                <a:gd name="connsiteY0" fmla="*/ 96969 h 96969"/>
                <a:gd name="connsiteX1" fmla="*/ 0 w 77087"/>
                <a:gd name="connsiteY1" fmla="*/ 0 h 96969"/>
                <a:gd name="connsiteX2" fmla="*/ 19028 w 77087"/>
                <a:gd name="connsiteY2" fmla="*/ 0 h 96969"/>
                <a:gd name="connsiteX3" fmla="*/ 58913 w 77087"/>
                <a:gd name="connsiteY3" fmla="*/ 64890 h 96969"/>
                <a:gd name="connsiteX4" fmla="*/ 58913 w 77087"/>
                <a:gd name="connsiteY4" fmla="*/ 0 h 96969"/>
                <a:gd name="connsiteX5" fmla="*/ 77088 w 77087"/>
                <a:gd name="connsiteY5" fmla="*/ 0 h 96969"/>
                <a:gd name="connsiteX6" fmla="*/ 77088 w 77087"/>
                <a:gd name="connsiteY6" fmla="*/ 96969 h 96969"/>
                <a:gd name="connsiteX7" fmla="*/ 57449 w 77087"/>
                <a:gd name="connsiteY7" fmla="*/ 96969 h 96969"/>
                <a:gd name="connsiteX8" fmla="*/ 18174 w 77087"/>
                <a:gd name="connsiteY8" fmla="*/ 33299 h 96969"/>
                <a:gd name="connsiteX9" fmla="*/ 18174 w 77087"/>
                <a:gd name="connsiteY9" fmla="*/ 96969 h 96969"/>
                <a:gd name="connsiteX10" fmla="*/ 0 w 77087"/>
                <a:gd name="connsiteY10"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7087" h="96969">
                  <a:moveTo>
                    <a:pt x="0" y="96969"/>
                  </a:moveTo>
                  <a:lnTo>
                    <a:pt x="0" y="0"/>
                  </a:lnTo>
                  <a:lnTo>
                    <a:pt x="19028" y="0"/>
                  </a:lnTo>
                  <a:lnTo>
                    <a:pt x="58913" y="64890"/>
                  </a:lnTo>
                  <a:lnTo>
                    <a:pt x="58913" y="0"/>
                  </a:lnTo>
                  <a:lnTo>
                    <a:pt x="77088" y="0"/>
                  </a:lnTo>
                  <a:lnTo>
                    <a:pt x="77088" y="96969"/>
                  </a:lnTo>
                  <a:lnTo>
                    <a:pt x="57449" y="96969"/>
                  </a:lnTo>
                  <a:lnTo>
                    <a:pt x="18174" y="33299"/>
                  </a:lnTo>
                  <a:lnTo>
                    <a:pt x="18174" y="96969"/>
                  </a:lnTo>
                  <a:lnTo>
                    <a:pt x="0" y="96969"/>
                  </a:lnTo>
                  <a:close/>
                </a:path>
              </a:pathLst>
            </a:custGeom>
            <a:grpFill/>
            <a:ln w="12192" cap="flat">
              <a:noFill/>
              <a:prstDash val="solid"/>
              <a:miter/>
            </a:ln>
          </p:spPr>
          <p:txBody>
            <a:bodyPr rtlCol="0" anchor="ctr"/>
            <a:lstStyle/>
            <a:p>
              <a:endParaRPr lang="en-US"/>
            </a:p>
          </p:txBody>
        </p:sp>
        <p:sp>
          <p:nvSpPr>
            <p:cNvPr id="72" name="Freeform: Shape 71">
              <a:extLst>
                <a:ext uri="{FF2B5EF4-FFF2-40B4-BE49-F238E27FC236}">
                  <a16:creationId xmlns="" xmlns:a16="http://schemas.microsoft.com/office/drawing/2014/main" id="{2B325F7F-CDFD-4BF0-9A58-30879304F651}"/>
                </a:ext>
              </a:extLst>
            </p:cNvPr>
            <p:cNvSpPr/>
            <p:nvPr/>
          </p:nvSpPr>
          <p:spPr>
            <a:xfrm>
              <a:off x="10099287" y="880896"/>
              <a:ext cx="73794" cy="96969"/>
            </a:xfrm>
            <a:custGeom>
              <a:avLst/>
              <a:gdLst>
                <a:gd name="connsiteX0" fmla="*/ 0 w 73794"/>
                <a:gd name="connsiteY0" fmla="*/ 96969 h 96969"/>
                <a:gd name="connsiteX1" fmla="*/ 0 w 73794"/>
                <a:gd name="connsiteY1" fmla="*/ 0 h 96969"/>
                <a:gd name="connsiteX2" fmla="*/ 71843 w 73794"/>
                <a:gd name="connsiteY2" fmla="*/ 0 h 96969"/>
                <a:gd name="connsiteX3" fmla="*/ 71843 w 73794"/>
                <a:gd name="connsiteY3" fmla="*/ 16345 h 96969"/>
                <a:gd name="connsiteX4" fmla="*/ 19638 w 73794"/>
                <a:gd name="connsiteY4" fmla="*/ 16345 h 96969"/>
                <a:gd name="connsiteX5" fmla="*/ 19638 w 73794"/>
                <a:gd name="connsiteY5" fmla="*/ 37812 h 96969"/>
                <a:gd name="connsiteX6" fmla="*/ 68062 w 73794"/>
                <a:gd name="connsiteY6" fmla="*/ 37812 h 96969"/>
                <a:gd name="connsiteX7" fmla="*/ 68062 w 73794"/>
                <a:gd name="connsiteY7" fmla="*/ 54278 h 96969"/>
                <a:gd name="connsiteX8" fmla="*/ 19638 w 73794"/>
                <a:gd name="connsiteY8" fmla="*/ 54278 h 96969"/>
                <a:gd name="connsiteX9" fmla="*/ 19638 w 73794"/>
                <a:gd name="connsiteY9" fmla="*/ 80503 h 96969"/>
                <a:gd name="connsiteX10" fmla="*/ 73794 w 73794"/>
                <a:gd name="connsiteY10" fmla="*/ 80503 h 96969"/>
                <a:gd name="connsiteX11" fmla="*/ 73794 w 73794"/>
                <a:gd name="connsiteY11" fmla="*/ 96969 h 96969"/>
                <a:gd name="connsiteX12" fmla="*/ 0 w 73794"/>
                <a:gd name="connsiteY12"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794" h="96969">
                  <a:moveTo>
                    <a:pt x="0" y="96969"/>
                  </a:moveTo>
                  <a:lnTo>
                    <a:pt x="0" y="0"/>
                  </a:lnTo>
                  <a:lnTo>
                    <a:pt x="71843" y="0"/>
                  </a:lnTo>
                  <a:lnTo>
                    <a:pt x="71843" y="16345"/>
                  </a:lnTo>
                  <a:lnTo>
                    <a:pt x="19638" y="16345"/>
                  </a:lnTo>
                  <a:lnTo>
                    <a:pt x="19638" y="37812"/>
                  </a:lnTo>
                  <a:lnTo>
                    <a:pt x="68062" y="37812"/>
                  </a:lnTo>
                  <a:lnTo>
                    <a:pt x="68062" y="54278"/>
                  </a:lnTo>
                  <a:lnTo>
                    <a:pt x="19638" y="54278"/>
                  </a:lnTo>
                  <a:lnTo>
                    <a:pt x="19638" y="80503"/>
                  </a:lnTo>
                  <a:lnTo>
                    <a:pt x="73794" y="80503"/>
                  </a:lnTo>
                  <a:lnTo>
                    <a:pt x="73794" y="96969"/>
                  </a:lnTo>
                  <a:lnTo>
                    <a:pt x="0" y="96969"/>
                  </a:lnTo>
                  <a:close/>
                </a:path>
              </a:pathLst>
            </a:custGeom>
            <a:grpFill/>
            <a:ln w="12192" cap="flat">
              <a:noFill/>
              <a:prstDash val="solid"/>
              <a:miter/>
            </a:ln>
          </p:spPr>
          <p:txBody>
            <a:bodyPr rtlCol="0" anchor="ctr"/>
            <a:lstStyle/>
            <a:p>
              <a:endParaRPr lang="en-US"/>
            </a:p>
          </p:txBody>
        </p:sp>
        <p:sp>
          <p:nvSpPr>
            <p:cNvPr id="73" name="Freeform: Shape 72">
              <a:extLst>
                <a:ext uri="{FF2B5EF4-FFF2-40B4-BE49-F238E27FC236}">
                  <a16:creationId xmlns="" xmlns:a16="http://schemas.microsoft.com/office/drawing/2014/main" id="{5E914BCC-4C99-4FEB-9AFB-DD6FA8454981}"/>
                </a:ext>
              </a:extLst>
            </p:cNvPr>
            <p:cNvSpPr/>
            <p:nvPr/>
          </p:nvSpPr>
          <p:spPr>
            <a:xfrm>
              <a:off x="10357262" y="880896"/>
              <a:ext cx="76721" cy="96969"/>
            </a:xfrm>
            <a:custGeom>
              <a:avLst/>
              <a:gdLst>
                <a:gd name="connsiteX0" fmla="*/ 28664 w 76721"/>
                <a:gd name="connsiteY0" fmla="*/ 96969 h 96969"/>
                <a:gd name="connsiteX1" fmla="*/ 28664 w 76721"/>
                <a:gd name="connsiteY1" fmla="*/ 16345 h 96969"/>
                <a:gd name="connsiteX2" fmla="*/ 0 w 76721"/>
                <a:gd name="connsiteY2" fmla="*/ 16345 h 96969"/>
                <a:gd name="connsiteX3" fmla="*/ 0 w 76721"/>
                <a:gd name="connsiteY3" fmla="*/ 0 h 96969"/>
                <a:gd name="connsiteX4" fmla="*/ 76722 w 76721"/>
                <a:gd name="connsiteY4" fmla="*/ 0 h 96969"/>
                <a:gd name="connsiteX5" fmla="*/ 76722 w 76721"/>
                <a:gd name="connsiteY5" fmla="*/ 16345 h 96969"/>
                <a:gd name="connsiteX6" fmla="*/ 48180 w 76721"/>
                <a:gd name="connsiteY6" fmla="*/ 16345 h 96969"/>
                <a:gd name="connsiteX7" fmla="*/ 48180 w 76721"/>
                <a:gd name="connsiteY7" fmla="*/ 96969 h 96969"/>
                <a:gd name="connsiteX8" fmla="*/ 28664 w 76721"/>
                <a:gd name="connsiteY8"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21" h="96969">
                  <a:moveTo>
                    <a:pt x="28664" y="96969"/>
                  </a:moveTo>
                  <a:lnTo>
                    <a:pt x="28664" y="16345"/>
                  </a:lnTo>
                  <a:lnTo>
                    <a:pt x="0" y="16345"/>
                  </a:lnTo>
                  <a:lnTo>
                    <a:pt x="0" y="0"/>
                  </a:lnTo>
                  <a:lnTo>
                    <a:pt x="76722" y="0"/>
                  </a:lnTo>
                  <a:lnTo>
                    <a:pt x="76722" y="16345"/>
                  </a:lnTo>
                  <a:lnTo>
                    <a:pt x="48180" y="16345"/>
                  </a:lnTo>
                  <a:lnTo>
                    <a:pt x="48180" y="96969"/>
                  </a:lnTo>
                  <a:lnTo>
                    <a:pt x="28664" y="96969"/>
                  </a:lnTo>
                  <a:close/>
                </a:path>
              </a:pathLst>
            </a:custGeom>
            <a:grpFill/>
            <a:ln w="12192" cap="flat">
              <a:noFill/>
              <a:prstDash val="solid"/>
              <a:miter/>
            </a:ln>
          </p:spPr>
          <p:txBody>
            <a:bodyPr rtlCol="0" anchor="ctr"/>
            <a:lstStyle/>
            <a:p>
              <a:endParaRPr lang="en-US"/>
            </a:p>
          </p:txBody>
        </p:sp>
        <p:sp>
          <p:nvSpPr>
            <p:cNvPr id="74" name="Freeform: Shape 73">
              <a:extLst>
                <a:ext uri="{FF2B5EF4-FFF2-40B4-BE49-F238E27FC236}">
                  <a16:creationId xmlns="" xmlns:a16="http://schemas.microsoft.com/office/drawing/2014/main" id="{AF433652-DA8C-44F1-BC22-63EA788D3141}"/>
                </a:ext>
              </a:extLst>
            </p:cNvPr>
            <p:cNvSpPr/>
            <p:nvPr/>
          </p:nvSpPr>
          <p:spPr>
            <a:xfrm>
              <a:off x="10591696" y="880896"/>
              <a:ext cx="126975" cy="96969"/>
            </a:xfrm>
            <a:custGeom>
              <a:avLst/>
              <a:gdLst>
                <a:gd name="connsiteX0" fmla="*/ 22687 w 126975"/>
                <a:gd name="connsiteY0" fmla="*/ 96969 h 96969"/>
                <a:gd name="connsiteX1" fmla="*/ 0 w 126975"/>
                <a:gd name="connsiteY1" fmla="*/ 0 h 96969"/>
                <a:gd name="connsiteX2" fmla="*/ 20126 w 126975"/>
                <a:gd name="connsiteY2" fmla="*/ 0 h 96969"/>
                <a:gd name="connsiteX3" fmla="*/ 34397 w 126975"/>
                <a:gd name="connsiteY3" fmla="*/ 66598 h 96969"/>
                <a:gd name="connsiteX4" fmla="*/ 52083 w 126975"/>
                <a:gd name="connsiteY4" fmla="*/ 0 h 96969"/>
                <a:gd name="connsiteX5" fmla="*/ 75624 w 126975"/>
                <a:gd name="connsiteY5" fmla="*/ 0 h 96969"/>
                <a:gd name="connsiteX6" fmla="*/ 92457 w 126975"/>
                <a:gd name="connsiteY6" fmla="*/ 67696 h 96969"/>
                <a:gd name="connsiteX7" fmla="*/ 107216 w 126975"/>
                <a:gd name="connsiteY7" fmla="*/ 0 h 96969"/>
                <a:gd name="connsiteX8" fmla="*/ 126976 w 126975"/>
                <a:gd name="connsiteY8" fmla="*/ 0 h 96969"/>
                <a:gd name="connsiteX9" fmla="*/ 103556 w 126975"/>
                <a:gd name="connsiteY9" fmla="*/ 96969 h 96969"/>
                <a:gd name="connsiteX10" fmla="*/ 82455 w 126975"/>
                <a:gd name="connsiteY10" fmla="*/ 96969 h 96969"/>
                <a:gd name="connsiteX11" fmla="*/ 63305 w 126975"/>
                <a:gd name="connsiteY11" fmla="*/ 24395 h 96969"/>
                <a:gd name="connsiteX12" fmla="*/ 44155 w 126975"/>
                <a:gd name="connsiteY12" fmla="*/ 96969 h 96969"/>
                <a:gd name="connsiteX13" fmla="*/ 22687 w 126975"/>
                <a:gd name="connsiteY13"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6975" h="96969">
                  <a:moveTo>
                    <a:pt x="22687" y="96969"/>
                  </a:moveTo>
                  <a:lnTo>
                    <a:pt x="0" y="0"/>
                  </a:lnTo>
                  <a:lnTo>
                    <a:pt x="20126" y="0"/>
                  </a:lnTo>
                  <a:lnTo>
                    <a:pt x="34397" y="66598"/>
                  </a:lnTo>
                  <a:lnTo>
                    <a:pt x="52083" y="0"/>
                  </a:lnTo>
                  <a:lnTo>
                    <a:pt x="75624" y="0"/>
                  </a:lnTo>
                  <a:lnTo>
                    <a:pt x="92457" y="67696"/>
                  </a:lnTo>
                  <a:lnTo>
                    <a:pt x="107216" y="0"/>
                  </a:lnTo>
                  <a:lnTo>
                    <a:pt x="126976" y="0"/>
                  </a:lnTo>
                  <a:lnTo>
                    <a:pt x="103556" y="96969"/>
                  </a:lnTo>
                  <a:lnTo>
                    <a:pt x="82455" y="96969"/>
                  </a:lnTo>
                  <a:lnTo>
                    <a:pt x="63305" y="24395"/>
                  </a:lnTo>
                  <a:lnTo>
                    <a:pt x="44155" y="96969"/>
                  </a:lnTo>
                  <a:lnTo>
                    <a:pt x="22687" y="96969"/>
                  </a:lnTo>
                  <a:close/>
                </a:path>
              </a:pathLst>
            </a:custGeom>
            <a:grpFill/>
            <a:ln w="12192" cap="flat">
              <a:noFill/>
              <a:prstDash val="solid"/>
              <a:miter/>
            </a:ln>
          </p:spPr>
          <p:txBody>
            <a:bodyPr rtlCol="0" anchor="ctr"/>
            <a:lstStyle/>
            <a:p>
              <a:endParaRPr lang="en-US"/>
            </a:p>
          </p:txBody>
        </p:sp>
        <p:sp>
          <p:nvSpPr>
            <p:cNvPr id="75" name="Freeform: Shape 74">
              <a:extLst>
                <a:ext uri="{FF2B5EF4-FFF2-40B4-BE49-F238E27FC236}">
                  <a16:creationId xmlns="" xmlns:a16="http://schemas.microsoft.com/office/drawing/2014/main" id="{C3A525D4-F0E6-4A9D-8F10-13122A155BF7}"/>
                </a:ext>
              </a:extLst>
            </p:cNvPr>
            <p:cNvSpPr/>
            <p:nvPr/>
          </p:nvSpPr>
          <p:spPr>
            <a:xfrm>
              <a:off x="10867166" y="877918"/>
              <a:ext cx="93611" cy="99882"/>
            </a:xfrm>
            <a:custGeom>
              <a:avLst/>
              <a:gdLst>
                <a:gd name="connsiteX0" fmla="*/ 1572 w 93611"/>
                <a:gd name="connsiteY0" fmla="*/ 50304 h 99882"/>
                <a:gd name="connsiteX1" fmla="*/ 6085 w 93611"/>
                <a:gd name="connsiteY1" fmla="*/ 25910 h 99882"/>
                <a:gd name="connsiteX2" fmla="*/ 15111 w 93611"/>
                <a:gd name="connsiteY2" fmla="*/ 12736 h 99882"/>
                <a:gd name="connsiteX3" fmla="*/ 27309 w 93611"/>
                <a:gd name="connsiteY3" fmla="*/ 3954 h 99882"/>
                <a:gd name="connsiteX4" fmla="*/ 48044 w 93611"/>
                <a:gd name="connsiteY4" fmla="*/ 51 h 99882"/>
                <a:gd name="connsiteX5" fmla="*/ 82441 w 93611"/>
                <a:gd name="connsiteY5" fmla="*/ 13346 h 99882"/>
                <a:gd name="connsiteX6" fmla="*/ 94638 w 93611"/>
                <a:gd name="connsiteY6" fmla="*/ 49938 h 99882"/>
                <a:gd name="connsiteX7" fmla="*/ 82441 w 93611"/>
                <a:gd name="connsiteY7" fmla="*/ 86531 h 99882"/>
                <a:gd name="connsiteX8" fmla="*/ 48410 w 93611"/>
                <a:gd name="connsiteY8" fmla="*/ 99826 h 99882"/>
                <a:gd name="connsiteX9" fmla="*/ 14013 w 93611"/>
                <a:gd name="connsiteY9" fmla="*/ 86653 h 99882"/>
                <a:gd name="connsiteX10" fmla="*/ 1206 w 93611"/>
                <a:gd name="connsiteY10" fmla="*/ 50060 h 99882"/>
                <a:gd name="connsiteX11" fmla="*/ 21332 w 93611"/>
                <a:gd name="connsiteY11" fmla="*/ 49329 h 99882"/>
                <a:gd name="connsiteX12" fmla="*/ 29016 w 93611"/>
                <a:gd name="connsiteY12" fmla="*/ 74455 h 99882"/>
                <a:gd name="connsiteX13" fmla="*/ 48288 w 93611"/>
                <a:gd name="connsiteY13" fmla="*/ 82872 h 99882"/>
                <a:gd name="connsiteX14" fmla="*/ 67560 w 93611"/>
                <a:gd name="connsiteY14" fmla="*/ 74455 h 99882"/>
                <a:gd name="connsiteX15" fmla="*/ 75122 w 93611"/>
                <a:gd name="connsiteY15" fmla="*/ 49085 h 99882"/>
                <a:gd name="connsiteX16" fmla="*/ 67804 w 93611"/>
                <a:gd name="connsiteY16" fmla="*/ 24690 h 99882"/>
                <a:gd name="connsiteX17" fmla="*/ 48288 w 93611"/>
                <a:gd name="connsiteY17" fmla="*/ 16395 h 99882"/>
                <a:gd name="connsiteX18" fmla="*/ 28772 w 93611"/>
                <a:gd name="connsiteY18" fmla="*/ 24690 h 99882"/>
                <a:gd name="connsiteX19" fmla="*/ 21332 w 93611"/>
                <a:gd name="connsiteY19" fmla="*/ 49816 h 99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611" h="99882">
                  <a:moveTo>
                    <a:pt x="1572" y="50304"/>
                  </a:moveTo>
                  <a:cubicBezTo>
                    <a:pt x="1389" y="41949"/>
                    <a:pt x="2925" y="33646"/>
                    <a:pt x="6085" y="25910"/>
                  </a:cubicBezTo>
                  <a:cubicBezTo>
                    <a:pt x="8273" y="21009"/>
                    <a:pt x="11331" y="16546"/>
                    <a:pt x="15111" y="12736"/>
                  </a:cubicBezTo>
                  <a:cubicBezTo>
                    <a:pt x="18485" y="8952"/>
                    <a:pt x="22649" y="5954"/>
                    <a:pt x="27309" y="3954"/>
                  </a:cubicBezTo>
                  <a:cubicBezTo>
                    <a:pt x="33867" y="1204"/>
                    <a:pt x="40934" y="-126"/>
                    <a:pt x="48044" y="51"/>
                  </a:cubicBezTo>
                  <a:cubicBezTo>
                    <a:pt x="60870" y="-556"/>
                    <a:pt x="73357" y="4271"/>
                    <a:pt x="82441" y="13346"/>
                  </a:cubicBezTo>
                  <a:cubicBezTo>
                    <a:pt x="91107" y="23495"/>
                    <a:pt x="95482" y="36619"/>
                    <a:pt x="94638" y="49938"/>
                  </a:cubicBezTo>
                  <a:cubicBezTo>
                    <a:pt x="95508" y="63261"/>
                    <a:pt x="91130" y="76395"/>
                    <a:pt x="82441" y="86531"/>
                  </a:cubicBezTo>
                  <a:cubicBezTo>
                    <a:pt x="73505" y="95601"/>
                    <a:pt x="61128" y="100436"/>
                    <a:pt x="48410" y="99826"/>
                  </a:cubicBezTo>
                  <a:cubicBezTo>
                    <a:pt x="35603" y="100464"/>
                    <a:pt x="23118" y="95683"/>
                    <a:pt x="14013" y="86653"/>
                  </a:cubicBezTo>
                  <a:cubicBezTo>
                    <a:pt x="5104" y="76611"/>
                    <a:pt x="504" y="63466"/>
                    <a:pt x="1206" y="50060"/>
                  </a:cubicBezTo>
                  <a:moveTo>
                    <a:pt x="21332" y="49329"/>
                  </a:moveTo>
                  <a:cubicBezTo>
                    <a:pt x="20694" y="58367"/>
                    <a:pt x="23432" y="67320"/>
                    <a:pt x="29016" y="74455"/>
                  </a:cubicBezTo>
                  <a:cubicBezTo>
                    <a:pt x="33839" y="80028"/>
                    <a:pt x="40923" y="83121"/>
                    <a:pt x="48288" y="82872"/>
                  </a:cubicBezTo>
                  <a:cubicBezTo>
                    <a:pt x="55654" y="83121"/>
                    <a:pt x="62737" y="80028"/>
                    <a:pt x="67560" y="74455"/>
                  </a:cubicBezTo>
                  <a:cubicBezTo>
                    <a:pt x="73159" y="67239"/>
                    <a:pt x="75856" y="58189"/>
                    <a:pt x="75122" y="49085"/>
                  </a:cubicBezTo>
                  <a:cubicBezTo>
                    <a:pt x="75683" y="40339"/>
                    <a:pt x="73086" y="31683"/>
                    <a:pt x="67804" y="24690"/>
                  </a:cubicBezTo>
                  <a:cubicBezTo>
                    <a:pt x="62903" y="19094"/>
                    <a:pt x="55718" y="16040"/>
                    <a:pt x="48288" y="16395"/>
                  </a:cubicBezTo>
                  <a:cubicBezTo>
                    <a:pt x="40877" y="16145"/>
                    <a:pt x="33735" y="19181"/>
                    <a:pt x="28772" y="24690"/>
                  </a:cubicBezTo>
                  <a:cubicBezTo>
                    <a:pt x="23326" y="31886"/>
                    <a:pt x="20682" y="40816"/>
                    <a:pt x="21332" y="49816"/>
                  </a:cubicBezTo>
                </a:path>
              </a:pathLst>
            </a:custGeom>
            <a:grpFill/>
            <a:ln w="12192" cap="flat">
              <a:noFill/>
              <a:prstDash val="solid"/>
              <a:miter/>
            </a:ln>
          </p:spPr>
          <p:txBody>
            <a:bodyPr rtlCol="0" anchor="ctr"/>
            <a:lstStyle/>
            <a:p>
              <a:endParaRPr lang="en-US"/>
            </a:p>
          </p:txBody>
        </p:sp>
        <p:sp>
          <p:nvSpPr>
            <p:cNvPr id="76" name="Freeform: Shape 75">
              <a:extLst>
                <a:ext uri="{FF2B5EF4-FFF2-40B4-BE49-F238E27FC236}">
                  <a16:creationId xmlns="" xmlns:a16="http://schemas.microsoft.com/office/drawing/2014/main" id="{E231CD25-DBAB-4062-8615-ACE4F07547E4}"/>
                </a:ext>
              </a:extLst>
            </p:cNvPr>
            <p:cNvSpPr/>
            <p:nvPr/>
          </p:nvSpPr>
          <p:spPr>
            <a:xfrm>
              <a:off x="11130823" y="881188"/>
              <a:ext cx="87455" cy="97043"/>
            </a:xfrm>
            <a:custGeom>
              <a:avLst/>
              <a:gdLst>
                <a:gd name="connsiteX0" fmla="*/ 1136 w 87455"/>
                <a:gd name="connsiteY0" fmla="*/ 96678 h 97043"/>
                <a:gd name="connsiteX1" fmla="*/ 1136 w 87455"/>
                <a:gd name="connsiteY1" fmla="*/ 74 h 97043"/>
                <a:gd name="connsiteX2" fmla="*/ 42241 w 87455"/>
                <a:gd name="connsiteY2" fmla="*/ 74 h 97043"/>
                <a:gd name="connsiteX3" fmla="*/ 64807 w 87455"/>
                <a:gd name="connsiteY3" fmla="*/ 2636 h 97043"/>
                <a:gd name="connsiteX4" fmla="*/ 76028 w 87455"/>
                <a:gd name="connsiteY4" fmla="*/ 11906 h 97043"/>
                <a:gd name="connsiteX5" fmla="*/ 80297 w 87455"/>
                <a:gd name="connsiteY5" fmla="*/ 27153 h 97043"/>
                <a:gd name="connsiteX6" fmla="*/ 73833 w 87455"/>
                <a:gd name="connsiteY6" fmla="*/ 45205 h 97043"/>
                <a:gd name="connsiteX7" fmla="*/ 54805 w 87455"/>
                <a:gd name="connsiteY7" fmla="*/ 54231 h 97043"/>
                <a:gd name="connsiteX8" fmla="*/ 65295 w 87455"/>
                <a:gd name="connsiteY8" fmla="*/ 62281 h 97043"/>
                <a:gd name="connsiteX9" fmla="*/ 76394 w 87455"/>
                <a:gd name="connsiteY9" fmla="*/ 78138 h 97043"/>
                <a:gd name="connsiteX10" fmla="*/ 88592 w 87455"/>
                <a:gd name="connsiteY10" fmla="*/ 97044 h 97043"/>
                <a:gd name="connsiteX11" fmla="*/ 65172 w 87455"/>
                <a:gd name="connsiteY11" fmla="*/ 97044 h 97043"/>
                <a:gd name="connsiteX12" fmla="*/ 51146 w 87455"/>
                <a:gd name="connsiteY12" fmla="*/ 75820 h 97043"/>
                <a:gd name="connsiteX13" fmla="*/ 40168 w 87455"/>
                <a:gd name="connsiteY13" fmla="*/ 61061 h 97043"/>
                <a:gd name="connsiteX14" fmla="*/ 34313 w 87455"/>
                <a:gd name="connsiteY14" fmla="*/ 56914 h 97043"/>
                <a:gd name="connsiteX15" fmla="*/ 24311 w 87455"/>
                <a:gd name="connsiteY15" fmla="*/ 55817 h 97043"/>
                <a:gd name="connsiteX16" fmla="*/ 20408 w 87455"/>
                <a:gd name="connsiteY16" fmla="*/ 55816 h 97043"/>
                <a:gd name="connsiteX17" fmla="*/ 20408 w 87455"/>
                <a:gd name="connsiteY17" fmla="*/ 96434 h 97043"/>
                <a:gd name="connsiteX18" fmla="*/ 1136 w 87455"/>
                <a:gd name="connsiteY18" fmla="*/ 96434 h 97043"/>
                <a:gd name="connsiteX19" fmla="*/ 20652 w 87455"/>
                <a:gd name="connsiteY19" fmla="*/ 40326 h 97043"/>
                <a:gd name="connsiteX20" fmla="*/ 35167 w 87455"/>
                <a:gd name="connsiteY20" fmla="*/ 40326 h 97043"/>
                <a:gd name="connsiteX21" fmla="*/ 52731 w 87455"/>
                <a:gd name="connsiteY21" fmla="*/ 39106 h 97043"/>
                <a:gd name="connsiteX22" fmla="*/ 58220 w 87455"/>
                <a:gd name="connsiteY22" fmla="*/ 35081 h 97043"/>
                <a:gd name="connsiteX23" fmla="*/ 60171 w 87455"/>
                <a:gd name="connsiteY23" fmla="*/ 27884 h 97043"/>
                <a:gd name="connsiteX24" fmla="*/ 57610 w 87455"/>
                <a:gd name="connsiteY24" fmla="*/ 19956 h 97043"/>
                <a:gd name="connsiteX25" fmla="*/ 50170 w 87455"/>
                <a:gd name="connsiteY25" fmla="*/ 16175 h 97043"/>
                <a:gd name="connsiteX26" fmla="*/ 35899 w 87455"/>
                <a:gd name="connsiteY26" fmla="*/ 16175 h 97043"/>
                <a:gd name="connsiteX27" fmla="*/ 20652 w 87455"/>
                <a:gd name="connsiteY27" fmla="*/ 16175 h 97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7455" h="97043">
                  <a:moveTo>
                    <a:pt x="1136" y="96678"/>
                  </a:moveTo>
                  <a:lnTo>
                    <a:pt x="1136" y="74"/>
                  </a:lnTo>
                  <a:lnTo>
                    <a:pt x="42241" y="74"/>
                  </a:lnTo>
                  <a:cubicBezTo>
                    <a:pt x="49851" y="-272"/>
                    <a:pt x="57468" y="593"/>
                    <a:pt x="64807" y="2636"/>
                  </a:cubicBezTo>
                  <a:cubicBezTo>
                    <a:pt x="69450" y="4433"/>
                    <a:pt x="73387" y="7685"/>
                    <a:pt x="76028" y="11906"/>
                  </a:cubicBezTo>
                  <a:cubicBezTo>
                    <a:pt x="78867" y="16481"/>
                    <a:pt x="80347" y="21769"/>
                    <a:pt x="80297" y="27153"/>
                  </a:cubicBezTo>
                  <a:cubicBezTo>
                    <a:pt x="80523" y="33774"/>
                    <a:pt x="78211" y="40232"/>
                    <a:pt x="73833" y="45205"/>
                  </a:cubicBezTo>
                  <a:cubicBezTo>
                    <a:pt x="68751" y="50360"/>
                    <a:pt x="62012" y="53557"/>
                    <a:pt x="54805" y="54231"/>
                  </a:cubicBezTo>
                  <a:cubicBezTo>
                    <a:pt x="58673" y="56392"/>
                    <a:pt x="62206" y="59104"/>
                    <a:pt x="65295" y="62281"/>
                  </a:cubicBezTo>
                  <a:cubicBezTo>
                    <a:pt x="69438" y="67242"/>
                    <a:pt x="73151" y="72547"/>
                    <a:pt x="76394" y="78138"/>
                  </a:cubicBezTo>
                  <a:lnTo>
                    <a:pt x="88592" y="97044"/>
                  </a:lnTo>
                  <a:lnTo>
                    <a:pt x="65172" y="97044"/>
                  </a:lnTo>
                  <a:lnTo>
                    <a:pt x="51146" y="75820"/>
                  </a:lnTo>
                  <a:cubicBezTo>
                    <a:pt x="47805" y="70671"/>
                    <a:pt x="44139" y="65741"/>
                    <a:pt x="40168" y="61061"/>
                  </a:cubicBezTo>
                  <a:cubicBezTo>
                    <a:pt x="38609" y="59195"/>
                    <a:pt x="36591" y="57766"/>
                    <a:pt x="34313" y="56914"/>
                  </a:cubicBezTo>
                  <a:cubicBezTo>
                    <a:pt x="31056" y="56032"/>
                    <a:pt x="27682" y="55662"/>
                    <a:pt x="24311" y="55817"/>
                  </a:cubicBezTo>
                  <a:lnTo>
                    <a:pt x="20408" y="55816"/>
                  </a:lnTo>
                  <a:lnTo>
                    <a:pt x="20408" y="96434"/>
                  </a:lnTo>
                  <a:lnTo>
                    <a:pt x="1136" y="96434"/>
                  </a:lnTo>
                  <a:moveTo>
                    <a:pt x="20652" y="40326"/>
                  </a:moveTo>
                  <a:lnTo>
                    <a:pt x="35167" y="40326"/>
                  </a:lnTo>
                  <a:cubicBezTo>
                    <a:pt x="41049" y="40648"/>
                    <a:pt x="46949" y="40239"/>
                    <a:pt x="52731" y="39106"/>
                  </a:cubicBezTo>
                  <a:cubicBezTo>
                    <a:pt x="54966" y="38429"/>
                    <a:pt x="56903" y="37009"/>
                    <a:pt x="58220" y="35081"/>
                  </a:cubicBezTo>
                  <a:cubicBezTo>
                    <a:pt x="59606" y="32945"/>
                    <a:pt x="60288" y="30428"/>
                    <a:pt x="60171" y="27884"/>
                  </a:cubicBezTo>
                  <a:cubicBezTo>
                    <a:pt x="60275" y="25023"/>
                    <a:pt x="59368" y="22216"/>
                    <a:pt x="57610" y="19956"/>
                  </a:cubicBezTo>
                  <a:cubicBezTo>
                    <a:pt x="55652" y="17860"/>
                    <a:pt x="53017" y="16521"/>
                    <a:pt x="50170" y="16175"/>
                  </a:cubicBezTo>
                  <a:cubicBezTo>
                    <a:pt x="48625" y="16175"/>
                    <a:pt x="43868" y="16175"/>
                    <a:pt x="35899" y="16175"/>
                  </a:cubicBezTo>
                  <a:lnTo>
                    <a:pt x="20652" y="16175"/>
                  </a:lnTo>
                  <a:close/>
                </a:path>
              </a:pathLst>
            </a:custGeom>
            <a:grpFill/>
            <a:ln w="12192" cap="flat">
              <a:noFill/>
              <a:prstDash val="solid"/>
              <a:miter/>
            </a:ln>
          </p:spPr>
          <p:txBody>
            <a:bodyPr rtlCol="0" anchor="ctr"/>
            <a:lstStyle/>
            <a:p>
              <a:endParaRPr lang="en-US"/>
            </a:p>
          </p:txBody>
        </p:sp>
        <p:sp>
          <p:nvSpPr>
            <p:cNvPr id="77" name="Freeform: Shape 76">
              <a:extLst>
                <a:ext uri="{FF2B5EF4-FFF2-40B4-BE49-F238E27FC236}">
                  <a16:creationId xmlns="" xmlns:a16="http://schemas.microsoft.com/office/drawing/2014/main" id="{1614662C-10A4-4DFA-8F07-B30F868B301B}"/>
                </a:ext>
              </a:extLst>
            </p:cNvPr>
            <p:cNvSpPr/>
            <p:nvPr/>
          </p:nvSpPr>
          <p:spPr>
            <a:xfrm>
              <a:off x="11389774" y="880896"/>
              <a:ext cx="87577" cy="96969"/>
            </a:xfrm>
            <a:custGeom>
              <a:avLst/>
              <a:gdLst>
                <a:gd name="connsiteX0" fmla="*/ 0 w 87577"/>
                <a:gd name="connsiteY0" fmla="*/ 96969 h 96969"/>
                <a:gd name="connsiteX1" fmla="*/ 0 w 87577"/>
                <a:gd name="connsiteY1" fmla="*/ 0 h 96969"/>
                <a:gd name="connsiteX2" fmla="*/ 19638 w 87577"/>
                <a:gd name="connsiteY2" fmla="*/ 0 h 96969"/>
                <a:gd name="connsiteX3" fmla="*/ 19638 w 87577"/>
                <a:gd name="connsiteY3" fmla="*/ 42935 h 96969"/>
                <a:gd name="connsiteX4" fmla="*/ 59280 w 87577"/>
                <a:gd name="connsiteY4" fmla="*/ 0 h 96969"/>
                <a:gd name="connsiteX5" fmla="*/ 85626 w 87577"/>
                <a:gd name="connsiteY5" fmla="*/ 0 h 96969"/>
                <a:gd name="connsiteX6" fmla="*/ 49034 w 87577"/>
                <a:gd name="connsiteY6" fmla="*/ 37690 h 96969"/>
                <a:gd name="connsiteX7" fmla="*/ 87577 w 87577"/>
                <a:gd name="connsiteY7" fmla="*/ 96969 h 96969"/>
                <a:gd name="connsiteX8" fmla="*/ 62207 w 87577"/>
                <a:gd name="connsiteY8" fmla="*/ 96969 h 96969"/>
                <a:gd name="connsiteX9" fmla="*/ 35373 w 87577"/>
                <a:gd name="connsiteY9" fmla="*/ 51473 h 96969"/>
                <a:gd name="connsiteX10" fmla="*/ 19638 w 87577"/>
                <a:gd name="connsiteY10" fmla="*/ 67696 h 96969"/>
                <a:gd name="connsiteX11" fmla="*/ 19638 w 87577"/>
                <a:gd name="connsiteY11" fmla="*/ 96969 h 96969"/>
                <a:gd name="connsiteX12" fmla="*/ 0 w 87577"/>
                <a:gd name="connsiteY12"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7577" h="96969">
                  <a:moveTo>
                    <a:pt x="0" y="96969"/>
                  </a:moveTo>
                  <a:lnTo>
                    <a:pt x="0" y="0"/>
                  </a:lnTo>
                  <a:lnTo>
                    <a:pt x="19638" y="0"/>
                  </a:lnTo>
                  <a:lnTo>
                    <a:pt x="19638" y="42935"/>
                  </a:lnTo>
                  <a:lnTo>
                    <a:pt x="59280" y="0"/>
                  </a:lnTo>
                  <a:lnTo>
                    <a:pt x="85626" y="0"/>
                  </a:lnTo>
                  <a:lnTo>
                    <a:pt x="49034" y="37690"/>
                  </a:lnTo>
                  <a:lnTo>
                    <a:pt x="87577" y="96969"/>
                  </a:lnTo>
                  <a:lnTo>
                    <a:pt x="62207" y="96969"/>
                  </a:lnTo>
                  <a:lnTo>
                    <a:pt x="35373" y="51473"/>
                  </a:lnTo>
                  <a:lnTo>
                    <a:pt x="19638" y="67696"/>
                  </a:lnTo>
                  <a:lnTo>
                    <a:pt x="19638" y="96969"/>
                  </a:lnTo>
                  <a:lnTo>
                    <a:pt x="0" y="96969"/>
                  </a:lnTo>
                  <a:close/>
                </a:path>
              </a:pathLst>
            </a:custGeom>
            <a:grpFill/>
            <a:ln w="12192" cap="flat">
              <a:noFill/>
              <a:prstDash val="solid"/>
              <a:miter/>
            </a:ln>
          </p:spPr>
          <p:txBody>
            <a:bodyPr rtlCol="0" anchor="ctr"/>
            <a:lstStyle/>
            <a:p>
              <a:endParaRPr lang="en-US"/>
            </a:p>
          </p:txBody>
        </p:sp>
        <p:sp>
          <p:nvSpPr>
            <p:cNvPr id="78" name="Freeform: Shape 77">
              <a:extLst>
                <a:ext uri="{FF2B5EF4-FFF2-40B4-BE49-F238E27FC236}">
                  <a16:creationId xmlns="" xmlns:a16="http://schemas.microsoft.com/office/drawing/2014/main" id="{77748BF2-C1B1-4887-B555-DF854BC495C6}"/>
                </a:ext>
              </a:extLst>
            </p:cNvPr>
            <p:cNvSpPr/>
            <p:nvPr/>
          </p:nvSpPr>
          <p:spPr>
            <a:xfrm>
              <a:off x="9808012" y="849183"/>
              <a:ext cx="1951587" cy="11709"/>
            </a:xfrm>
            <a:custGeom>
              <a:avLst/>
              <a:gdLst>
                <a:gd name="connsiteX0" fmla="*/ 0 w 1951587"/>
                <a:gd name="connsiteY0" fmla="*/ 0 h 11709"/>
                <a:gd name="connsiteX1" fmla="*/ 1951588 w 1951587"/>
                <a:gd name="connsiteY1" fmla="*/ 0 h 11709"/>
                <a:gd name="connsiteX2" fmla="*/ 1951588 w 1951587"/>
                <a:gd name="connsiteY2" fmla="*/ 11710 h 11709"/>
                <a:gd name="connsiteX3" fmla="*/ 0 w 1951587"/>
                <a:gd name="connsiteY3" fmla="*/ 11710 h 11709"/>
              </a:gdLst>
              <a:ahLst/>
              <a:cxnLst>
                <a:cxn ang="0">
                  <a:pos x="connsiteX0" y="connsiteY0"/>
                </a:cxn>
                <a:cxn ang="0">
                  <a:pos x="connsiteX1" y="connsiteY1"/>
                </a:cxn>
                <a:cxn ang="0">
                  <a:pos x="connsiteX2" y="connsiteY2"/>
                </a:cxn>
                <a:cxn ang="0">
                  <a:pos x="connsiteX3" y="connsiteY3"/>
                </a:cxn>
              </a:cxnLst>
              <a:rect l="l" t="t" r="r" b="b"/>
              <a:pathLst>
                <a:path w="1951587" h="11709">
                  <a:moveTo>
                    <a:pt x="0" y="0"/>
                  </a:moveTo>
                  <a:lnTo>
                    <a:pt x="1951588" y="0"/>
                  </a:lnTo>
                  <a:lnTo>
                    <a:pt x="1951588" y="11710"/>
                  </a:lnTo>
                  <a:lnTo>
                    <a:pt x="0" y="11710"/>
                  </a:lnTo>
                  <a:close/>
                </a:path>
              </a:pathLst>
            </a:custGeom>
            <a:grpFill/>
            <a:ln w="12192" cap="flat">
              <a:noFill/>
              <a:prstDash val="solid"/>
              <a:miter/>
            </a:ln>
          </p:spPr>
          <p:txBody>
            <a:bodyPr rtlCol="0" anchor="ctr"/>
            <a:lstStyle/>
            <a:p>
              <a:endParaRPr lang="en-US"/>
            </a:p>
          </p:txBody>
        </p:sp>
      </p:grpSp>
    </p:spTree>
    <p:extLst>
      <p:ext uri="{BB962C8B-B14F-4D97-AF65-F5344CB8AC3E}">
        <p14:creationId xmlns:p14="http://schemas.microsoft.com/office/powerpoint/2010/main" val="34323408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and Colomn Light">
    <p:spTree>
      <p:nvGrpSpPr>
        <p:cNvPr id="1" name=""/>
        <p:cNvGrpSpPr/>
        <p:nvPr/>
      </p:nvGrpSpPr>
      <p:grpSpPr>
        <a:xfrm>
          <a:off x="0" y="0"/>
          <a:ext cx="0" cy="0"/>
          <a:chOff x="0" y="0"/>
          <a:chExt cx="0" cy="0"/>
        </a:xfrm>
      </p:grpSpPr>
      <p:sp>
        <p:nvSpPr>
          <p:cNvPr id="109" name="Title 1">
            <a:extLst>
              <a:ext uri="{FF2B5EF4-FFF2-40B4-BE49-F238E27FC236}">
                <a16:creationId xmlns="" xmlns:a16="http://schemas.microsoft.com/office/drawing/2014/main" id="{2FA45607-9172-400B-84A3-269446FFFB4F}"/>
              </a:ext>
            </a:extLst>
          </p:cNvPr>
          <p:cNvSpPr>
            <a:spLocks noGrp="1"/>
          </p:cNvSpPr>
          <p:nvPr>
            <p:ph type="title"/>
          </p:nvPr>
        </p:nvSpPr>
        <p:spPr>
          <a:xfrm>
            <a:off x="587375" y="584200"/>
            <a:ext cx="9496987" cy="972592"/>
          </a:xfrm>
          <a:prstGeom prst="rect">
            <a:avLst/>
          </a:prstGeom>
        </p:spPr>
        <p:txBody>
          <a:bodyPr lIns="0" tIns="0" rIns="0" bIns="0"/>
          <a:lstStyle>
            <a:lvl1pPr>
              <a:defRPr b="1">
                <a:solidFill>
                  <a:schemeClr val="tx2"/>
                </a:solidFill>
              </a:defRPr>
            </a:lvl1pPr>
          </a:lstStyle>
          <a:p>
            <a:r>
              <a:rPr lang="en-US" dirty="0"/>
              <a:t>Click to edit Master title style</a:t>
            </a:r>
            <a:endParaRPr lang="es-PE" dirty="0"/>
          </a:p>
        </p:txBody>
      </p:sp>
      <p:sp>
        <p:nvSpPr>
          <p:cNvPr id="35" name="TextBox 34">
            <a:extLst>
              <a:ext uri="{FF2B5EF4-FFF2-40B4-BE49-F238E27FC236}">
                <a16:creationId xmlns="" xmlns:a16="http://schemas.microsoft.com/office/drawing/2014/main" id="{CB43B0D9-9DA8-4D27-A3D9-A1BEF53C60B2}"/>
              </a:ext>
            </a:extLst>
          </p:cNvPr>
          <p:cNvSpPr txBox="1"/>
          <p:nvPr/>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lumMod val="90000"/>
                    <a:lumOff val="10000"/>
                  </a:schemeClr>
                </a:solidFill>
                <a:sym typeface="Arial"/>
              </a:rPr>
              <a:t>See. Understand. Act.</a:t>
            </a:r>
          </a:p>
        </p:txBody>
      </p:sp>
      <p:sp>
        <p:nvSpPr>
          <p:cNvPr id="101" name="TextBox 100">
            <a:extLst>
              <a:ext uri="{FF2B5EF4-FFF2-40B4-BE49-F238E27FC236}">
                <a16:creationId xmlns="" xmlns:a16="http://schemas.microsoft.com/office/drawing/2014/main" id="{37625C1B-6A83-42C6-9F6C-A611FC493B1E}"/>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tx1">
                    <a:lumMod val="50000"/>
                    <a:lumOff val="50000"/>
                  </a:schemeClr>
                </a:solidFill>
                <a:sym typeface="Arial"/>
              </a:rPr>
              <a:t>© 2022 Hillstone Networks | All rights reserved.</a:t>
            </a:r>
          </a:p>
        </p:txBody>
      </p:sp>
      <p:sp>
        <p:nvSpPr>
          <p:cNvPr id="108" name="TextBox 107">
            <a:extLst>
              <a:ext uri="{FF2B5EF4-FFF2-40B4-BE49-F238E27FC236}">
                <a16:creationId xmlns="" xmlns:a16="http://schemas.microsoft.com/office/drawing/2014/main" id="{FBEC8FB0-A2C0-4842-9B78-42C7ED3EAF72}"/>
              </a:ext>
            </a:extLst>
          </p:cNvPr>
          <p:cNvSpPr txBox="1"/>
          <p:nvPr userDrawn="1"/>
        </p:nvSpPr>
        <p:spPr>
          <a:xfrm>
            <a:off x="848978" y="6321605"/>
            <a:ext cx="41678"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a:t>
            </a:r>
          </a:p>
        </p:txBody>
      </p:sp>
      <p:sp>
        <p:nvSpPr>
          <p:cNvPr id="110" name="Text Placeholder 2">
            <a:extLst>
              <a:ext uri="{FF2B5EF4-FFF2-40B4-BE49-F238E27FC236}">
                <a16:creationId xmlns="" xmlns:a16="http://schemas.microsoft.com/office/drawing/2014/main" id="{4A4CCFA1-64B0-4D04-9582-DE2DB294A8D1}"/>
              </a:ext>
            </a:extLst>
          </p:cNvPr>
          <p:cNvSpPr>
            <a:spLocks noGrp="1"/>
          </p:cNvSpPr>
          <p:nvPr>
            <p:ph idx="1"/>
          </p:nvPr>
        </p:nvSpPr>
        <p:spPr>
          <a:xfrm>
            <a:off x="587375" y="1825625"/>
            <a:ext cx="11017250" cy="4184650"/>
          </a:xfrm>
          <a:prstGeom prst="rect">
            <a:avLst/>
          </a:prstGeom>
        </p:spPr>
        <p:txBody>
          <a:bodyPr vert="horz" lIns="0" tIns="0" rIns="0" bIns="0" rtlCol="0">
            <a:normAutofit/>
          </a:bodyPr>
          <a:lstStyle>
            <a:lvl1pPr>
              <a:defRPr lang="en-US" sz="2000" b="0" kern="1200" baseline="0" dirty="0">
                <a:solidFill>
                  <a:schemeClr val="tx1"/>
                </a:solidFill>
                <a:latin typeface="Arial" panose="020B0604020202020204" pitchFamily="34" charset="0"/>
                <a:ea typeface="+mn-ea"/>
                <a:cs typeface="+mn-cs"/>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stStyle>
          <a:p>
            <a:pPr marL="268288" lvl="0" indent="-268288" algn="l" defTabSz="914400" rtl="0" eaLnBrk="1" latinLnBrk="0" hangingPunct="1">
              <a:lnSpc>
                <a:spcPct val="90000"/>
              </a:lnSpc>
              <a:spcBef>
                <a:spcPts val="1000"/>
              </a:spcBef>
              <a:buFont typeface="Arial" panose="020B0604020202020204" pitchFamily="34" charset="0"/>
              <a:buChar char="•"/>
            </a:pPr>
            <a:r>
              <a:rPr lang="en-US" dirty="0"/>
              <a:t>Click to edit Master text styles</a:t>
            </a:r>
          </a:p>
        </p:txBody>
      </p:sp>
      <p:sp>
        <p:nvSpPr>
          <p:cNvPr id="111" name="Slide Number Placeholder 5">
            <a:extLst>
              <a:ext uri="{FF2B5EF4-FFF2-40B4-BE49-F238E27FC236}">
                <a16:creationId xmlns="" xmlns:a16="http://schemas.microsoft.com/office/drawing/2014/main" id="{6D03AD8D-9CB5-4311-9964-D93B902CCE0E}"/>
              </a:ext>
            </a:extLst>
          </p:cNvPr>
          <p:cNvSpPr>
            <a:spLocks noGrp="1"/>
          </p:cNvSpPr>
          <p:nvPr>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rgbClr val="000000"/>
                </a:solidFill>
                <a:latin typeface="Arial"/>
                <a:cs typeface="Arial"/>
                <a:rtl val="0"/>
              </a:defRPr>
            </a:lvl1pPr>
          </a:lstStyle>
          <a:p>
            <a:fld id="{E98FCA07-3125-49EB-99F1-64DCEC752C04}" type="slidenum">
              <a:rPr lang="en-US" smtClean="0"/>
              <a:pPr/>
              <a:t>‹#›</a:t>
            </a:fld>
            <a:endParaRPr lang="en-US" sz="1152" b="0" spc="0" baseline="0" dirty="0">
              <a:solidFill>
                <a:srgbClr val="000000"/>
              </a:solidFill>
              <a:latin typeface="Arial"/>
              <a:cs typeface="Arial"/>
              <a:rtl val="0"/>
            </a:endParaRPr>
          </a:p>
        </p:txBody>
      </p:sp>
      <p:grpSp>
        <p:nvGrpSpPr>
          <p:cNvPr id="49" name="Graphic 4">
            <a:extLst>
              <a:ext uri="{FF2B5EF4-FFF2-40B4-BE49-F238E27FC236}">
                <a16:creationId xmlns="" xmlns:a16="http://schemas.microsoft.com/office/drawing/2014/main" id="{BD7821E1-06B2-45ED-8F16-1A1FAD4ADC56}"/>
              </a:ext>
            </a:extLst>
          </p:cNvPr>
          <p:cNvGrpSpPr/>
          <p:nvPr userDrawn="1"/>
        </p:nvGrpSpPr>
        <p:grpSpPr>
          <a:xfrm>
            <a:off x="10250227" y="584200"/>
            <a:ext cx="1368184" cy="366046"/>
            <a:chOff x="10396839" y="452766"/>
            <a:chExt cx="1368184" cy="366046"/>
          </a:xfrm>
          <a:solidFill>
            <a:srgbClr val="002C73"/>
          </a:solidFill>
        </p:grpSpPr>
        <p:sp>
          <p:nvSpPr>
            <p:cNvPr id="50" name="Freeform: Shape 49">
              <a:extLst>
                <a:ext uri="{FF2B5EF4-FFF2-40B4-BE49-F238E27FC236}">
                  <a16:creationId xmlns="" xmlns:a16="http://schemas.microsoft.com/office/drawing/2014/main" id="{AE36E163-B4F2-4BA9-AD40-A824A9737E9F}"/>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332E1597-367C-4D15-B3C9-38E8F55BCCFD}"/>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D61DDD98-0DDE-4209-A5E2-142CC1957D63}"/>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53" name="Freeform: Shape 52">
              <a:extLst>
                <a:ext uri="{FF2B5EF4-FFF2-40B4-BE49-F238E27FC236}">
                  <a16:creationId xmlns="" xmlns:a16="http://schemas.microsoft.com/office/drawing/2014/main" id="{0E0818F3-0B46-4BA7-8839-052FCB4BBEBD}"/>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54" name="Freeform: Shape 53">
              <a:extLst>
                <a:ext uri="{FF2B5EF4-FFF2-40B4-BE49-F238E27FC236}">
                  <a16:creationId xmlns="" xmlns:a16="http://schemas.microsoft.com/office/drawing/2014/main" id="{11B9B26B-9364-4A33-8FF9-5D8E19CC49C9}"/>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55" name="Freeform: Shape 54">
              <a:extLst>
                <a:ext uri="{FF2B5EF4-FFF2-40B4-BE49-F238E27FC236}">
                  <a16:creationId xmlns="" xmlns:a16="http://schemas.microsoft.com/office/drawing/2014/main" id="{544F662B-A45B-4971-93A7-16E1645256A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56" name="Freeform: Shape 55">
              <a:extLst>
                <a:ext uri="{FF2B5EF4-FFF2-40B4-BE49-F238E27FC236}">
                  <a16:creationId xmlns="" xmlns:a16="http://schemas.microsoft.com/office/drawing/2014/main" id="{46B5623A-D7DB-4E14-A0CF-485222AD8E1C}"/>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57" name="Freeform: Shape 56">
              <a:extLst>
                <a:ext uri="{FF2B5EF4-FFF2-40B4-BE49-F238E27FC236}">
                  <a16:creationId xmlns="" xmlns:a16="http://schemas.microsoft.com/office/drawing/2014/main" id="{3E216F48-437F-4B4E-B368-20BBCC66475D}"/>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58" name="Freeform: Shape 57">
              <a:extLst>
                <a:ext uri="{FF2B5EF4-FFF2-40B4-BE49-F238E27FC236}">
                  <a16:creationId xmlns="" xmlns:a16="http://schemas.microsoft.com/office/drawing/2014/main" id="{AE3CE3ED-03C0-433F-9136-EB1D75038E6C}"/>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59" name="Freeform: Shape 58">
              <a:extLst>
                <a:ext uri="{FF2B5EF4-FFF2-40B4-BE49-F238E27FC236}">
                  <a16:creationId xmlns="" xmlns:a16="http://schemas.microsoft.com/office/drawing/2014/main" id="{8A817748-7C53-41F8-89B0-303D914F12AF}"/>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60" name="Freeform: Shape 59">
              <a:extLst>
                <a:ext uri="{FF2B5EF4-FFF2-40B4-BE49-F238E27FC236}">
                  <a16:creationId xmlns="" xmlns:a16="http://schemas.microsoft.com/office/drawing/2014/main" id="{F3AE166B-A0DD-43DE-A71B-7852D3899D03}"/>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61" name="Freeform: Shape 60">
              <a:extLst>
                <a:ext uri="{FF2B5EF4-FFF2-40B4-BE49-F238E27FC236}">
                  <a16:creationId xmlns="" xmlns:a16="http://schemas.microsoft.com/office/drawing/2014/main" id="{ED85D8CD-1D57-413F-90D2-2BEDDBC1E76F}"/>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62" name="Freeform: Shape 61">
              <a:extLst>
                <a:ext uri="{FF2B5EF4-FFF2-40B4-BE49-F238E27FC236}">
                  <a16:creationId xmlns="" xmlns:a16="http://schemas.microsoft.com/office/drawing/2014/main" id="{A871514A-A5BD-449E-B417-9236B570FF8F}"/>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63" name="Freeform: Shape 62">
              <a:extLst>
                <a:ext uri="{FF2B5EF4-FFF2-40B4-BE49-F238E27FC236}">
                  <a16:creationId xmlns="" xmlns:a16="http://schemas.microsoft.com/office/drawing/2014/main" id="{54F32C1C-FD9F-4B0E-A3FA-87447EC055BB}"/>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64" name="Freeform: Shape 63">
              <a:extLst>
                <a:ext uri="{FF2B5EF4-FFF2-40B4-BE49-F238E27FC236}">
                  <a16:creationId xmlns="" xmlns:a16="http://schemas.microsoft.com/office/drawing/2014/main" id="{C1010C80-9ECA-406E-A3B0-A49CEE316457}"/>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65" name="Freeform: Shape 64">
              <a:extLst>
                <a:ext uri="{FF2B5EF4-FFF2-40B4-BE49-F238E27FC236}">
                  <a16:creationId xmlns="" xmlns:a16="http://schemas.microsoft.com/office/drawing/2014/main" id="{BF1969CA-91FF-442B-B693-5EA9AB62AF81}"/>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66" name="Freeform: Shape 65">
              <a:extLst>
                <a:ext uri="{FF2B5EF4-FFF2-40B4-BE49-F238E27FC236}">
                  <a16:creationId xmlns="" xmlns:a16="http://schemas.microsoft.com/office/drawing/2014/main" id="{E9678C22-5874-46AF-ABCC-8298DEDCDD2E}"/>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Tree>
    <p:extLst>
      <p:ext uri="{BB962C8B-B14F-4D97-AF65-F5344CB8AC3E}">
        <p14:creationId xmlns:p14="http://schemas.microsoft.com/office/powerpoint/2010/main" val="41583019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Slide and Colomn Light">
    <p:spTree>
      <p:nvGrpSpPr>
        <p:cNvPr id="1" name=""/>
        <p:cNvGrpSpPr/>
        <p:nvPr/>
      </p:nvGrpSpPr>
      <p:grpSpPr>
        <a:xfrm>
          <a:off x="0" y="0"/>
          <a:ext cx="0" cy="0"/>
          <a:chOff x="0" y="0"/>
          <a:chExt cx="0" cy="0"/>
        </a:xfrm>
      </p:grpSpPr>
      <p:sp>
        <p:nvSpPr>
          <p:cNvPr id="109" name="Title 1">
            <a:extLst>
              <a:ext uri="{FF2B5EF4-FFF2-40B4-BE49-F238E27FC236}">
                <a16:creationId xmlns="" xmlns:a16="http://schemas.microsoft.com/office/drawing/2014/main" id="{2FA45607-9172-400B-84A3-269446FFFB4F}"/>
              </a:ext>
            </a:extLst>
          </p:cNvPr>
          <p:cNvSpPr>
            <a:spLocks noGrp="1"/>
          </p:cNvSpPr>
          <p:nvPr>
            <p:ph type="title"/>
          </p:nvPr>
        </p:nvSpPr>
        <p:spPr>
          <a:xfrm>
            <a:off x="587375" y="584200"/>
            <a:ext cx="9496987" cy="972592"/>
          </a:xfrm>
          <a:prstGeom prst="rect">
            <a:avLst/>
          </a:prstGeom>
        </p:spPr>
        <p:txBody>
          <a:bodyPr lIns="0" tIns="0" rIns="0" bIns="0"/>
          <a:lstStyle>
            <a:lvl1pPr>
              <a:defRPr b="1">
                <a:solidFill>
                  <a:schemeClr val="tx2"/>
                </a:solidFill>
              </a:defRPr>
            </a:lvl1pPr>
          </a:lstStyle>
          <a:p>
            <a:r>
              <a:rPr lang="en-US" dirty="0"/>
              <a:t>Click to edit Master title style</a:t>
            </a:r>
            <a:endParaRPr lang="es-PE" dirty="0"/>
          </a:p>
        </p:txBody>
      </p:sp>
      <p:sp>
        <p:nvSpPr>
          <p:cNvPr id="35" name="TextBox 34">
            <a:extLst>
              <a:ext uri="{FF2B5EF4-FFF2-40B4-BE49-F238E27FC236}">
                <a16:creationId xmlns="" xmlns:a16="http://schemas.microsoft.com/office/drawing/2014/main" id="{CB43B0D9-9DA8-4D27-A3D9-A1BEF53C60B2}"/>
              </a:ext>
            </a:extLst>
          </p:cNvPr>
          <p:cNvSpPr txBox="1"/>
          <p:nvPr/>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lumMod val="90000"/>
                    <a:lumOff val="10000"/>
                  </a:schemeClr>
                </a:solidFill>
                <a:sym typeface="Arial"/>
              </a:rPr>
              <a:t>See. Understand. Act.</a:t>
            </a:r>
          </a:p>
        </p:txBody>
      </p:sp>
      <p:sp>
        <p:nvSpPr>
          <p:cNvPr id="101" name="TextBox 100">
            <a:extLst>
              <a:ext uri="{FF2B5EF4-FFF2-40B4-BE49-F238E27FC236}">
                <a16:creationId xmlns="" xmlns:a16="http://schemas.microsoft.com/office/drawing/2014/main" id="{37625C1B-6A83-42C6-9F6C-A611FC493B1E}"/>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tx1">
                    <a:lumMod val="50000"/>
                    <a:lumOff val="50000"/>
                  </a:schemeClr>
                </a:solidFill>
                <a:sym typeface="Arial"/>
              </a:rPr>
              <a:t>© 2022 Hillstone Networks | All rights reserved.</a:t>
            </a:r>
          </a:p>
        </p:txBody>
      </p:sp>
      <p:sp>
        <p:nvSpPr>
          <p:cNvPr id="108" name="TextBox 107">
            <a:extLst>
              <a:ext uri="{FF2B5EF4-FFF2-40B4-BE49-F238E27FC236}">
                <a16:creationId xmlns="" xmlns:a16="http://schemas.microsoft.com/office/drawing/2014/main" id="{FBEC8FB0-A2C0-4842-9B78-42C7ED3EAF72}"/>
              </a:ext>
            </a:extLst>
          </p:cNvPr>
          <p:cNvSpPr txBox="1"/>
          <p:nvPr userDrawn="1"/>
        </p:nvSpPr>
        <p:spPr>
          <a:xfrm>
            <a:off x="848978" y="6321605"/>
            <a:ext cx="41678"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a:t>
            </a:r>
          </a:p>
        </p:txBody>
      </p:sp>
      <p:sp>
        <p:nvSpPr>
          <p:cNvPr id="111" name="Slide Number Placeholder 5">
            <a:extLst>
              <a:ext uri="{FF2B5EF4-FFF2-40B4-BE49-F238E27FC236}">
                <a16:creationId xmlns="" xmlns:a16="http://schemas.microsoft.com/office/drawing/2014/main" id="{6D03AD8D-9CB5-4311-9964-D93B902CCE0E}"/>
              </a:ext>
            </a:extLst>
          </p:cNvPr>
          <p:cNvSpPr>
            <a:spLocks noGrp="1"/>
          </p:cNvSpPr>
          <p:nvPr>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rgbClr val="000000"/>
                </a:solidFill>
                <a:latin typeface="Arial"/>
                <a:cs typeface="Arial"/>
                <a:rtl val="0"/>
              </a:defRPr>
            </a:lvl1pPr>
          </a:lstStyle>
          <a:p>
            <a:fld id="{E98FCA07-3125-49EB-99F1-64DCEC752C04}" type="slidenum">
              <a:rPr lang="en-US" smtClean="0"/>
              <a:pPr/>
              <a:t>‹#›</a:t>
            </a:fld>
            <a:endParaRPr lang="en-US" sz="1152" b="0" spc="0" baseline="0" dirty="0">
              <a:solidFill>
                <a:srgbClr val="000000"/>
              </a:solidFill>
              <a:latin typeface="Arial"/>
              <a:cs typeface="Arial"/>
              <a:rtl val="0"/>
            </a:endParaRPr>
          </a:p>
        </p:txBody>
      </p:sp>
      <p:grpSp>
        <p:nvGrpSpPr>
          <p:cNvPr id="49" name="Graphic 4">
            <a:extLst>
              <a:ext uri="{FF2B5EF4-FFF2-40B4-BE49-F238E27FC236}">
                <a16:creationId xmlns="" xmlns:a16="http://schemas.microsoft.com/office/drawing/2014/main" id="{BD7821E1-06B2-45ED-8F16-1A1FAD4ADC56}"/>
              </a:ext>
            </a:extLst>
          </p:cNvPr>
          <p:cNvGrpSpPr/>
          <p:nvPr userDrawn="1"/>
        </p:nvGrpSpPr>
        <p:grpSpPr>
          <a:xfrm>
            <a:off x="10250227" y="584200"/>
            <a:ext cx="1368184" cy="366046"/>
            <a:chOff x="10396839" y="452766"/>
            <a:chExt cx="1368184" cy="366046"/>
          </a:xfrm>
          <a:solidFill>
            <a:srgbClr val="002C73"/>
          </a:solidFill>
        </p:grpSpPr>
        <p:sp>
          <p:nvSpPr>
            <p:cNvPr id="50" name="Freeform: Shape 49">
              <a:extLst>
                <a:ext uri="{FF2B5EF4-FFF2-40B4-BE49-F238E27FC236}">
                  <a16:creationId xmlns="" xmlns:a16="http://schemas.microsoft.com/office/drawing/2014/main" id="{AE36E163-B4F2-4BA9-AD40-A824A9737E9F}"/>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332E1597-367C-4D15-B3C9-38E8F55BCCFD}"/>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D61DDD98-0DDE-4209-A5E2-142CC1957D63}"/>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53" name="Freeform: Shape 52">
              <a:extLst>
                <a:ext uri="{FF2B5EF4-FFF2-40B4-BE49-F238E27FC236}">
                  <a16:creationId xmlns="" xmlns:a16="http://schemas.microsoft.com/office/drawing/2014/main" id="{0E0818F3-0B46-4BA7-8839-052FCB4BBEBD}"/>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54" name="Freeform: Shape 53">
              <a:extLst>
                <a:ext uri="{FF2B5EF4-FFF2-40B4-BE49-F238E27FC236}">
                  <a16:creationId xmlns="" xmlns:a16="http://schemas.microsoft.com/office/drawing/2014/main" id="{11B9B26B-9364-4A33-8FF9-5D8E19CC49C9}"/>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55" name="Freeform: Shape 54">
              <a:extLst>
                <a:ext uri="{FF2B5EF4-FFF2-40B4-BE49-F238E27FC236}">
                  <a16:creationId xmlns="" xmlns:a16="http://schemas.microsoft.com/office/drawing/2014/main" id="{544F662B-A45B-4971-93A7-16E1645256A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56" name="Freeform: Shape 55">
              <a:extLst>
                <a:ext uri="{FF2B5EF4-FFF2-40B4-BE49-F238E27FC236}">
                  <a16:creationId xmlns="" xmlns:a16="http://schemas.microsoft.com/office/drawing/2014/main" id="{46B5623A-D7DB-4E14-A0CF-485222AD8E1C}"/>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57" name="Freeform: Shape 56">
              <a:extLst>
                <a:ext uri="{FF2B5EF4-FFF2-40B4-BE49-F238E27FC236}">
                  <a16:creationId xmlns="" xmlns:a16="http://schemas.microsoft.com/office/drawing/2014/main" id="{3E216F48-437F-4B4E-B368-20BBCC66475D}"/>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58" name="Freeform: Shape 57">
              <a:extLst>
                <a:ext uri="{FF2B5EF4-FFF2-40B4-BE49-F238E27FC236}">
                  <a16:creationId xmlns="" xmlns:a16="http://schemas.microsoft.com/office/drawing/2014/main" id="{AE3CE3ED-03C0-433F-9136-EB1D75038E6C}"/>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59" name="Freeform: Shape 58">
              <a:extLst>
                <a:ext uri="{FF2B5EF4-FFF2-40B4-BE49-F238E27FC236}">
                  <a16:creationId xmlns="" xmlns:a16="http://schemas.microsoft.com/office/drawing/2014/main" id="{8A817748-7C53-41F8-89B0-303D914F12AF}"/>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60" name="Freeform: Shape 59">
              <a:extLst>
                <a:ext uri="{FF2B5EF4-FFF2-40B4-BE49-F238E27FC236}">
                  <a16:creationId xmlns="" xmlns:a16="http://schemas.microsoft.com/office/drawing/2014/main" id="{F3AE166B-A0DD-43DE-A71B-7852D3899D03}"/>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61" name="Freeform: Shape 60">
              <a:extLst>
                <a:ext uri="{FF2B5EF4-FFF2-40B4-BE49-F238E27FC236}">
                  <a16:creationId xmlns="" xmlns:a16="http://schemas.microsoft.com/office/drawing/2014/main" id="{ED85D8CD-1D57-413F-90D2-2BEDDBC1E76F}"/>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62" name="Freeform: Shape 61">
              <a:extLst>
                <a:ext uri="{FF2B5EF4-FFF2-40B4-BE49-F238E27FC236}">
                  <a16:creationId xmlns="" xmlns:a16="http://schemas.microsoft.com/office/drawing/2014/main" id="{A871514A-A5BD-449E-B417-9236B570FF8F}"/>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63" name="Freeform: Shape 62">
              <a:extLst>
                <a:ext uri="{FF2B5EF4-FFF2-40B4-BE49-F238E27FC236}">
                  <a16:creationId xmlns="" xmlns:a16="http://schemas.microsoft.com/office/drawing/2014/main" id="{54F32C1C-FD9F-4B0E-A3FA-87447EC055BB}"/>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64" name="Freeform: Shape 63">
              <a:extLst>
                <a:ext uri="{FF2B5EF4-FFF2-40B4-BE49-F238E27FC236}">
                  <a16:creationId xmlns="" xmlns:a16="http://schemas.microsoft.com/office/drawing/2014/main" id="{C1010C80-9ECA-406E-A3B0-A49CEE316457}"/>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65" name="Freeform: Shape 64">
              <a:extLst>
                <a:ext uri="{FF2B5EF4-FFF2-40B4-BE49-F238E27FC236}">
                  <a16:creationId xmlns="" xmlns:a16="http://schemas.microsoft.com/office/drawing/2014/main" id="{BF1969CA-91FF-442B-B693-5EA9AB62AF81}"/>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66" name="Freeform: Shape 65">
              <a:extLst>
                <a:ext uri="{FF2B5EF4-FFF2-40B4-BE49-F238E27FC236}">
                  <a16:creationId xmlns="" xmlns:a16="http://schemas.microsoft.com/office/drawing/2014/main" id="{E9678C22-5874-46AF-ABCC-8298DEDCDD2E}"/>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27" name="Table Placeholder 2">
            <a:extLst>
              <a:ext uri="{FF2B5EF4-FFF2-40B4-BE49-F238E27FC236}">
                <a16:creationId xmlns="" xmlns:a16="http://schemas.microsoft.com/office/drawing/2014/main" id="{084884DC-EB96-47F9-B702-81DA02E4AF7D}"/>
              </a:ext>
            </a:extLst>
          </p:cNvPr>
          <p:cNvSpPr>
            <a:spLocks noGrp="1"/>
          </p:cNvSpPr>
          <p:nvPr>
            <p:ph type="tbl" sz="quarter" idx="10" hasCustomPrompt="1"/>
          </p:nvPr>
        </p:nvSpPr>
        <p:spPr>
          <a:xfrm>
            <a:off x="587374" y="1825625"/>
            <a:ext cx="11028773" cy="4264108"/>
          </a:xfrm>
          <a:prstGeom prst="rect">
            <a:avLst/>
          </a:prstGeom>
          <a:noFill/>
        </p:spPr>
        <p:txBody>
          <a:bodyPr anchor="ctr" anchorCtr="0"/>
          <a:lstStyle>
            <a:lvl1pPr algn="ctr">
              <a:defRPr sz="3200">
                <a:solidFill>
                  <a:schemeClr val="tx1"/>
                </a:solidFill>
              </a:defRPr>
            </a:lvl1pPr>
          </a:lstStyle>
          <a:p>
            <a:r>
              <a:rPr lang="en-US" dirty="0"/>
              <a:t>Your Table Here</a:t>
            </a:r>
          </a:p>
        </p:txBody>
      </p:sp>
    </p:spTree>
    <p:extLst>
      <p:ext uri="{BB962C8B-B14F-4D97-AF65-F5344CB8AC3E}">
        <p14:creationId xmlns:p14="http://schemas.microsoft.com/office/powerpoint/2010/main" val="17473372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and 2 Colomn">
    <p:spTree>
      <p:nvGrpSpPr>
        <p:cNvPr id="1" name=""/>
        <p:cNvGrpSpPr/>
        <p:nvPr/>
      </p:nvGrpSpPr>
      <p:grpSpPr>
        <a:xfrm>
          <a:off x="0" y="0"/>
          <a:ext cx="0" cy="0"/>
          <a:chOff x="0" y="0"/>
          <a:chExt cx="0" cy="0"/>
        </a:xfrm>
      </p:grpSpPr>
      <p:pic>
        <p:nvPicPr>
          <p:cNvPr id="35" name="Picture 34" descr="Abstract background of dark mesh">
            <a:extLst>
              <a:ext uri="{FF2B5EF4-FFF2-40B4-BE49-F238E27FC236}">
                <a16:creationId xmlns="" xmlns:a16="http://schemas.microsoft.com/office/drawing/2014/main" id="{28AF84B7-5F5D-4A1B-93A7-5A1E227340F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r="55899"/>
          <a:stretch/>
        </p:blipFill>
        <p:spPr>
          <a:xfrm>
            <a:off x="0" y="0"/>
            <a:ext cx="5376783" cy="6858000"/>
          </a:xfrm>
          <a:prstGeom prst="rect">
            <a:avLst/>
          </a:prstGeom>
        </p:spPr>
      </p:pic>
      <p:sp>
        <p:nvSpPr>
          <p:cNvPr id="101" name="TextBox 100">
            <a:extLst>
              <a:ext uri="{FF2B5EF4-FFF2-40B4-BE49-F238E27FC236}">
                <a16:creationId xmlns="" xmlns:a16="http://schemas.microsoft.com/office/drawing/2014/main" id="{37625C1B-6A83-42C6-9F6C-A611FC493B1E}"/>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52" b="0" i="0" u="none" strike="noStrike" kern="1200" cap="none" spc="0" normalizeH="0" baseline="0" noProof="0" dirty="0">
                <a:ln>
                  <a:noFill/>
                </a:ln>
                <a:solidFill>
                  <a:srgbClr val="231F20">
                    <a:lumMod val="50000"/>
                    <a:lumOff val="50000"/>
                  </a:srgbClr>
                </a:solidFill>
                <a:effectLst/>
                <a:uLnTx/>
                <a:uFillTx/>
                <a:latin typeface="Arial"/>
                <a:ea typeface="+mn-ea"/>
                <a:cs typeface="Arial"/>
                <a:sym typeface="Arial"/>
                <a:rtl val="0"/>
              </a:rPr>
              <a:t>© 2022 Hillstone Networks | All rights reserved.</a:t>
            </a:r>
          </a:p>
        </p:txBody>
      </p:sp>
      <p:sp>
        <p:nvSpPr>
          <p:cNvPr id="38" name="Rectangle 37">
            <a:extLst>
              <a:ext uri="{FF2B5EF4-FFF2-40B4-BE49-F238E27FC236}">
                <a16:creationId xmlns="" xmlns:a16="http://schemas.microsoft.com/office/drawing/2014/main" id="{B0BFB2B8-CB60-4A25-9B9A-552CEE207872}"/>
              </a:ext>
            </a:extLst>
          </p:cNvPr>
          <p:cNvSpPr/>
          <p:nvPr userDrawn="1"/>
        </p:nvSpPr>
        <p:spPr>
          <a:xfrm>
            <a:off x="1" y="0"/>
            <a:ext cx="5376782" cy="6858000"/>
          </a:xfrm>
          <a:prstGeom prst="rect">
            <a:avLst/>
          </a:prstGeom>
          <a:gradFill flip="none" rotWithShape="1">
            <a:gsLst>
              <a:gs pos="100000">
                <a:schemeClr val="tx2">
                  <a:alpha val="90000"/>
                </a:schemeClr>
              </a:gs>
              <a:gs pos="8000">
                <a:schemeClr val="tx1">
                  <a:alpha val="90000"/>
                </a:schemeClr>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Slide Number Placeholder 5">
            <a:extLst>
              <a:ext uri="{FF2B5EF4-FFF2-40B4-BE49-F238E27FC236}">
                <a16:creationId xmlns="" xmlns:a16="http://schemas.microsoft.com/office/drawing/2014/main" id="{BBD9252C-2071-4F12-A82A-B9D67E0A8138}"/>
              </a:ext>
            </a:extLst>
          </p:cNvPr>
          <p:cNvSpPr>
            <a:spLocks noGrp="1"/>
          </p:cNvSpPr>
          <p:nvPr>
            <p:ph type="sldNum" sz="quarter" idx="12"/>
          </p:nvPr>
        </p:nvSpPr>
        <p:spPr>
          <a:xfrm>
            <a:off x="587375" y="6321605"/>
            <a:ext cx="261603" cy="177293"/>
          </a:xfrm>
          <a:prstGeom prst="rect">
            <a:avLst/>
          </a:prstGeom>
          <a:noFill/>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lvl1pPr>
              <a:defRPr lang="en-US" sz="1152" b="0" spc="0" baseline="0" smtClean="0">
                <a:solidFill>
                  <a:schemeClr val="bg1"/>
                </a:solidFill>
                <a:latin typeface="Arial"/>
                <a:cs typeface="Arial"/>
                <a:rtl val="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98FCA07-3125-49EB-99F1-64DCEC752C04}" type="slidenum">
              <a:rPr kumimoji="0" lang="en-US" sz="1152" b="0" i="0" u="none" strike="noStrike" kern="1200" cap="none" spc="0" normalizeH="0" baseline="0" noProof="0" smtClean="0">
                <a:ln>
                  <a:noFill/>
                </a:ln>
                <a:solidFill>
                  <a:prstClr val="white"/>
                </a:solidFill>
                <a:effectLst/>
                <a:uLnTx/>
                <a:uFillTx/>
                <a:latin typeface="Arial"/>
                <a:ea typeface="+mn-ea"/>
                <a:cs typeface="Arial"/>
                <a:rtl val="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152" b="0" i="0" u="none" strike="noStrike" kern="1200" cap="none" spc="0" normalizeH="0" baseline="0" noProof="0" dirty="0">
              <a:ln>
                <a:noFill/>
              </a:ln>
              <a:solidFill>
                <a:prstClr val="white"/>
              </a:solidFill>
              <a:effectLst/>
              <a:uLnTx/>
              <a:uFillTx/>
              <a:latin typeface="Arial"/>
              <a:ea typeface="+mn-ea"/>
              <a:cs typeface="Arial"/>
              <a:rtl val="0"/>
            </a:endParaRPr>
          </a:p>
        </p:txBody>
      </p:sp>
      <p:sp>
        <p:nvSpPr>
          <p:cNvPr id="40" name="TextBox 39">
            <a:extLst>
              <a:ext uri="{FF2B5EF4-FFF2-40B4-BE49-F238E27FC236}">
                <a16:creationId xmlns="" xmlns:a16="http://schemas.microsoft.com/office/drawing/2014/main" id="{E3DC744E-7909-4768-98A2-E3DB38B69950}"/>
              </a:ext>
            </a:extLst>
          </p:cNvPr>
          <p:cNvSpPr txBox="1"/>
          <p:nvPr userDrawn="1"/>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2" b="0" i="0" u="none" strike="noStrike" kern="1200" cap="none" spc="0" normalizeH="0" baseline="0" noProof="0" dirty="0">
                <a:ln>
                  <a:noFill/>
                </a:ln>
                <a:solidFill>
                  <a:prstClr val="white"/>
                </a:solidFill>
                <a:effectLst/>
                <a:uLnTx/>
                <a:uFillTx/>
                <a:latin typeface="Arial"/>
                <a:ea typeface="+mn-ea"/>
                <a:cs typeface="Arial"/>
                <a:sym typeface="Arial"/>
                <a:rtl val="0"/>
              </a:rPr>
              <a:t>See. Understand. Act.</a:t>
            </a:r>
          </a:p>
        </p:txBody>
      </p:sp>
      <p:sp>
        <p:nvSpPr>
          <p:cNvPr id="41" name="TextBox 40">
            <a:extLst>
              <a:ext uri="{FF2B5EF4-FFF2-40B4-BE49-F238E27FC236}">
                <a16:creationId xmlns="" xmlns:a16="http://schemas.microsoft.com/office/drawing/2014/main" id="{C48E660E-A1EB-4F83-ADD2-C4901AD8B2AC}"/>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2" b="0" i="0" u="none" strike="noStrike" kern="1200" cap="none" spc="0" normalizeH="0" baseline="0" noProof="0" dirty="0">
                <a:ln>
                  <a:noFill/>
                </a:ln>
                <a:solidFill>
                  <a:prstClr val="white"/>
                </a:solidFill>
                <a:effectLst/>
                <a:uLnTx/>
                <a:uFillTx/>
                <a:latin typeface="Arial"/>
                <a:ea typeface="+mn-ea"/>
                <a:cs typeface="Arial"/>
                <a:sym typeface="Arial"/>
                <a:rtl val="0"/>
              </a:rPr>
              <a:t>|</a:t>
            </a:r>
          </a:p>
        </p:txBody>
      </p:sp>
      <p:sp>
        <p:nvSpPr>
          <p:cNvPr id="30" name="Title 1">
            <a:extLst>
              <a:ext uri="{FF2B5EF4-FFF2-40B4-BE49-F238E27FC236}">
                <a16:creationId xmlns="" xmlns:a16="http://schemas.microsoft.com/office/drawing/2014/main" id="{261A2602-A448-4000-B9F5-E972BA02ED61}"/>
              </a:ext>
            </a:extLst>
          </p:cNvPr>
          <p:cNvSpPr>
            <a:spLocks noGrp="1"/>
          </p:cNvSpPr>
          <p:nvPr>
            <p:ph type="title"/>
          </p:nvPr>
        </p:nvSpPr>
        <p:spPr>
          <a:xfrm>
            <a:off x="601161" y="1857375"/>
            <a:ext cx="4132885" cy="972592"/>
          </a:xfrm>
          <a:prstGeom prst="rect">
            <a:avLst/>
          </a:prstGeom>
        </p:spPr>
        <p:txBody>
          <a:bodyPr lIns="0" tIns="0" rIns="0" bIns="0"/>
          <a:lstStyle>
            <a:lvl1pPr>
              <a:defRPr sz="2800" b="1">
                <a:solidFill>
                  <a:schemeClr val="bg1"/>
                </a:solidFill>
              </a:defRPr>
            </a:lvl1pPr>
          </a:lstStyle>
          <a:p>
            <a:r>
              <a:rPr lang="en-US" dirty="0"/>
              <a:t>Click to edit Master title style</a:t>
            </a:r>
            <a:endParaRPr lang="es-PE" dirty="0"/>
          </a:p>
        </p:txBody>
      </p:sp>
      <p:sp>
        <p:nvSpPr>
          <p:cNvPr id="6" name="Text Placeholder 5">
            <a:extLst>
              <a:ext uri="{FF2B5EF4-FFF2-40B4-BE49-F238E27FC236}">
                <a16:creationId xmlns="" xmlns:a16="http://schemas.microsoft.com/office/drawing/2014/main" id="{4A35202B-7102-433E-A63B-E5CB91052573}"/>
              </a:ext>
            </a:extLst>
          </p:cNvPr>
          <p:cNvSpPr>
            <a:spLocks noGrp="1"/>
          </p:cNvSpPr>
          <p:nvPr>
            <p:ph type="body" sz="quarter" idx="15"/>
          </p:nvPr>
        </p:nvSpPr>
        <p:spPr>
          <a:xfrm>
            <a:off x="601663" y="2857212"/>
            <a:ext cx="4132262" cy="2341563"/>
          </a:xfrm>
          <a:prstGeom prst="rect">
            <a:avLst/>
          </a:prstGeom>
        </p:spPr>
        <p:txBody>
          <a:bodyPr vert="horz" lIns="0" tIns="0" rIns="0" bIns="0" rtlCol="0">
            <a:normAutofit/>
          </a:bodyPr>
          <a:lstStyle>
            <a:lvl1pPr>
              <a:buNone/>
              <a:defRPr lang="en-US" sz="2000" dirty="0" smtClean="0">
                <a:cs typeface="Arial" panose="020B0604020202020204" pitchFamily="34" charset="0"/>
              </a:defRPr>
            </a:lvl1pPr>
            <a:lvl2pPr>
              <a:defRPr lang="en-US" sz="1800" dirty="0" smtClean="0">
                <a:cs typeface="Arial" panose="020B0604020202020204" pitchFamily="34" charset="0"/>
              </a:defRPr>
            </a:lvl2pPr>
            <a:lvl3pPr>
              <a:defRPr lang="en-US" sz="1800" dirty="0" smtClean="0">
                <a:cs typeface="Arial" panose="020B0604020202020204" pitchFamily="34" charset="0"/>
              </a:defRPr>
            </a:lvl3pPr>
            <a:lvl4pPr>
              <a:defRPr lang="en-US" sz="1800" dirty="0" smtClean="0">
                <a:cs typeface="Arial" panose="020B0604020202020204" pitchFamily="34" charset="0"/>
              </a:defRPr>
            </a:lvl4pPr>
            <a:lvl5pPr>
              <a:defRPr lang="en-US" sz="1800" dirty="0">
                <a:cs typeface="Arial" panose="020B0604020202020204" pitchFamily="34" charset="0"/>
              </a:defRPr>
            </a:lvl5pPr>
          </a:lstStyle>
          <a:p>
            <a:pPr marL="269875" lvl="0" indent="-269875">
              <a:buChar char="•"/>
            </a:pPr>
            <a:r>
              <a:rPr lang="en-US" dirty="0"/>
              <a:t>Click to edit Master text styles</a:t>
            </a:r>
          </a:p>
          <a:p>
            <a:pPr marL="269875" lvl="0" indent="-269875">
              <a:buChar char="•"/>
            </a:pPr>
            <a:r>
              <a:rPr lang="en-US" dirty="0"/>
              <a:t>Click to edit Master text styles</a:t>
            </a:r>
          </a:p>
          <a:p>
            <a:pPr marL="269875" lvl="0" indent="-269875">
              <a:buChar char="•"/>
            </a:pPr>
            <a:endParaRPr lang="en-US" dirty="0"/>
          </a:p>
          <a:p>
            <a:pPr marL="269875" lvl="0" indent="-269875">
              <a:buChar char="•"/>
            </a:pPr>
            <a:endParaRPr lang="en-US" dirty="0"/>
          </a:p>
        </p:txBody>
      </p:sp>
      <p:sp>
        <p:nvSpPr>
          <p:cNvPr id="8" name="Text Placeholder 7">
            <a:extLst>
              <a:ext uri="{FF2B5EF4-FFF2-40B4-BE49-F238E27FC236}">
                <a16:creationId xmlns="" xmlns:a16="http://schemas.microsoft.com/office/drawing/2014/main" id="{0CE02ABE-699C-48EA-BD5E-E38799996643}"/>
              </a:ext>
            </a:extLst>
          </p:cNvPr>
          <p:cNvSpPr>
            <a:spLocks noGrp="1"/>
          </p:cNvSpPr>
          <p:nvPr>
            <p:ph type="body" sz="quarter" idx="16"/>
          </p:nvPr>
        </p:nvSpPr>
        <p:spPr>
          <a:xfrm>
            <a:off x="6095999" y="1857375"/>
            <a:ext cx="5522411" cy="403091"/>
          </a:xfrm>
          <a:prstGeom prst="rect">
            <a:avLst/>
          </a:prstGeom>
        </p:spPr>
        <p:txBody>
          <a:bodyPr lIns="0" tIns="0" rIns="0" bIns="0"/>
          <a:lstStyle>
            <a:lvl1pPr>
              <a:defRPr sz="1800" b="1">
                <a:solidFill>
                  <a:schemeClr val="tx2"/>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10" name="Text Placeholder 9">
            <a:extLst>
              <a:ext uri="{FF2B5EF4-FFF2-40B4-BE49-F238E27FC236}">
                <a16:creationId xmlns="" xmlns:a16="http://schemas.microsoft.com/office/drawing/2014/main" id="{B1E5DC32-39DF-472D-82D7-B95D3E1CF2FF}"/>
              </a:ext>
            </a:extLst>
          </p:cNvPr>
          <p:cNvSpPr>
            <a:spLocks noGrp="1"/>
          </p:cNvSpPr>
          <p:nvPr>
            <p:ph type="body" sz="quarter" idx="17"/>
          </p:nvPr>
        </p:nvSpPr>
        <p:spPr>
          <a:xfrm>
            <a:off x="6096000" y="2260600"/>
            <a:ext cx="5522913" cy="692980"/>
          </a:xfrm>
          <a:prstGeom prst="rect">
            <a:avLst/>
          </a:prstGeom>
        </p:spPr>
        <p:txBody>
          <a:bodyPr lIns="0" tIns="0" rIns="0" bIns="0"/>
          <a:lstStyle>
            <a:lvl1pPr marL="268288" indent="-268288">
              <a:buFont typeface="Arial" panose="020B0604020202020204" pitchFamily="34" charset="0"/>
              <a:buChar char="•"/>
              <a:defRPr lang="en-US" sz="1600" b="0" dirty="0" smtClean="0">
                <a:solidFill>
                  <a:schemeClr val="tx1"/>
                </a:solidFill>
              </a:defRPr>
            </a:lvl1pPr>
            <a:lvl2pPr>
              <a:defRPr lang="en-US" b="1" dirty="0" smtClean="0">
                <a:solidFill>
                  <a:schemeClr val="tx1"/>
                </a:solidFill>
              </a:defRPr>
            </a:lvl2pPr>
            <a:lvl3pPr>
              <a:defRPr lang="en-US" b="1" dirty="0" smtClean="0">
                <a:solidFill>
                  <a:schemeClr val="tx1"/>
                </a:solidFill>
              </a:defRPr>
            </a:lvl3pPr>
            <a:lvl4pPr>
              <a:defRPr lang="en-US" b="1" dirty="0" smtClean="0">
                <a:solidFill>
                  <a:schemeClr val="tx1"/>
                </a:solidFill>
              </a:defRPr>
            </a:lvl4pPr>
            <a:lvl5pPr>
              <a:defRPr lang="en-US" b="1" dirty="0">
                <a:solidFill>
                  <a:schemeClr val="tx1"/>
                </a:solidFill>
              </a:defRPr>
            </a:lvl5pPr>
          </a:lstStyle>
          <a:p>
            <a:pPr lvl="0"/>
            <a:r>
              <a:rPr lang="en-US" dirty="0"/>
              <a:t>Click to edit Master text styles</a:t>
            </a:r>
          </a:p>
          <a:p>
            <a:pPr marL="268288" marR="0" lvl="0" indent="-268288"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lvl="0"/>
            <a:endParaRPr lang="en-US" dirty="0"/>
          </a:p>
        </p:txBody>
      </p:sp>
      <p:grpSp>
        <p:nvGrpSpPr>
          <p:cNvPr id="31" name="Graphic 4">
            <a:extLst>
              <a:ext uri="{FF2B5EF4-FFF2-40B4-BE49-F238E27FC236}">
                <a16:creationId xmlns="" xmlns:a16="http://schemas.microsoft.com/office/drawing/2014/main" id="{CCA6F3DD-59BC-447C-945F-4124532BDC98}"/>
              </a:ext>
            </a:extLst>
          </p:cNvPr>
          <p:cNvGrpSpPr/>
          <p:nvPr userDrawn="1"/>
        </p:nvGrpSpPr>
        <p:grpSpPr>
          <a:xfrm>
            <a:off x="10250227" y="584200"/>
            <a:ext cx="1368184" cy="366046"/>
            <a:chOff x="10396839" y="452766"/>
            <a:chExt cx="1368184" cy="366046"/>
          </a:xfrm>
          <a:solidFill>
            <a:srgbClr val="002C73"/>
          </a:solidFill>
        </p:grpSpPr>
        <p:sp>
          <p:nvSpPr>
            <p:cNvPr id="32" name="Freeform: Shape 31">
              <a:extLst>
                <a:ext uri="{FF2B5EF4-FFF2-40B4-BE49-F238E27FC236}">
                  <a16:creationId xmlns="" xmlns:a16="http://schemas.microsoft.com/office/drawing/2014/main" id="{E3DE0B3D-E558-4210-A481-96FDA9183349}"/>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33" name="Freeform: Shape 32">
              <a:extLst>
                <a:ext uri="{FF2B5EF4-FFF2-40B4-BE49-F238E27FC236}">
                  <a16:creationId xmlns="" xmlns:a16="http://schemas.microsoft.com/office/drawing/2014/main" id="{2501C881-F6FC-48C6-98DE-623B84FBF4B8}"/>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34" name="Freeform: Shape 33">
              <a:extLst>
                <a:ext uri="{FF2B5EF4-FFF2-40B4-BE49-F238E27FC236}">
                  <a16:creationId xmlns="" xmlns:a16="http://schemas.microsoft.com/office/drawing/2014/main" id="{0CB3995A-FFBF-44C1-BDA7-D4F601D5C41C}"/>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36" name="Freeform: Shape 35">
              <a:extLst>
                <a:ext uri="{FF2B5EF4-FFF2-40B4-BE49-F238E27FC236}">
                  <a16:creationId xmlns="" xmlns:a16="http://schemas.microsoft.com/office/drawing/2014/main" id="{F064C706-53EE-47BD-B3FD-E51553153F7B}"/>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37" name="Freeform: Shape 36">
              <a:extLst>
                <a:ext uri="{FF2B5EF4-FFF2-40B4-BE49-F238E27FC236}">
                  <a16:creationId xmlns="" xmlns:a16="http://schemas.microsoft.com/office/drawing/2014/main" id="{1D8C43F8-2521-43D6-B15E-0F4139926805}"/>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42" name="Freeform: Shape 41">
              <a:extLst>
                <a:ext uri="{FF2B5EF4-FFF2-40B4-BE49-F238E27FC236}">
                  <a16:creationId xmlns="" xmlns:a16="http://schemas.microsoft.com/office/drawing/2014/main" id="{932ADA34-16B1-4A23-83F7-081946ACEA3B}"/>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43" name="Freeform: Shape 42">
              <a:extLst>
                <a:ext uri="{FF2B5EF4-FFF2-40B4-BE49-F238E27FC236}">
                  <a16:creationId xmlns="" xmlns:a16="http://schemas.microsoft.com/office/drawing/2014/main" id="{6F94610B-729A-48DD-B1C8-C20F3A5ABB28}"/>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44" name="Freeform: Shape 43">
              <a:extLst>
                <a:ext uri="{FF2B5EF4-FFF2-40B4-BE49-F238E27FC236}">
                  <a16:creationId xmlns="" xmlns:a16="http://schemas.microsoft.com/office/drawing/2014/main" id="{616C8215-6A42-446F-9B4B-EC267DBB9256}"/>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45" name="Freeform: Shape 44">
              <a:extLst>
                <a:ext uri="{FF2B5EF4-FFF2-40B4-BE49-F238E27FC236}">
                  <a16:creationId xmlns="" xmlns:a16="http://schemas.microsoft.com/office/drawing/2014/main" id="{51049916-D264-4BBD-80A6-F89BF710FF81}"/>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46" name="Freeform: Shape 45">
              <a:extLst>
                <a:ext uri="{FF2B5EF4-FFF2-40B4-BE49-F238E27FC236}">
                  <a16:creationId xmlns="" xmlns:a16="http://schemas.microsoft.com/office/drawing/2014/main" id="{E985B187-F034-4D2B-BBC8-1F2C9D8238D6}"/>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47" name="Freeform: Shape 46">
              <a:extLst>
                <a:ext uri="{FF2B5EF4-FFF2-40B4-BE49-F238E27FC236}">
                  <a16:creationId xmlns="" xmlns:a16="http://schemas.microsoft.com/office/drawing/2014/main" id="{DA12CA23-5E66-4BA9-A2A0-D78E5ED29C23}"/>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48" name="Freeform: Shape 47">
              <a:extLst>
                <a:ext uri="{FF2B5EF4-FFF2-40B4-BE49-F238E27FC236}">
                  <a16:creationId xmlns="" xmlns:a16="http://schemas.microsoft.com/office/drawing/2014/main" id="{101AB42D-3A5F-448C-922E-D69402D92FFB}"/>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49" name="Freeform: Shape 48">
              <a:extLst>
                <a:ext uri="{FF2B5EF4-FFF2-40B4-BE49-F238E27FC236}">
                  <a16:creationId xmlns="" xmlns:a16="http://schemas.microsoft.com/office/drawing/2014/main" id="{9A58B700-B29B-47B9-9861-BE598A78BE91}"/>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50" name="Freeform: Shape 49">
              <a:extLst>
                <a:ext uri="{FF2B5EF4-FFF2-40B4-BE49-F238E27FC236}">
                  <a16:creationId xmlns="" xmlns:a16="http://schemas.microsoft.com/office/drawing/2014/main" id="{02C3101D-774C-47D6-8F73-F0E023A8AEAE}"/>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51" name="Freeform: Shape 50">
              <a:extLst>
                <a:ext uri="{FF2B5EF4-FFF2-40B4-BE49-F238E27FC236}">
                  <a16:creationId xmlns="" xmlns:a16="http://schemas.microsoft.com/office/drawing/2014/main" id="{134510B6-47E9-44F4-AF99-24C04F5E3B4E}"/>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52" name="Freeform: Shape 51">
              <a:extLst>
                <a:ext uri="{FF2B5EF4-FFF2-40B4-BE49-F238E27FC236}">
                  <a16:creationId xmlns="" xmlns:a16="http://schemas.microsoft.com/office/drawing/2014/main" id="{2923A981-1FF1-4AD6-9F9B-B11365F486E9}"/>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53" name="Freeform: Shape 52">
              <a:extLst>
                <a:ext uri="{FF2B5EF4-FFF2-40B4-BE49-F238E27FC236}">
                  <a16:creationId xmlns="" xmlns:a16="http://schemas.microsoft.com/office/drawing/2014/main" id="{81C92CC9-73EF-4803-90AC-B1438675AC71}"/>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grpSp>
      <p:sp>
        <p:nvSpPr>
          <p:cNvPr id="54" name="Text Placeholder 7">
            <a:extLst>
              <a:ext uri="{FF2B5EF4-FFF2-40B4-BE49-F238E27FC236}">
                <a16:creationId xmlns="" xmlns:a16="http://schemas.microsoft.com/office/drawing/2014/main" id="{9F411682-9FB1-4A69-A59F-2507A4AF57C8}"/>
              </a:ext>
            </a:extLst>
          </p:cNvPr>
          <p:cNvSpPr>
            <a:spLocks noGrp="1"/>
          </p:cNvSpPr>
          <p:nvPr>
            <p:ph type="body" sz="quarter" idx="18"/>
          </p:nvPr>
        </p:nvSpPr>
        <p:spPr>
          <a:xfrm>
            <a:off x="6095999" y="3249818"/>
            <a:ext cx="5522411" cy="403091"/>
          </a:xfrm>
          <a:prstGeom prst="rect">
            <a:avLst/>
          </a:prstGeom>
        </p:spPr>
        <p:txBody>
          <a:bodyPr lIns="0" tIns="0" rIns="0" bIns="0"/>
          <a:lstStyle>
            <a:lvl1pPr>
              <a:defRPr sz="1800" b="1">
                <a:solidFill>
                  <a:schemeClr val="tx2"/>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55" name="Text Placeholder 9">
            <a:extLst>
              <a:ext uri="{FF2B5EF4-FFF2-40B4-BE49-F238E27FC236}">
                <a16:creationId xmlns="" xmlns:a16="http://schemas.microsoft.com/office/drawing/2014/main" id="{E4C2B96B-859F-450F-9B42-26EA9C3D881B}"/>
              </a:ext>
            </a:extLst>
          </p:cNvPr>
          <p:cNvSpPr>
            <a:spLocks noGrp="1"/>
          </p:cNvSpPr>
          <p:nvPr>
            <p:ph type="body" sz="quarter" idx="19"/>
          </p:nvPr>
        </p:nvSpPr>
        <p:spPr>
          <a:xfrm>
            <a:off x="6096000" y="3653043"/>
            <a:ext cx="5522913" cy="692980"/>
          </a:xfrm>
          <a:prstGeom prst="rect">
            <a:avLst/>
          </a:prstGeom>
        </p:spPr>
        <p:txBody>
          <a:bodyPr lIns="0" tIns="0" rIns="0" bIns="0"/>
          <a:lstStyle>
            <a:lvl1pPr marL="268288" indent="-268288">
              <a:buFont typeface="Arial" panose="020B0604020202020204" pitchFamily="34" charset="0"/>
              <a:buChar char="•"/>
              <a:defRPr lang="en-US" sz="1600" b="0" dirty="0" smtClean="0">
                <a:solidFill>
                  <a:schemeClr val="tx1"/>
                </a:solidFill>
              </a:defRPr>
            </a:lvl1pPr>
            <a:lvl2pPr>
              <a:defRPr lang="en-US" b="1" dirty="0" smtClean="0">
                <a:solidFill>
                  <a:schemeClr val="tx1"/>
                </a:solidFill>
              </a:defRPr>
            </a:lvl2pPr>
            <a:lvl3pPr>
              <a:defRPr lang="en-US" b="1" dirty="0" smtClean="0">
                <a:solidFill>
                  <a:schemeClr val="tx1"/>
                </a:solidFill>
              </a:defRPr>
            </a:lvl3pPr>
            <a:lvl4pPr>
              <a:defRPr lang="en-US" b="1" dirty="0" smtClean="0">
                <a:solidFill>
                  <a:schemeClr val="tx1"/>
                </a:solidFill>
              </a:defRPr>
            </a:lvl4pPr>
            <a:lvl5pPr>
              <a:defRPr lang="en-US" b="1" dirty="0">
                <a:solidFill>
                  <a:schemeClr val="tx1"/>
                </a:solidFill>
              </a:defRPr>
            </a:lvl5pPr>
          </a:lstStyle>
          <a:p>
            <a:pPr lvl="0"/>
            <a:r>
              <a:rPr lang="en-US" dirty="0"/>
              <a:t>Click to edit Master text styles</a:t>
            </a:r>
          </a:p>
          <a:p>
            <a:pPr marL="268288" marR="0" lvl="0" indent="-268288"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lvl="0"/>
            <a:endParaRPr lang="en-US" dirty="0"/>
          </a:p>
        </p:txBody>
      </p:sp>
      <p:sp>
        <p:nvSpPr>
          <p:cNvPr id="56" name="Text Placeholder 7">
            <a:extLst>
              <a:ext uri="{FF2B5EF4-FFF2-40B4-BE49-F238E27FC236}">
                <a16:creationId xmlns="" xmlns:a16="http://schemas.microsoft.com/office/drawing/2014/main" id="{219474BE-7E16-46E2-8679-F9D74DD6B926}"/>
              </a:ext>
            </a:extLst>
          </p:cNvPr>
          <p:cNvSpPr>
            <a:spLocks noGrp="1"/>
          </p:cNvSpPr>
          <p:nvPr>
            <p:ph type="body" sz="quarter" idx="20"/>
          </p:nvPr>
        </p:nvSpPr>
        <p:spPr>
          <a:xfrm>
            <a:off x="6095999" y="4642395"/>
            <a:ext cx="5522411" cy="403091"/>
          </a:xfrm>
          <a:prstGeom prst="rect">
            <a:avLst/>
          </a:prstGeom>
        </p:spPr>
        <p:txBody>
          <a:bodyPr lIns="0" tIns="0" rIns="0" bIns="0"/>
          <a:lstStyle>
            <a:lvl1pPr>
              <a:defRPr sz="1800" b="1">
                <a:solidFill>
                  <a:schemeClr val="tx2"/>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57" name="Text Placeholder 9">
            <a:extLst>
              <a:ext uri="{FF2B5EF4-FFF2-40B4-BE49-F238E27FC236}">
                <a16:creationId xmlns="" xmlns:a16="http://schemas.microsoft.com/office/drawing/2014/main" id="{0A0CD383-0FC2-45EC-A342-0D911FEDA6D0}"/>
              </a:ext>
            </a:extLst>
          </p:cNvPr>
          <p:cNvSpPr>
            <a:spLocks noGrp="1"/>
          </p:cNvSpPr>
          <p:nvPr>
            <p:ph type="body" sz="quarter" idx="21"/>
          </p:nvPr>
        </p:nvSpPr>
        <p:spPr>
          <a:xfrm>
            <a:off x="6096000" y="5045620"/>
            <a:ext cx="5522913" cy="692980"/>
          </a:xfrm>
          <a:prstGeom prst="rect">
            <a:avLst/>
          </a:prstGeom>
        </p:spPr>
        <p:txBody>
          <a:bodyPr lIns="0" tIns="0" rIns="0" bIns="0"/>
          <a:lstStyle>
            <a:lvl1pPr marL="268288" indent="-268288">
              <a:buFont typeface="Arial" panose="020B0604020202020204" pitchFamily="34" charset="0"/>
              <a:buChar char="•"/>
              <a:defRPr lang="en-US" sz="1600" b="0" dirty="0" smtClean="0">
                <a:solidFill>
                  <a:schemeClr val="tx1"/>
                </a:solidFill>
              </a:defRPr>
            </a:lvl1pPr>
            <a:lvl2pPr>
              <a:defRPr lang="en-US" b="1" dirty="0" smtClean="0">
                <a:solidFill>
                  <a:schemeClr val="tx1"/>
                </a:solidFill>
              </a:defRPr>
            </a:lvl2pPr>
            <a:lvl3pPr>
              <a:defRPr lang="en-US" b="1" dirty="0" smtClean="0">
                <a:solidFill>
                  <a:schemeClr val="tx1"/>
                </a:solidFill>
              </a:defRPr>
            </a:lvl3pPr>
            <a:lvl4pPr>
              <a:defRPr lang="en-US" b="1" dirty="0" smtClean="0">
                <a:solidFill>
                  <a:schemeClr val="tx1"/>
                </a:solidFill>
              </a:defRPr>
            </a:lvl4pPr>
            <a:lvl5pPr>
              <a:defRPr lang="en-US" b="1" dirty="0">
                <a:solidFill>
                  <a:schemeClr val="tx1"/>
                </a:solidFill>
              </a:defRPr>
            </a:lvl5pPr>
          </a:lstStyle>
          <a:p>
            <a:pPr lvl="0"/>
            <a:r>
              <a:rPr lang="en-US" dirty="0"/>
              <a:t>Click to edit Master text styles</a:t>
            </a:r>
          </a:p>
          <a:p>
            <a:pPr marL="268288" marR="0" lvl="0" indent="-268288"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lvl="0"/>
            <a:endParaRPr lang="en-US" dirty="0"/>
          </a:p>
        </p:txBody>
      </p:sp>
    </p:spTree>
    <p:extLst>
      <p:ext uri="{BB962C8B-B14F-4D97-AF65-F5344CB8AC3E}">
        <p14:creationId xmlns:p14="http://schemas.microsoft.com/office/powerpoint/2010/main" val="15559969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and 2 Colomn 2">
    <p:spTree>
      <p:nvGrpSpPr>
        <p:cNvPr id="1" name=""/>
        <p:cNvGrpSpPr/>
        <p:nvPr/>
      </p:nvGrpSpPr>
      <p:grpSpPr>
        <a:xfrm>
          <a:off x="0" y="0"/>
          <a:ext cx="0" cy="0"/>
          <a:chOff x="0" y="0"/>
          <a:chExt cx="0" cy="0"/>
        </a:xfrm>
      </p:grpSpPr>
      <p:pic>
        <p:nvPicPr>
          <p:cNvPr id="29" name="Picture 28">
            <a:extLst>
              <a:ext uri="{FF2B5EF4-FFF2-40B4-BE49-F238E27FC236}">
                <a16:creationId xmlns="" xmlns:a16="http://schemas.microsoft.com/office/drawing/2014/main" id="{C369B7AA-E5B8-4E48-8CF6-0CE74A53EA35}"/>
              </a:ext>
            </a:extLst>
          </p:cNvPr>
          <p:cNvPicPr>
            <a:picLocks noChangeAspect="1"/>
          </p:cNvPicPr>
          <p:nvPr userDrawn="1"/>
        </p:nvPicPr>
        <p:blipFill rotWithShape="1">
          <a:blip r:embed="rId2" cstate="email">
            <a:grayscl/>
            <a:extLst>
              <a:ext uri="{28A0092B-C50C-407E-A947-70E740481C1C}">
                <a14:useLocalDpi xmlns:a14="http://schemas.microsoft.com/office/drawing/2010/main"/>
              </a:ext>
            </a:extLst>
          </a:blip>
          <a:srcRect l="46416" r="3758"/>
          <a:stretch/>
        </p:blipFill>
        <p:spPr>
          <a:xfrm>
            <a:off x="6724650" y="0"/>
            <a:ext cx="5467350" cy="6858000"/>
          </a:xfrm>
          <a:custGeom>
            <a:avLst/>
            <a:gdLst>
              <a:gd name="connsiteX0" fmla="*/ 0 w 4063708"/>
              <a:gd name="connsiteY0" fmla="*/ 0 h 6858000"/>
              <a:gd name="connsiteX1" fmla="*/ 4063708 w 4063708"/>
              <a:gd name="connsiteY1" fmla="*/ 0 h 6858000"/>
              <a:gd name="connsiteX2" fmla="*/ 4063708 w 4063708"/>
              <a:gd name="connsiteY2" fmla="*/ 6858000 h 6858000"/>
              <a:gd name="connsiteX3" fmla="*/ 0 w 4063708"/>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63708" h="6858000">
                <a:moveTo>
                  <a:pt x="0" y="0"/>
                </a:moveTo>
                <a:lnTo>
                  <a:pt x="4063708" y="0"/>
                </a:lnTo>
                <a:lnTo>
                  <a:pt x="4063708" y="6858000"/>
                </a:lnTo>
                <a:lnTo>
                  <a:pt x="0" y="6858000"/>
                </a:lnTo>
                <a:close/>
              </a:path>
            </a:pathLst>
          </a:custGeom>
        </p:spPr>
      </p:pic>
      <p:sp>
        <p:nvSpPr>
          <p:cNvPr id="53" name="Rectangle 52">
            <a:extLst>
              <a:ext uri="{FF2B5EF4-FFF2-40B4-BE49-F238E27FC236}">
                <a16:creationId xmlns="" xmlns:a16="http://schemas.microsoft.com/office/drawing/2014/main" id="{D716A490-30CB-43C9-A18E-4E3320ED3F3E}"/>
              </a:ext>
            </a:extLst>
          </p:cNvPr>
          <p:cNvSpPr/>
          <p:nvPr userDrawn="1"/>
        </p:nvSpPr>
        <p:spPr>
          <a:xfrm>
            <a:off x="6724650" y="0"/>
            <a:ext cx="5467350" cy="6858000"/>
          </a:xfrm>
          <a:prstGeom prst="rect">
            <a:avLst/>
          </a:prstGeom>
          <a:gradFill flip="none" rotWithShape="1">
            <a:gsLst>
              <a:gs pos="0">
                <a:schemeClr val="tx2">
                  <a:alpha val="90000"/>
                </a:schemeClr>
              </a:gs>
              <a:gs pos="93000">
                <a:schemeClr val="tx1">
                  <a:alpha val="90000"/>
                </a:schemeClr>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Title 1">
            <a:extLst>
              <a:ext uri="{FF2B5EF4-FFF2-40B4-BE49-F238E27FC236}">
                <a16:creationId xmlns="" xmlns:a16="http://schemas.microsoft.com/office/drawing/2014/main" id="{71F05EEC-A4C3-4204-8F43-901886EB3A7A}"/>
              </a:ext>
            </a:extLst>
          </p:cNvPr>
          <p:cNvSpPr>
            <a:spLocks noGrp="1"/>
          </p:cNvSpPr>
          <p:nvPr>
            <p:ph type="title" hasCustomPrompt="1"/>
          </p:nvPr>
        </p:nvSpPr>
        <p:spPr>
          <a:xfrm>
            <a:off x="593003" y="2437838"/>
            <a:ext cx="5502995" cy="443198"/>
          </a:xfrm>
          <a:prstGeom prst="rect">
            <a:avLst/>
          </a:prstGeom>
        </p:spPr>
        <p:txBody>
          <a:bodyPr vert="horz" lIns="0" tIns="0" rIns="0" bIns="0"/>
          <a:lstStyle>
            <a:lvl1pPr>
              <a:defRPr b="1">
                <a:solidFill>
                  <a:schemeClr val="tx2"/>
                </a:solidFill>
              </a:defRPr>
            </a:lvl1pPr>
          </a:lstStyle>
          <a:p>
            <a:r>
              <a:rPr lang="en-US" dirty="0"/>
              <a:t>Click to add tittle</a:t>
            </a:r>
          </a:p>
        </p:txBody>
      </p:sp>
      <p:sp>
        <p:nvSpPr>
          <p:cNvPr id="55" name="Content Placeholder 2">
            <a:extLst>
              <a:ext uri="{FF2B5EF4-FFF2-40B4-BE49-F238E27FC236}">
                <a16:creationId xmlns="" xmlns:a16="http://schemas.microsoft.com/office/drawing/2014/main" id="{4B140DE2-9CDE-4B79-BBAF-9420832BF773}"/>
              </a:ext>
            </a:extLst>
          </p:cNvPr>
          <p:cNvSpPr>
            <a:spLocks noGrp="1"/>
          </p:cNvSpPr>
          <p:nvPr>
            <p:ph idx="1"/>
          </p:nvPr>
        </p:nvSpPr>
        <p:spPr>
          <a:xfrm>
            <a:off x="586172" y="3104965"/>
            <a:ext cx="5509827" cy="3168834"/>
          </a:xfrm>
          <a:prstGeom prst="rect">
            <a:avLst/>
          </a:prstGeom>
        </p:spPr>
        <p:txBody>
          <a:bodyPr lIns="0" tIns="0" rIns="0" bIns="0">
            <a:noAutofit/>
          </a:bodyPr>
          <a:lstStyle>
            <a:lvl1pPr>
              <a:defRPr sz="1800">
                <a:solidFill>
                  <a:schemeClr val="tx1">
                    <a:lumMod val="90000"/>
                    <a:lumOff val="10000"/>
                  </a:schemeClr>
                </a:solidFill>
              </a:defRPr>
            </a:lvl1pPr>
            <a:lvl2pPr>
              <a:defRPr sz="1800">
                <a:solidFill>
                  <a:schemeClr val="tx1">
                    <a:lumMod val="90000"/>
                    <a:lumOff val="10000"/>
                  </a:schemeClr>
                </a:solidFill>
              </a:defRPr>
            </a:lvl2pPr>
            <a:lvl3pPr>
              <a:defRPr sz="1800">
                <a:solidFill>
                  <a:schemeClr val="tx1">
                    <a:lumMod val="90000"/>
                    <a:lumOff val="10000"/>
                  </a:schemeClr>
                </a:solidFill>
              </a:defRPr>
            </a:lvl3pPr>
            <a:lvl4pPr>
              <a:defRPr sz="1800">
                <a:solidFill>
                  <a:schemeClr val="tx1">
                    <a:lumMod val="90000"/>
                    <a:lumOff val="10000"/>
                  </a:schemeClr>
                </a:solidFill>
              </a:defRPr>
            </a:lvl4pPr>
            <a:lvl5pPr>
              <a:defRPr sz="1800">
                <a:solidFill>
                  <a:schemeClr val="tx1">
                    <a:lumMod val="90000"/>
                    <a:lumOff val="1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6" name="Content Placeholder 2">
            <a:extLst>
              <a:ext uri="{FF2B5EF4-FFF2-40B4-BE49-F238E27FC236}">
                <a16:creationId xmlns="" xmlns:a16="http://schemas.microsoft.com/office/drawing/2014/main" id="{BD17BE1E-2E4A-4767-8A95-7227BAC1D96D}"/>
              </a:ext>
            </a:extLst>
          </p:cNvPr>
          <p:cNvSpPr>
            <a:spLocks noGrp="1"/>
          </p:cNvSpPr>
          <p:nvPr>
            <p:ph idx="13"/>
          </p:nvPr>
        </p:nvSpPr>
        <p:spPr>
          <a:xfrm>
            <a:off x="7320136" y="3104965"/>
            <a:ext cx="4295004" cy="3168834"/>
          </a:xfrm>
          <a:prstGeom prst="rect">
            <a:avLst/>
          </a:prstGeom>
        </p:spPr>
        <p:txBody>
          <a:bodyPr lIns="0" tIns="0" rIns="0" bIns="0">
            <a:noAutofit/>
          </a:bodyPr>
          <a:lstStyle>
            <a:lvl1pPr>
              <a:buClr>
                <a:schemeClr val="bg1"/>
              </a:buClr>
              <a:defRPr sz="1800">
                <a:solidFill>
                  <a:schemeClr val="bg1"/>
                </a:solidFill>
              </a:defRPr>
            </a:lvl1pPr>
            <a:lvl2pPr>
              <a:buClr>
                <a:schemeClr val="bg1"/>
              </a:buClr>
              <a:defRPr sz="1800">
                <a:solidFill>
                  <a:schemeClr val="bg1"/>
                </a:solidFill>
              </a:defRPr>
            </a:lvl2pPr>
            <a:lvl3pPr>
              <a:buClr>
                <a:schemeClr val="bg1"/>
              </a:buClr>
              <a:defRPr sz="1800">
                <a:solidFill>
                  <a:schemeClr val="bg1"/>
                </a:solidFill>
              </a:defRPr>
            </a:lvl3pPr>
            <a:lvl4pPr>
              <a:buClr>
                <a:schemeClr val="bg1"/>
              </a:buClr>
              <a:defRPr sz="1800">
                <a:solidFill>
                  <a:schemeClr val="bg1"/>
                </a:solidFill>
              </a:defRPr>
            </a:lvl4pPr>
            <a:lvl5pPr>
              <a:buClr>
                <a:schemeClr val="bg1"/>
              </a:buClr>
              <a:defRPr sz="18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0" name="Text Placeholder 23">
            <a:extLst>
              <a:ext uri="{FF2B5EF4-FFF2-40B4-BE49-F238E27FC236}">
                <a16:creationId xmlns="" xmlns:a16="http://schemas.microsoft.com/office/drawing/2014/main" id="{CF23703C-C834-459F-834F-48D6F441B062}"/>
              </a:ext>
            </a:extLst>
          </p:cNvPr>
          <p:cNvSpPr>
            <a:spLocks noGrp="1"/>
          </p:cNvSpPr>
          <p:nvPr>
            <p:ph type="body" sz="quarter" idx="14" hasCustomPrompt="1"/>
          </p:nvPr>
        </p:nvSpPr>
        <p:spPr>
          <a:xfrm>
            <a:off x="7310823" y="2437838"/>
            <a:ext cx="4295004" cy="443198"/>
          </a:xfrm>
          <a:prstGeom prst="rect">
            <a:avLst/>
          </a:prstGeom>
        </p:spPr>
        <p:txBody>
          <a:bodyPr vert="horz" wrap="square" lIns="0" tIns="0" rIns="0" bIns="0" rtlCol="0" anchor="t" anchorCtr="0">
            <a:spAutoFit/>
          </a:bodyPr>
          <a:lstStyle>
            <a:lvl1pPr>
              <a:defRPr lang="en-US" sz="3200" b="1" i="0" dirty="0" smtClean="0">
                <a:solidFill>
                  <a:schemeClr val="bg1"/>
                </a:solidFill>
                <a:ea typeface="+mj-ea"/>
              </a:defRPr>
            </a:lvl1pPr>
            <a:lvl2pPr>
              <a:defRPr lang="en-US" dirty="0" smtClean="0">
                <a:solidFill>
                  <a:schemeClr val="bg1"/>
                </a:solidFill>
              </a:defRPr>
            </a:lvl2pPr>
            <a:lvl3pPr>
              <a:defRPr lang="en-US" dirty="0" smtClean="0">
                <a:solidFill>
                  <a:schemeClr val="bg1"/>
                </a:solidFill>
              </a:defRPr>
            </a:lvl3pPr>
            <a:lvl4pPr>
              <a:defRPr lang="en-US" dirty="0" smtClean="0">
                <a:solidFill>
                  <a:schemeClr val="bg1"/>
                </a:solidFill>
              </a:defRPr>
            </a:lvl4pPr>
            <a:lvl5pPr>
              <a:defRPr lang="en-US" dirty="0">
                <a:solidFill>
                  <a:schemeClr val="bg1"/>
                </a:solidFill>
              </a:defRPr>
            </a:lvl5pPr>
          </a:lstStyle>
          <a:p>
            <a:pPr lvl="0">
              <a:spcBef>
                <a:spcPct val="0"/>
              </a:spcBef>
              <a:buNone/>
            </a:pPr>
            <a:r>
              <a:rPr lang="en-US" dirty="0"/>
              <a:t>Click to add tittle</a:t>
            </a:r>
          </a:p>
        </p:txBody>
      </p:sp>
      <p:grpSp>
        <p:nvGrpSpPr>
          <p:cNvPr id="61" name="Graphic 4">
            <a:extLst>
              <a:ext uri="{FF2B5EF4-FFF2-40B4-BE49-F238E27FC236}">
                <a16:creationId xmlns="" xmlns:a16="http://schemas.microsoft.com/office/drawing/2014/main" id="{86BAC7C0-0658-4A9B-9DF3-5423A0464A5B}"/>
              </a:ext>
            </a:extLst>
          </p:cNvPr>
          <p:cNvGrpSpPr/>
          <p:nvPr userDrawn="1"/>
        </p:nvGrpSpPr>
        <p:grpSpPr>
          <a:xfrm>
            <a:off x="10250227" y="584200"/>
            <a:ext cx="1368184" cy="366046"/>
            <a:chOff x="10396839" y="452766"/>
            <a:chExt cx="1368184" cy="366046"/>
          </a:xfrm>
          <a:solidFill>
            <a:schemeClr val="bg1"/>
          </a:solidFill>
        </p:grpSpPr>
        <p:sp>
          <p:nvSpPr>
            <p:cNvPr id="62" name="Freeform: Shape 61">
              <a:extLst>
                <a:ext uri="{FF2B5EF4-FFF2-40B4-BE49-F238E27FC236}">
                  <a16:creationId xmlns="" xmlns:a16="http://schemas.microsoft.com/office/drawing/2014/main" id="{81E9CDE4-F361-4A35-9B38-04E37D4FA433}"/>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63" name="Freeform: Shape 62">
              <a:extLst>
                <a:ext uri="{FF2B5EF4-FFF2-40B4-BE49-F238E27FC236}">
                  <a16:creationId xmlns="" xmlns:a16="http://schemas.microsoft.com/office/drawing/2014/main" id="{916F645E-DBDC-4652-98AA-87005BCBCF23}"/>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64" name="Freeform: Shape 63">
              <a:extLst>
                <a:ext uri="{FF2B5EF4-FFF2-40B4-BE49-F238E27FC236}">
                  <a16:creationId xmlns="" xmlns:a16="http://schemas.microsoft.com/office/drawing/2014/main" id="{A073E981-CEE9-4B3D-B89C-00BA2A327082}"/>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65" name="Freeform: Shape 64">
              <a:extLst>
                <a:ext uri="{FF2B5EF4-FFF2-40B4-BE49-F238E27FC236}">
                  <a16:creationId xmlns="" xmlns:a16="http://schemas.microsoft.com/office/drawing/2014/main" id="{03FBDCA4-BCF1-49EB-88FD-B87E605527E3}"/>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66" name="Freeform: Shape 65">
              <a:extLst>
                <a:ext uri="{FF2B5EF4-FFF2-40B4-BE49-F238E27FC236}">
                  <a16:creationId xmlns="" xmlns:a16="http://schemas.microsoft.com/office/drawing/2014/main" id="{CA0CEB69-6224-496D-B8D4-DB78A8D287BE}"/>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67" name="Freeform: Shape 66">
              <a:extLst>
                <a:ext uri="{FF2B5EF4-FFF2-40B4-BE49-F238E27FC236}">
                  <a16:creationId xmlns="" xmlns:a16="http://schemas.microsoft.com/office/drawing/2014/main" id="{2761A588-5D40-4BD9-85DF-7E30790F5393}"/>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68" name="Freeform: Shape 67">
              <a:extLst>
                <a:ext uri="{FF2B5EF4-FFF2-40B4-BE49-F238E27FC236}">
                  <a16:creationId xmlns="" xmlns:a16="http://schemas.microsoft.com/office/drawing/2014/main" id="{52081C0C-25C3-4F3E-9011-9282810828D6}"/>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69" name="Freeform: Shape 68">
              <a:extLst>
                <a:ext uri="{FF2B5EF4-FFF2-40B4-BE49-F238E27FC236}">
                  <a16:creationId xmlns="" xmlns:a16="http://schemas.microsoft.com/office/drawing/2014/main" id="{23677D3F-82B8-4EDC-AF22-64E619D5D397}"/>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70" name="Freeform: Shape 69">
              <a:extLst>
                <a:ext uri="{FF2B5EF4-FFF2-40B4-BE49-F238E27FC236}">
                  <a16:creationId xmlns="" xmlns:a16="http://schemas.microsoft.com/office/drawing/2014/main" id="{9A981D9D-EC08-49FE-9A4B-088B0E3CD570}"/>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71" name="Freeform: Shape 70">
              <a:extLst>
                <a:ext uri="{FF2B5EF4-FFF2-40B4-BE49-F238E27FC236}">
                  <a16:creationId xmlns="" xmlns:a16="http://schemas.microsoft.com/office/drawing/2014/main" id="{9E4C977F-26AC-4BC4-BFCB-0E94D7547E20}"/>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72" name="Freeform: Shape 71">
              <a:extLst>
                <a:ext uri="{FF2B5EF4-FFF2-40B4-BE49-F238E27FC236}">
                  <a16:creationId xmlns="" xmlns:a16="http://schemas.microsoft.com/office/drawing/2014/main" id="{8911742D-097B-45D5-B417-5268AF954232}"/>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73" name="Freeform: Shape 72">
              <a:extLst>
                <a:ext uri="{FF2B5EF4-FFF2-40B4-BE49-F238E27FC236}">
                  <a16:creationId xmlns="" xmlns:a16="http://schemas.microsoft.com/office/drawing/2014/main" id="{6B3EAEC8-5AAE-45A4-90B4-477E839F72F1}"/>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74" name="Freeform: Shape 73">
              <a:extLst>
                <a:ext uri="{FF2B5EF4-FFF2-40B4-BE49-F238E27FC236}">
                  <a16:creationId xmlns="" xmlns:a16="http://schemas.microsoft.com/office/drawing/2014/main" id="{66652BBB-A2D5-4B40-AE30-0F13BD71A176}"/>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75" name="Freeform: Shape 74">
              <a:extLst>
                <a:ext uri="{FF2B5EF4-FFF2-40B4-BE49-F238E27FC236}">
                  <a16:creationId xmlns="" xmlns:a16="http://schemas.microsoft.com/office/drawing/2014/main" id="{4AE32264-7C62-4E8B-82F5-9198C2D3ADF0}"/>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76" name="Freeform: Shape 75">
              <a:extLst>
                <a:ext uri="{FF2B5EF4-FFF2-40B4-BE49-F238E27FC236}">
                  <a16:creationId xmlns="" xmlns:a16="http://schemas.microsoft.com/office/drawing/2014/main" id="{CB8D7A1D-DCAA-4AEF-8454-0B26202CFE4B}"/>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77" name="Freeform: Shape 76">
              <a:extLst>
                <a:ext uri="{FF2B5EF4-FFF2-40B4-BE49-F238E27FC236}">
                  <a16:creationId xmlns="" xmlns:a16="http://schemas.microsoft.com/office/drawing/2014/main" id="{3B69010D-D957-4D35-9F73-556B92F0A386}"/>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78" name="Freeform: Shape 77">
              <a:extLst>
                <a:ext uri="{FF2B5EF4-FFF2-40B4-BE49-F238E27FC236}">
                  <a16:creationId xmlns="" xmlns:a16="http://schemas.microsoft.com/office/drawing/2014/main" id="{0D9C1E25-8ABD-4303-93D7-451DE54BEF65}"/>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grpSp>
      <p:sp>
        <p:nvSpPr>
          <p:cNvPr id="101" name="TextBox 100">
            <a:extLst>
              <a:ext uri="{FF2B5EF4-FFF2-40B4-BE49-F238E27FC236}">
                <a16:creationId xmlns="" xmlns:a16="http://schemas.microsoft.com/office/drawing/2014/main" id="{37625C1B-6A83-42C6-9F6C-A611FC493B1E}"/>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52" b="0" i="0" u="none" strike="noStrike" kern="1200" cap="none" spc="0" normalizeH="0" baseline="0" noProof="0" dirty="0">
                <a:ln>
                  <a:noFill/>
                </a:ln>
                <a:solidFill>
                  <a:prstClr val="white"/>
                </a:solidFill>
                <a:effectLst/>
                <a:uLnTx/>
                <a:uFillTx/>
                <a:latin typeface="Arial"/>
                <a:ea typeface="+mn-ea"/>
                <a:cs typeface="Arial"/>
                <a:sym typeface="Arial"/>
                <a:rtl val="0"/>
              </a:rPr>
              <a:t>© 2022 Hillstone Networks | All rights reserved.</a:t>
            </a:r>
          </a:p>
        </p:txBody>
      </p:sp>
      <p:sp>
        <p:nvSpPr>
          <p:cNvPr id="39" name="Slide Number Placeholder 5">
            <a:extLst>
              <a:ext uri="{FF2B5EF4-FFF2-40B4-BE49-F238E27FC236}">
                <a16:creationId xmlns="" xmlns:a16="http://schemas.microsoft.com/office/drawing/2014/main" id="{BBD9252C-2071-4F12-A82A-B9D67E0A8138}"/>
              </a:ext>
            </a:extLst>
          </p:cNvPr>
          <p:cNvSpPr>
            <a:spLocks noGrp="1"/>
          </p:cNvSpPr>
          <p:nvPr>
            <p:ph type="sldNum" sz="quarter" idx="12"/>
          </p:nvPr>
        </p:nvSpPr>
        <p:spPr>
          <a:xfrm>
            <a:off x="587375" y="6321605"/>
            <a:ext cx="261603" cy="177293"/>
          </a:xfrm>
          <a:prstGeom prst="rect">
            <a:avLst/>
          </a:prstGeom>
          <a:noFill/>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lvl1pPr>
              <a:defRPr lang="en-US" sz="1152" b="0" spc="0" baseline="0" smtClean="0">
                <a:solidFill>
                  <a:schemeClr val="tx1">
                    <a:lumMod val="90000"/>
                    <a:lumOff val="10000"/>
                  </a:schemeClr>
                </a:solidFill>
                <a:latin typeface="Arial"/>
                <a:cs typeface="Arial"/>
                <a:rtl val="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98FCA07-3125-49EB-99F1-64DCEC752C04}" type="slidenum">
              <a:rPr kumimoji="0" lang="en-US" sz="1152" b="0" i="0" u="none" strike="noStrike" kern="1200" cap="none" spc="0" normalizeH="0" baseline="0" noProof="0" smtClean="0">
                <a:ln>
                  <a:noFill/>
                </a:ln>
                <a:solidFill>
                  <a:srgbClr val="231F20">
                    <a:lumMod val="90000"/>
                    <a:lumOff val="10000"/>
                  </a:srgbClr>
                </a:solidFill>
                <a:effectLst/>
                <a:uLnTx/>
                <a:uFillTx/>
                <a:latin typeface="Arial"/>
                <a:ea typeface="+mn-ea"/>
                <a:cs typeface="Arial"/>
                <a:rtl val="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152" b="0" i="0" u="none" strike="noStrike" kern="1200" cap="none" spc="0" normalizeH="0" baseline="0" noProof="0" dirty="0">
              <a:ln>
                <a:noFill/>
              </a:ln>
              <a:solidFill>
                <a:srgbClr val="231F20">
                  <a:lumMod val="90000"/>
                  <a:lumOff val="10000"/>
                </a:srgbClr>
              </a:solidFill>
              <a:effectLst/>
              <a:uLnTx/>
              <a:uFillTx/>
              <a:latin typeface="Arial"/>
              <a:ea typeface="+mn-ea"/>
              <a:cs typeface="Arial"/>
              <a:rtl val="0"/>
            </a:endParaRPr>
          </a:p>
        </p:txBody>
      </p:sp>
      <p:sp>
        <p:nvSpPr>
          <p:cNvPr id="40" name="TextBox 39">
            <a:extLst>
              <a:ext uri="{FF2B5EF4-FFF2-40B4-BE49-F238E27FC236}">
                <a16:creationId xmlns="" xmlns:a16="http://schemas.microsoft.com/office/drawing/2014/main" id="{E3DC744E-7909-4768-98A2-E3DB38B69950}"/>
              </a:ext>
            </a:extLst>
          </p:cNvPr>
          <p:cNvSpPr txBox="1"/>
          <p:nvPr userDrawn="1"/>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See. Understand. Act.</a:t>
            </a:r>
          </a:p>
        </p:txBody>
      </p:sp>
      <p:sp>
        <p:nvSpPr>
          <p:cNvPr id="41" name="TextBox 40">
            <a:extLst>
              <a:ext uri="{FF2B5EF4-FFF2-40B4-BE49-F238E27FC236}">
                <a16:creationId xmlns="" xmlns:a16="http://schemas.microsoft.com/office/drawing/2014/main" id="{C48E660E-A1EB-4F83-ADD2-C4901AD8B2AC}"/>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2" b="0" i="0" u="none" strike="noStrike" kern="1200" cap="none" spc="0" normalizeH="0" baseline="0" noProof="0" dirty="0">
                <a:ln>
                  <a:noFill/>
                </a:ln>
                <a:solidFill>
                  <a:srgbClr val="231F20">
                    <a:lumMod val="90000"/>
                    <a:lumOff val="10000"/>
                  </a:srgbClr>
                </a:solidFill>
                <a:effectLst/>
                <a:uLnTx/>
                <a:uFillTx/>
                <a:latin typeface="Arial"/>
                <a:ea typeface="+mn-ea"/>
                <a:cs typeface="Arial"/>
                <a:sym typeface="Arial"/>
                <a:rtl val="0"/>
              </a:rPr>
              <a:t>|</a:t>
            </a:r>
          </a:p>
        </p:txBody>
      </p:sp>
    </p:spTree>
    <p:extLst>
      <p:ext uri="{BB962C8B-B14F-4D97-AF65-F5344CB8AC3E}">
        <p14:creationId xmlns:p14="http://schemas.microsoft.com/office/powerpoint/2010/main" val="3572532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3 colomn content slide">
    <p:spTree>
      <p:nvGrpSpPr>
        <p:cNvPr id="1" name=""/>
        <p:cNvGrpSpPr/>
        <p:nvPr/>
      </p:nvGrpSpPr>
      <p:grpSpPr>
        <a:xfrm>
          <a:off x="0" y="0"/>
          <a:ext cx="0" cy="0"/>
          <a:chOff x="0" y="0"/>
          <a:chExt cx="0" cy="0"/>
        </a:xfrm>
      </p:grpSpPr>
      <p:pic>
        <p:nvPicPr>
          <p:cNvPr id="82" name="Picture 81">
            <a:extLst>
              <a:ext uri="{FF2B5EF4-FFF2-40B4-BE49-F238E27FC236}">
                <a16:creationId xmlns="" xmlns:a16="http://schemas.microsoft.com/office/drawing/2014/main" id="{BACF5228-8984-4F81-863A-26424396DD25}"/>
              </a:ext>
            </a:extLst>
          </p:cNvPr>
          <p:cNvPicPr>
            <a:picLocks noChangeAspect="1"/>
          </p:cNvPicPr>
          <p:nvPr userDrawn="1"/>
        </p:nvPicPr>
        <p:blipFill rotWithShape="1">
          <a:blip r:embed="rId2" cstate="email">
            <a:alphaModFix amt="1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0" y="9875"/>
            <a:ext cx="12191986" cy="2635322"/>
          </a:xfrm>
          <a:prstGeom prst="rect">
            <a:avLst/>
          </a:prstGeom>
        </p:spPr>
      </p:pic>
      <p:sp>
        <p:nvSpPr>
          <p:cNvPr id="54" name="Freeform: Shape 53">
            <a:extLst>
              <a:ext uri="{FF2B5EF4-FFF2-40B4-BE49-F238E27FC236}">
                <a16:creationId xmlns="" xmlns:a16="http://schemas.microsoft.com/office/drawing/2014/main" id="{424E3B04-F332-4A9D-AE78-F84E934EEF2C}"/>
              </a:ext>
            </a:extLst>
          </p:cNvPr>
          <p:cNvSpPr/>
          <p:nvPr userDrawn="1"/>
        </p:nvSpPr>
        <p:spPr>
          <a:xfrm rot="5400000">
            <a:off x="5316902" y="-4155048"/>
            <a:ext cx="1558193" cy="12192001"/>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gradFill flip="none" rotWithShape="1">
            <a:gsLst>
              <a:gs pos="96599">
                <a:schemeClr val="bg1"/>
              </a:gs>
              <a:gs pos="0">
                <a:schemeClr val="bg1">
                  <a:alpha val="0"/>
                </a:schemeClr>
              </a:gs>
            </a:gsLst>
            <a:lin ang="0" scaled="1"/>
            <a:tileRect/>
          </a:gradFill>
          <a:ln w="12197" cap="flat">
            <a:noFill/>
            <a:prstDash val="solid"/>
            <a:miter/>
          </a:ln>
        </p:spPr>
        <p:txBody>
          <a:bodyPr rtlCol="0" anchor="ctr"/>
          <a:lstStyle/>
          <a:p>
            <a:endParaRPr lang="en-US"/>
          </a:p>
        </p:txBody>
      </p:sp>
      <p:sp>
        <p:nvSpPr>
          <p:cNvPr id="35" name="TextBox 34">
            <a:extLst>
              <a:ext uri="{FF2B5EF4-FFF2-40B4-BE49-F238E27FC236}">
                <a16:creationId xmlns="" xmlns:a16="http://schemas.microsoft.com/office/drawing/2014/main" id="{09CB126D-9CDE-41B2-A45D-3A42C8FF84BA}"/>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tx1">
                    <a:lumMod val="90000"/>
                    <a:lumOff val="10000"/>
                  </a:schemeClr>
                </a:solidFill>
                <a:sym typeface="Arial"/>
              </a:rPr>
              <a:t>© 2022 Hillstone Networks | All rights reserved.</a:t>
            </a:r>
          </a:p>
        </p:txBody>
      </p:sp>
      <p:grpSp>
        <p:nvGrpSpPr>
          <p:cNvPr id="30" name="Graphic 4">
            <a:extLst>
              <a:ext uri="{FF2B5EF4-FFF2-40B4-BE49-F238E27FC236}">
                <a16:creationId xmlns="" xmlns:a16="http://schemas.microsoft.com/office/drawing/2014/main" id="{087DACF7-F937-424B-BDC6-A2DD3B5649C5}"/>
              </a:ext>
            </a:extLst>
          </p:cNvPr>
          <p:cNvGrpSpPr/>
          <p:nvPr userDrawn="1"/>
        </p:nvGrpSpPr>
        <p:grpSpPr>
          <a:xfrm>
            <a:off x="10250227" y="584200"/>
            <a:ext cx="1368184" cy="366046"/>
            <a:chOff x="10396839" y="452766"/>
            <a:chExt cx="1368184" cy="366046"/>
          </a:xfrm>
          <a:solidFill>
            <a:schemeClr val="tx2"/>
          </a:solidFill>
        </p:grpSpPr>
        <p:sp>
          <p:nvSpPr>
            <p:cNvPr id="31" name="Freeform: Shape 30">
              <a:extLst>
                <a:ext uri="{FF2B5EF4-FFF2-40B4-BE49-F238E27FC236}">
                  <a16:creationId xmlns="" xmlns:a16="http://schemas.microsoft.com/office/drawing/2014/main" id="{5539AEBF-27F2-4BFD-9CD1-6C01F296D7CE}"/>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32" name="Freeform: Shape 31">
              <a:extLst>
                <a:ext uri="{FF2B5EF4-FFF2-40B4-BE49-F238E27FC236}">
                  <a16:creationId xmlns="" xmlns:a16="http://schemas.microsoft.com/office/drawing/2014/main" id="{08B999CB-2270-45ED-90D0-F304E8947BDF}"/>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33" name="Freeform: Shape 32">
              <a:extLst>
                <a:ext uri="{FF2B5EF4-FFF2-40B4-BE49-F238E27FC236}">
                  <a16:creationId xmlns="" xmlns:a16="http://schemas.microsoft.com/office/drawing/2014/main" id="{A4F8FED4-C881-4229-9796-6D31DE79A6A1}"/>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39" name="Freeform: Shape 38">
              <a:extLst>
                <a:ext uri="{FF2B5EF4-FFF2-40B4-BE49-F238E27FC236}">
                  <a16:creationId xmlns="" xmlns:a16="http://schemas.microsoft.com/office/drawing/2014/main" id="{938E7BC9-3723-4132-9FB6-4C1C964E6953}"/>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40" name="Freeform: Shape 39">
              <a:extLst>
                <a:ext uri="{FF2B5EF4-FFF2-40B4-BE49-F238E27FC236}">
                  <a16:creationId xmlns="" xmlns:a16="http://schemas.microsoft.com/office/drawing/2014/main" id="{D914EC38-255C-4EB8-A5F1-8F5847326D62}"/>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41" name="Freeform: Shape 40">
              <a:extLst>
                <a:ext uri="{FF2B5EF4-FFF2-40B4-BE49-F238E27FC236}">
                  <a16:creationId xmlns="" xmlns:a16="http://schemas.microsoft.com/office/drawing/2014/main" id="{992CE51E-C348-4B89-AE5D-717F821CF2C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42" name="Freeform: Shape 41">
              <a:extLst>
                <a:ext uri="{FF2B5EF4-FFF2-40B4-BE49-F238E27FC236}">
                  <a16:creationId xmlns="" xmlns:a16="http://schemas.microsoft.com/office/drawing/2014/main" id="{293DD199-508B-44F4-AF1C-61145424A7F4}"/>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43" name="Freeform: Shape 42">
              <a:extLst>
                <a:ext uri="{FF2B5EF4-FFF2-40B4-BE49-F238E27FC236}">
                  <a16:creationId xmlns="" xmlns:a16="http://schemas.microsoft.com/office/drawing/2014/main" id="{5A8041EF-BE0C-44E6-BEDE-D3AD96360970}"/>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44" name="Freeform: Shape 43">
              <a:extLst>
                <a:ext uri="{FF2B5EF4-FFF2-40B4-BE49-F238E27FC236}">
                  <a16:creationId xmlns="" xmlns:a16="http://schemas.microsoft.com/office/drawing/2014/main" id="{96878EB2-16B7-4E2D-9586-824F4A7A9B3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45" name="Freeform: Shape 44">
              <a:extLst>
                <a:ext uri="{FF2B5EF4-FFF2-40B4-BE49-F238E27FC236}">
                  <a16:creationId xmlns="" xmlns:a16="http://schemas.microsoft.com/office/drawing/2014/main" id="{C06B1D0E-5784-414D-8B49-8583140F8533}"/>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46" name="Freeform: Shape 45">
              <a:extLst>
                <a:ext uri="{FF2B5EF4-FFF2-40B4-BE49-F238E27FC236}">
                  <a16:creationId xmlns="" xmlns:a16="http://schemas.microsoft.com/office/drawing/2014/main" id="{5696C194-E56C-4E2B-A165-F12F7E1742D1}"/>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47" name="Freeform: Shape 46">
              <a:extLst>
                <a:ext uri="{FF2B5EF4-FFF2-40B4-BE49-F238E27FC236}">
                  <a16:creationId xmlns="" xmlns:a16="http://schemas.microsoft.com/office/drawing/2014/main" id="{02D7CBDC-B45D-4314-9484-F97E7CB246C7}"/>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48" name="Freeform: Shape 47">
              <a:extLst>
                <a:ext uri="{FF2B5EF4-FFF2-40B4-BE49-F238E27FC236}">
                  <a16:creationId xmlns="" xmlns:a16="http://schemas.microsoft.com/office/drawing/2014/main" id="{71B570AA-86C0-4F16-8A37-80ECC7F1CFA9}"/>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49" name="Freeform: Shape 48">
              <a:extLst>
                <a:ext uri="{FF2B5EF4-FFF2-40B4-BE49-F238E27FC236}">
                  <a16:creationId xmlns="" xmlns:a16="http://schemas.microsoft.com/office/drawing/2014/main" id="{35B21AFF-CFDB-420E-BA66-86A4EF1155B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50" name="Freeform: Shape 49">
              <a:extLst>
                <a:ext uri="{FF2B5EF4-FFF2-40B4-BE49-F238E27FC236}">
                  <a16:creationId xmlns="" xmlns:a16="http://schemas.microsoft.com/office/drawing/2014/main" id="{55B40F27-1C87-47DF-AC95-A08A708F408D}"/>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0F8DBE00-6803-43CC-8E75-F417AE593C20}"/>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F131F27D-9B8F-4C48-9AF0-3A23E158FAB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See. Understand. Act.</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a:t>
            </a:r>
          </a:p>
        </p:txBody>
      </p:sp>
      <p:sp>
        <p:nvSpPr>
          <p:cNvPr id="57" name="Slide Number Placeholder 5">
            <a:extLst>
              <a:ext uri="{FF2B5EF4-FFF2-40B4-BE49-F238E27FC236}">
                <a16:creationId xmlns="" xmlns:a16="http://schemas.microsoft.com/office/drawing/2014/main" id="{E39CE3C3-6592-4677-B50B-208C61D36641}"/>
              </a:ext>
            </a:extLst>
          </p:cNvPr>
          <p:cNvSpPr>
            <a:spLocks noGrp="1"/>
          </p:cNvSpPr>
          <p:nvPr>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chemeClr val="tx1">
                    <a:lumMod val="90000"/>
                    <a:lumOff val="10000"/>
                  </a:schemeClr>
                </a:solidFill>
                <a:latin typeface="Arial"/>
                <a:cs typeface="Arial"/>
                <a:rtl val="0"/>
              </a:defRPr>
            </a:lvl1pPr>
          </a:lstStyle>
          <a:p>
            <a:fld id="{E98FCA07-3125-49EB-99F1-64DCEC752C04}" type="slidenum">
              <a:rPr lang="en-US" smtClean="0"/>
              <a:pPr/>
              <a:t>‹#›</a:t>
            </a:fld>
            <a:endParaRPr lang="en-US" dirty="0"/>
          </a:p>
        </p:txBody>
      </p:sp>
      <p:sp>
        <p:nvSpPr>
          <p:cNvPr id="53" name="Title 1">
            <a:extLst>
              <a:ext uri="{FF2B5EF4-FFF2-40B4-BE49-F238E27FC236}">
                <a16:creationId xmlns="" xmlns:a16="http://schemas.microsoft.com/office/drawing/2014/main" id="{5E2AA770-D551-4E85-A1D6-47EE14225DBB}"/>
              </a:ext>
            </a:extLst>
          </p:cNvPr>
          <p:cNvSpPr>
            <a:spLocks noGrp="1"/>
          </p:cNvSpPr>
          <p:nvPr>
            <p:ph type="title"/>
          </p:nvPr>
        </p:nvSpPr>
        <p:spPr>
          <a:xfrm>
            <a:off x="587375" y="584200"/>
            <a:ext cx="9496987" cy="972592"/>
          </a:xfrm>
          <a:prstGeom prst="rect">
            <a:avLst/>
          </a:prstGeom>
        </p:spPr>
        <p:txBody>
          <a:bodyPr lIns="0" tIns="0" rIns="0" bIns="0"/>
          <a:lstStyle>
            <a:lvl1pPr>
              <a:defRPr b="1">
                <a:solidFill>
                  <a:schemeClr val="tx2"/>
                </a:solidFill>
              </a:defRPr>
            </a:lvl1pPr>
          </a:lstStyle>
          <a:p>
            <a:r>
              <a:rPr lang="en-US" dirty="0"/>
              <a:t>Click to edit Master title style</a:t>
            </a:r>
            <a:endParaRPr lang="es-PE" dirty="0"/>
          </a:p>
        </p:txBody>
      </p:sp>
      <p:sp>
        <p:nvSpPr>
          <p:cNvPr id="36" name="Oval 35">
            <a:extLst>
              <a:ext uri="{FF2B5EF4-FFF2-40B4-BE49-F238E27FC236}">
                <a16:creationId xmlns="" xmlns:a16="http://schemas.microsoft.com/office/drawing/2014/main" id="{8EB60838-D8F1-4D34-B4DE-A4B5CE64CA7B}"/>
              </a:ext>
            </a:extLst>
          </p:cNvPr>
          <p:cNvSpPr/>
          <p:nvPr userDrawn="1"/>
        </p:nvSpPr>
        <p:spPr>
          <a:xfrm>
            <a:off x="1690788" y="1996355"/>
            <a:ext cx="1270636" cy="1269072"/>
          </a:xfrm>
          <a:prstGeom prst="ellipse">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9" name="Oval 28">
            <a:extLst>
              <a:ext uri="{FF2B5EF4-FFF2-40B4-BE49-F238E27FC236}">
                <a16:creationId xmlns="" xmlns:a16="http://schemas.microsoft.com/office/drawing/2014/main" id="{CD83E058-6F5B-4B66-B277-4902C7ED5619}"/>
              </a:ext>
            </a:extLst>
          </p:cNvPr>
          <p:cNvSpPr/>
          <p:nvPr userDrawn="1"/>
        </p:nvSpPr>
        <p:spPr>
          <a:xfrm>
            <a:off x="9240101" y="1996355"/>
            <a:ext cx="1270636" cy="1269072"/>
          </a:xfrm>
          <a:prstGeom prst="ellipse">
            <a:avLst/>
          </a:prstGeom>
          <a:solidFill>
            <a:schemeClr val="accent5">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4" name="Oval 33">
            <a:extLst>
              <a:ext uri="{FF2B5EF4-FFF2-40B4-BE49-F238E27FC236}">
                <a16:creationId xmlns="" xmlns:a16="http://schemas.microsoft.com/office/drawing/2014/main" id="{307DA787-3E29-49F6-AA27-E67BFB0B53ED}"/>
              </a:ext>
            </a:extLst>
          </p:cNvPr>
          <p:cNvSpPr/>
          <p:nvPr userDrawn="1"/>
        </p:nvSpPr>
        <p:spPr>
          <a:xfrm>
            <a:off x="5465444" y="1996355"/>
            <a:ext cx="1270636" cy="1269072"/>
          </a:xfrm>
          <a:prstGeom prst="ellipse">
            <a:avLst/>
          </a:pr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58" name="Straight Connector 57">
            <a:extLst>
              <a:ext uri="{FF2B5EF4-FFF2-40B4-BE49-F238E27FC236}">
                <a16:creationId xmlns="" xmlns:a16="http://schemas.microsoft.com/office/drawing/2014/main" id="{B50C4A29-36E4-4505-BDBF-35AC80A3BBFB}"/>
              </a:ext>
            </a:extLst>
          </p:cNvPr>
          <p:cNvCxnSpPr>
            <a:cxnSpLocks/>
          </p:cNvCxnSpPr>
          <p:nvPr userDrawn="1"/>
        </p:nvCxnSpPr>
        <p:spPr>
          <a:xfrm>
            <a:off x="587374" y="5882242"/>
            <a:ext cx="11017238" cy="0"/>
          </a:xfrm>
          <a:prstGeom prst="line">
            <a:avLst/>
          </a:prstGeom>
          <a:ln w="3175">
            <a:solidFill>
              <a:schemeClr val="accent4"/>
            </a:solidFill>
          </a:ln>
        </p:spPr>
        <p:style>
          <a:lnRef idx="1">
            <a:schemeClr val="accent1"/>
          </a:lnRef>
          <a:fillRef idx="0">
            <a:schemeClr val="accent1"/>
          </a:fillRef>
          <a:effectRef idx="0">
            <a:schemeClr val="accent1"/>
          </a:effectRef>
          <a:fontRef idx="minor">
            <a:schemeClr val="tx1"/>
          </a:fontRef>
        </p:style>
      </p:cxnSp>
      <p:sp>
        <p:nvSpPr>
          <p:cNvPr id="59" name="Rectangle: Diagonal Corners Rounded 58">
            <a:extLst>
              <a:ext uri="{FF2B5EF4-FFF2-40B4-BE49-F238E27FC236}">
                <a16:creationId xmlns="" xmlns:a16="http://schemas.microsoft.com/office/drawing/2014/main" id="{4A7EA79B-750E-4451-9EB2-A4A922286213}"/>
              </a:ext>
            </a:extLst>
          </p:cNvPr>
          <p:cNvSpPr/>
          <p:nvPr userDrawn="1"/>
        </p:nvSpPr>
        <p:spPr>
          <a:xfrm>
            <a:off x="596900" y="2635321"/>
            <a:ext cx="3458413" cy="3162193"/>
          </a:xfrm>
          <a:prstGeom prst="round2DiagRect">
            <a:avLst>
              <a:gd name="adj1" fmla="val 0"/>
              <a:gd name="adj2" fmla="val 0"/>
            </a:avLst>
          </a:prstGeom>
          <a:gradFill flip="none" rotWithShape="1">
            <a:gsLst>
              <a:gs pos="100000">
                <a:schemeClr val="tx2"/>
              </a:gs>
              <a:gs pos="0">
                <a:schemeClr val="tx1"/>
              </a:gs>
            </a:gsLst>
            <a:lin ang="5400000" scaled="0"/>
            <a:tileRect/>
          </a:gradFill>
          <a:ln>
            <a:noFill/>
          </a:ln>
          <a:effectLst>
            <a:outerShdw blurRad="2286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s-PE" b="0" i="0" u="none" strike="noStrike" cap="none" spc="0" normalizeH="0" baseline="0" noProof="0" dirty="0">
              <a:ln>
                <a:noFill/>
              </a:ln>
              <a:solidFill>
                <a:prstClr val="white"/>
              </a:solidFill>
              <a:effectLst/>
              <a:uLnTx/>
              <a:uFillTx/>
              <a:latin typeface="Calibri" panose="020F0502020204030204"/>
            </a:endParaRPr>
          </a:p>
        </p:txBody>
      </p:sp>
      <p:sp>
        <p:nvSpPr>
          <p:cNvPr id="60" name="Rectangle: Diagonal Corners Rounded 59">
            <a:extLst>
              <a:ext uri="{FF2B5EF4-FFF2-40B4-BE49-F238E27FC236}">
                <a16:creationId xmlns="" xmlns:a16="http://schemas.microsoft.com/office/drawing/2014/main" id="{FC97A4C4-961B-41AE-983C-54FBAD645431}"/>
              </a:ext>
            </a:extLst>
          </p:cNvPr>
          <p:cNvSpPr/>
          <p:nvPr userDrawn="1"/>
        </p:nvSpPr>
        <p:spPr>
          <a:xfrm>
            <a:off x="4371556" y="2635321"/>
            <a:ext cx="3458413" cy="3162193"/>
          </a:xfrm>
          <a:prstGeom prst="round2DiagRect">
            <a:avLst>
              <a:gd name="adj1" fmla="val 0"/>
              <a:gd name="adj2" fmla="val 0"/>
            </a:avLst>
          </a:prstGeom>
          <a:gradFill flip="none" rotWithShape="1">
            <a:gsLst>
              <a:gs pos="100000">
                <a:schemeClr val="tx2"/>
              </a:gs>
              <a:gs pos="0">
                <a:schemeClr val="tx1"/>
              </a:gs>
            </a:gsLst>
            <a:lin ang="5400000" scaled="0"/>
            <a:tileRect/>
          </a:gradFill>
          <a:ln>
            <a:noFill/>
          </a:ln>
          <a:effectLst>
            <a:outerShdw blurRad="2286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s-PE" b="0" i="0" u="none" strike="noStrike" cap="none" spc="0" normalizeH="0" baseline="0" noProof="0">
              <a:ln>
                <a:noFill/>
              </a:ln>
              <a:solidFill>
                <a:prstClr val="white"/>
              </a:solidFill>
              <a:effectLst/>
              <a:uLnTx/>
              <a:uFillTx/>
              <a:latin typeface="Calibri" panose="020F0502020204030204"/>
            </a:endParaRPr>
          </a:p>
        </p:txBody>
      </p:sp>
      <p:sp>
        <p:nvSpPr>
          <p:cNvPr id="61" name="Rectangle: Diagonal Corners Rounded 60">
            <a:extLst>
              <a:ext uri="{FF2B5EF4-FFF2-40B4-BE49-F238E27FC236}">
                <a16:creationId xmlns="" xmlns:a16="http://schemas.microsoft.com/office/drawing/2014/main" id="{CEB84216-5DB0-4161-ACE1-2183FBB7BCB6}"/>
              </a:ext>
            </a:extLst>
          </p:cNvPr>
          <p:cNvSpPr/>
          <p:nvPr userDrawn="1"/>
        </p:nvSpPr>
        <p:spPr>
          <a:xfrm>
            <a:off x="8146213" y="2635321"/>
            <a:ext cx="3458413" cy="3162193"/>
          </a:xfrm>
          <a:prstGeom prst="round2DiagRect">
            <a:avLst>
              <a:gd name="adj1" fmla="val 0"/>
              <a:gd name="adj2" fmla="val 0"/>
            </a:avLst>
          </a:prstGeom>
          <a:gradFill flip="none" rotWithShape="1">
            <a:gsLst>
              <a:gs pos="100000">
                <a:schemeClr val="tx2"/>
              </a:gs>
              <a:gs pos="0">
                <a:schemeClr val="tx1"/>
              </a:gs>
            </a:gsLst>
            <a:lin ang="5400000" scaled="0"/>
            <a:tileRect/>
          </a:gradFill>
          <a:ln>
            <a:noFill/>
          </a:ln>
          <a:effectLst>
            <a:outerShdw blurRad="2286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s-PE" b="0" i="0" u="none" strike="noStrike" cap="none" spc="0" normalizeH="0" baseline="0" noProof="0">
              <a:ln>
                <a:noFill/>
              </a:ln>
              <a:solidFill>
                <a:prstClr val="white"/>
              </a:solidFill>
              <a:effectLst/>
              <a:uLnTx/>
              <a:uFillTx/>
              <a:latin typeface="Calibri" panose="020F0502020204030204"/>
            </a:endParaRPr>
          </a:p>
        </p:txBody>
      </p:sp>
      <p:sp>
        <p:nvSpPr>
          <p:cNvPr id="76" name="Text Placeholder 71">
            <a:extLst>
              <a:ext uri="{FF2B5EF4-FFF2-40B4-BE49-F238E27FC236}">
                <a16:creationId xmlns="" xmlns:a16="http://schemas.microsoft.com/office/drawing/2014/main" id="{FC29CB43-D2B1-4CC0-BE79-91CC5F99E3AE}"/>
              </a:ext>
            </a:extLst>
          </p:cNvPr>
          <p:cNvSpPr>
            <a:spLocks noGrp="1"/>
          </p:cNvSpPr>
          <p:nvPr>
            <p:ph type="body" sz="quarter" idx="10"/>
          </p:nvPr>
        </p:nvSpPr>
        <p:spPr>
          <a:xfrm>
            <a:off x="857981" y="3382700"/>
            <a:ext cx="2936250" cy="312483"/>
          </a:xfrm>
          <a:prstGeom prst="rect">
            <a:avLst/>
          </a:prstGeom>
        </p:spPr>
        <p:txBody>
          <a:bodyPr lIns="0" tIns="0" rIns="0" bIns="0"/>
          <a:lstStyle>
            <a:lvl1pPr algn="ctr">
              <a:defRPr sz="2400" b="1">
                <a:solidFill>
                  <a:schemeClr val="accent2"/>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77" name="Text Placeholder 73">
            <a:extLst>
              <a:ext uri="{FF2B5EF4-FFF2-40B4-BE49-F238E27FC236}">
                <a16:creationId xmlns="" xmlns:a16="http://schemas.microsoft.com/office/drawing/2014/main" id="{2DFB4D47-FB01-4EA5-AC66-F352CBE2EB81}"/>
              </a:ext>
            </a:extLst>
          </p:cNvPr>
          <p:cNvSpPr>
            <a:spLocks noGrp="1"/>
          </p:cNvSpPr>
          <p:nvPr>
            <p:ph type="body" sz="quarter" idx="11"/>
          </p:nvPr>
        </p:nvSpPr>
        <p:spPr>
          <a:xfrm>
            <a:off x="857981" y="4229515"/>
            <a:ext cx="2936250" cy="1464442"/>
          </a:xfrm>
          <a:prstGeom prst="rect">
            <a:avLst/>
          </a:prstGeom>
        </p:spPr>
        <p:txBody>
          <a:bodyPr lIns="0" tIns="0" rIns="0" bIns="0"/>
          <a:lstStyle>
            <a:lvl1pPr marL="269875" indent="-269875">
              <a:buFont typeface="Arial" panose="020B0604020202020204" pitchFamily="34" charset="0"/>
              <a:buChar char="•"/>
              <a:defRPr sz="18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78" name="Text Placeholder 71">
            <a:extLst>
              <a:ext uri="{FF2B5EF4-FFF2-40B4-BE49-F238E27FC236}">
                <a16:creationId xmlns="" xmlns:a16="http://schemas.microsoft.com/office/drawing/2014/main" id="{3A08ACF7-7E28-404A-A151-581344786EBF}"/>
              </a:ext>
            </a:extLst>
          </p:cNvPr>
          <p:cNvSpPr>
            <a:spLocks noGrp="1"/>
          </p:cNvSpPr>
          <p:nvPr>
            <p:ph type="body" sz="quarter" idx="12"/>
          </p:nvPr>
        </p:nvSpPr>
        <p:spPr>
          <a:xfrm>
            <a:off x="4632637" y="3382700"/>
            <a:ext cx="2936250" cy="312483"/>
          </a:xfrm>
          <a:prstGeom prst="rect">
            <a:avLst/>
          </a:prstGeom>
        </p:spPr>
        <p:txBody>
          <a:bodyPr lIns="0" tIns="0" rIns="0" bIns="0"/>
          <a:lstStyle>
            <a:lvl1pPr algn="ctr">
              <a:defRPr sz="2400" b="1">
                <a:solidFill>
                  <a:schemeClr val="accent3"/>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79" name="Text Placeholder 73">
            <a:extLst>
              <a:ext uri="{FF2B5EF4-FFF2-40B4-BE49-F238E27FC236}">
                <a16:creationId xmlns="" xmlns:a16="http://schemas.microsoft.com/office/drawing/2014/main" id="{2BA66F4D-3873-42BA-908F-194108F69962}"/>
              </a:ext>
            </a:extLst>
          </p:cNvPr>
          <p:cNvSpPr>
            <a:spLocks noGrp="1"/>
          </p:cNvSpPr>
          <p:nvPr>
            <p:ph type="body" sz="quarter" idx="13"/>
          </p:nvPr>
        </p:nvSpPr>
        <p:spPr>
          <a:xfrm>
            <a:off x="4632637" y="4229515"/>
            <a:ext cx="2936250" cy="1464442"/>
          </a:xfrm>
          <a:prstGeom prst="rect">
            <a:avLst/>
          </a:prstGeom>
        </p:spPr>
        <p:txBody>
          <a:bodyPr lIns="0" tIns="0" rIns="0" bIns="0"/>
          <a:lstStyle>
            <a:lvl1pPr marL="269875" indent="-269875">
              <a:buFont typeface="Arial" panose="020B0604020202020204" pitchFamily="34" charset="0"/>
              <a:buChar char="•"/>
              <a:defRPr sz="18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80" name="Text Placeholder 71">
            <a:extLst>
              <a:ext uri="{FF2B5EF4-FFF2-40B4-BE49-F238E27FC236}">
                <a16:creationId xmlns="" xmlns:a16="http://schemas.microsoft.com/office/drawing/2014/main" id="{FDC15A62-417F-476E-A734-CE5A866EB507}"/>
              </a:ext>
            </a:extLst>
          </p:cNvPr>
          <p:cNvSpPr>
            <a:spLocks noGrp="1"/>
          </p:cNvSpPr>
          <p:nvPr>
            <p:ph type="body" sz="quarter" idx="14"/>
          </p:nvPr>
        </p:nvSpPr>
        <p:spPr>
          <a:xfrm>
            <a:off x="8407294" y="3382700"/>
            <a:ext cx="2936250" cy="312483"/>
          </a:xfrm>
          <a:prstGeom prst="rect">
            <a:avLst/>
          </a:prstGeom>
        </p:spPr>
        <p:txBody>
          <a:bodyPr lIns="0" tIns="0" rIns="0" bIns="0"/>
          <a:lstStyle>
            <a:lvl1pPr algn="ctr">
              <a:defRPr sz="2400" b="1">
                <a:solidFill>
                  <a:schemeClr val="accent5"/>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81" name="Text Placeholder 73">
            <a:extLst>
              <a:ext uri="{FF2B5EF4-FFF2-40B4-BE49-F238E27FC236}">
                <a16:creationId xmlns="" xmlns:a16="http://schemas.microsoft.com/office/drawing/2014/main" id="{434928DB-C662-4418-A5B0-C1C406A07F2B}"/>
              </a:ext>
            </a:extLst>
          </p:cNvPr>
          <p:cNvSpPr>
            <a:spLocks noGrp="1"/>
          </p:cNvSpPr>
          <p:nvPr>
            <p:ph type="body" sz="quarter" idx="15"/>
          </p:nvPr>
        </p:nvSpPr>
        <p:spPr>
          <a:xfrm>
            <a:off x="8407294" y="4229515"/>
            <a:ext cx="2936250" cy="1464442"/>
          </a:xfrm>
          <a:prstGeom prst="rect">
            <a:avLst/>
          </a:prstGeom>
        </p:spPr>
        <p:txBody>
          <a:bodyPr lIns="0" tIns="0" rIns="0" bIns="0"/>
          <a:lstStyle>
            <a:lvl1pPr marL="269875" indent="-269875">
              <a:buFont typeface="Arial" panose="020B0604020202020204" pitchFamily="34" charset="0"/>
              <a:buChar char="•"/>
              <a:defRPr sz="18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65" name="Oval 64">
            <a:extLst>
              <a:ext uri="{FF2B5EF4-FFF2-40B4-BE49-F238E27FC236}">
                <a16:creationId xmlns="" xmlns:a16="http://schemas.microsoft.com/office/drawing/2014/main" id="{D2DFE80E-F00C-414C-A36D-9651BCFD9403}"/>
              </a:ext>
            </a:extLst>
          </p:cNvPr>
          <p:cNvSpPr/>
          <p:nvPr userDrawn="1"/>
        </p:nvSpPr>
        <p:spPr>
          <a:xfrm>
            <a:off x="1881506" y="2186291"/>
            <a:ext cx="889200" cy="889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 xmlns:a16="http://schemas.microsoft.com/office/drawing/2014/main" id="{CB3C43F5-8DD7-43B6-A712-3A3499F6A61F}"/>
              </a:ext>
            </a:extLst>
          </p:cNvPr>
          <p:cNvSpPr/>
          <p:nvPr userDrawn="1"/>
        </p:nvSpPr>
        <p:spPr>
          <a:xfrm>
            <a:off x="5648071" y="2186291"/>
            <a:ext cx="889200" cy="8892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 xmlns:a16="http://schemas.microsoft.com/office/drawing/2014/main" id="{F2E2E774-4ABC-481B-A8A0-B7ABA08AA90B}"/>
              </a:ext>
            </a:extLst>
          </p:cNvPr>
          <p:cNvSpPr/>
          <p:nvPr userDrawn="1"/>
        </p:nvSpPr>
        <p:spPr>
          <a:xfrm>
            <a:off x="9422727" y="2186291"/>
            <a:ext cx="889200" cy="8892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8" name="Graphic 67">
            <a:extLst>
              <a:ext uri="{FF2B5EF4-FFF2-40B4-BE49-F238E27FC236}">
                <a16:creationId xmlns="" xmlns:a16="http://schemas.microsoft.com/office/drawing/2014/main" id="{BF537FD8-BB5F-447F-B684-0E7B0B8FEA95}"/>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2089602" y="2394387"/>
            <a:ext cx="473009" cy="473009"/>
          </a:xfrm>
          <a:prstGeom prst="rect">
            <a:avLst/>
          </a:prstGeom>
        </p:spPr>
      </p:pic>
      <p:pic>
        <p:nvPicPr>
          <p:cNvPr id="69" name="Graphic 68">
            <a:extLst>
              <a:ext uri="{FF2B5EF4-FFF2-40B4-BE49-F238E27FC236}">
                <a16:creationId xmlns="" xmlns:a16="http://schemas.microsoft.com/office/drawing/2014/main" id="{C1A63E7E-2D1B-46FA-BBFD-ACD7756A6DC7}"/>
              </a:ext>
            </a:extLst>
          </p:cNvPr>
          <p:cNvPicPr>
            <a:picLocks noChangeAspect="1"/>
          </p:cNvPicPr>
          <p:nvPr userDrawn="1"/>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5863045" y="2401265"/>
            <a:ext cx="459252" cy="459252"/>
          </a:xfrm>
          <a:prstGeom prst="rect">
            <a:avLst/>
          </a:prstGeom>
        </p:spPr>
      </p:pic>
      <p:pic>
        <p:nvPicPr>
          <p:cNvPr id="70" name="Graphic 69">
            <a:extLst>
              <a:ext uri="{FF2B5EF4-FFF2-40B4-BE49-F238E27FC236}">
                <a16:creationId xmlns="" xmlns:a16="http://schemas.microsoft.com/office/drawing/2014/main" id="{6EB2D635-7DFA-4BEE-82C7-C1C0036ACE31}"/>
              </a:ext>
            </a:extLst>
          </p:cNvPr>
          <p:cNvPicPr>
            <a:picLocks noChangeAspect="1"/>
          </p:cNvPicPr>
          <p:nvPr userDrawn="1"/>
        </p:nvPicPr>
        <p:blipFill>
          <a:blip r:embed="rId8" cstate="email">
            <a:extLst>
              <a:ext uri="{28A0092B-C50C-407E-A947-70E740481C1C}">
                <a14:useLocalDpi xmlns:a14="http://schemas.microsoft.com/office/drawing/2010/main"/>
              </a:ext>
              <a:ext uri="{96DAC541-7B7A-43D3-8B79-37D633B846F1}">
                <asvg:svgBlip xmlns="" xmlns:asvg="http://schemas.microsoft.com/office/drawing/2016/SVG/main" r:embed="rId9"/>
              </a:ext>
            </a:extLst>
          </a:blip>
          <a:stretch>
            <a:fillRect/>
          </a:stretch>
        </p:blipFill>
        <p:spPr>
          <a:xfrm>
            <a:off x="9652508" y="2416072"/>
            <a:ext cx="429638" cy="429638"/>
          </a:xfrm>
          <a:prstGeom prst="rect">
            <a:avLst/>
          </a:prstGeom>
        </p:spPr>
      </p:pic>
    </p:spTree>
    <p:extLst>
      <p:ext uri="{BB962C8B-B14F-4D97-AF65-F5344CB8AC3E}">
        <p14:creationId xmlns:p14="http://schemas.microsoft.com/office/powerpoint/2010/main" val="18462721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3 colomn content slide 2">
    <p:spTree>
      <p:nvGrpSpPr>
        <p:cNvPr id="1" name=""/>
        <p:cNvGrpSpPr/>
        <p:nvPr/>
      </p:nvGrpSpPr>
      <p:grpSpPr>
        <a:xfrm>
          <a:off x="0" y="0"/>
          <a:ext cx="0" cy="0"/>
          <a:chOff x="0" y="0"/>
          <a:chExt cx="0" cy="0"/>
        </a:xfrm>
      </p:grpSpPr>
      <p:sp>
        <p:nvSpPr>
          <p:cNvPr id="35" name="TextBox 34">
            <a:extLst>
              <a:ext uri="{FF2B5EF4-FFF2-40B4-BE49-F238E27FC236}">
                <a16:creationId xmlns="" xmlns:a16="http://schemas.microsoft.com/office/drawing/2014/main" id="{09CB126D-9CDE-41B2-A45D-3A42C8FF84BA}"/>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tx1">
                    <a:lumMod val="90000"/>
                    <a:lumOff val="10000"/>
                  </a:schemeClr>
                </a:solidFill>
                <a:sym typeface="Arial"/>
              </a:rPr>
              <a:t>© 2022 Hillstone Networks | All rights reserved.</a:t>
            </a:r>
          </a:p>
        </p:txBody>
      </p:sp>
      <p:grpSp>
        <p:nvGrpSpPr>
          <p:cNvPr id="30" name="Graphic 4">
            <a:extLst>
              <a:ext uri="{FF2B5EF4-FFF2-40B4-BE49-F238E27FC236}">
                <a16:creationId xmlns="" xmlns:a16="http://schemas.microsoft.com/office/drawing/2014/main" id="{087DACF7-F937-424B-BDC6-A2DD3B5649C5}"/>
              </a:ext>
            </a:extLst>
          </p:cNvPr>
          <p:cNvGrpSpPr/>
          <p:nvPr userDrawn="1"/>
        </p:nvGrpSpPr>
        <p:grpSpPr>
          <a:xfrm>
            <a:off x="10250227" y="584200"/>
            <a:ext cx="1368184" cy="366046"/>
            <a:chOff x="10396839" y="452766"/>
            <a:chExt cx="1368184" cy="366046"/>
          </a:xfrm>
          <a:solidFill>
            <a:schemeClr val="tx2"/>
          </a:solidFill>
        </p:grpSpPr>
        <p:sp>
          <p:nvSpPr>
            <p:cNvPr id="31" name="Freeform: Shape 30">
              <a:extLst>
                <a:ext uri="{FF2B5EF4-FFF2-40B4-BE49-F238E27FC236}">
                  <a16:creationId xmlns="" xmlns:a16="http://schemas.microsoft.com/office/drawing/2014/main" id="{5539AEBF-27F2-4BFD-9CD1-6C01F296D7CE}"/>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32" name="Freeform: Shape 31">
              <a:extLst>
                <a:ext uri="{FF2B5EF4-FFF2-40B4-BE49-F238E27FC236}">
                  <a16:creationId xmlns="" xmlns:a16="http://schemas.microsoft.com/office/drawing/2014/main" id="{08B999CB-2270-45ED-90D0-F304E8947BDF}"/>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33" name="Freeform: Shape 32">
              <a:extLst>
                <a:ext uri="{FF2B5EF4-FFF2-40B4-BE49-F238E27FC236}">
                  <a16:creationId xmlns="" xmlns:a16="http://schemas.microsoft.com/office/drawing/2014/main" id="{A4F8FED4-C881-4229-9796-6D31DE79A6A1}"/>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39" name="Freeform: Shape 38">
              <a:extLst>
                <a:ext uri="{FF2B5EF4-FFF2-40B4-BE49-F238E27FC236}">
                  <a16:creationId xmlns="" xmlns:a16="http://schemas.microsoft.com/office/drawing/2014/main" id="{938E7BC9-3723-4132-9FB6-4C1C964E6953}"/>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40" name="Freeform: Shape 39">
              <a:extLst>
                <a:ext uri="{FF2B5EF4-FFF2-40B4-BE49-F238E27FC236}">
                  <a16:creationId xmlns="" xmlns:a16="http://schemas.microsoft.com/office/drawing/2014/main" id="{D914EC38-255C-4EB8-A5F1-8F5847326D62}"/>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41" name="Freeform: Shape 40">
              <a:extLst>
                <a:ext uri="{FF2B5EF4-FFF2-40B4-BE49-F238E27FC236}">
                  <a16:creationId xmlns="" xmlns:a16="http://schemas.microsoft.com/office/drawing/2014/main" id="{992CE51E-C348-4B89-AE5D-717F821CF2C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42" name="Freeform: Shape 41">
              <a:extLst>
                <a:ext uri="{FF2B5EF4-FFF2-40B4-BE49-F238E27FC236}">
                  <a16:creationId xmlns="" xmlns:a16="http://schemas.microsoft.com/office/drawing/2014/main" id="{293DD199-508B-44F4-AF1C-61145424A7F4}"/>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43" name="Freeform: Shape 42">
              <a:extLst>
                <a:ext uri="{FF2B5EF4-FFF2-40B4-BE49-F238E27FC236}">
                  <a16:creationId xmlns="" xmlns:a16="http://schemas.microsoft.com/office/drawing/2014/main" id="{5A8041EF-BE0C-44E6-BEDE-D3AD96360970}"/>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44" name="Freeform: Shape 43">
              <a:extLst>
                <a:ext uri="{FF2B5EF4-FFF2-40B4-BE49-F238E27FC236}">
                  <a16:creationId xmlns="" xmlns:a16="http://schemas.microsoft.com/office/drawing/2014/main" id="{96878EB2-16B7-4E2D-9586-824F4A7A9B3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45" name="Freeform: Shape 44">
              <a:extLst>
                <a:ext uri="{FF2B5EF4-FFF2-40B4-BE49-F238E27FC236}">
                  <a16:creationId xmlns="" xmlns:a16="http://schemas.microsoft.com/office/drawing/2014/main" id="{C06B1D0E-5784-414D-8B49-8583140F8533}"/>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46" name="Freeform: Shape 45">
              <a:extLst>
                <a:ext uri="{FF2B5EF4-FFF2-40B4-BE49-F238E27FC236}">
                  <a16:creationId xmlns="" xmlns:a16="http://schemas.microsoft.com/office/drawing/2014/main" id="{5696C194-E56C-4E2B-A165-F12F7E1742D1}"/>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47" name="Freeform: Shape 46">
              <a:extLst>
                <a:ext uri="{FF2B5EF4-FFF2-40B4-BE49-F238E27FC236}">
                  <a16:creationId xmlns="" xmlns:a16="http://schemas.microsoft.com/office/drawing/2014/main" id="{02D7CBDC-B45D-4314-9484-F97E7CB246C7}"/>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48" name="Freeform: Shape 47">
              <a:extLst>
                <a:ext uri="{FF2B5EF4-FFF2-40B4-BE49-F238E27FC236}">
                  <a16:creationId xmlns="" xmlns:a16="http://schemas.microsoft.com/office/drawing/2014/main" id="{71B570AA-86C0-4F16-8A37-80ECC7F1CFA9}"/>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49" name="Freeform: Shape 48">
              <a:extLst>
                <a:ext uri="{FF2B5EF4-FFF2-40B4-BE49-F238E27FC236}">
                  <a16:creationId xmlns="" xmlns:a16="http://schemas.microsoft.com/office/drawing/2014/main" id="{35B21AFF-CFDB-420E-BA66-86A4EF1155B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50" name="Freeform: Shape 49">
              <a:extLst>
                <a:ext uri="{FF2B5EF4-FFF2-40B4-BE49-F238E27FC236}">
                  <a16:creationId xmlns="" xmlns:a16="http://schemas.microsoft.com/office/drawing/2014/main" id="{55B40F27-1C87-47DF-AC95-A08A708F408D}"/>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0F8DBE00-6803-43CC-8E75-F417AE593C20}"/>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F131F27D-9B8F-4C48-9AF0-3A23E158FAB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See. Understand. Act.</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a:t>
            </a:r>
          </a:p>
        </p:txBody>
      </p:sp>
      <p:sp>
        <p:nvSpPr>
          <p:cNvPr id="57" name="Slide Number Placeholder 5">
            <a:extLst>
              <a:ext uri="{FF2B5EF4-FFF2-40B4-BE49-F238E27FC236}">
                <a16:creationId xmlns="" xmlns:a16="http://schemas.microsoft.com/office/drawing/2014/main" id="{E39CE3C3-6592-4677-B50B-208C61D36641}"/>
              </a:ext>
            </a:extLst>
          </p:cNvPr>
          <p:cNvSpPr>
            <a:spLocks noGrp="1"/>
          </p:cNvSpPr>
          <p:nvPr>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chemeClr val="tx1">
                    <a:lumMod val="90000"/>
                    <a:lumOff val="10000"/>
                  </a:schemeClr>
                </a:solidFill>
                <a:latin typeface="Arial"/>
                <a:cs typeface="Arial"/>
                <a:rtl val="0"/>
              </a:defRPr>
            </a:lvl1pPr>
          </a:lstStyle>
          <a:p>
            <a:fld id="{E98FCA07-3125-49EB-99F1-64DCEC752C04}" type="slidenum">
              <a:rPr lang="en-US" smtClean="0"/>
              <a:pPr/>
              <a:t>‹#›</a:t>
            </a:fld>
            <a:endParaRPr lang="en-US" dirty="0"/>
          </a:p>
        </p:txBody>
      </p:sp>
      <p:sp>
        <p:nvSpPr>
          <p:cNvPr id="53" name="Title 1">
            <a:extLst>
              <a:ext uri="{FF2B5EF4-FFF2-40B4-BE49-F238E27FC236}">
                <a16:creationId xmlns="" xmlns:a16="http://schemas.microsoft.com/office/drawing/2014/main" id="{5E2AA770-D551-4E85-A1D6-47EE14225DBB}"/>
              </a:ext>
            </a:extLst>
          </p:cNvPr>
          <p:cNvSpPr>
            <a:spLocks noGrp="1"/>
          </p:cNvSpPr>
          <p:nvPr>
            <p:ph type="title"/>
          </p:nvPr>
        </p:nvSpPr>
        <p:spPr>
          <a:xfrm>
            <a:off x="587375" y="584200"/>
            <a:ext cx="9496987" cy="972592"/>
          </a:xfrm>
          <a:prstGeom prst="rect">
            <a:avLst/>
          </a:prstGeom>
        </p:spPr>
        <p:txBody>
          <a:bodyPr lIns="0" tIns="0" rIns="0" bIns="0"/>
          <a:lstStyle>
            <a:lvl1pPr>
              <a:defRPr b="1">
                <a:solidFill>
                  <a:schemeClr val="tx2"/>
                </a:solidFill>
              </a:defRPr>
            </a:lvl1pPr>
          </a:lstStyle>
          <a:p>
            <a:r>
              <a:rPr lang="en-US" dirty="0"/>
              <a:t>Click to edit Master title style</a:t>
            </a:r>
            <a:endParaRPr lang="es-PE" dirty="0"/>
          </a:p>
        </p:txBody>
      </p:sp>
      <p:sp>
        <p:nvSpPr>
          <p:cNvPr id="96" name="Text Placeholder 71">
            <a:extLst>
              <a:ext uri="{FF2B5EF4-FFF2-40B4-BE49-F238E27FC236}">
                <a16:creationId xmlns="" xmlns:a16="http://schemas.microsoft.com/office/drawing/2014/main" id="{0876231C-BE6F-48AA-B48B-1FD255277C21}"/>
              </a:ext>
            </a:extLst>
          </p:cNvPr>
          <p:cNvSpPr>
            <a:spLocks noGrp="1"/>
          </p:cNvSpPr>
          <p:nvPr userDrawn="1">
            <p:ph type="body" sz="quarter" idx="12"/>
          </p:nvPr>
        </p:nvSpPr>
        <p:spPr>
          <a:xfrm>
            <a:off x="4680240" y="1687746"/>
            <a:ext cx="2849245" cy="312483"/>
          </a:xfrm>
          <a:prstGeom prst="rect">
            <a:avLst/>
          </a:prstGeom>
        </p:spPr>
        <p:txBody>
          <a:bodyPr lIns="0" tIns="0" rIns="0" bIns="0"/>
          <a:lstStyle>
            <a:lvl1pPr algn="ctr">
              <a:defRPr sz="1800" b="1">
                <a:solidFill>
                  <a:schemeClr val="accent5"/>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105" name="Text Placeholder 71">
            <a:extLst>
              <a:ext uri="{FF2B5EF4-FFF2-40B4-BE49-F238E27FC236}">
                <a16:creationId xmlns="" xmlns:a16="http://schemas.microsoft.com/office/drawing/2014/main" id="{9806B418-69A8-4729-8CBA-AA026E3790AD}"/>
              </a:ext>
            </a:extLst>
          </p:cNvPr>
          <p:cNvSpPr>
            <a:spLocks noGrp="1"/>
          </p:cNvSpPr>
          <p:nvPr>
            <p:ph type="body" sz="quarter" idx="26"/>
          </p:nvPr>
        </p:nvSpPr>
        <p:spPr>
          <a:xfrm>
            <a:off x="902530" y="1687746"/>
            <a:ext cx="2849245" cy="312483"/>
          </a:xfrm>
          <a:prstGeom prst="rect">
            <a:avLst/>
          </a:prstGeom>
        </p:spPr>
        <p:txBody>
          <a:bodyPr lIns="0" tIns="0" rIns="0" bIns="0"/>
          <a:lstStyle>
            <a:lvl1pPr algn="ctr">
              <a:defRPr sz="1800" b="1">
                <a:solidFill>
                  <a:schemeClr val="accent4"/>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111" name="Text Placeholder 71">
            <a:extLst>
              <a:ext uri="{FF2B5EF4-FFF2-40B4-BE49-F238E27FC236}">
                <a16:creationId xmlns="" xmlns:a16="http://schemas.microsoft.com/office/drawing/2014/main" id="{4EC82022-EC12-4FFB-9F82-994EC4C93CF9}"/>
              </a:ext>
            </a:extLst>
          </p:cNvPr>
          <p:cNvSpPr>
            <a:spLocks noGrp="1"/>
          </p:cNvSpPr>
          <p:nvPr>
            <p:ph type="body" sz="quarter" idx="29"/>
          </p:nvPr>
        </p:nvSpPr>
        <p:spPr>
          <a:xfrm>
            <a:off x="8457949" y="1687746"/>
            <a:ext cx="2849245" cy="312483"/>
          </a:xfrm>
          <a:prstGeom prst="rect">
            <a:avLst/>
          </a:prstGeom>
        </p:spPr>
        <p:txBody>
          <a:bodyPr lIns="0" tIns="0" rIns="0" bIns="0"/>
          <a:lstStyle>
            <a:lvl1pPr algn="ctr">
              <a:defRPr sz="1800" b="1">
                <a:solidFill>
                  <a:schemeClr val="accent1"/>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60" name="Oval 59">
            <a:extLst>
              <a:ext uri="{FF2B5EF4-FFF2-40B4-BE49-F238E27FC236}">
                <a16:creationId xmlns="" xmlns:a16="http://schemas.microsoft.com/office/drawing/2014/main" id="{FEE4D4A2-6341-430A-82D6-301250D57032}"/>
              </a:ext>
            </a:extLst>
          </p:cNvPr>
          <p:cNvSpPr/>
          <p:nvPr userDrawn="1"/>
        </p:nvSpPr>
        <p:spPr>
          <a:xfrm>
            <a:off x="5469462" y="2314593"/>
            <a:ext cx="1270800" cy="1269235"/>
          </a:xfrm>
          <a:prstGeom prst="ellipse">
            <a:avLst/>
          </a:prstGeom>
          <a:solidFill>
            <a:schemeClr val="accent5">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1" name="Oval 60">
            <a:extLst>
              <a:ext uri="{FF2B5EF4-FFF2-40B4-BE49-F238E27FC236}">
                <a16:creationId xmlns="" xmlns:a16="http://schemas.microsoft.com/office/drawing/2014/main" id="{6F4EEA49-A619-498E-BF51-D7872451704B}"/>
              </a:ext>
            </a:extLst>
          </p:cNvPr>
          <p:cNvSpPr/>
          <p:nvPr userDrawn="1"/>
        </p:nvSpPr>
        <p:spPr>
          <a:xfrm>
            <a:off x="1691752" y="2314593"/>
            <a:ext cx="1270800" cy="1269235"/>
          </a:xfrm>
          <a:prstGeom prst="ellipse">
            <a:avLst/>
          </a:prstGeom>
          <a:solidFill>
            <a:schemeClr val="accent4">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3" name="Oval 62">
            <a:extLst>
              <a:ext uri="{FF2B5EF4-FFF2-40B4-BE49-F238E27FC236}">
                <a16:creationId xmlns="" xmlns:a16="http://schemas.microsoft.com/office/drawing/2014/main" id="{25A1F741-EDDB-46ED-A1FC-1FC6E2E2361F}"/>
              </a:ext>
            </a:extLst>
          </p:cNvPr>
          <p:cNvSpPr/>
          <p:nvPr userDrawn="1"/>
        </p:nvSpPr>
        <p:spPr>
          <a:xfrm>
            <a:off x="9247171" y="2314593"/>
            <a:ext cx="1270800" cy="1269235"/>
          </a:xfrm>
          <a:prstGeom prst="ellips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2" name="Rectangle 61">
            <a:extLst>
              <a:ext uri="{FF2B5EF4-FFF2-40B4-BE49-F238E27FC236}">
                <a16:creationId xmlns="" xmlns:a16="http://schemas.microsoft.com/office/drawing/2014/main" id="{A00045DA-7A11-4A58-9C6B-D8F78CBC94C1}"/>
              </a:ext>
            </a:extLst>
          </p:cNvPr>
          <p:cNvSpPr/>
          <p:nvPr userDrawn="1"/>
        </p:nvSpPr>
        <p:spPr>
          <a:xfrm>
            <a:off x="4376660" y="2949686"/>
            <a:ext cx="3456405" cy="2797971"/>
          </a:xfrm>
          <a:prstGeom prst="rect">
            <a:avLst/>
          </a:prstGeom>
          <a:gradFill flip="none" rotWithShape="1">
            <a:gsLst>
              <a:gs pos="100000">
                <a:schemeClr val="tx2"/>
              </a:gs>
              <a:gs pos="0">
                <a:schemeClr val="tx1"/>
              </a:gs>
            </a:gsLst>
            <a:lin ang="5400000" scaled="0"/>
            <a:tileRect/>
          </a:gradFill>
          <a:ln>
            <a:noFill/>
          </a:ln>
          <a:effectLst>
            <a:outerShdw blurRad="2286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b="0" i="0" u="none" strike="noStrike" cap="none" spc="0" normalizeH="0" baseline="0" noProof="0">
              <a:ln>
                <a:noFill/>
              </a:ln>
              <a:solidFill>
                <a:prstClr val="white"/>
              </a:solidFill>
              <a:effectLst/>
              <a:uLnTx/>
              <a:uFillTx/>
              <a:latin typeface="Calibri" panose="020F0502020204030204"/>
            </a:endParaRPr>
          </a:p>
        </p:txBody>
      </p:sp>
      <p:sp>
        <p:nvSpPr>
          <p:cNvPr id="102" name="Rectangle 101">
            <a:extLst>
              <a:ext uri="{FF2B5EF4-FFF2-40B4-BE49-F238E27FC236}">
                <a16:creationId xmlns="" xmlns:a16="http://schemas.microsoft.com/office/drawing/2014/main" id="{4C673AFE-7560-4404-80F6-ADDC9F4D87D8}"/>
              </a:ext>
            </a:extLst>
          </p:cNvPr>
          <p:cNvSpPr/>
          <p:nvPr userDrawn="1"/>
        </p:nvSpPr>
        <p:spPr>
          <a:xfrm>
            <a:off x="598950" y="2949686"/>
            <a:ext cx="3456405" cy="2797971"/>
          </a:xfrm>
          <a:prstGeom prst="rect">
            <a:avLst/>
          </a:prstGeom>
          <a:gradFill flip="none" rotWithShape="1">
            <a:gsLst>
              <a:gs pos="100000">
                <a:schemeClr val="tx2"/>
              </a:gs>
              <a:gs pos="0">
                <a:schemeClr val="tx1"/>
              </a:gs>
            </a:gsLst>
            <a:lin ang="5400000" scaled="0"/>
            <a:tileRect/>
          </a:gradFill>
          <a:ln>
            <a:noFill/>
          </a:ln>
          <a:effectLst>
            <a:outerShdw blurRad="2286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b="0" i="0" u="none" strike="noStrike" cap="none" spc="0" normalizeH="0" baseline="0" noProof="0">
              <a:ln>
                <a:noFill/>
              </a:ln>
              <a:solidFill>
                <a:prstClr val="white"/>
              </a:solidFill>
              <a:effectLst/>
              <a:uLnTx/>
              <a:uFillTx/>
              <a:latin typeface="Calibri" panose="020F0502020204030204"/>
            </a:endParaRPr>
          </a:p>
        </p:txBody>
      </p:sp>
      <p:sp>
        <p:nvSpPr>
          <p:cNvPr id="108" name="Rectangle 107">
            <a:extLst>
              <a:ext uri="{FF2B5EF4-FFF2-40B4-BE49-F238E27FC236}">
                <a16:creationId xmlns="" xmlns:a16="http://schemas.microsoft.com/office/drawing/2014/main" id="{664BEF5D-DFEF-4E4B-8DBF-D24666A59000}"/>
              </a:ext>
            </a:extLst>
          </p:cNvPr>
          <p:cNvSpPr/>
          <p:nvPr userDrawn="1"/>
        </p:nvSpPr>
        <p:spPr>
          <a:xfrm>
            <a:off x="8154369" y="2949686"/>
            <a:ext cx="3456405" cy="2797971"/>
          </a:xfrm>
          <a:prstGeom prst="rect">
            <a:avLst/>
          </a:prstGeom>
          <a:gradFill flip="none" rotWithShape="1">
            <a:gsLst>
              <a:gs pos="100000">
                <a:schemeClr val="tx2"/>
              </a:gs>
              <a:gs pos="0">
                <a:schemeClr val="tx1"/>
              </a:gs>
            </a:gsLst>
            <a:lin ang="5400000" scaled="0"/>
            <a:tileRect/>
          </a:gradFill>
          <a:ln>
            <a:noFill/>
          </a:ln>
          <a:effectLst>
            <a:outerShdw blurRad="2286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b="0" i="0" u="none" strike="noStrike" cap="none" spc="0" normalizeH="0" baseline="0" noProof="0">
              <a:ln>
                <a:noFill/>
              </a:ln>
              <a:solidFill>
                <a:prstClr val="white"/>
              </a:solidFill>
              <a:effectLst/>
              <a:uLnTx/>
              <a:uFillTx/>
              <a:latin typeface="Calibri" panose="020F0502020204030204"/>
            </a:endParaRPr>
          </a:p>
        </p:txBody>
      </p:sp>
      <p:sp>
        <p:nvSpPr>
          <p:cNvPr id="118" name="Text Placeholder 73">
            <a:extLst>
              <a:ext uri="{FF2B5EF4-FFF2-40B4-BE49-F238E27FC236}">
                <a16:creationId xmlns="" xmlns:a16="http://schemas.microsoft.com/office/drawing/2014/main" id="{81DCBC12-8E85-4CB7-BC57-A991A21ADDBE}"/>
              </a:ext>
            </a:extLst>
          </p:cNvPr>
          <p:cNvSpPr>
            <a:spLocks noGrp="1"/>
          </p:cNvSpPr>
          <p:nvPr>
            <p:ph type="body" sz="quarter" idx="11"/>
          </p:nvPr>
        </p:nvSpPr>
        <p:spPr>
          <a:xfrm>
            <a:off x="907291" y="3818642"/>
            <a:ext cx="2839722" cy="1464442"/>
          </a:xfrm>
          <a:prstGeom prst="rect">
            <a:avLst/>
          </a:prstGeom>
        </p:spPr>
        <p:txBody>
          <a:bodyPr lIns="0" tIns="0" rIns="0" bIns="0"/>
          <a:lstStyle>
            <a:lvl1pPr marL="269875" indent="-269875">
              <a:buFont typeface="Arial" panose="020B0604020202020204" pitchFamily="34" charset="0"/>
              <a:buChar char="•"/>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a:p>
            <a:pPr marL="269875" marR="0" lvl="0" indent="-2698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marL="269875" marR="0" lvl="0" indent="-2698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lvl="0"/>
            <a:endParaRPr lang="en-US" dirty="0"/>
          </a:p>
        </p:txBody>
      </p:sp>
      <p:sp>
        <p:nvSpPr>
          <p:cNvPr id="119" name="Text Placeholder 73">
            <a:extLst>
              <a:ext uri="{FF2B5EF4-FFF2-40B4-BE49-F238E27FC236}">
                <a16:creationId xmlns="" xmlns:a16="http://schemas.microsoft.com/office/drawing/2014/main" id="{07EF1391-7FF7-4A2D-BD27-E5F82C4C7A3D}"/>
              </a:ext>
            </a:extLst>
          </p:cNvPr>
          <p:cNvSpPr>
            <a:spLocks noGrp="1"/>
          </p:cNvSpPr>
          <p:nvPr>
            <p:ph type="body" sz="quarter" idx="32"/>
          </p:nvPr>
        </p:nvSpPr>
        <p:spPr>
          <a:xfrm>
            <a:off x="4685001" y="3818642"/>
            <a:ext cx="2839722" cy="1464442"/>
          </a:xfrm>
          <a:prstGeom prst="rect">
            <a:avLst/>
          </a:prstGeom>
        </p:spPr>
        <p:txBody>
          <a:bodyPr lIns="0" tIns="0" rIns="0" bIns="0"/>
          <a:lstStyle>
            <a:lvl1pPr marL="269875" indent="-269875">
              <a:buFont typeface="Arial" panose="020B0604020202020204" pitchFamily="34" charset="0"/>
              <a:buChar char="•"/>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a:p>
            <a:pPr marL="269875" marR="0" lvl="0" indent="-2698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marL="269875" marR="0" lvl="0" indent="-2698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lvl="0"/>
            <a:endParaRPr lang="en-US" dirty="0"/>
          </a:p>
        </p:txBody>
      </p:sp>
      <p:sp>
        <p:nvSpPr>
          <p:cNvPr id="120" name="Text Placeholder 73">
            <a:extLst>
              <a:ext uri="{FF2B5EF4-FFF2-40B4-BE49-F238E27FC236}">
                <a16:creationId xmlns="" xmlns:a16="http://schemas.microsoft.com/office/drawing/2014/main" id="{85765B05-C67F-4A26-AD69-C02CD2DD19CC}"/>
              </a:ext>
            </a:extLst>
          </p:cNvPr>
          <p:cNvSpPr>
            <a:spLocks noGrp="1"/>
          </p:cNvSpPr>
          <p:nvPr>
            <p:ph type="body" sz="quarter" idx="33"/>
          </p:nvPr>
        </p:nvSpPr>
        <p:spPr>
          <a:xfrm>
            <a:off x="8462710" y="3818642"/>
            <a:ext cx="2839722" cy="1464442"/>
          </a:xfrm>
          <a:prstGeom prst="rect">
            <a:avLst/>
          </a:prstGeom>
        </p:spPr>
        <p:txBody>
          <a:bodyPr lIns="0" tIns="0" rIns="0" bIns="0"/>
          <a:lstStyle>
            <a:lvl1pPr marL="269875" indent="-269875">
              <a:buFont typeface="Arial" panose="020B0604020202020204" pitchFamily="34" charset="0"/>
              <a:buChar char="•"/>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a:p>
            <a:pPr marL="269875" marR="0" lvl="0" indent="-2698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marL="269875" marR="0" lvl="0" indent="-2698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lvl="0"/>
            <a:endParaRPr lang="en-US" dirty="0"/>
          </a:p>
        </p:txBody>
      </p:sp>
      <p:sp>
        <p:nvSpPr>
          <p:cNvPr id="64" name="Oval 63">
            <a:extLst>
              <a:ext uri="{FF2B5EF4-FFF2-40B4-BE49-F238E27FC236}">
                <a16:creationId xmlns="" xmlns:a16="http://schemas.microsoft.com/office/drawing/2014/main" id="{8EBF9C79-656E-4512-90C0-C0CBD60519C2}"/>
              </a:ext>
            </a:extLst>
          </p:cNvPr>
          <p:cNvSpPr/>
          <p:nvPr userDrawn="1"/>
        </p:nvSpPr>
        <p:spPr>
          <a:xfrm>
            <a:off x="1881506" y="2504610"/>
            <a:ext cx="889200" cy="8892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 xmlns:a16="http://schemas.microsoft.com/office/drawing/2014/main" id="{DE205172-0FBF-47D6-9FB9-090BBB5F347E}"/>
              </a:ext>
            </a:extLst>
          </p:cNvPr>
          <p:cNvSpPr/>
          <p:nvPr userDrawn="1"/>
        </p:nvSpPr>
        <p:spPr>
          <a:xfrm>
            <a:off x="5648071" y="2504610"/>
            <a:ext cx="889200" cy="8892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 xmlns:a16="http://schemas.microsoft.com/office/drawing/2014/main" id="{C88E7F15-8F28-4006-82C5-F757AA100388}"/>
              </a:ext>
            </a:extLst>
          </p:cNvPr>
          <p:cNvSpPr/>
          <p:nvPr userDrawn="1"/>
        </p:nvSpPr>
        <p:spPr>
          <a:xfrm>
            <a:off x="9422727" y="2504610"/>
            <a:ext cx="889200" cy="889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8" name="Graphic 67">
            <a:extLst>
              <a:ext uri="{FF2B5EF4-FFF2-40B4-BE49-F238E27FC236}">
                <a16:creationId xmlns="" xmlns:a16="http://schemas.microsoft.com/office/drawing/2014/main" id="{CF55F8CE-734C-416A-A99B-80DACFEC477E}"/>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 xmlns:asvg="http://schemas.microsoft.com/office/drawing/2016/SVG/main" r:embed="rId3"/>
              </a:ext>
            </a:extLst>
          </a:blip>
          <a:stretch>
            <a:fillRect/>
          </a:stretch>
        </p:blipFill>
        <p:spPr>
          <a:xfrm>
            <a:off x="2108970" y="2732074"/>
            <a:ext cx="434273" cy="434273"/>
          </a:xfrm>
          <a:prstGeom prst="rect">
            <a:avLst/>
          </a:prstGeom>
        </p:spPr>
      </p:pic>
      <p:pic>
        <p:nvPicPr>
          <p:cNvPr id="69" name="Graphic 68">
            <a:extLst>
              <a:ext uri="{FF2B5EF4-FFF2-40B4-BE49-F238E27FC236}">
                <a16:creationId xmlns="" xmlns:a16="http://schemas.microsoft.com/office/drawing/2014/main" id="{7866BD16-3B46-424C-99F6-2D3C168C013F}"/>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5899180" y="2724356"/>
            <a:ext cx="386982" cy="449708"/>
          </a:xfrm>
          <a:prstGeom prst="rect">
            <a:avLst/>
          </a:prstGeom>
        </p:spPr>
      </p:pic>
      <p:pic>
        <p:nvPicPr>
          <p:cNvPr id="70" name="Graphic 69">
            <a:extLst>
              <a:ext uri="{FF2B5EF4-FFF2-40B4-BE49-F238E27FC236}">
                <a16:creationId xmlns="" xmlns:a16="http://schemas.microsoft.com/office/drawing/2014/main" id="{ACA3D492-3708-4DD7-BF14-3380B2B05C75}"/>
              </a:ext>
            </a:extLst>
          </p:cNvPr>
          <p:cNvPicPr>
            <a:picLocks noChangeAspect="1"/>
          </p:cNvPicPr>
          <p:nvPr userDrawn="1"/>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9656071" y="2737954"/>
            <a:ext cx="422512" cy="422512"/>
          </a:xfrm>
          <a:prstGeom prst="rect">
            <a:avLst/>
          </a:prstGeom>
        </p:spPr>
      </p:pic>
    </p:spTree>
    <p:extLst>
      <p:ext uri="{BB962C8B-B14F-4D97-AF65-F5344CB8AC3E}">
        <p14:creationId xmlns:p14="http://schemas.microsoft.com/office/powerpoint/2010/main" val="37879886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Slide 2">
    <p:bg>
      <p:bgPr>
        <a:solidFill>
          <a:schemeClr val="bg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 xmlns:a16="http://schemas.microsoft.com/office/drawing/2014/main" id="{B13A9835-85C9-4758-94F2-209C14DB024C}"/>
              </a:ext>
            </a:extLst>
          </p:cNvPr>
          <p:cNvGrpSpPr/>
          <p:nvPr userDrawn="1"/>
        </p:nvGrpSpPr>
        <p:grpSpPr>
          <a:xfrm>
            <a:off x="-5422" y="-1"/>
            <a:ext cx="12202845" cy="6858001"/>
            <a:chOff x="-5422" y="-1"/>
            <a:chExt cx="12202845" cy="6858001"/>
          </a:xfrm>
        </p:grpSpPr>
        <p:sp>
          <p:nvSpPr>
            <p:cNvPr id="53" name="Freeform: Shape 52">
              <a:extLst>
                <a:ext uri="{FF2B5EF4-FFF2-40B4-BE49-F238E27FC236}">
                  <a16:creationId xmlns="" xmlns:a16="http://schemas.microsoft.com/office/drawing/2014/main" id="{71CE65C7-95A7-4DBD-B251-C224DC2CEB5D}"/>
                </a:ext>
              </a:extLst>
            </p:cNvPr>
            <p:cNvSpPr/>
            <p:nvPr userDrawn="1"/>
          </p:nvSpPr>
          <p:spPr>
            <a:xfrm>
              <a:off x="-5422" y="0"/>
              <a:ext cx="12202845"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solidFill>
              <a:srgbClr val="003285"/>
            </a:solidFill>
            <a:ln w="12197" cap="flat">
              <a:noFill/>
              <a:prstDash val="solid"/>
              <a:miter/>
            </a:ln>
          </p:spPr>
          <p:txBody>
            <a:bodyPr rtlCol="0" anchor="ctr"/>
            <a:lstStyle/>
            <a:p>
              <a:endParaRPr lang="en-US"/>
            </a:p>
          </p:txBody>
        </p:sp>
        <p:pic>
          <p:nvPicPr>
            <p:cNvPr id="28" name="Picture 27">
              <a:extLst>
                <a:ext uri="{FF2B5EF4-FFF2-40B4-BE49-F238E27FC236}">
                  <a16:creationId xmlns="" xmlns:a16="http://schemas.microsoft.com/office/drawing/2014/main" id="{C026AA1B-71A0-40B9-9FD0-A0166BFFD43D}"/>
                </a:ext>
              </a:extLst>
            </p:cNvPr>
            <p:cNvPicPr>
              <a:picLocks noChangeAspect="1"/>
            </p:cNvPicPr>
            <p:nvPr userDrawn="1"/>
          </p:nvPicPr>
          <p:blipFill rotWithShape="1">
            <a:blip r:embed="rId2" cstate="email">
              <a:alphaModFix amt="1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l="22938" t="1260" r="662" b="22250"/>
            <a:stretch/>
          </p:blipFill>
          <p:spPr>
            <a:xfrm>
              <a:off x="0" y="-1"/>
              <a:ext cx="5285131" cy="6858001"/>
            </a:xfrm>
            <a:prstGeom prst="rect">
              <a:avLst/>
            </a:prstGeom>
          </p:spPr>
        </p:pic>
        <p:sp>
          <p:nvSpPr>
            <p:cNvPr id="62" name="Freeform: Shape 61">
              <a:extLst>
                <a:ext uri="{FF2B5EF4-FFF2-40B4-BE49-F238E27FC236}">
                  <a16:creationId xmlns="" xmlns:a16="http://schemas.microsoft.com/office/drawing/2014/main" id="{501BD4E8-F5C2-4AF1-8CCF-2B3C455F5C2B}"/>
                </a:ext>
              </a:extLst>
            </p:cNvPr>
            <p:cNvSpPr/>
            <p:nvPr userDrawn="1"/>
          </p:nvSpPr>
          <p:spPr>
            <a:xfrm>
              <a:off x="1869677" y="0"/>
              <a:ext cx="4154829"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gradFill flip="none" rotWithShape="1">
              <a:gsLst>
                <a:gs pos="96599">
                  <a:schemeClr val="tx2"/>
                </a:gs>
                <a:gs pos="0">
                  <a:schemeClr val="tx2">
                    <a:alpha val="0"/>
                  </a:schemeClr>
                </a:gs>
              </a:gsLst>
              <a:lin ang="0" scaled="1"/>
              <a:tileRect/>
            </a:gradFill>
            <a:ln w="12197" cap="flat">
              <a:noFill/>
              <a:prstDash val="solid"/>
              <a:miter/>
            </a:ln>
          </p:spPr>
          <p:txBody>
            <a:bodyPr rtlCol="0" anchor="ctr"/>
            <a:lstStyle/>
            <a:p>
              <a:endParaRPr lang="en-US"/>
            </a:p>
          </p:txBody>
        </p:sp>
      </p:grpSp>
      <p:pic>
        <p:nvPicPr>
          <p:cNvPr id="60" name="Graphic 59">
            <a:extLst>
              <a:ext uri="{FF2B5EF4-FFF2-40B4-BE49-F238E27FC236}">
                <a16:creationId xmlns="" xmlns:a16="http://schemas.microsoft.com/office/drawing/2014/main" id="{E4513AC4-5905-4072-BD5B-94A07FD3F96B}"/>
              </a:ext>
            </a:extLst>
          </p:cNvPr>
          <p:cNvPicPr>
            <a:picLocks noChangeAspect="1"/>
          </p:cNvPicPr>
          <p:nvPr userDrawn="1"/>
        </p:nvPicPr>
        <p:blipFill>
          <a:blip r:embed="rId4">
            <a:alphaModFix/>
            <a:extLst>
              <a:ext uri="{96DAC541-7B7A-43D3-8B79-37D633B846F1}">
                <asvg:svgBlip xmlns="" xmlns:asvg="http://schemas.microsoft.com/office/drawing/2016/SVG/main" r:embed="rId5"/>
              </a:ext>
            </a:extLst>
          </a:blip>
          <a:stretch>
            <a:fillRect/>
          </a:stretch>
        </p:blipFill>
        <p:spPr>
          <a:xfrm>
            <a:off x="-5423" y="-1"/>
            <a:ext cx="12202846" cy="6858000"/>
          </a:xfrm>
          <a:prstGeom prst="rect">
            <a:avLst/>
          </a:prstGeom>
        </p:spPr>
      </p:pic>
      <p:sp>
        <p:nvSpPr>
          <p:cNvPr id="35" name="TextBox 34">
            <a:extLst>
              <a:ext uri="{FF2B5EF4-FFF2-40B4-BE49-F238E27FC236}">
                <a16:creationId xmlns="" xmlns:a16="http://schemas.microsoft.com/office/drawing/2014/main" id="{09CB126D-9CDE-41B2-A45D-3A42C8FF84BA}"/>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bg1"/>
                </a:solidFill>
                <a:sym typeface="Arial"/>
              </a:rPr>
              <a:t>© 2022 Hillstone Networks | All rights reserved.</a:t>
            </a:r>
          </a:p>
        </p:txBody>
      </p:sp>
      <p:grpSp>
        <p:nvGrpSpPr>
          <p:cNvPr id="30" name="Graphic 4">
            <a:extLst>
              <a:ext uri="{FF2B5EF4-FFF2-40B4-BE49-F238E27FC236}">
                <a16:creationId xmlns="" xmlns:a16="http://schemas.microsoft.com/office/drawing/2014/main" id="{087DACF7-F937-424B-BDC6-A2DD3B5649C5}"/>
              </a:ext>
            </a:extLst>
          </p:cNvPr>
          <p:cNvGrpSpPr/>
          <p:nvPr userDrawn="1"/>
        </p:nvGrpSpPr>
        <p:grpSpPr>
          <a:xfrm>
            <a:off x="10250227" y="584200"/>
            <a:ext cx="1368184" cy="366046"/>
            <a:chOff x="10396839" y="452766"/>
            <a:chExt cx="1368184" cy="366046"/>
          </a:xfrm>
          <a:solidFill>
            <a:schemeClr val="bg1"/>
          </a:solidFill>
        </p:grpSpPr>
        <p:sp>
          <p:nvSpPr>
            <p:cNvPr id="31" name="Freeform: Shape 30">
              <a:extLst>
                <a:ext uri="{FF2B5EF4-FFF2-40B4-BE49-F238E27FC236}">
                  <a16:creationId xmlns="" xmlns:a16="http://schemas.microsoft.com/office/drawing/2014/main" id="{5539AEBF-27F2-4BFD-9CD1-6C01F296D7CE}"/>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32" name="Freeform: Shape 31">
              <a:extLst>
                <a:ext uri="{FF2B5EF4-FFF2-40B4-BE49-F238E27FC236}">
                  <a16:creationId xmlns="" xmlns:a16="http://schemas.microsoft.com/office/drawing/2014/main" id="{08B999CB-2270-45ED-90D0-F304E8947BDF}"/>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33" name="Freeform: Shape 32">
              <a:extLst>
                <a:ext uri="{FF2B5EF4-FFF2-40B4-BE49-F238E27FC236}">
                  <a16:creationId xmlns="" xmlns:a16="http://schemas.microsoft.com/office/drawing/2014/main" id="{A4F8FED4-C881-4229-9796-6D31DE79A6A1}"/>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39" name="Freeform: Shape 38">
              <a:extLst>
                <a:ext uri="{FF2B5EF4-FFF2-40B4-BE49-F238E27FC236}">
                  <a16:creationId xmlns="" xmlns:a16="http://schemas.microsoft.com/office/drawing/2014/main" id="{938E7BC9-3723-4132-9FB6-4C1C964E6953}"/>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40" name="Freeform: Shape 39">
              <a:extLst>
                <a:ext uri="{FF2B5EF4-FFF2-40B4-BE49-F238E27FC236}">
                  <a16:creationId xmlns="" xmlns:a16="http://schemas.microsoft.com/office/drawing/2014/main" id="{D914EC38-255C-4EB8-A5F1-8F5847326D62}"/>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41" name="Freeform: Shape 40">
              <a:extLst>
                <a:ext uri="{FF2B5EF4-FFF2-40B4-BE49-F238E27FC236}">
                  <a16:creationId xmlns="" xmlns:a16="http://schemas.microsoft.com/office/drawing/2014/main" id="{992CE51E-C348-4B89-AE5D-717F821CF2C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42" name="Freeform: Shape 41">
              <a:extLst>
                <a:ext uri="{FF2B5EF4-FFF2-40B4-BE49-F238E27FC236}">
                  <a16:creationId xmlns="" xmlns:a16="http://schemas.microsoft.com/office/drawing/2014/main" id="{293DD199-508B-44F4-AF1C-61145424A7F4}"/>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43" name="Freeform: Shape 42">
              <a:extLst>
                <a:ext uri="{FF2B5EF4-FFF2-40B4-BE49-F238E27FC236}">
                  <a16:creationId xmlns="" xmlns:a16="http://schemas.microsoft.com/office/drawing/2014/main" id="{5A8041EF-BE0C-44E6-BEDE-D3AD96360970}"/>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44" name="Freeform: Shape 43">
              <a:extLst>
                <a:ext uri="{FF2B5EF4-FFF2-40B4-BE49-F238E27FC236}">
                  <a16:creationId xmlns="" xmlns:a16="http://schemas.microsoft.com/office/drawing/2014/main" id="{96878EB2-16B7-4E2D-9586-824F4A7A9B3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45" name="Freeform: Shape 44">
              <a:extLst>
                <a:ext uri="{FF2B5EF4-FFF2-40B4-BE49-F238E27FC236}">
                  <a16:creationId xmlns="" xmlns:a16="http://schemas.microsoft.com/office/drawing/2014/main" id="{C06B1D0E-5784-414D-8B49-8583140F8533}"/>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46" name="Freeform: Shape 45">
              <a:extLst>
                <a:ext uri="{FF2B5EF4-FFF2-40B4-BE49-F238E27FC236}">
                  <a16:creationId xmlns="" xmlns:a16="http://schemas.microsoft.com/office/drawing/2014/main" id="{5696C194-E56C-4E2B-A165-F12F7E1742D1}"/>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47" name="Freeform: Shape 46">
              <a:extLst>
                <a:ext uri="{FF2B5EF4-FFF2-40B4-BE49-F238E27FC236}">
                  <a16:creationId xmlns="" xmlns:a16="http://schemas.microsoft.com/office/drawing/2014/main" id="{02D7CBDC-B45D-4314-9484-F97E7CB246C7}"/>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48" name="Freeform: Shape 47">
              <a:extLst>
                <a:ext uri="{FF2B5EF4-FFF2-40B4-BE49-F238E27FC236}">
                  <a16:creationId xmlns="" xmlns:a16="http://schemas.microsoft.com/office/drawing/2014/main" id="{71B570AA-86C0-4F16-8A37-80ECC7F1CFA9}"/>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49" name="Freeform: Shape 48">
              <a:extLst>
                <a:ext uri="{FF2B5EF4-FFF2-40B4-BE49-F238E27FC236}">
                  <a16:creationId xmlns="" xmlns:a16="http://schemas.microsoft.com/office/drawing/2014/main" id="{35B21AFF-CFDB-420E-BA66-86A4EF1155B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50" name="Freeform: Shape 49">
              <a:extLst>
                <a:ext uri="{FF2B5EF4-FFF2-40B4-BE49-F238E27FC236}">
                  <a16:creationId xmlns="" xmlns:a16="http://schemas.microsoft.com/office/drawing/2014/main" id="{55B40F27-1C87-47DF-AC95-A08A708F408D}"/>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0F8DBE00-6803-43CC-8E75-F417AE593C20}"/>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F131F27D-9B8F-4C48-9AF0-3A23E158FAB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See. Understand. Act.</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a:t>
            </a:r>
          </a:p>
        </p:txBody>
      </p:sp>
      <p:sp>
        <p:nvSpPr>
          <p:cNvPr id="57" name="Slide Number Placeholder 5">
            <a:extLst>
              <a:ext uri="{FF2B5EF4-FFF2-40B4-BE49-F238E27FC236}">
                <a16:creationId xmlns="" xmlns:a16="http://schemas.microsoft.com/office/drawing/2014/main" id="{E39CE3C3-6592-4677-B50B-208C61D36641}"/>
              </a:ext>
            </a:extLst>
          </p:cNvPr>
          <p:cNvSpPr>
            <a:spLocks noGrp="1"/>
          </p:cNvSpPr>
          <p:nvPr>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chemeClr val="bg1"/>
                </a:solidFill>
                <a:latin typeface="Arial"/>
                <a:cs typeface="Arial"/>
                <a:rtl val="0"/>
              </a:defRPr>
            </a:lvl1pPr>
          </a:lstStyle>
          <a:p>
            <a:fld id="{E98FCA07-3125-49EB-99F1-64DCEC752C04}" type="slidenum">
              <a:rPr lang="en-US" smtClean="0"/>
              <a:pPr/>
              <a:t>‹#›</a:t>
            </a:fld>
            <a:endParaRPr lang="en-US" dirty="0"/>
          </a:p>
        </p:txBody>
      </p:sp>
      <p:sp>
        <p:nvSpPr>
          <p:cNvPr id="34" name="Content Placeholder 27">
            <a:extLst>
              <a:ext uri="{FF2B5EF4-FFF2-40B4-BE49-F238E27FC236}">
                <a16:creationId xmlns="" xmlns:a16="http://schemas.microsoft.com/office/drawing/2014/main" id="{4A8FCD96-D7CF-4691-B7B0-A5E81F1D599E}"/>
              </a:ext>
            </a:extLst>
          </p:cNvPr>
          <p:cNvSpPr txBox="1">
            <a:spLocks/>
          </p:cNvSpPr>
          <p:nvPr userDrawn="1"/>
        </p:nvSpPr>
        <p:spPr>
          <a:xfrm>
            <a:off x="863683" y="3057654"/>
            <a:ext cx="2664420" cy="742690"/>
          </a:xfrm>
          <a:prstGeom prst="rect">
            <a:avLst/>
          </a:prstGeom>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8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Agenda</a:t>
            </a:r>
          </a:p>
        </p:txBody>
      </p:sp>
      <p:cxnSp>
        <p:nvCxnSpPr>
          <p:cNvPr id="36" name="Straight Connector 35">
            <a:extLst>
              <a:ext uri="{FF2B5EF4-FFF2-40B4-BE49-F238E27FC236}">
                <a16:creationId xmlns="" xmlns:a16="http://schemas.microsoft.com/office/drawing/2014/main" id="{6A2EE966-FB05-458C-8F08-D5857F2C6A7A}"/>
              </a:ext>
            </a:extLst>
          </p:cNvPr>
          <p:cNvCxnSpPr>
            <a:cxnSpLocks/>
          </p:cNvCxnSpPr>
          <p:nvPr userDrawn="1"/>
        </p:nvCxnSpPr>
        <p:spPr>
          <a:xfrm>
            <a:off x="609600" y="3032759"/>
            <a:ext cx="0" cy="79248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 xmlns:a16="http://schemas.microsoft.com/office/drawing/2014/main" id="{2EB0B01F-966C-4A96-8A3D-DD9A9AE72F78}"/>
              </a:ext>
            </a:extLst>
          </p:cNvPr>
          <p:cNvSpPr/>
          <p:nvPr userDrawn="1"/>
        </p:nvSpPr>
        <p:spPr>
          <a:xfrm>
            <a:off x="4164431" y="1448048"/>
            <a:ext cx="7236795" cy="4397559"/>
          </a:xfrm>
          <a:prstGeom prst="rect">
            <a:avLst/>
          </a:prstGeom>
          <a:gradFill flip="none" rotWithShape="1">
            <a:gsLst>
              <a:gs pos="0">
                <a:schemeClr val="tx2">
                  <a:lumMod val="60000"/>
                  <a:lumOff val="40000"/>
                  <a:alpha val="57000"/>
                </a:schemeClr>
              </a:gs>
              <a:gs pos="100000">
                <a:schemeClr val="bg2">
                  <a:alpha val="0"/>
                </a:schemeClr>
              </a:gs>
            </a:gsLst>
            <a:lin ang="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8" name="Oval 57">
            <a:extLst>
              <a:ext uri="{FF2B5EF4-FFF2-40B4-BE49-F238E27FC236}">
                <a16:creationId xmlns="" xmlns:a16="http://schemas.microsoft.com/office/drawing/2014/main" id="{10A6551E-C3FB-4C89-B9D8-A72CE7409F6E}"/>
              </a:ext>
            </a:extLst>
          </p:cNvPr>
          <p:cNvSpPr/>
          <p:nvPr/>
        </p:nvSpPr>
        <p:spPr>
          <a:xfrm>
            <a:off x="3822338" y="1799206"/>
            <a:ext cx="673996" cy="685646"/>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1" name="Oval 60">
            <a:extLst>
              <a:ext uri="{FF2B5EF4-FFF2-40B4-BE49-F238E27FC236}">
                <a16:creationId xmlns="" xmlns:a16="http://schemas.microsoft.com/office/drawing/2014/main" id="{D934029A-0794-413A-80E4-DE8D73D3CE3B}"/>
              </a:ext>
            </a:extLst>
          </p:cNvPr>
          <p:cNvSpPr/>
          <p:nvPr/>
        </p:nvSpPr>
        <p:spPr>
          <a:xfrm>
            <a:off x="3822338" y="2802404"/>
            <a:ext cx="673996" cy="685646"/>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4" name="Oval 63">
            <a:extLst>
              <a:ext uri="{FF2B5EF4-FFF2-40B4-BE49-F238E27FC236}">
                <a16:creationId xmlns="" xmlns:a16="http://schemas.microsoft.com/office/drawing/2014/main" id="{5F7DB548-0118-4248-9263-BB7E253A170C}"/>
              </a:ext>
            </a:extLst>
          </p:cNvPr>
          <p:cNvSpPr/>
          <p:nvPr/>
        </p:nvSpPr>
        <p:spPr>
          <a:xfrm>
            <a:off x="3822338" y="3805602"/>
            <a:ext cx="673996" cy="685646"/>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7" name="Oval 66">
            <a:extLst>
              <a:ext uri="{FF2B5EF4-FFF2-40B4-BE49-F238E27FC236}">
                <a16:creationId xmlns="" xmlns:a16="http://schemas.microsoft.com/office/drawing/2014/main" id="{45F5CE12-49DA-41BD-A042-DDF73CDA1192}"/>
              </a:ext>
            </a:extLst>
          </p:cNvPr>
          <p:cNvSpPr/>
          <p:nvPr/>
        </p:nvSpPr>
        <p:spPr>
          <a:xfrm>
            <a:off x="3822338" y="4808802"/>
            <a:ext cx="673996" cy="685646"/>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69" name="Straight Connector 68">
            <a:extLst>
              <a:ext uri="{FF2B5EF4-FFF2-40B4-BE49-F238E27FC236}">
                <a16:creationId xmlns="" xmlns:a16="http://schemas.microsoft.com/office/drawing/2014/main" id="{B29F3870-B201-40D1-8259-883DCF5A9B3D}"/>
              </a:ext>
            </a:extLst>
          </p:cNvPr>
          <p:cNvCxnSpPr/>
          <p:nvPr userDrawn="1"/>
        </p:nvCxnSpPr>
        <p:spPr>
          <a:xfrm>
            <a:off x="4735629" y="2643628"/>
            <a:ext cx="6846771"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 xmlns:a16="http://schemas.microsoft.com/office/drawing/2014/main" id="{4DAC2F25-6111-4189-9747-034AC389461B}"/>
              </a:ext>
            </a:extLst>
          </p:cNvPr>
          <p:cNvCxnSpPr/>
          <p:nvPr userDrawn="1"/>
        </p:nvCxnSpPr>
        <p:spPr>
          <a:xfrm>
            <a:off x="4735629" y="3646826"/>
            <a:ext cx="6846771"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 xmlns:a16="http://schemas.microsoft.com/office/drawing/2014/main" id="{5F579A53-D4B9-4100-AC81-BA07F5474308}"/>
              </a:ext>
            </a:extLst>
          </p:cNvPr>
          <p:cNvCxnSpPr/>
          <p:nvPr userDrawn="1"/>
        </p:nvCxnSpPr>
        <p:spPr>
          <a:xfrm>
            <a:off x="4735629" y="4650024"/>
            <a:ext cx="6846771"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73" name="Text Placeholder 2">
            <a:extLst>
              <a:ext uri="{FF2B5EF4-FFF2-40B4-BE49-F238E27FC236}">
                <a16:creationId xmlns="" xmlns:a16="http://schemas.microsoft.com/office/drawing/2014/main" id="{2DDC4E4D-89F2-4F15-99B9-505EAC8EA275}"/>
              </a:ext>
            </a:extLst>
          </p:cNvPr>
          <p:cNvSpPr>
            <a:spLocks noGrp="1"/>
          </p:cNvSpPr>
          <p:nvPr>
            <p:ph type="body" sz="quarter" idx="20"/>
          </p:nvPr>
        </p:nvSpPr>
        <p:spPr>
          <a:xfrm>
            <a:off x="4761114" y="1952900"/>
            <a:ext cx="6843512" cy="378258"/>
          </a:xfrm>
          <a:prstGeom prst="rect">
            <a:avLst/>
          </a:prstGeom>
        </p:spPr>
        <p:txBody>
          <a:bodyPr lIns="0" tIns="0" rIns="0" bIns="0" anchor="ctr">
            <a:noAutofit/>
          </a:bodyPr>
          <a:lstStyle>
            <a:lvl1pPr>
              <a:defRPr sz="2000">
                <a:solidFill>
                  <a:schemeClr val="bg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p:txBody>
      </p:sp>
      <p:sp>
        <p:nvSpPr>
          <p:cNvPr id="74" name="Text Placeholder 81">
            <a:extLst>
              <a:ext uri="{FF2B5EF4-FFF2-40B4-BE49-F238E27FC236}">
                <a16:creationId xmlns="" xmlns:a16="http://schemas.microsoft.com/office/drawing/2014/main" id="{AAFEF014-B415-43E5-9DAE-1CB7F3AB8EF9}"/>
              </a:ext>
            </a:extLst>
          </p:cNvPr>
          <p:cNvSpPr>
            <a:spLocks noGrp="1"/>
          </p:cNvSpPr>
          <p:nvPr>
            <p:ph type="body" sz="quarter" idx="17" hasCustomPrompt="1"/>
          </p:nvPr>
        </p:nvSpPr>
        <p:spPr>
          <a:xfrm>
            <a:off x="3937763" y="1920456"/>
            <a:ext cx="443148" cy="4431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8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1</a:t>
            </a:r>
          </a:p>
        </p:txBody>
      </p:sp>
      <p:sp>
        <p:nvSpPr>
          <p:cNvPr id="75" name="Text Placeholder 2">
            <a:extLst>
              <a:ext uri="{FF2B5EF4-FFF2-40B4-BE49-F238E27FC236}">
                <a16:creationId xmlns="" xmlns:a16="http://schemas.microsoft.com/office/drawing/2014/main" id="{1A837E94-B0DF-4AF3-AD1E-5E6F385D97EF}"/>
              </a:ext>
            </a:extLst>
          </p:cNvPr>
          <p:cNvSpPr>
            <a:spLocks noGrp="1"/>
          </p:cNvSpPr>
          <p:nvPr>
            <p:ph type="body" sz="quarter" idx="21"/>
          </p:nvPr>
        </p:nvSpPr>
        <p:spPr>
          <a:xfrm>
            <a:off x="4761114" y="2956098"/>
            <a:ext cx="6843512" cy="378258"/>
          </a:xfrm>
          <a:prstGeom prst="rect">
            <a:avLst/>
          </a:prstGeom>
        </p:spPr>
        <p:txBody>
          <a:bodyPr lIns="0" tIns="0" rIns="0" bIns="0" anchor="ctr">
            <a:noAutofit/>
          </a:bodyPr>
          <a:lstStyle>
            <a:lvl1pPr>
              <a:defRPr sz="2000">
                <a:solidFill>
                  <a:schemeClr val="bg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p:txBody>
      </p:sp>
      <p:sp>
        <p:nvSpPr>
          <p:cNvPr id="76" name="Text Placeholder 81">
            <a:extLst>
              <a:ext uri="{FF2B5EF4-FFF2-40B4-BE49-F238E27FC236}">
                <a16:creationId xmlns="" xmlns:a16="http://schemas.microsoft.com/office/drawing/2014/main" id="{ABA2A033-283C-4D4B-9FD8-0F25B4C18DF5}"/>
              </a:ext>
            </a:extLst>
          </p:cNvPr>
          <p:cNvSpPr>
            <a:spLocks noGrp="1"/>
          </p:cNvSpPr>
          <p:nvPr>
            <p:ph type="body" sz="quarter" idx="22" hasCustomPrompt="1"/>
          </p:nvPr>
        </p:nvSpPr>
        <p:spPr>
          <a:xfrm>
            <a:off x="3937763" y="2923654"/>
            <a:ext cx="443148" cy="4431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8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2</a:t>
            </a:r>
          </a:p>
        </p:txBody>
      </p:sp>
      <p:sp>
        <p:nvSpPr>
          <p:cNvPr id="77" name="Text Placeholder 81">
            <a:extLst>
              <a:ext uri="{FF2B5EF4-FFF2-40B4-BE49-F238E27FC236}">
                <a16:creationId xmlns="" xmlns:a16="http://schemas.microsoft.com/office/drawing/2014/main" id="{AC7B450B-84C4-4248-AE48-C934C238A801}"/>
              </a:ext>
            </a:extLst>
          </p:cNvPr>
          <p:cNvSpPr>
            <a:spLocks noGrp="1"/>
          </p:cNvSpPr>
          <p:nvPr>
            <p:ph type="body" sz="quarter" idx="23" hasCustomPrompt="1"/>
          </p:nvPr>
        </p:nvSpPr>
        <p:spPr>
          <a:xfrm>
            <a:off x="3937763" y="3926852"/>
            <a:ext cx="443148" cy="4431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8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3</a:t>
            </a:r>
          </a:p>
        </p:txBody>
      </p:sp>
      <p:sp>
        <p:nvSpPr>
          <p:cNvPr id="78" name="Text Placeholder 81">
            <a:extLst>
              <a:ext uri="{FF2B5EF4-FFF2-40B4-BE49-F238E27FC236}">
                <a16:creationId xmlns="" xmlns:a16="http://schemas.microsoft.com/office/drawing/2014/main" id="{36BD41E2-2AE9-440C-8339-F4869A312525}"/>
              </a:ext>
            </a:extLst>
          </p:cNvPr>
          <p:cNvSpPr>
            <a:spLocks noGrp="1"/>
          </p:cNvSpPr>
          <p:nvPr>
            <p:ph type="body" sz="quarter" idx="24" hasCustomPrompt="1"/>
          </p:nvPr>
        </p:nvSpPr>
        <p:spPr>
          <a:xfrm>
            <a:off x="3937763" y="4930052"/>
            <a:ext cx="443148" cy="4431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8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4</a:t>
            </a:r>
          </a:p>
        </p:txBody>
      </p:sp>
      <p:sp>
        <p:nvSpPr>
          <p:cNvPr id="79" name="Text Placeholder 2">
            <a:extLst>
              <a:ext uri="{FF2B5EF4-FFF2-40B4-BE49-F238E27FC236}">
                <a16:creationId xmlns="" xmlns:a16="http://schemas.microsoft.com/office/drawing/2014/main" id="{7CF5AEB9-8665-40A9-BA23-ECAF0617024E}"/>
              </a:ext>
            </a:extLst>
          </p:cNvPr>
          <p:cNvSpPr>
            <a:spLocks noGrp="1"/>
          </p:cNvSpPr>
          <p:nvPr>
            <p:ph type="body" sz="quarter" idx="25"/>
          </p:nvPr>
        </p:nvSpPr>
        <p:spPr>
          <a:xfrm>
            <a:off x="4761114" y="3959296"/>
            <a:ext cx="6843512" cy="378258"/>
          </a:xfrm>
          <a:prstGeom prst="rect">
            <a:avLst/>
          </a:prstGeom>
        </p:spPr>
        <p:txBody>
          <a:bodyPr lIns="0" tIns="0" rIns="0" bIns="0" anchor="ctr">
            <a:noAutofit/>
          </a:bodyPr>
          <a:lstStyle>
            <a:lvl1pPr>
              <a:defRPr sz="2000">
                <a:solidFill>
                  <a:schemeClr val="bg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p:txBody>
      </p:sp>
      <p:sp>
        <p:nvSpPr>
          <p:cNvPr id="80" name="Text Placeholder 2">
            <a:extLst>
              <a:ext uri="{FF2B5EF4-FFF2-40B4-BE49-F238E27FC236}">
                <a16:creationId xmlns="" xmlns:a16="http://schemas.microsoft.com/office/drawing/2014/main" id="{464CCEC9-2CCD-47D0-BC2E-5256B144D573}"/>
              </a:ext>
            </a:extLst>
          </p:cNvPr>
          <p:cNvSpPr>
            <a:spLocks noGrp="1"/>
          </p:cNvSpPr>
          <p:nvPr>
            <p:ph type="body" sz="quarter" idx="26"/>
          </p:nvPr>
        </p:nvSpPr>
        <p:spPr>
          <a:xfrm>
            <a:off x="4761114" y="4962496"/>
            <a:ext cx="6843512" cy="378258"/>
          </a:xfrm>
          <a:prstGeom prst="rect">
            <a:avLst/>
          </a:prstGeom>
        </p:spPr>
        <p:txBody>
          <a:bodyPr lIns="0" tIns="0" rIns="0" bIns="0" anchor="ctr">
            <a:noAutofit/>
          </a:bodyPr>
          <a:lstStyle>
            <a:lvl1pPr>
              <a:defRPr sz="2000">
                <a:solidFill>
                  <a:schemeClr val="bg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p:txBody>
      </p:sp>
    </p:spTree>
    <p:extLst>
      <p:ext uri="{BB962C8B-B14F-4D97-AF65-F5344CB8AC3E}">
        <p14:creationId xmlns:p14="http://schemas.microsoft.com/office/powerpoint/2010/main" val="19483895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imeline Slide">
    <p:spTree>
      <p:nvGrpSpPr>
        <p:cNvPr id="1" name=""/>
        <p:cNvGrpSpPr/>
        <p:nvPr/>
      </p:nvGrpSpPr>
      <p:grpSpPr>
        <a:xfrm>
          <a:off x="0" y="0"/>
          <a:ext cx="0" cy="0"/>
          <a:chOff x="0" y="0"/>
          <a:chExt cx="0" cy="0"/>
        </a:xfrm>
      </p:grpSpPr>
      <p:sp>
        <p:nvSpPr>
          <p:cNvPr id="35" name="TextBox 34">
            <a:extLst>
              <a:ext uri="{FF2B5EF4-FFF2-40B4-BE49-F238E27FC236}">
                <a16:creationId xmlns="" xmlns:a16="http://schemas.microsoft.com/office/drawing/2014/main" id="{09CB126D-9CDE-41B2-A45D-3A42C8FF84BA}"/>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tx1">
                    <a:lumMod val="90000"/>
                    <a:lumOff val="10000"/>
                  </a:schemeClr>
                </a:solidFill>
                <a:sym typeface="Arial"/>
              </a:rPr>
              <a:t>© 2022 Hillstone Networks | All rights reserved.</a:t>
            </a:r>
          </a:p>
        </p:txBody>
      </p:sp>
      <p:grpSp>
        <p:nvGrpSpPr>
          <p:cNvPr id="30" name="Graphic 4">
            <a:extLst>
              <a:ext uri="{FF2B5EF4-FFF2-40B4-BE49-F238E27FC236}">
                <a16:creationId xmlns="" xmlns:a16="http://schemas.microsoft.com/office/drawing/2014/main" id="{087DACF7-F937-424B-BDC6-A2DD3B5649C5}"/>
              </a:ext>
            </a:extLst>
          </p:cNvPr>
          <p:cNvGrpSpPr/>
          <p:nvPr userDrawn="1"/>
        </p:nvGrpSpPr>
        <p:grpSpPr>
          <a:xfrm>
            <a:off x="10250227" y="584200"/>
            <a:ext cx="1368184" cy="366046"/>
            <a:chOff x="10396839" y="452766"/>
            <a:chExt cx="1368184" cy="366046"/>
          </a:xfrm>
          <a:solidFill>
            <a:schemeClr val="tx2"/>
          </a:solidFill>
        </p:grpSpPr>
        <p:sp>
          <p:nvSpPr>
            <p:cNvPr id="31" name="Freeform: Shape 30">
              <a:extLst>
                <a:ext uri="{FF2B5EF4-FFF2-40B4-BE49-F238E27FC236}">
                  <a16:creationId xmlns="" xmlns:a16="http://schemas.microsoft.com/office/drawing/2014/main" id="{5539AEBF-27F2-4BFD-9CD1-6C01F296D7CE}"/>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32" name="Freeform: Shape 31">
              <a:extLst>
                <a:ext uri="{FF2B5EF4-FFF2-40B4-BE49-F238E27FC236}">
                  <a16:creationId xmlns="" xmlns:a16="http://schemas.microsoft.com/office/drawing/2014/main" id="{08B999CB-2270-45ED-90D0-F304E8947BDF}"/>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33" name="Freeform: Shape 32">
              <a:extLst>
                <a:ext uri="{FF2B5EF4-FFF2-40B4-BE49-F238E27FC236}">
                  <a16:creationId xmlns="" xmlns:a16="http://schemas.microsoft.com/office/drawing/2014/main" id="{A4F8FED4-C881-4229-9796-6D31DE79A6A1}"/>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39" name="Freeform: Shape 38">
              <a:extLst>
                <a:ext uri="{FF2B5EF4-FFF2-40B4-BE49-F238E27FC236}">
                  <a16:creationId xmlns="" xmlns:a16="http://schemas.microsoft.com/office/drawing/2014/main" id="{938E7BC9-3723-4132-9FB6-4C1C964E6953}"/>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40" name="Freeform: Shape 39">
              <a:extLst>
                <a:ext uri="{FF2B5EF4-FFF2-40B4-BE49-F238E27FC236}">
                  <a16:creationId xmlns="" xmlns:a16="http://schemas.microsoft.com/office/drawing/2014/main" id="{D914EC38-255C-4EB8-A5F1-8F5847326D62}"/>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41" name="Freeform: Shape 40">
              <a:extLst>
                <a:ext uri="{FF2B5EF4-FFF2-40B4-BE49-F238E27FC236}">
                  <a16:creationId xmlns="" xmlns:a16="http://schemas.microsoft.com/office/drawing/2014/main" id="{992CE51E-C348-4B89-AE5D-717F821CF2C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42" name="Freeform: Shape 41">
              <a:extLst>
                <a:ext uri="{FF2B5EF4-FFF2-40B4-BE49-F238E27FC236}">
                  <a16:creationId xmlns="" xmlns:a16="http://schemas.microsoft.com/office/drawing/2014/main" id="{293DD199-508B-44F4-AF1C-61145424A7F4}"/>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43" name="Freeform: Shape 42">
              <a:extLst>
                <a:ext uri="{FF2B5EF4-FFF2-40B4-BE49-F238E27FC236}">
                  <a16:creationId xmlns="" xmlns:a16="http://schemas.microsoft.com/office/drawing/2014/main" id="{5A8041EF-BE0C-44E6-BEDE-D3AD96360970}"/>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44" name="Freeform: Shape 43">
              <a:extLst>
                <a:ext uri="{FF2B5EF4-FFF2-40B4-BE49-F238E27FC236}">
                  <a16:creationId xmlns="" xmlns:a16="http://schemas.microsoft.com/office/drawing/2014/main" id="{96878EB2-16B7-4E2D-9586-824F4A7A9B3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45" name="Freeform: Shape 44">
              <a:extLst>
                <a:ext uri="{FF2B5EF4-FFF2-40B4-BE49-F238E27FC236}">
                  <a16:creationId xmlns="" xmlns:a16="http://schemas.microsoft.com/office/drawing/2014/main" id="{C06B1D0E-5784-414D-8B49-8583140F8533}"/>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46" name="Freeform: Shape 45">
              <a:extLst>
                <a:ext uri="{FF2B5EF4-FFF2-40B4-BE49-F238E27FC236}">
                  <a16:creationId xmlns="" xmlns:a16="http://schemas.microsoft.com/office/drawing/2014/main" id="{5696C194-E56C-4E2B-A165-F12F7E1742D1}"/>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47" name="Freeform: Shape 46">
              <a:extLst>
                <a:ext uri="{FF2B5EF4-FFF2-40B4-BE49-F238E27FC236}">
                  <a16:creationId xmlns="" xmlns:a16="http://schemas.microsoft.com/office/drawing/2014/main" id="{02D7CBDC-B45D-4314-9484-F97E7CB246C7}"/>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48" name="Freeform: Shape 47">
              <a:extLst>
                <a:ext uri="{FF2B5EF4-FFF2-40B4-BE49-F238E27FC236}">
                  <a16:creationId xmlns="" xmlns:a16="http://schemas.microsoft.com/office/drawing/2014/main" id="{71B570AA-86C0-4F16-8A37-80ECC7F1CFA9}"/>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49" name="Freeform: Shape 48">
              <a:extLst>
                <a:ext uri="{FF2B5EF4-FFF2-40B4-BE49-F238E27FC236}">
                  <a16:creationId xmlns="" xmlns:a16="http://schemas.microsoft.com/office/drawing/2014/main" id="{35B21AFF-CFDB-420E-BA66-86A4EF1155B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50" name="Freeform: Shape 49">
              <a:extLst>
                <a:ext uri="{FF2B5EF4-FFF2-40B4-BE49-F238E27FC236}">
                  <a16:creationId xmlns="" xmlns:a16="http://schemas.microsoft.com/office/drawing/2014/main" id="{55B40F27-1C87-47DF-AC95-A08A708F408D}"/>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0F8DBE00-6803-43CC-8E75-F417AE593C20}"/>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F131F27D-9B8F-4C48-9AF0-3A23E158FAB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See. Understand. Act.</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a:t>
            </a:r>
          </a:p>
        </p:txBody>
      </p:sp>
      <p:sp>
        <p:nvSpPr>
          <p:cNvPr id="57" name="Slide Number Placeholder 5">
            <a:extLst>
              <a:ext uri="{FF2B5EF4-FFF2-40B4-BE49-F238E27FC236}">
                <a16:creationId xmlns="" xmlns:a16="http://schemas.microsoft.com/office/drawing/2014/main" id="{E39CE3C3-6592-4677-B50B-208C61D36641}"/>
              </a:ext>
            </a:extLst>
          </p:cNvPr>
          <p:cNvSpPr>
            <a:spLocks noGrp="1"/>
          </p:cNvSpPr>
          <p:nvPr>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chemeClr val="tx1">
                    <a:lumMod val="90000"/>
                    <a:lumOff val="10000"/>
                  </a:schemeClr>
                </a:solidFill>
                <a:latin typeface="Arial"/>
                <a:cs typeface="Arial"/>
                <a:rtl val="0"/>
              </a:defRPr>
            </a:lvl1pPr>
          </a:lstStyle>
          <a:p>
            <a:fld id="{E98FCA07-3125-49EB-99F1-64DCEC752C04}" type="slidenum">
              <a:rPr lang="en-US" smtClean="0"/>
              <a:pPr/>
              <a:t>‹#›</a:t>
            </a:fld>
            <a:endParaRPr lang="en-US" dirty="0"/>
          </a:p>
        </p:txBody>
      </p:sp>
      <p:sp>
        <p:nvSpPr>
          <p:cNvPr id="53" name="Title 1">
            <a:extLst>
              <a:ext uri="{FF2B5EF4-FFF2-40B4-BE49-F238E27FC236}">
                <a16:creationId xmlns="" xmlns:a16="http://schemas.microsoft.com/office/drawing/2014/main" id="{5E2AA770-D551-4E85-A1D6-47EE14225DBB}"/>
              </a:ext>
            </a:extLst>
          </p:cNvPr>
          <p:cNvSpPr>
            <a:spLocks noGrp="1"/>
          </p:cNvSpPr>
          <p:nvPr>
            <p:ph type="title"/>
          </p:nvPr>
        </p:nvSpPr>
        <p:spPr>
          <a:xfrm>
            <a:off x="587375" y="584200"/>
            <a:ext cx="9496987" cy="972592"/>
          </a:xfrm>
          <a:prstGeom prst="rect">
            <a:avLst/>
          </a:prstGeom>
        </p:spPr>
        <p:txBody>
          <a:bodyPr lIns="0" tIns="0" rIns="0" bIns="0"/>
          <a:lstStyle>
            <a:lvl1pPr>
              <a:defRPr b="1">
                <a:solidFill>
                  <a:schemeClr val="tx2"/>
                </a:solidFill>
              </a:defRPr>
            </a:lvl1pPr>
          </a:lstStyle>
          <a:p>
            <a:r>
              <a:rPr lang="en-US" dirty="0"/>
              <a:t>Click to edit Master title style</a:t>
            </a:r>
            <a:endParaRPr lang="es-PE" dirty="0"/>
          </a:p>
        </p:txBody>
      </p:sp>
      <p:sp>
        <p:nvSpPr>
          <p:cNvPr id="28" name="Freeform: Shape 27">
            <a:extLst>
              <a:ext uri="{FF2B5EF4-FFF2-40B4-BE49-F238E27FC236}">
                <a16:creationId xmlns="" xmlns:a16="http://schemas.microsoft.com/office/drawing/2014/main" id="{F787E9F0-8AD2-430E-BD07-AE01EB53B03D}"/>
              </a:ext>
            </a:extLst>
          </p:cNvPr>
          <p:cNvSpPr/>
          <p:nvPr userDrawn="1"/>
        </p:nvSpPr>
        <p:spPr>
          <a:xfrm rot="10800000" flipV="1">
            <a:off x="587375" y="2065048"/>
            <a:ext cx="4235806" cy="705764"/>
          </a:xfrm>
          <a:custGeom>
            <a:avLst/>
            <a:gdLst>
              <a:gd name="connsiteX0" fmla="*/ 4235806 w 4235806"/>
              <a:gd name="connsiteY0" fmla="*/ 0 h 705764"/>
              <a:gd name="connsiteX1" fmla="*/ 0 w 4235806"/>
              <a:gd name="connsiteY1" fmla="*/ 0 h 705764"/>
              <a:gd name="connsiteX2" fmla="*/ 41646 w 4235806"/>
              <a:gd name="connsiteY2" fmla="*/ 51348 h 705764"/>
              <a:gd name="connsiteX3" fmla="*/ 132187 w 4235806"/>
              <a:gd name="connsiteY3" fmla="*/ 352882 h 705764"/>
              <a:gd name="connsiteX4" fmla="*/ 41646 w 4235806"/>
              <a:gd name="connsiteY4" fmla="*/ 654416 h 705764"/>
              <a:gd name="connsiteX5" fmla="*/ 0 w 4235806"/>
              <a:gd name="connsiteY5" fmla="*/ 705764 h 705764"/>
              <a:gd name="connsiteX6" fmla="*/ 4235806 w 4235806"/>
              <a:gd name="connsiteY6" fmla="*/ 705764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5806" h="705764">
                <a:moveTo>
                  <a:pt x="4235806" y="0"/>
                </a:moveTo>
                <a:lnTo>
                  <a:pt x="0" y="0"/>
                </a:lnTo>
                <a:lnTo>
                  <a:pt x="41646" y="51348"/>
                </a:lnTo>
                <a:cubicBezTo>
                  <a:pt x="98809" y="137423"/>
                  <a:pt x="132187" y="241187"/>
                  <a:pt x="132187" y="352882"/>
                </a:cubicBezTo>
                <a:cubicBezTo>
                  <a:pt x="132187" y="464577"/>
                  <a:pt x="98809" y="568341"/>
                  <a:pt x="41646" y="654416"/>
                </a:cubicBezTo>
                <a:lnTo>
                  <a:pt x="0" y="705764"/>
                </a:lnTo>
                <a:lnTo>
                  <a:pt x="4235806" y="705764"/>
                </a:lnTo>
                <a:close/>
              </a:path>
            </a:pathLst>
          </a:custGeom>
          <a:gradFill flip="none" rotWithShape="1">
            <a:gsLst>
              <a:gs pos="100000">
                <a:schemeClr val="tx2"/>
              </a:gs>
              <a:gs pos="0">
                <a:schemeClr val="tx1"/>
              </a:gs>
            </a:gsLst>
            <a:lin ang="0" scaled="1"/>
            <a:tileRect/>
          </a:gradFill>
          <a:ln>
            <a:noFill/>
          </a:ln>
          <a:effectLst>
            <a:outerShdw blurRad="406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s-PE" b="0" i="0" u="none" strike="noStrike" cap="none" spc="0" normalizeH="0" baseline="0" noProof="0">
              <a:ln>
                <a:noFill/>
              </a:ln>
              <a:solidFill>
                <a:prstClr val="white"/>
              </a:solidFill>
              <a:effectLst/>
              <a:uLnTx/>
              <a:uFillTx/>
              <a:latin typeface="Calibri" panose="020F0502020204030204"/>
            </a:endParaRPr>
          </a:p>
        </p:txBody>
      </p:sp>
      <p:sp>
        <p:nvSpPr>
          <p:cNvPr id="29" name="Freeform: Shape 28">
            <a:extLst>
              <a:ext uri="{FF2B5EF4-FFF2-40B4-BE49-F238E27FC236}">
                <a16:creationId xmlns="" xmlns:a16="http://schemas.microsoft.com/office/drawing/2014/main" id="{843A2E07-0380-4B55-B5D6-C941DD1B3644}"/>
              </a:ext>
            </a:extLst>
          </p:cNvPr>
          <p:cNvSpPr/>
          <p:nvPr userDrawn="1"/>
        </p:nvSpPr>
        <p:spPr>
          <a:xfrm rot="10800000" flipV="1">
            <a:off x="587375" y="5095648"/>
            <a:ext cx="4235806" cy="705764"/>
          </a:xfrm>
          <a:custGeom>
            <a:avLst/>
            <a:gdLst>
              <a:gd name="connsiteX0" fmla="*/ 4235806 w 4235806"/>
              <a:gd name="connsiteY0" fmla="*/ 0 h 705764"/>
              <a:gd name="connsiteX1" fmla="*/ 0 w 4235806"/>
              <a:gd name="connsiteY1" fmla="*/ 0 h 705764"/>
              <a:gd name="connsiteX2" fmla="*/ 41646 w 4235806"/>
              <a:gd name="connsiteY2" fmla="*/ 51348 h 705764"/>
              <a:gd name="connsiteX3" fmla="*/ 132187 w 4235806"/>
              <a:gd name="connsiteY3" fmla="*/ 352882 h 705764"/>
              <a:gd name="connsiteX4" fmla="*/ 41646 w 4235806"/>
              <a:gd name="connsiteY4" fmla="*/ 654416 h 705764"/>
              <a:gd name="connsiteX5" fmla="*/ 0 w 4235806"/>
              <a:gd name="connsiteY5" fmla="*/ 705764 h 705764"/>
              <a:gd name="connsiteX6" fmla="*/ 4235806 w 4235806"/>
              <a:gd name="connsiteY6" fmla="*/ 705764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5806" h="705764">
                <a:moveTo>
                  <a:pt x="4235806" y="0"/>
                </a:moveTo>
                <a:lnTo>
                  <a:pt x="0" y="0"/>
                </a:lnTo>
                <a:lnTo>
                  <a:pt x="41646" y="51348"/>
                </a:lnTo>
                <a:cubicBezTo>
                  <a:pt x="98809" y="137423"/>
                  <a:pt x="132187" y="241187"/>
                  <a:pt x="132187" y="352882"/>
                </a:cubicBezTo>
                <a:cubicBezTo>
                  <a:pt x="132187" y="464577"/>
                  <a:pt x="98809" y="568341"/>
                  <a:pt x="41646" y="654416"/>
                </a:cubicBezTo>
                <a:lnTo>
                  <a:pt x="0" y="705764"/>
                </a:lnTo>
                <a:lnTo>
                  <a:pt x="4235806" y="705764"/>
                </a:lnTo>
                <a:close/>
              </a:path>
            </a:pathLst>
          </a:custGeom>
          <a:gradFill flip="none" rotWithShape="1">
            <a:gsLst>
              <a:gs pos="100000">
                <a:schemeClr val="tx2"/>
              </a:gs>
              <a:gs pos="0">
                <a:schemeClr val="tx1"/>
              </a:gs>
            </a:gsLst>
            <a:lin ang="0" scaled="1"/>
            <a:tileRect/>
          </a:gradFill>
          <a:ln>
            <a:noFill/>
          </a:ln>
          <a:effectLst>
            <a:outerShdw blurRad="406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s-PE" b="0" i="0" u="none" strike="noStrike" cap="none" spc="0" normalizeH="0" baseline="0" noProof="0">
              <a:ln>
                <a:noFill/>
              </a:ln>
              <a:solidFill>
                <a:prstClr val="white"/>
              </a:solidFill>
              <a:effectLst/>
              <a:uLnTx/>
              <a:uFillTx/>
              <a:latin typeface="Calibri" panose="020F0502020204030204"/>
            </a:endParaRPr>
          </a:p>
        </p:txBody>
      </p:sp>
      <p:sp>
        <p:nvSpPr>
          <p:cNvPr id="34" name="Freeform: Shape 33">
            <a:extLst>
              <a:ext uri="{FF2B5EF4-FFF2-40B4-BE49-F238E27FC236}">
                <a16:creationId xmlns="" xmlns:a16="http://schemas.microsoft.com/office/drawing/2014/main" id="{5A8579C2-A389-4120-B16D-7B62C069951E}"/>
              </a:ext>
            </a:extLst>
          </p:cNvPr>
          <p:cNvSpPr/>
          <p:nvPr userDrawn="1"/>
        </p:nvSpPr>
        <p:spPr>
          <a:xfrm rot="10800000" flipV="1">
            <a:off x="587375" y="3580347"/>
            <a:ext cx="3360947" cy="705764"/>
          </a:xfrm>
          <a:custGeom>
            <a:avLst/>
            <a:gdLst>
              <a:gd name="connsiteX0" fmla="*/ 3360947 w 3360947"/>
              <a:gd name="connsiteY0" fmla="*/ 0 h 705764"/>
              <a:gd name="connsiteX1" fmla="*/ 0 w 3360947"/>
              <a:gd name="connsiteY1" fmla="*/ 0 h 705764"/>
              <a:gd name="connsiteX2" fmla="*/ 41647 w 3360947"/>
              <a:gd name="connsiteY2" fmla="*/ 51349 h 705764"/>
              <a:gd name="connsiteX3" fmla="*/ 132188 w 3360947"/>
              <a:gd name="connsiteY3" fmla="*/ 352883 h 705764"/>
              <a:gd name="connsiteX4" fmla="*/ 41647 w 3360947"/>
              <a:gd name="connsiteY4" fmla="*/ 654417 h 705764"/>
              <a:gd name="connsiteX5" fmla="*/ 2 w 3360947"/>
              <a:gd name="connsiteY5" fmla="*/ 705764 h 705764"/>
              <a:gd name="connsiteX6" fmla="*/ 3360947 w 3360947"/>
              <a:gd name="connsiteY6" fmla="*/ 705764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60947" h="705764">
                <a:moveTo>
                  <a:pt x="3360947" y="0"/>
                </a:moveTo>
                <a:lnTo>
                  <a:pt x="0" y="0"/>
                </a:lnTo>
                <a:lnTo>
                  <a:pt x="41647" y="51349"/>
                </a:lnTo>
                <a:cubicBezTo>
                  <a:pt x="98810" y="137424"/>
                  <a:pt x="132188" y="241188"/>
                  <a:pt x="132188" y="352883"/>
                </a:cubicBezTo>
                <a:cubicBezTo>
                  <a:pt x="132188" y="464578"/>
                  <a:pt x="98810" y="568342"/>
                  <a:pt x="41647" y="654417"/>
                </a:cubicBezTo>
                <a:lnTo>
                  <a:pt x="2" y="705764"/>
                </a:lnTo>
                <a:lnTo>
                  <a:pt x="3360947" y="705764"/>
                </a:lnTo>
                <a:close/>
              </a:path>
            </a:pathLst>
          </a:custGeom>
          <a:gradFill flip="none" rotWithShape="1">
            <a:gsLst>
              <a:gs pos="100000">
                <a:schemeClr val="tx2"/>
              </a:gs>
              <a:gs pos="0">
                <a:schemeClr val="tx1"/>
              </a:gs>
            </a:gsLst>
            <a:lin ang="0" scaled="1"/>
            <a:tileRect/>
          </a:gradFill>
          <a:ln>
            <a:noFill/>
          </a:ln>
          <a:effectLst>
            <a:outerShdw blurRad="406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s-PE" b="0" i="0" u="none" strike="noStrike" cap="none" spc="0" normalizeH="0" baseline="0" noProof="0">
              <a:ln>
                <a:noFill/>
              </a:ln>
              <a:solidFill>
                <a:prstClr val="white"/>
              </a:solidFill>
              <a:effectLst/>
              <a:uLnTx/>
              <a:uFillTx/>
              <a:latin typeface="Calibri" panose="020F0502020204030204"/>
            </a:endParaRPr>
          </a:p>
        </p:txBody>
      </p:sp>
      <p:sp>
        <p:nvSpPr>
          <p:cNvPr id="36" name="Freeform: Shape 35">
            <a:extLst>
              <a:ext uri="{FF2B5EF4-FFF2-40B4-BE49-F238E27FC236}">
                <a16:creationId xmlns="" xmlns:a16="http://schemas.microsoft.com/office/drawing/2014/main" id="{0733A61F-8126-4EA1-B433-89D57436B80F}"/>
              </a:ext>
            </a:extLst>
          </p:cNvPr>
          <p:cNvSpPr/>
          <p:nvPr userDrawn="1"/>
        </p:nvSpPr>
        <p:spPr>
          <a:xfrm rot="10800000" flipH="1" flipV="1">
            <a:off x="7368822" y="2065047"/>
            <a:ext cx="4235803" cy="705764"/>
          </a:xfrm>
          <a:custGeom>
            <a:avLst/>
            <a:gdLst>
              <a:gd name="connsiteX0" fmla="*/ 0 w 4235803"/>
              <a:gd name="connsiteY0" fmla="*/ 0 h 705764"/>
              <a:gd name="connsiteX1" fmla="*/ 4235803 w 4235803"/>
              <a:gd name="connsiteY1" fmla="*/ 0 h 705764"/>
              <a:gd name="connsiteX2" fmla="*/ 4235803 w 4235803"/>
              <a:gd name="connsiteY2" fmla="*/ 705764 h 705764"/>
              <a:gd name="connsiteX3" fmla="*/ 0 w 4235803"/>
              <a:gd name="connsiteY3" fmla="*/ 705764 h 705764"/>
              <a:gd name="connsiteX4" fmla="*/ 41646 w 4235803"/>
              <a:gd name="connsiteY4" fmla="*/ 654416 h 705764"/>
              <a:gd name="connsiteX5" fmla="*/ 132187 w 4235803"/>
              <a:gd name="connsiteY5" fmla="*/ 352882 h 705764"/>
              <a:gd name="connsiteX6" fmla="*/ 41646 w 4235803"/>
              <a:gd name="connsiteY6" fmla="*/ 51348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5803" h="705764">
                <a:moveTo>
                  <a:pt x="0" y="0"/>
                </a:moveTo>
                <a:lnTo>
                  <a:pt x="4235803" y="0"/>
                </a:lnTo>
                <a:lnTo>
                  <a:pt x="4235803" y="705764"/>
                </a:lnTo>
                <a:lnTo>
                  <a:pt x="0" y="705764"/>
                </a:lnTo>
                <a:lnTo>
                  <a:pt x="41646" y="654416"/>
                </a:lnTo>
                <a:cubicBezTo>
                  <a:pt x="98809" y="568341"/>
                  <a:pt x="132187" y="464577"/>
                  <a:pt x="132187" y="352882"/>
                </a:cubicBezTo>
                <a:cubicBezTo>
                  <a:pt x="132187" y="241187"/>
                  <a:pt x="98809" y="137423"/>
                  <a:pt x="41646" y="51348"/>
                </a:cubicBezTo>
                <a:close/>
              </a:path>
            </a:pathLst>
          </a:custGeom>
          <a:gradFill flip="none" rotWithShape="1">
            <a:gsLst>
              <a:gs pos="90000">
                <a:schemeClr val="tx2"/>
              </a:gs>
              <a:gs pos="0">
                <a:schemeClr val="tx1"/>
              </a:gs>
            </a:gsLst>
            <a:lin ang="0" scaled="1"/>
            <a:tileRect/>
          </a:gradFill>
          <a:ln>
            <a:noFill/>
          </a:ln>
          <a:effectLst>
            <a:outerShdw blurRad="406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s-PE" b="0" i="0" u="none" strike="noStrike" cap="none" spc="0" normalizeH="0" baseline="0" noProof="0">
              <a:ln>
                <a:noFill/>
              </a:ln>
              <a:solidFill>
                <a:prstClr val="white"/>
              </a:solidFill>
              <a:effectLst/>
              <a:uLnTx/>
              <a:uFillTx/>
              <a:latin typeface="Calibri" panose="020F0502020204030204"/>
            </a:endParaRPr>
          </a:p>
        </p:txBody>
      </p:sp>
      <p:sp>
        <p:nvSpPr>
          <p:cNvPr id="37" name="Freeform: Shape 36">
            <a:extLst>
              <a:ext uri="{FF2B5EF4-FFF2-40B4-BE49-F238E27FC236}">
                <a16:creationId xmlns="" xmlns:a16="http://schemas.microsoft.com/office/drawing/2014/main" id="{2536FB0C-BF42-4DCD-9226-CF03FD7F3ECB}"/>
              </a:ext>
            </a:extLst>
          </p:cNvPr>
          <p:cNvSpPr/>
          <p:nvPr userDrawn="1"/>
        </p:nvSpPr>
        <p:spPr>
          <a:xfrm rot="10800000" flipH="1" flipV="1">
            <a:off x="7368822" y="5095648"/>
            <a:ext cx="4235803" cy="705764"/>
          </a:xfrm>
          <a:custGeom>
            <a:avLst/>
            <a:gdLst>
              <a:gd name="connsiteX0" fmla="*/ 0 w 4235803"/>
              <a:gd name="connsiteY0" fmla="*/ 0 h 705764"/>
              <a:gd name="connsiteX1" fmla="*/ 4235803 w 4235803"/>
              <a:gd name="connsiteY1" fmla="*/ 0 h 705764"/>
              <a:gd name="connsiteX2" fmla="*/ 4235803 w 4235803"/>
              <a:gd name="connsiteY2" fmla="*/ 705764 h 705764"/>
              <a:gd name="connsiteX3" fmla="*/ 0 w 4235803"/>
              <a:gd name="connsiteY3" fmla="*/ 705764 h 705764"/>
              <a:gd name="connsiteX4" fmla="*/ 41646 w 4235803"/>
              <a:gd name="connsiteY4" fmla="*/ 654416 h 705764"/>
              <a:gd name="connsiteX5" fmla="*/ 132187 w 4235803"/>
              <a:gd name="connsiteY5" fmla="*/ 352882 h 705764"/>
              <a:gd name="connsiteX6" fmla="*/ 41646 w 4235803"/>
              <a:gd name="connsiteY6" fmla="*/ 51348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5803" h="705764">
                <a:moveTo>
                  <a:pt x="0" y="0"/>
                </a:moveTo>
                <a:lnTo>
                  <a:pt x="4235803" y="0"/>
                </a:lnTo>
                <a:lnTo>
                  <a:pt x="4235803" y="705764"/>
                </a:lnTo>
                <a:lnTo>
                  <a:pt x="0" y="705764"/>
                </a:lnTo>
                <a:lnTo>
                  <a:pt x="41646" y="654416"/>
                </a:lnTo>
                <a:cubicBezTo>
                  <a:pt x="98809" y="568341"/>
                  <a:pt x="132187" y="464577"/>
                  <a:pt x="132187" y="352882"/>
                </a:cubicBezTo>
                <a:cubicBezTo>
                  <a:pt x="132187" y="241187"/>
                  <a:pt x="98809" y="137423"/>
                  <a:pt x="41646" y="51348"/>
                </a:cubicBezTo>
                <a:close/>
              </a:path>
            </a:pathLst>
          </a:custGeom>
          <a:gradFill flip="none" rotWithShape="1">
            <a:gsLst>
              <a:gs pos="90000">
                <a:schemeClr val="tx2"/>
              </a:gs>
              <a:gs pos="0">
                <a:schemeClr val="tx1"/>
              </a:gs>
            </a:gsLst>
            <a:lin ang="0" scaled="1"/>
            <a:tileRect/>
          </a:gradFill>
          <a:ln>
            <a:noFill/>
          </a:ln>
          <a:effectLst>
            <a:outerShdw blurRad="406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s-PE" b="0" i="0" u="none" strike="noStrike" cap="none" spc="0" normalizeH="0" baseline="0" noProof="0">
              <a:ln>
                <a:noFill/>
              </a:ln>
              <a:solidFill>
                <a:prstClr val="white"/>
              </a:solidFill>
              <a:effectLst/>
              <a:uLnTx/>
              <a:uFillTx/>
              <a:latin typeface="Calibri" panose="020F0502020204030204"/>
            </a:endParaRPr>
          </a:p>
        </p:txBody>
      </p:sp>
      <p:sp>
        <p:nvSpPr>
          <p:cNvPr id="38" name="Freeform: Shape 37">
            <a:extLst>
              <a:ext uri="{FF2B5EF4-FFF2-40B4-BE49-F238E27FC236}">
                <a16:creationId xmlns="" xmlns:a16="http://schemas.microsoft.com/office/drawing/2014/main" id="{55CB6EE8-5014-4739-A5DE-26593DA8C536}"/>
              </a:ext>
            </a:extLst>
          </p:cNvPr>
          <p:cNvSpPr/>
          <p:nvPr userDrawn="1"/>
        </p:nvSpPr>
        <p:spPr>
          <a:xfrm rot="10800000" flipH="1" flipV="1">
            <a:off x="8243681" y="3580347"/>
            <a:ext cx="3360944" cy="705764"/>
          </a:xfrm>
          <a:custGeom>
            <a:avLst/>
            <a:gdLst>
              <a:gd name="connsiteX0" fmla="*/ 0 w 3360944"/>
              <a:gd name="connsiteY0" fmla="*/ 0 h 705764"/>
              <a:gd name="connsiteX1" fmla="*/ 3360944 w 3360944"/>
              <a:gd name="connsiteY1" fmla="*/ 0 h 705764"/>
              <a:gd name="connsiteX2" fmla="*/ 3360944 w 3360944"/>
              <a:gd name="connsiteY2" fmla="*/ 705764 h 705764"/>
              <a:gd name="connsiteX3" fmla="*/ 1 w 3360944"/>
              <a:gd name="connsiteY3" fmla="*/ 705764 h 705764"/>
              <a:gd name="connsiteX4" fmla="*/ 41647 w 3360944"/>
              <a:gd name="connsiteY4" fmla="*/ 654417 h 705764"/>
              <a:gd name="connsiteX5" fmla="*/ 132188 w 3360944"/>
              <a:gd name="connsiteY5" fmla="*/ 352883 h 705764"/>
              <a:gd name="connsiteX6" fmla="*/ 41647 w 3360944"/>
              <a:gd name="connsiteY6" fmla="*/ 51349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60944" h="705764">
                <a:moveTo>
                  <a:pt x="0" y="0"/>
                </a:moveTo>
                <a:lnTo>
                  <a:pt x="3360944" y="0"/>
                </a:lnTo>
                <a:lnTo>
                  <a:pt x="3360944" y="705764"/>
                </a:lnTo>
                <a:lnTo>
                  <a:pt x="1" y="705764"/>
                </a:lnTo>
                <a:lnTo>
                  <a:pt x="41647" y="654417"/>
                </a:lnTo>
                <a:cubicBezTo>
                  <a:pt x="98810" y="568342"/>
                  <a:pt x="132188" y="464578"/>
                  <a:pt x="132188" y="352883"/>
                </a:cubicBezTo>
                <a:cubicBezTo>
                  <a:pt x="132188" y="241188"/>
                  <a:pt x="98810" y="137424"/>
                  <a:pt x="41647" y="51349"/>
                </a:cubicBezTo>
                <a:close/>
              </a:path>
            </a:pathLst>
          </a:custGeom>
          <a:gradFill flip="none" rotWithShape="1">
            <a:gsLst>
              <a:gs pos="90000">
                <a:schemeClr val="tx2"/>
              </a:gs>
              <a:gs pos="0">
                <a:schemeClr val="tx1"/>
              </a:gs>
            </a:gsLst>
            <a:lin ang="0" scaled="1"/>
            <a:tileRect/>
          </a:gradFill>
          <a:ln>
            <a:noFill/>
          </a:ln>
          <a:effectLst>
            <a:outerShdw blurRad="406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s-PE" b="0" i="0" u="none" strike="noStrike" cap="none" spc="0" normalizeH="0" baseline="0" noProof="0">
              <a:ln>
                <a:noFill/>
              </a:ln>
              <a:solidFill>
                <a:prstClr val="white"/>
              </a:solidFill>
              <a:effectLst/>
              <a:uLnTx/>
              <a:uFillTx/>
              <a:latin typeface="Calibri" panose="020F0502020204030204"/>
            </a:endParaRPr>
          </a:p>
        </p:txBody>
      </p:sp>
      <p:sp>
        <p:nvSpPr>
          <p:cNvPr id="59" name="Oval 58">
            <a:extLst>
              <a:ext uri="{FF2B5EF4-FFF2-40B4-BE49-F238E27FC236}">
                <a16:creationId xmlns="" xmlns:a16="http://schemas.microsoft.com/office/drawing/2014/main" id="{A57EA933-7CDE-4235-9137-2A3FE5E8D9D3}"/>
              </a:ext>
            </a:extLst>
          </p:cNvPr>
          <p:cNvSpPr/>
          <p:nvPr/>
        </p:nvSpPr>
        <p:spPr>
          <a:xfrm>
            <a:off x="4944386" y="2790229"/>
            <a:ext cx="2286000" cy="2286000"/>
          </a:xfrm>
          <a:prstGeom prst="ellipse">
            <a:avLst/>
          </a:prstGeom>
          <a:gradFill flip="none" rotWithShape="1">
            <a:gsLst>
              <a:gs pos="0">
                <a:schemeClr val="tx2"/>
              </a:gs>
              <a:gs pos="96000">
                <a:schemeClr val="tx1"/>
              </a:gs>
            </a:gsLst>
            <a:path path="circl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3" name="Group 62">
            <a:extLst>
              <a:ext uri="{FF2B5EF4-FFF2-40B4-BE49-F238E27FC236}">
                <a16:creationId xmlns="" xmlns:a16="http://schemas.microsoft.com/office/drawing/2014/main" id="{87BCABF8-A7DD-47E3-8DE9-2A5DF03ECF74}"/>
              </a:ext>
            </a:extLst>
          </p:cNvPr>
          <p:cNvGrpSpPr/>
          <p:nvPr userDrawn="1"/>
        </p:nvGrpSpPr>
        <p:grpSpPr>
          <a:xfrm>
            <a:off x="4488084" y="2334209"/>
            <a:ext cx="3206404" cy="3198040"/>
            <a:chOff x="4283651" y="1987454"/>
            <a:chExt cx="3615269" cy="3605839"/>
          </a:xfrm>
        </p:grpSpPr>
        <p:sp>
          <p:nvSpPr>
            <p:cNvPr id="64" name="Arc 63">
              <a:extLst>
                <a:ext uri="{FF2B5EF4-FFF2-40B4-BE49-F238E27FC236}">
                  <a16:creationId xmlns="" xmlns:a16="http://schemas.microsoft.com/office/drawing/2014/main" id="{D5D1CF31-4151-4F39-A971-933E92EEE5D0}"/>
                </a:ext>
              </a:extLst>
            </p:cNvPr>
            <p:cNvSpPr/>
            <p:nvPr/>
          </p:nvSpPr>
          <p:spPr bwMode="auto">
            <a:xfrm>
              <a:off x="4283651" y="1987455"/>
              <a:ext cx="3605837" cy="3605838"/>
            </a:xfrm>
            <a:prstGeom prst="arc">
              <a:avLst>
                <a:gd name="adj1" fmla="val 15239622"/>
                <a:gd name="adj2" fmla="val 17043764"/>
              </a:avLst>
            </a:prstGeom>
            <a:noFill/>
            <a:ln w="12700" cap="flat" cmpd="sng" algn="ctr">
              <a:solidFill>
                <a:schemeClr val="bg1"/>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600" b="0" i="0" u="none" strike="noStrike" kern="1200" cap="none" spc="0" normalizeH="0" baseline="0" noProof="0">
                <a:ln>
                  <a:noFill/>
                </a:ln>
                <a:solidFill>
                  <a:srgbClr val="231F20"/>
                </a:solidFill>
                <a:effectLst/>
                <a:uLnTx/>
                <a:uFillTx/>
                <a:latin typeface="Arial" pitchFamily="34" charset="0"/>
                <a:ea typeface="+mn-ea"/>
                <a:cs typeface="+mn-cs"/>
              </a:endParaRPr>
            </a:p>
          </p:txBody>
        </p:sp>
        <p:sp>
          <p:nvSpPr>
            <p:cNvPr id="65" name="Arc 64">
              <a:extLst>
                <a:ext uri="{FF2B5EF4-FFF2-40B4-BE49-F238E27FC236}">
                  <a16:creationId xmlns="" xmlns:a16="http://schemas.microsoft.com/office/drawing/2014/main" id="{3FAB8C38-CD9D-48C9-A605-81A0F87D741F}"/>
                </a:ext>
              </a:extLst>
            </p:cNvPr>
            <p:cNvSpPr/>
            <p:nvPr/>
          </p:nvSpPr>
          <p:spPr bwMode="auto">
            <a:xfrm rot="3600000">
              <a:off x="4293082" y="1987455"/>
              <a:ext cx="3605837" cy="3605838"/>
            </a:xfrm>
            <a:prstGeom prst="arc">
              <a:avLst>
                <a:gd name="adj1" fmla="val 15239622"/>
                <a:gd name="adj2" fmla="val 17043764"/>
              </a:avLst>
            </a:prstGeom>
            <a:noFill/>
            <a:ln w="12700" cap="flat" cmpd="sng" algn="ctr">
              <a:solidFill>
                <a:schemeClr val="bg1"/>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600" b="0" i="0" u="none" strike="noStrike" kern="1200" cap="none" spc="0" normalizeH="0" baseline="0" noProof="0">
                <a:ln>
                  <a:noFill/>
                </a:ln>
                <a:solidFill>
                  <a:srgbClr val="231F20"/>
                </a:solidFill>
                <a:effectLst/>
                <a:uLnTx/>
                <a:uFillTx/>
                <a:latin typeface="Arial" pitchFamily="34" charset="0"/>
                <a:ea typeface="+mn-ea"/>
                <a:cs typeface="+mn-cs"/>
              </a:endParaRPr>
            </a:p>
          </p:txBody>
        </p:sp>
        <p:sp>
          <p:nvSpPr>
            <p:cNvPr id="66" name="Arc 65">
              <a:extLst>
                <a:ext uri="{FF2B5EF4-FFF2-40B4-BE49-F238E27FC236}">
                  <a16:creationId xmlns="" xmlns:a16="http://schemas.microsoft.com/office/drawing/2014/main" id="{69955EE1-83B9-4DD8-B9B3-264C8BD0CE59}"/>
                </a:ext>
              </a:extLst>
            </p:cNvPr>
            <p:cNvSpPr/>
            <p:nvPr/>
          </p:nvSpPr>
          <p:spPr bwMode="auto">
            <a:xfrm rot="7200000">
              <a:off x="4293082" y="1987455"/>
              <a:ext cx="3605837" cy="3605838"/>
            </a:xfrm>
            <a:prstGeom prst="arc">
              <a:avLst>
                <a:gd name="adj1" fmla="val 15239622"/>
                <a:gd name="adj2" fmla="val 17043764"/>
              </a:avLst>
            </a:prstGeom>
            <a:noFill/>
            <a:ln w="12700" cap="flat" cmpd="sng" algn="ctr">
              <a:solidFill>
                <a:schemeClr val="bg1"/>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600" b="0" i="0" u="none" strike="noStrike" kern="1200" cap="none" spc="0" normalizeH="0" baseline="0" noProof="0">
                <a:ln>
                  <a:noFill/>
                </a:ln>
                <a:solidFill>
                  <a:srgbClr val="231F20"/>
                </a:solidFill>
                <a:effectLst/>
                <a:uLnTx/>
                <a:uFillTx/>
                <a:latin typeface="Arial" pitchFamily="34" charset="0"/>
                <a:ea typeface="+mn-ea"/>
                <a:cs typeface="+mn-cs"/>
              </a:endParaRPr>
            </a:p>
          </p:txBody>
        </p:sp>
        <p:sp>
          <p:nvSpPr>
            <p:cNvPr id="67" name="Arc 66">
              <a:extLst>
                <a:ext uri="{FF2B5EF4-FFF2-40B4-BE49-F238E27FC236}">
                  <a16:creationId xmlns="" xmlns:a16="http://schemas.microsoft.com/office/drawing/2014/main" id="{29FF92D4-0791-4E90-83E3-C3162B6CB364}"/>
                </a:ext>
              </a:extLst>
            </p:cNvPr>
            <p:cNvSpPr/>
            <p:nvPr/>
          </p:nvSpPr>
          <p:spPr bwMode="auto">
            <a:xfrm rot="10800000">
              <a:off x="4293082" y="1987454"/>
              <a:ext cx="3605837" cy="3605838"/>
            </a:xfrm>
            <a:prstGeom prst="arc">
              <a:avLst>
                <a:gd name="adj1" fmla="val 15239622"/>
                <a:gd name="adj2" fmla="val 17043764"/>
              </a:avLst>
            </a:prstGeom>
            <a:noFill/>
            <a:ln w="12700" cap="flat" cmpd="sng" algn="ctr">
              <a:solidFill>
                <a:schemeClr val="bg1"/>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600" b="0" i="0" u="none" strike="noStrike" kern="1200" cap="none" spc="0" normalizeH="0" baseline="0" noProof="0">
                <a:ln>
                  <a:noFill/>
                </a:ln>
                <a:solidFill>
                  <a:srgbClr val="231F20"/>
                </a:solidFill>
                <a:effectLst/>
                <a:uLnTx/>
                <a:uFillTx/>
                <a:latin typeface="Arial" pitchFamily="34" charset="0"/>
                <a:ea typeface="+mn-ea"/>
                <a:cs typeface="+mn-cs"/>
              </a:endParaRPr>
            </a:p>
          </p:txBody>
        </p:sp>
        <p:sp>
          <p:nvSpPr>
            <p:cNvPr id="68" name="Arc 67">
              <a:extLst>
                <a:ext uri="{FF2B5EF4-FFF2-40B4-BE49-F238E27FC236}">
                  <a16:creationId xmlns="" xmlns:a16="http://schemas.microsoft.com/office/drawing/2014/main" id="{5DEAB797-8470-443C-9B06-544F8E9A3811}"/>
                </a:ext>
              </a:extLst>
            </p:cNvPr>
            <p:cNvSpPr/>
            <p:nvPr/>
          </p:nvSpPr>
          <p:spPr bwMode="auto">
            <a:xfrm rot="14400000">
              <a:off x="4293082" y="1987454"/>
              <a:ext cx="3605837" cy="3605838"/>
            </a:xfrm>
            <a:prstGeom prst="arc">
              <a:avLst>
                <a:gd name="adj1" fmla="val 15239622"/>
                <a:gd name="adj2" fmla="val 17043764"/>
              </a:avLst>
            </a:prstGeom>
            <a:noFill/>
            <a:ln w="12700" cap="flat" cmpd="sng" algn="ctr">
              <a:solidFill>
                <a:schemeClr val="bg1"/>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600" b="0" i="0" u="none" strike="noStrike" kern="1200" cap="none" spc="0" normalizeH="0" baseline="0" noProof="0">
                <a:ln>
                  <a:noFill/>
                </a:ln>
                <a:solidFill>
                  <a:srgbClr val="231F20"/>
                </a:solidFill>
                <a:effectLst/>
                <a:uLnTx/>
                <a:uFillTx/>
                <a:latin typeface="Arial" pitchFamily="34" charset="0"/>
                <a:ea typeface="+mn-ea"/>
                <a:cs typeface="+mn-cs"/>
              </a:endParaRPr>
            </a:p>
          </p:txBody>
        </p:sp>
        <p:sp>
          <p:nvSpPr>
            <p:cNvPr id="69" name="Arc 68">
              <a:extLst>
                <a:ext uri="{FF2B5EF4-FFF2-40B4-BE49-F238E27FC236}">
                  <a16:creationId xmlns="" xmlns:a16="http://schemas.microsoft.com/office/drawing/2014/main" id="{F1521EA6-90D8-4385-8E6F-1F9C1C163CF3}"/>
                </a:ext>
              </a:extLst>
            </p:cNvPr>
            <p:cNvSpPr/>
            <p:nvPr/>
          </p:nvSpPr>
          <p:spPr bwMode="auto">
            <a:xfrm rot="18000000">
              <a:off x="4293082" y="1987454"/>
              <a:ext cx="3605837" cy="3605838"/>
            </a:xfrm>
            <a:prstGeom prst="arc">
              <a:avLst>
                <a:gd name="adj1" fmla="val 15239622"/>
                <a:gd name="adj2" fmla="val 17043764"/>
              </a:avLst>
            </a:prstGeom>
            <a:noFill/>
            <a:ln w="12700" cap="flat" cmpd="sng" algn="ctr">
              <a:solidFill>
                <a:schemeClr val="bg1"/>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600" b="0" i="0" u="none" strike="noStrike" kern="1200" cap="none" spc="0" normalizeH="0" baseline="0" noProof="0">
                <a:ln>
                  <a:noFill/>
                </a:ln>
                <a:solidFill>
                  <a:srgbClr val="231F20"/>
                </a:solidFill>
                <a:effectLst/>
                <a:uLnTx/>
                <a:uFillTx/>
                <a:latin typeface="Arial" pitchFamily="34" charset="0"/>
                <a:ea typeface="+mn-ea"/>
                <a:cs typeface="+mn-cs"/>
              </a:endParaRPr>
            </a:p>
          </p:txBody>
        </p:sp>
      </p:grpSp>
      <p:sp>
        <p:nvSpPr>
          <p:cNvPr id="113" name="Text Placeholder 73">
            <a:extLst>
              <a:ext uri="{FF2B5EF4-FFF2-40B4-BE49-F238E27FC236}">
                <a16:creationId xmlns="" xmlns:a16="http://schemas.microsoft.com/office/drawing/2014/main" id="{69122990-F317-4471-8D0A-DAD931C0C8FE}"/>
              </a:ext>
            </a:extLst>
          </p:cNvPr>
          <p:cNvSpPr>
            <a:spLocks noGrp="1"/>
          </p:cNvSpPr>
          <p:nvPr userDrawn="1">
            <p:ph type="body" sz="quarter" idx="11"/>
          </p:nvPr>
        </p:nvSpPr>
        <p:spPr>
          <a:xfrm>
            <a:off x="8218958" y="2223022"/>
            <a:ext cx="2509139" cy="389815"/>
          </a:xfrm>
          <a:prstGeom prst="rect">
            <a:avLst/>
          </a:prstGeom>
        </p:spPr>
        <p:txBody>
          <a:bodyPr lIns="0" tIns="0" rIns="0" bIns="0" anchor="ctr"/>
          <a:lstStyle>
            <a:lvl1pPr marL="269875" indent="-269875">
              <a:buFont typeface="Arial" panose="020B0604020202020204" pitchFamily="34" charset="0"/>
              <a:buNone/>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114" name="Text Placeholder 73">
            <a:extLst>
              <a:ext uri="{FF2B5EF4-FFF2-40B4-BE49-F238E27FC236}">
                <a16:creationId xmlns="" xmlns:a16="http://schemas.microsoft.com/office/drawing/2014/main" id="{D7498D2B-6A15-4E80-B31C-AE32A16E3049}"/>
              </a:ext>
            </a:extLst>
          </p:cNvPr>
          <p:cNvSpPr>
            <a:spLocks noGrp="1"/>
          </p:cNvSpPr>
          <p:nvPr userDrawn="1">
            <p:ph type="body" sz="quarter" idx="12" hasCustomPrompt="1"/>
          </p:nvPr>
        </p:nvSpPr>
        <p:spPr>
          <a:xfrm>
            <a:off x="7692282" y="2223022"/>
            <a:ext cx="414328" cy="389815"/>
          </a:xfrm>
          <a:prstGeom prst="rect">
            <a:avLst/>
          </a:prstGeom>
        </p:spPr>
        <p:txBody>
          <a:bodyPr lIns="0" tIns="0" rIns="0" bIns="0" anchor="ctr"/>
          <a:lstStyle>
            <a:lvl1pPr marL="269875" indent="-269875" algn="l">
              <a:buFont typeface="Arial" panose="020B0604020202020204" pitchFamily="34" charset="0"/>
              <a:buNone/>
              <a:defRPr kumimoji="0" lang="en-US" sz="2000" b="1" i="0" u="none" strike="noStrike" kern="1200" cap="none" spc="0" normalizeH="0" baseline="0" dirty="0" smtClean="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01</a:t>
            </a:r>
          </a:p>
        </p:txBody>
      </p:sp>
      <p:sp>
        <p:nvSpPr>
          <p:cNvPr id="115" name="Text Placeholder 73">
            <a:extLst>
              <a:ext uri="{FF2B5EF4-FFF2-40B4-BE49-F238E27FC236}">
                <a16:creationId xmlns="" xmlns:a16="http://schemas.microsoft.com/office/drawing/2014/main" id="{7B62703E-5677-486F-87B4-B001F7114A77}"/>
              </a:ext>
            </a:extLst>
          </p:cNvPr>
          <p:cNvSpPr>
            <a:spLocks noGrp="1"/>
          </p:cNvSpPr>
          <p:nvPr userDrawn="1">
            <p:ph type="body" sz="quarter" idx="13"/>
          </p:nvPr>
        </p:nvSpPr>
        <p:spPr>
          <a:xfrm>
            <a:off x="8218958" y="5253623"/>
            <a:ext cx="2509139" cy="389815"/>
          </a:xfrm>
          <a:prstGeom prst="rect">
            <a:avLst/>
          </a:prstGeom>
        </p:spPr>
        <p:txBody>
          <a:bodyPr lIns="0" tIns="0" rIns="0" bIns="0" anchor="ctr"/>
          <a:lstStyle>
            <a:lvl1pPr marL="269875" indent="-269875">
              <a:buFont typeface="Arial" panose="020B0604020202020204" pitchFamily="34" charset="0"/>
              <a:buNone/>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116" name="Text Placeholder 73">
            <a:extLst>
              <a:ext uri="{FF2B5EF4-FFF2-40B4-BE49-F238E27FC236}">
                <a16:creationId xmlns="" xmlns:a16="http://schemas.microsoft.com/office/drawing/2014/main" id="{CE4FAFE9-DA16-4DF4-BC63-C9A89CAEEF58}"/>
              </a:ext>
            </a:extLst>
          </p:cNvPr>
          <p:cNvSpPr>
            <a:spLocks noGrp="1"/>
          </p:cNvSpPr>
          <p:nvPr userDrawn="1">
            <p:ph type="body" sz="quarter" idx="14" hasCustomPrompt="1"/>
          </p:nvPr>
        </p:nvSpPr>
        <p:spPr>
          <a:xfrm>
            <a:off x="7692282" y="5253623"/>
            <a:ext cx="414328" cy="389815"/>
          </a:xfrm>
          <a:prstGeom prst="rect">
            <a:avLst/>
          </a:prstGeom>
        </p:spPr>
        <p:txBody>
          <a:bodyPr lIns="0" tIns="0" rIns="0" bIns="0" anchor="ctr"/>
          <a:lstStyle>
            <a:lvl1pPr marL="269875" indent="-269875" algn="l">
              <a:buFont typeface="Arial" panose="020B0604020202020204" pitchFamily="34" charset="0"/>
              <a:buNone/>
              <a:defRPr kumimoji="0" lang="en-US" sz="2000" b="1" i="0" u="none" strike="noStrike" kern="1200" cap="none" spc="0" normalizeH="0" baseline="0" dirty="0" smtClean="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03</a:t>
            </a:r>
          </a:p>
        </p:txBody>
      </p:sp>
      <p:sp>
        <p:nvSpPr>
          <p:cNvPr id="117" name="Text Placeholder 73">
            <a:extLst>
              <a:ext uri="{FF2B5EF4-FFF2-40B4-BE49-F238E27FC236}">
                <a16:creationId xmlns="" xmlns:a16="http://schemas.microsoft.com/office/drawing/2014/main" id="{6A6BA5AC-4CDD-4F43-BCFD-01A992BA987A}"/>
              </a:ext>
            </a:extLst>
          </p:cNvPr>
          <p:cNvSpPr>
            <a:spLocks noGrp="1"/>
          </p:cNvSpPr>
          <p:nvPr userDrawn="1">
            <p:ph type="body" sz="quarter" idx="15"/>
          </p:nvPr>
        </p:nvSpPr>
        <p:spPr>
          <a:xfrm>
            <a:off x="9089892" y="3738321"/>
            <a:ext cx="1638205" cy="389815"/>
          </a:xfrm>
          <a:prstGeom prst="rect">
            <a:avLst/>
          </a:prstGeom>
        </p:spPr>
        <p:txBody>
          <a:bodyPr lIns="0" tIns="0" rIns="0" bIns="0" anchor="ctr"/>
          <a:lstStyle>
            <a:lvl1pPr marL="269875" indent="-269875">
              <a:buFont typeface="Arial" panose="020B0604020202020204" pitchFamily="34" charset="0"/>
              <a:buNone/>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118" name="Text Placeholder 73">
            <a:extLst>
              <a:ext uri="{FF2B5EF4-FFF2-40B4-BE49-F238E27FC236}">
                <a16:creationId xmlns="" xmlns:a16="http://schemas.microsoft.com/office/drawing/2014/main" id="{C8D0EA2B-4324-4CB4-9DC2-53ABBE063FC1}"/>
              </a:ext>
            </a:extLst>
          </p:cNvPr>
          <p:cNvSpPr>
            <a:spLocks noGrp="1"/>
          </p:cNvSpPr>
          <p:nvPr userDrawn="1">
            <p:ph type="body" sz="quarter" idx="16" hasCustomPrompt="1"/>
          </p:nvPr>
        </p:nvSpPr>
        <p:spPr>
          <a:xfrm>
            <a:off x="8563216" y="3738321"/>
            <a:ext cx="414328" cy="389815"/>
          </a:xfrm>
          <a:prstGeom prst="rect">
            <a:avLst/>
          </a:prstGeom>
        </p:spPr>
        <p:txBody>
          <a:bodyPr lIns="0" tIns="0" rIns="0" bIns="0" anchor="ctr"/>
          <a:lstStyle>
            <a:lvl1pPr marL="269875" indent="-269875" algn="l">
              <a:buFont typeface="Arial" panose="020B0604020202020204" pitchFamily="34" charset="0"/>
              <a:buNone/>
              <a:defRPr kumimoji="0" lang="en-US" sz="2000" b="1" i="0" u="none" strike="noStrike" kern="1200" cap="none" spc="0" normalizeH="0" baseline="0" dirty="0" smtClean="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02</a:t>
            </a:r>
          </a:p>
        </p:txBody>
      </p:sp>
      <p:sp>
        <p:nvSpPr>
          <p:cNvPr id="121" name="Text Placeholder 73">
            <a:extLst>
              <a:ext uri="{FF2B5EF4-FFF2-40B4-BE49-F238E27FC236}">
                <a16:creationId xmlns="" xmlns:a16="http://schemas.microsoft.com/office/drawing/2014/main" id="{B049CDD1-E8EC-4C28-9580-DCA79E9D62B4}"/>
              </a:ext>
            </a:extLst>
          </p:cNvPr>
          <p:cNvSpPr>
            <a:spLocks noGrp="1"/>
          </p:cNvSpPr>
          <p:nvPr userDrawn="1">
            <p:ph type="body" sz="quarter" idx="17"/>
          </p:nvPr>
        </p:nvSpPr>
        <p:spPr>
          <a:xfrm>
            <a:off x="1462839" y="2223022"/>
            <a:ext cx="2509139" cy="389815"/>
          </a:xfrm>
          <a:prstGeom prst="rect">
            <a:avLst/>
          </a:prstGeom>
        </p:spPr>
        <p:txBody>
          <a:bodyPr lIns="0" tIns="0" rIns="0" bIns="0" anchor="ctr"/>
          <a:lstStyle>
            <a:lvl1pPr marL="269875" indent="-269875" algn="r">
              <a:buFont typeface="Arial" panose="020B0604020202020204" pitchFamily="34" charset="0"/>
              <a:buNone/>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122" name="Text Placeholder 73">
            <a:extLst>
              <a:ext uri="{FF2B5EF4-FFF2-40B4-BE49-F238E27FC236}">
                <a16:creationId xmlns="" xmlns:a16="http://schemas.microsoft.com/office/drawing/2014/main" id="{5006FA14-500F-458C-A7C4-6CE414ABB45B}"/>
              </a:ext>
            </a:extLst>
          </p:cNvPr>
          <p:cNvSpPr>
            <a:spLocks noGrp="1"/>
          </p:cNvSpPr>
          <p:nvPr userDrawn="1">
            <p:ph type="body" sz="quarter" idx="18" hasCustomPrompt="1"/>
          </p:nvPr>
        </p:nvSpPr>
        <p:spPr>
          <a:xfrm>
            <a:off x="4079056" y="2223022"/>
            <a:ext cx="414328" cy="389815"/>
          </a:xfrm>
          <a:prstGeom prst="rect">
            <a:avLst/>
          </a:prstGeom>
        </p:spPr>
        <p:txBody>
          <a:bodyPr lIns="0" tIns="0" rIns="0" bIns="0" anchor="ctr"/>
          <a:lstStyle>
            <a:lvl1pPr marL="269875" indent="-269875" algn="r">
              <a:buFont typeface="Arial" panose="020B0604020202020204" pitchFamily="34" charset="0"/>
              <a:buNone/>
              <a:defRPr lang="en-US" sz="2000" b="1" kern="1200" baseline="0" dirty="0" smtClean="0">
                <a:solidFill>
                  <a:schemeClr val="bg1"/>
                </a:solidFill>
                <a:latin typeface="Arial" panose="020B0604020202020204" pitchFamily="34" charset="0"/>
                <a:ea typeface="+mn-ea"/>
                <a:cs typeface="+mn-cs"/>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marL="269875" marR="0" lvl="0" indent="-269875"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06</a:t>
            </a:r>
          </a:p>
        </p:txBody>
      </p:sp>
      <p:sp>
        <p:nvSpPr>
          <p:cNvPr id="123" name="Text Placeholder 73">
            <a:extLst>
              <a:ext uri="{FF2B5EF4-FFF2-40B4-BE49-F238E27FC236}">
                <a16:creationId xmlns="" xmlns:a16="http://schemas.microsoft.com/office/drawing/2014/main" id="{CA06EC99-E41D-4DBD-A64F-C639B3E43E77}"/>
              </a:ext>
            </a:extLst>
          </p:cNvPr>
          <p:cNvSpPr>
            <a:spLocks noGrp="1"/>
          </p:cNvSpPr>
          <p:nvPr userDrawn="1">
            <p:ph type="body" sz="quarter" idx="19"/>
          </p:nvPr>
        </p:nvSpPr>
        <p:spPr>
          <a:xfrm>
            <a:off x="1462839" y="5253623"/>
            <a:ext cx="2509139" cy="389815"/>
          </a:xfrm>
          <a:prstGeom prst="rect">
            <a:avLst/>
          </a:prstGeom>
        </p:spPr>
        <p:txBody>
          <a:bodyPr lIns="0" tIns="0" rIns="0" bIns="0" anchor="ctr"/>
          <a:lstStyle>
            <a:lvl1pPr marL="269875" indent="-269875" algn="r">
              <a:buFont typeface="Arial" panose="020B0604020202020204" pitchFamily="34" charset="0"/>
              <a:buNone/>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124" name="Text Placeholder 73">
            <a:extLst>
              <a:ext uri="{FF2B5EF4-FFF2-40B4-BE49-F238E27FC236}">
                <a16:creationId xmlns="" xmlns:a16="http://schemas.microsoft.com/office/drawing/2014/main" id="{6AE7A230-9049-4850-80BE-E2342BA1E572}"/>
              </a:ext>
            </a:extLst>
          </p:cNvPr>
          <p:cNvSpPr>
            <a:spLocks noGrp="1"/>
          </p:cNvSpPr>
          <p:nvPr userDrawn="1">
            <p:ph type="body" sz="quarter" idx="20" hasCustomPrompt="1"/>
          </p:nvPr>
        </p:nvSpPr>
        <p:spPr>
          <a:xfrm>
            <a:off x="4079056" y="5253623"/>
            <a:ext cx="414328" cy="389815"/>
          </a:xfrm>
          <a:prstGeom prst="rect">
            <a:avLst/>
          </a:prstGeom>
        </p:spPr>
        <p:txBody>
          <a:bodyPr lIns="0" tIns="0" rIns="0" bIns="0" anchor="ctr"/>
          <a:lstStyle>
            <a:lvl1pPr marL="269875" indent="-269875" algn="r">
              <a:buFont typeface="Arial" panose="020B0604020202020204" pitchFamily="34" charset="0"/>
              <a:buNone/>
              <a:defRPr lang="en-US" sz="2000" b="1" dirty="0" smtClean="0"/>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marL="269875" lvl="0" indent="-269875" algn="r"/>
            <a:r>
              <a:rPr lang="en-US" dirty="0"/>
              <a:t>04</a:t>
            </a:r>
          </a:p>
        </p:txBody>
      </p:sp>
      <p:sp>
        <p:nvSpPr>
          <p:cNvPr id="125" name="Text Placeholder 73">
            <a:extLst>
              <a:ext uri="{FF2B5EF4-FFF2-40B4-BE49-F238E27FC236}">
                <a16:creationId xmlns="" xmlns:a16="http://schemas.microsoft.com/office/drawing/2014/main" id="{2D87960F-ECE4-46B4-B168-E301EB696388}"/>
              </a:ext>
            </a:extLst>
          </p:cNvPr>
          <p:cNvSpPr>
            <a:spLocks noGrp="1"/>
          </p:cNvSpPr>
          <p:nvPr userDrawn="1">
            <p:ph type="body" sz="quarter" idx="21"/>
          </p:nvPr>
        </p:nvSpPr>
        <p:spPr>
          <a:xfrm>
            <a:off x="1462839" y="3738321"/>
            <a:ext cx="1639269" cy="389815"/>
          </a:xfrm>
          <a:prstGeom prst="rect">
            <a:avLst/>
          </a:prstGeom>
        </p:spPr>
        <p:txBody>
          <a:bodyPr lIns="0" tIns="0" rIns="0" bIns="0" anchor="ctr"/>
          <a:lstStyle>
            <a:lvl1pPr marL="269875" indent="-269875" algn="r">
              <a:buFont typeface="Arial" panose="020B0604020202020204" pitchFamily="34" charset="0"/>
              <a:buNone/>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126" name="Text Placeholder 73">
            <a:extLst>
              <a:ext uri="{FF2B5EF4-FFF2-40B4-BE49-F238E27FC236}">
                <a16:creationId xmlns="" xmlns:a16="http://schemas.microsoft.com/office/drawing/2014/main" id="{46632857-020C-417B-BE2F-B68DFFF62024}"/>
              </a:ext>
            </a:extLst>
          </p:cNvPr>
          <p:cNvSpPr>
            <a:spLocks noGrp="1"/>
          </p:cNvSpPr>
          <p:nvPr userDrawn="1">
            <p:ph type="body" sz="quarter" idx="22" hasCustomPrompt="1"/>
          </p:nvPr>
        </p:nvSpPr>
        <p:spPr>
          <a:xfrm>
            <a:off x="3219557" y="3738321"/>
            <a:ext cx="414328" cy="389815"/>
          </a:xfrm>
          <a:prstGeom prst="rect">
            <a:avLst/>
          </a:prstGeom>
        </p:spPr>
        <p:txBody>
          <a:bodyPr lIns="0" tIns="0" rIns="0" bIns="0" anchor="ctr"/>
          <a:lstStyle>
            <a:lvl1pPr marL="269875" indent="-269875" algn="r">
              <a:buFont typeface="Arial" panose="020B0604020202020204" pitchFamily="34" charset="0"/>
              <a:buNone/>
              <a:defRPr lang="en-US" sz="2000" b="1" kern="1200" baseline="0" dirty="0" smtClean="0">
                <a:solidFill>
                  <a:schemeClr val="bg1"/>
                </a:solidFill>
                <a:latin typeface="Arial" panose="020B0604020202020204" pitchFamily="34" charset="0"/>
                <a:ea typeface="+mn-ea"/>
                <a:cs typeface="+mn-cs"/>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marL="269875" marR="0" lvl="0" indent="-269875"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05</a:t>
            </a:r>
          </a:p>
        </p:txBody>
      </p:sp>
      <p:sp>
        <p:nvSpPr>
          <p:cNvPr id="5" name="Text Placeholder 4">
            <a:extLst>
              <a:ext uri="{FF2B5EF4-FFF2-40B4-BE49-F238E27FC236}">
                <a16:creationId xmlns="" xmlns:a16="http://schemas.microsoft.com/office/drawing/2014/main" id="{3B110DF2-1465-4105-91D5-7711F33275C9}"/>
              </a:ext>
            </a:extLst>
          </p:cNvPr>
          <p:cNvSpPr>
            <a:spLocks noGrp="1"/>
          </p:cNvSpPr>
          <p:nvPr userDrawn="1">
            <p:ph type="body" sz="quarter" idx="23"/>
          </p:nvPr>
        </p:nvSpPr>
        <p:spPr>
          <a:xfrm>
            <a:off x="5413492" y="3394273"/>
            <a:ext cx="1347788" cy="1077913"/>
          </a:xfrm>
          <a:prstGeom prst="rect">
            <a:avLst/>
          </a:prstGeom>
        </p:spPr>
        <p:txBody>
          <a:bodyPr lIns="0" tIns="0" rIns="0" bIns="0" anchor="ctr"/>
          <a:lstStyle>
            <a:lvl1pPr algn="ctr">
              <a:defRPr sz="2000" b="1"/>
            </a:lvl1pPr>
          </a:lstStyle>
          <a:p>
            <a:pPr lvl="0"/>
            <a:r>
              <a:rPr lang="en-US" dirty="0"/>
              <a:t>Click to edit Master text styles</a:t>
            </a:r>
          </a:p>
        </p:txBody>
      </p:sp>
      <p:sp>
        <p:nvSpPr>
          <p:cNvPr id="131" name="Oval 130">
            <a:extLst>
              <a:ext uri="{FF2B5EF4-FFF2-40B4-BE49-F238E27FC236}">
                <a16:creationId xmlns="" xmlns:a16="http://schemas.microsoft.com/office/drawing/2014/main" id="{6C87F724-9FC5-4877-AA09-7FB1E7235515}"/>
              </a:ext>
            </a:extLst>
          </p:cNvPr>
          <p:cNvSpPr/>
          <p:nvPr userDrawn="1"/>
        </p:nvSpPr>
        <p:spPr>
          <a:xfrm>
            <a:off x="4784112" y="1981438"/>
            <a:ext cx="874060" cy="872984"/>
          </a:xfrm>
          <a:prstGeom prst="ellipse">
            <a:avLst/>
          </a:prstGeom>
          <a:solidFill>
            <a:schemeClr val="accent6">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3" name="Oval 132">
            <a:extLst>
              <a:ext uri="{FF2B5EF4-FFF2-40B4-BE49-F238E27FC236}">
                <a16:creationId xmlns="" xmlns:a16="http://schemas.microsoft.com/office/drawing/2014/main" id="{2BB7F6A5-B033-4C14-AE38-B4967C489DE0}"/>
              </a:ext>
            </a:extLst>
          </p:cNvPr>
          <p:cNvSpPr/>
          <p:nvPr userDrawn="1"/>
        </p:nvSpPr>
        <p:spPr>
          <a:xfrm>
            <a:off x="4784112" y="5012511"/>
            <a:ext cx="874060" cy="872984"/>
          </a:xfrm>
          <a:prstGeom prst="ellipse">
            <a:avLst/>
          </a:prstGeom>
          <a:solidFill>
            <a:schemeClr val="accent4">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5" name="Oval 134">
            <a:extLst>
              <a:ext uri="{FF2B5EF4-FFF2-40B4-BE49-F238E27FC236}">
                <a16:creationId xmlns="" xmlns:a16="http://schemas.microsoft.com/office/drawing/2014/main" id="{B857A25B-7079-4412-A6E7-E832998207FA}"/>
              </a:ext>
            </a:extLst>
          </p:cNvPr>
          <p:cNvSpPr/>
          <p:nvPr userDrawn="1"/>
        </p:nvSpPr>
        <p:spPr>
          <a:xfrm>
            <a:off x="3920320" y="3496116"/>
            <a:ext cx="874060" cy="872984"/>
          </a:xfrm>
          <a:prstGeom prst="ellipse">
            <a:avLst/>
          </a:prstGeom>
          <a:solidFill>
            <a:schemeClr val="accent5">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7" name="Oval 136">
            <a:extLst>
              <a:ext uri="{FF2B5EF4-FFF2-40B4-BE49-F238E27FC236}">
                <a16:creationId xmlns="" xmlns:a16="http://schemas.microsoft.com/office/drawing/2014/main" id="{0D0789A3-562A-4396-92F0-C5A20C4A9884}"/>
              </a:ext>
            </a:extLst>
          </p:cNvPr>
          <p:cNvSpPr/>
          <p:nvPr userDrawn="1"/>
        </p:nvSpPr>
        <p:spPr>
          <a:xfrm>
            <a:off x="6527005" y="1981438"/>
            <a:ext cx="874060" cy="872984"/>
          </a:xfrm>
          <a:prstGeom prst="ellipse">
            <a:avLst/>
          </a:prstGeom>
          <a:solidFill>
            <a:schemeClr val="accent4">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9" name="Oval 138">
            <a:extLst>
              <a:ext uri="{FF2B5EF4-FFF2-40B4-BE49-F238E27FC236}">
                <a16:creationId xmlns="" xmlns:a16="http://schemas.microsoft.com/office/drawing/2014/main" id="{7ABB4B05-74FC-4655-9711-8243DB932699}"/>
              </a:ext>
            </a:extLst>
          </p:cNvPr>
          <p:cNvSpPr/>
          <p:nvPr userDrawn="1"/>
        </p:nvSpPr>
        <p:spPr>
          <a:xfrm>
            <a:off x="6525688" y="5012511"/>
            <a:ext cx="874060" cy="872984"/>
          </a:xfrm>
          <a:prstGeom prst="ellipse">
            <a:avLst/>
          </a:pr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1" name="Oval 140">
            <a:extLst>
              <a:ext uri="{FF2B5EF4-FFF2-40B4-BE49-F238E27FC236}">
                <a16:creationId xmlns="" xmlns:a16="http://schemas.microsoft.com/office/drawing/2014/main" id="{22F01685-01D0-4F66-9158-2E6B2A450C84}"/>
              </a:ext>
            </a:extLst>
          </p:cNvPr>
          <p:cNvSpPr/>
          <p:nvPr userDrawn="1"/>
        </p:nvSpPr>
        <p:spPr>
          <a:xfrm>
            <a:off x="7376967" y="3496116"/>
            <a:ext cx="874060" cy="872984"/>
          </a:xfrm>
          <a:prstGeom prst="ellipse">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76" name="Group 75">
            <a:extLst>
              <a:ext uri="{FF2B5EF4-FFF2-40B4-BE49-F238E27FC236}">
                <a16:creationId xmlns="" xmlns:a16="http://schemas.microsoft.com/office/drawing/2014/main" id="{1C56586F-B41F-4F44-964F-3E084DD60648}"/>
              </a:ext>
            </a:extLst>
          </p:cNvPr>
          <p:cNvGrpSpPr/>
          <p:nvPr userDrawn="1"/>
        </p:nvGrpSpPr>
        <p:grpSpPr>
          <a:xfrm>
            <a:off x="4872338" y="2069125"/>
            <a:ext cx="698400" cy="698400"/>
            <a:chOff x="4872338" y="2069125"/>
            <a:chExt cx="698400" cy="698400"/>
          </a:xfrm>
        </p:grpSpPr>
        <p:sp>
          <p:nvSpPr>
            <p:cNvPr id="77" name="Oval 76">
              <a:extLst>
                <a:ext uri="{FF2B5EF4-FFF2-40B4-BE49-F238E27FC236}">
                  <a16:creationId xmlns="" xmlns:a16="http://schemas.microsoft.com/office/drawing/2014/main" id="{64579A14-CB5E-4B16-BD2A-058FF7899B32}"/>
                </a:ext>
              </a:extLst>
            </p:cNvPr>
            <p:cNvSpPr/>
            <p:nvPr userDrawn="1"/>
          </p:nvSpPr>
          <p:spPr>
            <a:xfrm>
              <a:off x="4872338" y="2069125"/>
              <a:ext cx="698400" cy="6984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8" name="Graphic 77">
              <a:extLst>
                <a:ext uri="{FF2B5EF4-FFF2-40B4-BE49-F238E27FC236}">
                  <a16:creationId xmlns="" xmlns:a16="http://schemas.microsoft.com/office/drawing/2014/main" id="{66C6E8EB-05C1-4FD9-ABDA-931DBB72F65E}"/>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 xmlns:asvg="http://schemas.microsoft.com/office/drawing/2016/SVG/main" r:embed="rId3"/>
                </a:ext>
              </a:extLst>
            </a:blip>
            <a:stretch>
              <a:fillRect/>
            </a:stretch>
          </p:blipFill>
          <p:spPr>
            <a:xfrm>
              <a:off x="5029597" y="2226385"/>
              <a:ext cx="383882" cy="383880"/>
            </a:xfrm>
            <a:prstGeom prst="rect">
              <a:avLst/>
            </a:prstGeom>
          </p:spPr>
        </p:pic>
      </p:grpSp>
      <p:grpSp>
        <p:nvGrpSpPr>
          <p:cNvPr id="79" name="Group 78">
            <a:extLst>
              <a:ext uri="{FF2B5EF4-FFF2-40B4-BE49-F238E27FC236}">
                <a16:creationId xmlns="" xmlns:a16="http://schemas.microsoft.com/office/drawing/2014/main" id="{CC62CDC1-D2E7-430F-B0D4-09FE9FB40802}"/>
              </a:ext>
            </a:extLst>
          </p:cNvPr>
          <p:cNvGrpSpPr/>
          <p:nvPr userDrawn="1"/>
        </p:nvGrpSpPr>
        <p:grpSpPr>
          <a:xfrm>
            <a:off x="4007754" y="3583803"/>
            <a:ext cx="698400" cy="698400"/>
            <a:chOff x="4007754" y="3583803"/>
            <a:chExt cx="698400" cy="698400"/>
          </a:xfrm>
        </p:grpSpPr>
        <p:sp>
          <p:nvSpPr>
            <p:cNvPr id="80" name="Oval 79">
              <a:extLst>
                <a:ext uri="{FF2B5EF4-FFF2-40B4-BE49-F238E27FC236}">
                  <a16:creationId xmlns="" xmlns:a16="http://schemas.microsoft.com/office/drawing/2014/main" id="{EDA584EF-296A-4DDE-81ED-A2D244A11D82}"/>
                </a:ext>
              </a:extLst>
            </p:cNvPr>
            <p:cNvSpPr/>
            <p:nvPr userDrawn="1"/>
          </p:nvSpPr>
          <p:spPr>
            <a:xfrm>
              <a:off x="4007754" y="3583803"/>
              <a:ext cx="698400" cy="698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 name="Graphic 80">
              <a:extLst>
                <a:ext uri="{FF2B5EF4-FFF2-40B4-BE49-F238E27FC236}">
                  <a16:creationId xmlns="" xmlns:a16="http://schemas.microsoft.com/office/drawing/2014/main" id="{AC13773D-18C8-428F-88A1-D37C2C0B223B}"/>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4208936" y="3736653"/>
              <a:ext cx="296036" cy="392701"/>
            </a:xfrm>
            <a:prstGeom prst="rect">
              <a:avLst/>
            </a:prstGeom>
          </p:spPr>
        </p:pic>
      </p:grpSp>
      <p:grpSp>
        <p:nvGrpSpPr>
          <p:cNvPr id="82" name="Group 81">
            <a:extLst>
              <a:ext uri="{FF2B5EF4-FFF2-40B4-BE49-F238E27FC236}">
                <a16:creationId xmlns="" xmlns:a16="http://schemas.microsoft.com/office/drawing/2014/main" id="{A865C93E-A23B-49FF-8487-393DFE91EE92}"/>
              </a:ext>
            </a:extLst>
          </p:cNvPr>
          <p:cNvGrpSpPr/>
          <p:nvPr userDrawn="1"/>
        </p:nvGrpSpPr>
        <p:grpSpPr>
          <a:xfrm>
            <a:off x="4872338" y="5100198"/>
            <a:ext cx="698400" cy="698400"/>
            <a:chOff x="4872338" y="5100198"/>
            <a:chExt cx="698400" cy="698400"/>
          </a:xfrm>
        </p:grpSpPr>
        <p:sp>
          <p:nvSpPr>
            <p:cNvPr id="83" name="Oval 82">
              <a:extLst>
                <a:ext uri="{FF2B5EF4-FFF2-40B4-BE49-F238E27FC236}">
                  <a16:creationId xmlns="" xmlns:a16="http://schemas.microsoft.com/office/drawing/2014/main" id="{41C8C3E1-CA83-4CD4-B9DE-AEB887157423}"/>
                </a:ext>
              </a:extLst>
            </p:cNvPr>
            <p:cNvSpPr/>
            <p:nvPr userDrawn="1"/>
          </p:nvSpPr>
          <p:spPr>
            <a:xfrm>
              <a:off x="4872338" y="5100198"/>
              <a:ext cx="698400" cy="6984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4" name="Graphic 83">
              <a:extLst>
                <a:ext uri="{FF2B5EF4-FFF2-40B4-BE49-F238E27FC236}">
                  <a16:creationId xmlns="" xmlns:a16="http://schemas.microsoft.com/office/drawing/2014/main" id="{80AE551C-4ABF-42EA-AA02-8FB6EDA92EE3}"/>
                </a:ext>
              </a:extLst>
            </p:cNvPr>
            <p:cNvPicPr>
              <a:picLocks noChangeAspect="1"/>
            </p:cNvPicPr>
            <p:nvPr userDrawn="1"/>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5057574" y="5241602"/>
              <a:ext cx="327929" cy="415593"/>
            </a:xfrm>
            <a:prstGeom prst="rect">
              <a:avLst/>
            </a:prstGeom>
          </p:spPr>
        </p:pic>
      </p:grpSp>
      <p:grpSp>
        <p:nvGrpSpPr>
          <p:cNvPr id="85" name="Group 84">
            <a:extLst>
              <a:ext uri="{FF2B5EF4-FFF2-40B4-BE49-F238E27FC236}">
                <a16:creationId xmlns="" xmlns:a16="http://schemas.microsoft.com/office/drawing/2014/main" id="{F4346FD8-FE9E-488D-B71C-6D282F767826}"/>
              </a:ext>
            </a:extLst>
          </p:cNvPr>
          <p:cNvGrpSpPr/>
          <p:nvPr userDrawn="1"/>
        </p:nvGrpSpPr>
        <p:grpSpPr>
          <a:xfrm>
            <a:off x="6613914" y="5100198"/>
            <a:ext cx="698400" cy="698400"/>
            <a:chOff x="6613914" y="5100198"/>
            <a:chExt cx="698400" cy="698400"/>
          </a:xfrm>
        </p:grpSpPr>
        <p:sp>
          <p:nvSpPr>
            <p:cNvPr id="86" name="Oval 85">
              <a:extLst>
                <a:ext uri="{FF2B5EF4-FFF2-40B4-BE49-F238E27FC236}">
                  <a16:creationId xmlns="" xmlns:a16="http://schemas.microsoft.com/office/drawing/2014/main" id="{2E99EF3A-4E11-4219-8107-04C8E335D513}"/>
                </a:ext>
              </a:extLst>
            </p:cNvPr>
            <p:cNvSpPr/>
            <p:nvPr userDrawn="1"/>
          </p:nvSpPr>
          <p:spPr>
            <a:xfrm>
              <a:off x="6613914" y="5100198"/>
              <a:ext cx="698400" cy="6984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7" name="Graphic 86">
              <a:extLst>
                <a:ext uri="{FF2B5EF4-FFF2-40B4-BE49-F238E27FC236}">
                  <a16:creationId xmlns="" xmlns:a16="http://schemas.microsoft.com/office/drawing/2014/main" id="{2B63927B-2F7C-42E7-9CFE-8E0463406557}"/>
                </a:ext>
              </a:extLst>
            </p:cNvPr>
            <p:cNvPicPr>
              <a:picLocks noChangeAspect="1"/>
            </p:cNvPicPr>
            <p:nvPr userDrawn="1"/>
          </p:nvPicPr>
          <p:blipFill>
            <a:blip r:embed="rId8" cstate="email">
              <a:extLst>
                <a:ext uri="{28A0092B-C50C-407E-A947-70E740481C1C}">
                  <a14:useLocalDpi xmlns:a14="http://schemas.microsoft.com/office/drawing/2010/main"/>
                </a:ext>
                <a:ext uri="{96DAC541-7B7A-43D3-8B79-37D633B846F1}">
                  <asvg:svgBlip xmlns="" xmlns:asvg="http://schemas.microsoft.com/office/drawing/2016/SVG/main" r:embed="rId9"/>
                </a:ext>
              </a:extLst>
            </a:blip>
            <a:stretch>
              <a:fillRect/>
            </a:stretch>
          </p:blipFill>
          <p:spPr>
            <a:xfrm>
              <a:off x="6795857" y="5282141"/>
              <a:ext cx="334514" cy="334514"/>
            </a:xfrm>
            <a:prstGeom prst="rect">
              <a:avLst/>
            </a:prstGeom>
          </p:spPr>
        </p:pic>
      </p:grpSp>
      <p:grpSp>
        <p:nvGrpSpPr>
          <p:cNvPr id="88" name="Group 87">
            <a:extLst>
              <a:ext uri="{FF2B5EF4-FFF2-40B4-BE49-F238E27FC236}">
                <a16:creationId xmlns="" xmlns:a16="http://schemas.microsoft.com/office/drawing/2014/main" id="{B074275E-CFCD-40DD-A2CA-41DF852C78E7}"/>
              </a:ext>
            </a:extLst>
          </p:cNvPr>
          <p:cNvGrpSpPr/>
          <p:nvPr userDrawn="1"/>
        </p:nvGrpSpPr>
        <p:grpSpPr>
          <a:xfrm>
            <a:off x="7465193" y="3583803"/>
            <a:ext cx="698400" cy="698400"/>
            <a:chOff x="7465193" y="3583803"/>
            <a:chExt cx="698400" cy="698400"/>
          </a:xfrm>
        </p:grpSpPr>
        <p:sp>
          <p:nvSpPr>
            <p:cNvPr id="89" name="Oval 88">
              <a:extLst>
                <a:ext uri="{FF2B5EF4-FFF2-40B4-BE49-F238E27FC236}">
                  <a16:creationId xmlns="" xmlns:a16="http://schemas.microsoft.com/office/drawing/2014/main" id="{4440463C-64E8-4F20-89FF-67D8607D2094}"/>
                </a:ext>
              </a:extLst>
            </p:cNvPr>
            <p:cNvSpPr/>
            <p:nvPr userDrawn="1"/>
          </p:nvSpPr>
          <p:spPr>
            <a:xfrm>
              <a:off x="7465193" y="3583803"/>
              <a:ext cx="698400" cy="6984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0" name="Graphic 89">
              <a:extLst>
                <a:ext uri="{FF2B5EF4-FFF2-40B4-BE49-F238E27FC236}">
                  <a16:creationId xmlns="" xmlns:a16="http://schemas.microsoft.com/office/drawing/2014/main" id="{229CCE2A-7C76-4EC9-8C55-50B39449A191}"/>
                </a:ext>
              </a:extLst>
            </p:cNvPr>
            <p:cNvPicPr>
              <a:picLocks noChangeAspect="1"/>
            </p:cNvPicPr>
            <p:nvPr userDrawn="1"/>
          </p:nvPicPr>
          <p:blipFill>
            <a:blip r:embed="rId10" cstate="email">
              <a:extLst>
                <a:ext uri="{28A0092B-C50C-407E-A947-70E740481C1C}">
                  <a14:useLocalDpi xmlns:a14="http://schemas.microsoft.com/office/drawing/2010/main"/>
                </a:ext>
                <a:ext uri="{96DAC541-7B7A-43D3-8B79-37D633B846F1}">
                  <asvg:svgBlip xmlns="" xmlns:asvg="http://schemas.microsoft.com/office/drawing/2016/SVG/main" r:embed="rId11"/>
                </a:ext>
              </a:extLst>
            </a:blip>
            <a:stretch>
              <a:fillRect/>
            </a:stretch>
          </p:blipFill>
          <p:spPr>
            <a:xfrm>
              <a:off x="7650521" y="3733235"/>
              <a:ext cx="327745" cy="399537"/>
            </a:xfrm>
            <a:prstGeom prst="rect">
              <a:avLst/>
            </a:prstGeom>
          </p:spPr>
        </p:pic>
      </p:grpSp>
      <p:grpSp>
        <p:nvGrpSpPr>
          <p:cNvPr id="91" name="Group 90">
            <a:extLst>
              <a:ext uri="{FF2B5EF4-FFF2-40B4-BE49-F238E27FC236}">
                <a16:creationId xmlns="" xmlns:a16="http://schemas.microsoft.com/office/drawing/2014/main" id="{782948B5-4CA5-4446-AD19-69F7A41B38F0}"/>
              </a:ext>
            </a:extLst>
          </p:cNvPr>
          <p:cNvGrpSpPr/>
          <p:nvPr userDrawn="1"/>
        </p:nvGrpSpPr>
        <p:grpSpPr>
          <a:xfrm>
            <a:off x="6614439" y="2068335"/>
            <a:ext cx="698400" cy="698400"/>
            <a:chOff x="6614439" y="2068335"/>
            <a:chExt cx="698400" cy="698400"/>
          </a:xfrm>
        </p:grpSpPr>
        <p:sp>
          <p:nvSpPr>
            <p:cNvPr id="92" name="Oval 91">
              <a:extLst>
                <a:ext uri="{FF2B5EF4-FFF2-40B4-BE49-F238E27FC236}">
                  <a16:creationId xmlns="" xmlns:a16="http://schemas.microsoft.com/office/drawing/2014/main" id="{528CD09B-53F1-4900-AFA9-DBC0C91E4B3F}"/>
                </a:ext>
              </a:extLst>
            </p:cNvPr>
            <p:cNvSpPr/>
            <p:nvPr userDrawn="1"/>
          </p:nvSpPr>
          <p:spPr>
            <a:xfrm>
              <a:off x="6614439" y="2068335"/>
              <a:ext cx="698400" cy="6984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3" name="Graphic 92">
              <a:extLst>
                <a:ext uri="{FF2B5EF4-FFF2-40B4-BE49-F238E27FC236}">
                  <a16:creationId xmlns="" xmlns:a16="http://schemas.microsoft.com/office/drawing/2014/main" id="{F20A6122-AD73-4F9F-828E-1BFB298DAC65}"/>
                </a:ext>
              </a:extLst>
            </p:cNvPr>
            <p:cNvPicPr>
              <a:picLocks noChangeAspect="1"/>
            </p:cNvPicPr>
            <p:nvPr userDrawn="1"/>
          </p:nvPicPr>
          <p:blipFill>
            <a:blip r:embed="rId12" cstate="email">
              <a:extLst>
                <a:ext uri="{28A0092B-C50C-407E-A947-70E740481C1C}">
                  <a14:useLocalDpi xmlns:a14="http://schemas.microsoft.com/office/drawing/2010/main"/>
                </a:ext>
                <a:ext uri="{96DAC541-7B7A-43D3-8B79-37D633B846F1}">
                  <asvg:svgBlip xmlns="" xmlns:asvg="http://schemas.microsoft.com/office/drawing/2016/SVG/main" r:embed="rId13"/>
                </a:ext>
              </a:extLst>
            </a:blip>
            <a:stretch>
              <a:fillRect/>
            </a:stretch>
          </p:blipFill>
          <p:spPr>
            <a:xfrm>
              <a:off x="6775751" y="2229647"/>
              <a:ext cx="375776" cy="375776"/>
            </a:xfrm>
            <a:prstGeom prst="rect">
              <a:avLst/>
            </a:prstGeom>
          </p:spPr>
        </p:pic>
      </p:grpSp>
    </p:spTree>
    <p:extLst>
      <p:ext uri="{BB962C8B-B14F-4D97-AF65-F5344CB8AC3E}">
        <p14:creationId xmlns:p14="http://schemas.microsoft.com/office/powerpoint/2010/main" val="30954371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ontent and Picture">
    <p:spTree>
      <p:nvGrpSpPr>
        <p:cNvPr id="1" name=""/>
        <p:cNvGrpSpPr/>
        <p:nvPr/>
      </p:nvGrpSpPr>
      <p:grpSpPr>
        <a:xfrm>
          <a:off x="0" y="0"/>
          <a:ext cx="0" cy="0"/>
          <a:chOff x="0" y="0"/>
          <a:chExt cx="0" cy="0"/>
        </a:xfrm>
      </p:grpSpPr>
      <p:pic>
        <p:nvPicPr>
          <p:cNvPr id="54" name="Picture 53">
            <a:extLst>
              <a:ext uri="{FF2B5EF4-FFF2-40B4-BE49-F238E27FC236}">
                <a16:creationId xmlns="" xmlns:a16="http://schemas.microsoft.com/office/drawing/2014/main" id="{E3977B3D-112D-46BD-AA99-CF17D6D0DC2E}"/>
              </a:ext>
            </a:extLst>
          </p:cNvPr>
          <p:cNvPicPr>
            <a:picLocks noChangeAspect="1"/>
          </p:cNvPicPr>
          <p:nvPr userDrawn="1"/>
        </p:nvPicPr>
        <p:blipFill rotWithShape="1">
          <a:blip r:embed="rId2" cstate="email">
            <a:alphaModFix amt="1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0" y="0"/>
            <a:ext cx="12192000" cy="3157995"/>
          </a:xfrm>
          <a:prstGeom prst="rect">
            <a:avLst/>
          </a:prstGeom>
        </p:spPr>
      </p:pic>
      <p:sp>
        <p:nvSpPr>
          <p:cNvPr id="58" name="Freeform: Shape 57">
            <a:extLst>
              <a:ext uri="{FF2B5EF4-FFF2-40B4-BE49-F238E27FC236}">
                <a16:creationId xmlns="" xmlns:a16="http://schemas.microsoft.com/office/drawing/2014/main" id="{DEBA68A4-E49D-400D-A93C-CCAA20FE3448}"/>
              </a:ext>
            </a:extLst>
          </p:cNvPr>
          <p:cNvSpPr/>
          <p:nvPr userDrawn="1"/>
        </p:nvSpPr>
        <p:spPr>
          <a:xfrm rot="5400000">
            <a:off x="5316902" y="-3717103"/>
            <a:ext cx="1558193" cy="12192001"/>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gradFill flip="none" rotWithShape="1">
            <a:gsLst>
              <a:gs pos="96599">
                <a:schemeClr val="bg1"/>
              </a:gs>
              <a:gs pos="0">
                <a:schemeClr val="bg1">
                  <a:alpha val="0"/>
                </a:schemeClr>
              </a:gs>
            </a:gsLst>
            <a:lin ang="0" scaled="1"/>
            <a:tileRect/>
          </a:gradFill>
          <a:ln w="12197" cap="flat">
            <a:noFill/>
            <a:prstDash val="solid"/>
            <a:miter/>
          </a:ln>
        </p:spPr>
        <p:txBody>
          <a:bodyPr rtlCol="0" anchor="ctr"/>
          <a:lstStyle/>
          <a:p>
            <a:endParaRPr lang="en-US"/>
          </a:p>
        </p:txBody>
      </p:sp>
      <p:sp>
        <p:nvSpPr>
          <p:cNvPr id="35" name="TextBox 34">
            <a:extLst>
              <a:ext uri="{FF2B5EF4-FFF2-40B4-BE49-F238E27FC236}">
                <a16:creationId xmlns="" xmlns:a16="http://schemas.microsoft.com/office/drawing/2014/main" id="{09CB126D-9CDE-41B2-A45D-3A42C8FF84BA}"/>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tx1">
                    <a:lumMod val="90000"/>
                    <a:lumOff val="10000"/>
                  </a:schemeClr>
                </a:solidFill>
                <a:sym typeface="Arial"/>
              </a:rPr>
              <a:t>© 2022 Hillstone Networks | All rights reserved.</a:t>
            </a:r>
          </a:p>
        </p:txBody>
      </p:sp>
      <p:grpSp>
        <p:nvGrpSpPr>
          <p:cNvPr id="30" name="Graphic 4">
            <a:extLst>
              <a:ext uri="{FF2B5EF4-FFF2-40B4-BE49-F238E27FC236}">
                <a16:creationId xmlns="" xmlns:a16="http://schemas.microsoft.com/office/drawing/2014/main" id="{087DACF7-F937-424B-BDC6-A2DD3B5649C5}"/>
              </a:ext>
            </a:extLst>
          </p:cNvPr>
          <p:cNvGrpSpPr/>
          <p:nvPr userDrawn="1"/>
        </p:nvGrpSpPr>
        <p:grpSpPr>
          <a:xfrm>
            <a:off x="10250227" y="584200"/>
            <a:ext cx="1368184" cy="366046"/>
            <a:chOff x="10396839" y="452766"/>
            <a:chExt cx="1368184" cy="366046"/>
          </a:xfrm>
          <a:solidFill>
            <a:schemeClr val="tx2"/>
          </a:solidFill>
        </p:grpSpPr>
        <p:sp>
          <p:nvSpPr>
            <p:cNvPr id="31" name="Freeform: Shape 30">
              <a:extLst>
                <a:ext uri="{FF2B5EF4-FFF2-40B4-BE49-F238E27FC236}">
                  <a16:creationId xmlns="" xmlns:a16="http://schemas.microsoft.com/office/drawing/2014/main" id="{5539AEBF-27F2-4BFD-9CD1-6C01F296D7CE}"/>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32" name="Freeform: Shape 31">
              <a:extLst>
                <a:ext uri="{FF2B5EF4-FFF2-40B4-BE49-F238E27FC236}">
                  <a16:creationId xmlns="" xmlns:a16="http://schemas.microsoft.com/office/drawing/2014/main" id="{08B999CB-2270-45ED-90D0-F304E8947BDF}"/>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33" name="Freeform: Shape 32">
              <a:extLst>
                <a:ext uri="{FF2B5EF4-FFF2-40B4-BE49-F238E27FC236}">
                  <a16:creationId xmlns="" xmlns:a16="http://schemas.microsoft.com/office/drawing/2014/main" id="{A4F8FED4-C881-4229-9796-6D31DE79A6A1}"/>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39" name="Freeform: Shape 38">
              <a:extLst>
                <a:ext uri="{FF2B5EF4-FFF2-40B4-BE49-F238E27FC236}">
                  <a16:creationId xmlns="" xmlns:a16="http://schemas.microsoft.com/office/drawing/2014/main" id="{938E7BC9-3723-4132-9FB6-4C1C964E6953}"/>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40" name="Freeform: Shape 39">
              <a:extLst>
                <a:ext uri="{FF2B5EF4-FFF2-40B4-BE49-F238E27FC236}">
                  <a16:creationId xmlns="" xmlns:a16="http://schemas.microsoft.com/office/drawing/2014/main" id="{D914EC38-255C-4EB8-A5F1-8F5847326D62}"/>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41" name="Freeform: Shape 40">
              <a:extLst>
                <a:ext uri="{FF2B5EF4-FFF2-40B4-BE49-F238E27FC236}">
                  <a16:creationId xmlns="" xmlns:a16="http://schemas.microsoft.com/office/drawing/2014/main" id="{992CE51E-C348-4B89-AE5D-717F821CF2C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42" name="Freeform: Shape 41">
              <a:extLst>
                <a:ext uri="{FF2B5EF4-FFF2-40B4-BE49-F238E27FC236}">
                  <a16:creationId xmlns="" xmlns:a16="http://schemas.microsoft.com/office/drawing/2014/main" id="{293DD199-508B-44F4-AF1C-61145424A7F4}"/>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43" name="Freeform: Shape 42">
              <a:extLst>
                <a:ext uri="{FF2B5EF4-FFF2-40B4-BE49-F238E27FC236}">
                  <a16:creationId xmlns="" xmlns:a16="http://schemas.microsoft.com/office/drawing/2014/main" id="{5A8041EF-BE0C-44E6-BEDE-D3AD96360970}"/>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44" name="Freeform: Shape 43">
              <a:extLst>
                <a:ext uri="{FF2B5EF4-FFF2-40B4-BE49-F238E27FC236}">
                  <a16:creationId xmlns="" xmlns:a16="http://schemas.microsoft.com/office/drawing/2014/main" id="{96878EB2-16B7-4E2D-9586-824F4A7A9B3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45" name="Freeform: Shape 44">
              <a:extLst>
                <a:ext uri="{FF2B5EF4-FFF2-40B4-BE49-F238E27FC236}">
                  <a16:creationId xmlns="" xmlns:a16="http://schemas.microsoft.com/office/drawing/2014/main" id="{C06B1D0E-5784-414D-8B49-8583140F8533}"/>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46" name="Freeform: Shape 45">
              <a:extLst>
                <a:ext uri="{FF2B5EF4-FFF2-40B4-BE49-F238E27FC236}">
                  <a16:creationId xmlns="" xmlns:a16="http://schemas.microsoft.com/office/drawing/2014/main" id="{5696C194-E56C-4E2B-A165-F12F7E1742D1}"/>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47" name="Freeform: Shape 46">
              <a:extLst>
                <a:ext uri="{FF2B5EF4-FFF2-40B4-BE49-F238E27FC236}">
                  <a16:creationId xmlns="" xmlns:a16="http://schemas.microsoft.com/office/drawing/2014/main" id="{02D7CBDC-B45D-4314-9484-F97E7CB246C7}"/>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48" name="Freeform: Shape 47">
              <a:extLst>
                <a:ext uri="{FF2B5EF4-FFF2-40B4-BE49-F238E27FC236}">
                  <a16:creationId xmlns="" xmlns:a16="http://schemas.microsoft.com/office/drawing/2014/main" id="{71B570AA-86C0-4F16-8A37-80ECC7F1CFA9}"/>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49" name="Freeform: Shape 48">
              <a:extLst>
                <a:ext uri="{FF2B5EF4-FFF2-40B4-BE49-F238E27FC236}">
                  <a16:creationId xmlns="" xmlns:a16="http://schemas.microsoft.com/office/drawing/2014/main" id="{35B21AFF-CFDB-420E-BA66-86A4EF1155B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50" name="Freeform: Shape 49">
              <a:extLst>
                <a:ext uri="{FF2B5EF4-FFF2-40B4-BE49-F238E27FC236}">
                  <a16:creationId xmlns="" xmlns:a16="http://schemas.microsoft.com/office/drawing/2014/main" id="{55B40F27-1C87-47DF-AC95-A08A708F408D}"/>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0F8DBE00-6803-43CC-8E75-F417AE593C20}"/>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F131F27D-9B8F-4C48-9AF0-3A23E158FAB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See. Understand. Act.</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a:t>
            </a:r>
          </a:p>
        </p:txBody>
      </p:sp>
      <p:sp>
        <p:nvSpPr>
          <p:cNvPr id="57" name="Slide Number Placeholder 5">
            <a:extLst>
              <a:ext uri="{FF2B5EF4-FFF2-40B4-BE49-F238E27FC236}">
                <a16:creationId xmlns="" xmlns:a16="http://schemas.microsoft.com/office/drawing/2014/main" id="{E39CE3C3-6592-4677-B50B-208C61D36641}"/>
              </a:ext>
            </a:extLst>
          </p:cNvPr>
          <p:cNvSpPr>
            <a:spLocks noGrp="1"/>
          </p:cNvSpPr>
          <p:nvPr>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chemeClr val="tx1">
                    <a:lumMod val="90000"/>
                    <a:lumOff val="10000"/>
                  </a:schemeClr>
                </a:solidFill>
                <a:latin typeface="Arial"/>
                <a:cs typeface="Arial"/>
                <a:rtl val="0"/>
              </a:defRPr>
            </a:lvl1pPr>
          </a:lstStyle>
          <a:p>
            <a:fld id="{E98FCA07-3125-49EB-99F1-64DCEC752C04}" type="slidenum">
              <a:rPr lang="en-US" smtClean="0"/>
              <a:pPr/>
              <a:t>‹#›</a:t>
            </a:fld>
            <a:endParaRPr lang="en-US" dirty="0"/>
          </a:p>
        </p:txBody>
      </p:sp>
      <p:sp>
        <p:nvSpPr>
          <p:cNvPr id="53" name="Title 1">
            <a:extLst>
              <a:ext uri="{FF2B5EF4-FFF2-40B4-BE49-F238E27FC236}">
                <a16:creationId xmlns="" xmlns:a16="http://schemas.microsoft.com/office/drawing/2014/main" id="{5E2AA770-D551-4E85-A1D6-47EE14225DBB}"/>
              </a:ext>
            </a:extLst>
          </p:cNvPr>
          <p:cNvSpPr>
            <a:spLocks noGrp="1"/>
          </p:cNvSpPr>
          <p:nvPr>
            <p:ph type="title"/>
          </p:nvPr>
        </p:nvSpPr>
        <p:spPr>
          <a:xfrm>
            <a:off x="587375" y="584200"/>
            <a:ext cx="9496987" cy="972592"/>
          </a:xfrm>
          <a:prstGeom prst="rect">
            <a:avLst/>
          </a:prstGeom>
        </p:spPr>
        <p:txBody>
          <a:bodyPr lIns="0" tIns="0" rIns="0" bIns="0"/>
          <a:lstStyle>
            <a:lvl1pPr>
              <a:defRPr b="1">
                <a:solidFill>
                  <a:schemeClr val="tx2"/>
                </a:solidFill>
              </a:defRPr>
            </a:lvl1pPr>
          </a:lstStyle>
          <a:p>
            <a:r>
              <a:rPr lang="en-US" dirty="0"/>
              <a:t>Click to edit Master title style</a:t>
            </a:r>
            <a:endParaRPr lang="es-PE" dirty="0"/>
          </a:p>
        </p:txBody>
      </p:sp>
      <p:sp>
        <p:nvSpPr>
          <p:cNvPr id="224" name="Rectangle 223">
            <a:extLst>
              <a:ext uri="{FF2B5EF4-FFF2-40B4-BE49-F238E27FC236}">
                <a16:creationId xmlns="" xmlns:a16="http://schemas.microsoft.com/office/drawing/2014/main" id="{4465C87A-6365-4D74-AA4C-D844513A88AC}"/>
              </a:ext>
            </a:extLst>
          </p:cNvPr>
          <p:cNvSpPr/>
          <p:nvPr userDrawn="1"/>
        </p:nvSpPr>
        <p:spPr>
          <a:xfrm flipH="1">
            <a:off x="587373" y="1743457"/>
            <a:ext cx="5792118" cy="4143716"/>
          </a:xfrm>
          <a:prstGeom prst="rect">
            <a:avLst/>
          </a:prstGeom>
          <a:gradFill>
            <a:gsLst>
              <a:gs pos="61000">
                <a:schemeClr val="bg1">
                  <a:lumMod val="95000"/>
                </a:schemeClr>
              </a:gs>
              <a:gs pos="100000">
                <a:schemeClr val="bg1">
                  <a:alpha val="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4" name="Oval 83">
            <a:extLst>
              <a:ext uri="{FF2B5EF4-FFF2-40B4-BE49-F238E27FC236}">
                <a16:creationId xmlns="" xmlns:a16="http://schemas.microsoft.com/office/drawing/2014/main" id="{0F3B0B18-7350-4E62-86E9-58AD676AADE0}"/>
              </a:ext>
            </a:extLst>
          </p:cNvPr>
          <p:cNvSpPr/>
          <p:nvPr/>
        </p:nvSpPr>
        <p:spPr>
          <a:xfrm>
            <a:off x="7285687" y="1923999"/>
            <a:ext cx="864000" cy="864764"/>
          </a:xfrm>
          <a:prstGeom prst="ellipse">
            <a:avLst/>
          </a:prstGeom>
          <a:solidFill>
            <a:schemeClr val="accent4">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8" name="Oval 87">
            <a:extLst>
              <a:ext uri="{FF2B5EF4-FFF2-40B4-BE49-F238E27FC236}">
                <a16:creationId xmlns="" xmlns:a16="http://schemas.microsoft.com/office/drawing/2014/main" id="{9C362242-F38E-438F-9DB7-B6C6E4984F58}"/>
              </a:ext>
            </a:extLst>
          </p:cNvPr>
          <p:cNvSpPr/>
          <p:nvPr userDrawn="1"/>
        </p:nvSpPr>
        <p:spPr>
          <a:xfrm>
            <a:off x="9958288" y="1923999"/>
            <a:ext cx="864000" cy="864764"/>
          </a:xfrm>
          <a:prstGeom prst="ellipse">
            <a:avLst/>
          </a:prstGeom>
          <a:solidFill>
            <a:schemeClr val="accent2">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3" name="Oval 92">
            <a:extLst>
              <a:ext uri="{FF2B5EF4-FFF2-40B4-BE49-F238E27FC236}">
                <a16:creationId xmlns="" xmlns:a16="http://schemas.microsoft.com/office/drawing/2014/main" id="{145F143A-B4E3-46E0-8B25-496A5ADEF755}"/>
              </a:ext>
            </a:extLst>
          </p:cNvPr>
          <p:cNvSpPr/>
          <p:nvPr userDrawn="1"/>
        </p:nvSpPr>
        <p:spPr>
          <a:xfrm>
            <a:off x="9958288" y="3899456"/>
            <a:ext cx="864000" cy="864764"/>
          </a:xfrm>
          <a:prstGeom prst="ellipse">
            <a:avLst/>
          </a:prstGeom>
          <a:solidFill>
            <a:schemeClr val="bg2">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8" name="Oval 97">
            <a:extLst>
              <a:ext uri="{FF2B5EF4-FFF2-40B4-BE49-F238E27FC236}">
                <a16:creationId xmlns="" xmlns:a16="http://schemas.microsoft.com/office/drawing/2014/main" id="{615377EE-8E46-4A05-AF88-D20AC062BE19}"/>
              </a:ext>
            </a:extLst>
          </p:cNvPr>
          <p:cNvSpPr/>
          <p:nvPr userDrawn="1"/>
        </p:nvSpPr>
        <p:spPr>
          <a:xfrm>
            <a:off x="7285687" y="3899456"/>
            <a:ext cx="864000" cy="864764"/>
          </a:xfrm>
          <a:prstGeom prst="ellipse">
            <a:avLst/>
          </a:prstGeom>
          <a:solidFill>
            <a:schemeClr val="accent6">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7" name="Content Placeholder 3">
            <a:extLst>
              <a:ext uri="{FF2B5EF4-FFF2-40B4-BE49-F238E27FC236}">
                <a16:creationId xmlns="" xmlns:a16="http://schemas.microsoft.com/office/drawing/2014/main" id="{A6971696-9F32-44F0-9F9D-35C721E8B5E5}"/>
              </a:ext>
            </a:extLst>
          </p:cNvPr>
          <p:cNvSpPr>
            <a:spLocks noGrp="1"/>
          </p:cNvSpPr>
          <p:nvPr userDrawn="1">
            <p:ph sz="quarter" idx="30"/>
          </p:nvPr>
        </p:nvSpPr>
        <p:spPr>
          <a:xfrm>
            <a:off x="849313" y="1924050"/>
            <a:ext cx="5241925" cy="3771900"/>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4" name="Rectangle 63">
            <a:extLst>
              <a:ext uri="{FF2B5EF4-FFF2-40B4-BE49-F238E27FC236}">
                <a16:creationId xmlns="" xmlns:a16="http://schemas.microsoft.com/office/drawing/2014/main" id="{1B4BA8EA-F8FF-4AD7-9402-C3BFF5AA2FDE}"/>
              </a:ext>
            </a:extLst>
          </p:cNvPr>
          <p:cNvSpPr/>
          <p:nvPr/>
        </p:nvSpPr>
        <p:spPr>
          <a:xfrm>
            <a:off x="6508945" y="2367060"/>
            <a:ext cx="2417485" cy="1353434"/>
          </a:xfrm>
          <a:prstGeom prst="rect">
            <a:avLst/>
          </a:prstGeom>
          <a:gradFill flip="none" rotWithShape="1">
            <a:gsLst>
              <a:gs pos="100000">
                <a:schemeClr val="tx2"/>
              </a:gs>
              <a:gs pos="0">
                <a:schemeClr val="tx1"/>
              </a:gs>
            </a:gsLst>
            <a:lin ang="5400000" scaled="0"/>
            <a:tileRect/>
          </a:gradFill>
          <a:ln>
            <a:noFill/>
          </a:ln>
          <a:effectLst>
            <a:outerShdw blurRad="2286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altLang="zh-CN" b="0" i="0" u="none" strike="noStrike" cap="none" spc="0" normalizeH="0" baseline="0" noProof="0" dirty="0">
              <a:ln>
                <a:noFill/>
              </a:ln>
              <a:solidFill>
                <a:prstClr val="white"/>
              </a:solidFill>
              <a:effectLst/>
              <a:uLnTx/>
              <a:uFillTx/>
              <a:latin typeface="Calibri" panose="020F0502020204030204"/>
            </a:endParaRPr>
          </a:p>
        </p:txBody>
      </p:sp>
      <p:sp>
        <p:nvSpPr>
          <p:cNvPr id="196" name="Text Placeholder 73">
            <a:extLst>
              <a:ext uri="{FF2B5EF4-FFF2-40B4-BE49-F238E27FC236}">
                <a16:creationId xmlns="" xmlns:a16="http://schemas.microsoft.com/office/drawing/2014/main" id="{114A4B7B-7DD0-4367-AE68-1AC90EE33854}"/>
              </a:ext>
            </a:extLst>
          </p:cNvPr>
          <p:cNvSpPr>
            <a:spLocks noGrp="1"/>
          </p:cNvSpPr>
          <p:nvPr>
            <p:ph type="body" sz="quarter" idx="11"/>
          </p:nvPr>
        </p:nvSpPr>
        <p:spPr>
          <a:xfrm>
            <a:off x="6684161" y="2796360"/>
            <a:ext cx="2067052" cy="487935"/>
          </a:xfrm>
          <a:prstGeom prst="rect">
            <a:avLst/>
          </a:prstGeom>
        </p:spPr>
        <p:txBody>
          <a:bodyPr lIns="0" tIns="0" rIns="0" bIns="0"/>
          <a:lstStyle>
            <a:lvl1pPr marL="269875" indent="-269875">
              <a:buFont typeface="Arial" panose="020B0604020202020204" pitchFamily="34" charset="0"/>
              <a:buNone/>
              <a:defRPr sz="1400" b="1">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204" name="Rectangle 203">
            <a:extLst>
              <a:ext uri="{FF2B5EF4-FFF2-40B4-BE49-F238E27FC236}">
                <a16:creationId xmlns="" xmlns:a16="http://schemas.microsoft.com/office/drawing/2014/main" id="{1D0943E3-37F3-4E66-9B91-BCCA62A5D01D}"/>
              </a:ext>
            </a:extLst>
          </p:cNvPr>
          <p:cNvSpPr/>
          <p:nvPr userDrawn="1"/>
        </p:nvSpPr>
        <p:spPr>
          <a:xfrm>
            <a:off x="9181546" y="2367060"/>
            <a:ext cx="2417485" cy="1353434"/>
          </a:xfrm>
          <a:prstGeom prst="rect">
            <a:avLst/>
          </a:prstGeom>
          <a:gradFill flip="none" rotWithShape="1">
            <a:gsLst>
              <a:gs pos="100000">
                <a:schemeClr val="tx2"/>
              </a:gs>
              <a:gs pos="0">
                <a:schemeClr val="tx1"/>
              </a:gs>
            </a:gsLst>
            <a:lin ang="5400000" scaled="0"/>
            <a:tileRect/>
          </a:gradFill>
          <a:ln>
            <a:noFill/>
          </a:ln>
          <a:effectLst>
            <a:outerShdw blurRad="2286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altLang="zh-CN" b="0" i="0" u="none" strike="noStrike" cap="none" spc="0" normalizeH="0" baseline="0" noProof="0" dirty="0">
              <a:ln>
                <a:noFill/>
              </a:ln>
              <a:solidFill>
                <a:prstClr val="white"/>
              </a:solidFill>
              <a:effectLst/>
              <a:uLnTx/>
              <a:uFillTx/>
              <a:latin typeface="Calibri" panose="020F0502020204030204"/>
            </a:endParaRPr>
          </a:p>
        </p:txBody>
      </p:sp>
      <p:sp>
        <p:nvSpPr>
          <p:cNvPr id="205" name="Text Placeholder 73">
            <a:extLst>
              <a:ext uri="{FF2B5EF4-FFF2-40B4-BE49-F238E27FC236}">
                <a16:creationId xmlns="" xmlns:a16="http://schemas.microsoft.com/office/drawing/2014/main" id="{EBFB0AA9-36B3-44D0-BB7C-FDA0F18E10FD}"/>
              </a:ext>
            </a:extLst>
          </p:cNvPr>
          <p:cNvSpPr>
            <a:spLocks noGrp="1"/>
          </p:cNvSpPr>
          <p:nvPr>
            <p:ph type="body" sz="quarter" idx="25"/>
          </p:nvPr>
        </p:nvSpPr>
        <p:spPr>
          <a:xfrm>
            <a:off x="9356762" y="2796360"/>
            <a:ext cx="2067052" cy="487935"/>
          </a:xfrm>
          <a:prstGeom prst="rect">
            <a:avLst/>
          </a:prstGeom>
        </p:spPr>
        <p:txBody>
          <a:bodyPr lIns="0" tIns="0" rIns="0" bIns="0"/>
          <a:lstStyle>
            <a:lvl1pPr marL="269875" indent="-269875">
              <a:buFont typeface="Arial" panose="020B0604020202020204" pitchFamily="34" charset="0"/>
              <a:buNone/>
              <a:defRPr sz="1400" b="1">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216" name="Rectangle 215">
            <a:extLst>
              <a:ext uri="{FF2B5EF4-FFF2-40B4-BE49-F238E27FC236}">
                <a16:creationId xmlns="" xmlns:a16="http://schemas.microsoft.com/office/drawing/2014/main" id="{ABB17EC8-0EF5-4BFC-B325-D744B25E836C}"/>
              </a:ext>
            </a:extLst>
          </p:cNvPr>
          <p:cNvSpPr/>
          <p:nvPr userDrawn="1"/>
        </p:nvSpPr>
        <p:spPr>
          <a:xfrm>
            <a:off x="6508945" y="4342517"/>
            <a:ext cx="2417485" cy="1353434"/>
          </a:xfrm>
          <a:prstGeom prst="rect">
            <a:avLst/>
          </a:prstGeom>
          <a:gradFill flip="none" rotWithShape="1">
            <a:gsLst>
              <a:gs pos="100000">
                <a:schemeClr val="tx2"/>
              </a:gs>
              <a:gs pos="0">
                <a:schemeClr val="tx1"/>
              </a:gs>
            </a:gsLst>
            <a:lin ang="5400000" scaled="0"/>
            <a:tileRect/>
          </a:gradFill>
          <a:ln>
            <a:noFill/>
          </a:ln>
          <a:effectLst>
            <a:outerShdw blurRad="2286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altLang="zh-CN" b="0" i="0" u="none" strike="noStrike" cap="none" spc="0" normalizeH="0" baseline="0" noProof="0" dirty="0">
              <a:ln>
                <a:noFill/>
              </a:ln>
              <a:solidFill>
                <a:prstClr val="white"/>
              </a:solidFill>
              <a:effectLst/>
              <a:uLnTx/>
              <a:uFillTx/>
              <a:latin typeface="Calibri" panose="020F0502020204030204"/>
            </a:endParaRPr>
          </a:p>
        </p:txBody>
      </p:sp>
      <p:sp>
        <p:nvSpPr>
          <p:cNvPr id="217" name="Text Placeholder 73">
            <a:extLst>
              <a:ext uri="{FF2B5EF4-FFF2-40B4-BE49-F238E27FC236}">
                <a16:creationId xmlns="" xmlns:a16="http://schemas.microsoft.com/office/drawing/2014/main" id="{D8BF328F-AEDF-4D29-A752-14A43054A5F8}"/>
              </a:ext>
            </a:extLst>
          </p:cNvPr>
          <p:cNvSpPr>
            <a:spLocks noGrp="1"/>
          </p:cNvSpPr>
          <p:nvPr>
            <p:ph type="body" sz="quarter" idx="27"/>
          </p:nvPr>
        </p:nvSpPr>
        <p:spPr>
          <a:xfrm>
            <a:off x="6684161" y="4771817"/>
            <a:ext cx="2067052" cy="487935"/>
          </a:xfrm>
          <a:prstGeom prst="rect">
            <a:avLst/>
          </a:prstGeom>
        </p:spPr>
        <p:txBody>
          <a:bodyPr lIns="0" tIns="0" rIns="0" bIns="0"/>
          <a:lstStyle>
            <a:lvl1pPr marL="269875" indent="-269875">
              <a:buFont typeface="Arial" panose="020B0604020202020204" pitchFamily="34" charset="0"/>
              <a:buNone/>
              <a:defRPr sz="1400" b="1">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220" name="Rectangle 219">
            <a:extLst>
              <a:ext uri="{FF2B5EF4-FFF2-40B4-BE49-F238E27FC236}">
                <a16:creationId xmlns="" xmlns:a16="http://schemas.microsoft.com/office/drawing/2014/main" id="{2235885C-CCD6-434D-A8BB-CEDAF98376D2}"/>
              </a:ext>
            </a:extLst>
          </p:cNvPr>
          <p:cNvSpPr/>
          <p:nvPr userDrawn="1"/>
        </p:nvSpPr>
        <p:spPr>
          <a:xfrm>
            <a:off x="9181546" y="4342517"/>
            <a:ext cx="2417485" cy="1353434"/>
          </a:xfrm>
          <a:prstGeom prst="rect">
            <a:avLst/>
          </a:prstGeom>
          <a:gradFill flip="none" rotWithShape="1">
            <a:gsLst>
              <a:gs pos="100000">
                <a:schemeClr val="tx2"/>
              </a:gs>
              <a:gs pos="0">
                <a:schemeClr val="tx1"/>
              </a:gs>
            </a:gsLst>
            <a:lin ang="5400000" scaled="0"/>
            <a:tileRect/>
          </a:gradFill>
          <a:ln>
            <a:noFill/>
          </a:ln>
          <a:effectLst>
            <a:outerShdw blurRad="2286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altLang="zh-CN" b="0" i="0" u="none" strike="noStrike" cap="none" spc="0" normalizeH="0" baseline="0" noProof="0" dirty="0">
              <a:ln>
                <a:noFill/>
              </a:ln>
              <a:solidFill>
                <a:prstClr val="white"/>
              </a:solidFill>
              <a:effectLst/>
              <a:uLnTx/>
              <a:uFillTx/>
              <a:latin typeface="Calibri" panose="020F0502020204030204"/>
            </a:endParaRPr>
          </a:p>
        </p:txBody>
      </p:sp>
      <p:sp>
        <p:nvSpPr>
          <p:cNvPr id="221" name="Text Placeholder 73">
            <a:extLst>
              <a:ext uri="{FF2B5EF4-FFF2-40B4-BE49-F238E27FC236}">
                <a16:creationId xmlns="" xmlns:a16="http://schemas.microsoft.com/office/drawing/2014/main" id="{E1FC67E4-703C-466B-83B3-2D0C5003510A}"/>
              </a:ext>
            </a:extLst>
          </p:cNvPr>
          <p:cNvSpPr>
            <a:spLocks noGrp="1"/>
          </p:cNvSpPr>
          <p:nvPr>
            <p:ph type="body" sz="quarter" idx="29"/>
          </p:nvPr>
        </p:nvSpPr>
        <p:spPr>
          <a:xfrm>
            <a:off x="9356762" y="4771817"/>
            <a:ext cx="2067052" cy="487935"/>
          </a:xfrm>
          <a:prstGeom prst="rect">
            <a:avLst/>
          </a:prstGeom>
        </p:spPr>
        <p:txBody>
          <a:bodyPr lIns="0" tIns="0" rIns="0" bIns="0"/>
          <a:lstStyle>
            <a:lvl1pPr marL="269875" indent="-269875">
              <a:buFont typeface="Arial" panose="020B0604020202020204" pitchFamily="34" charset="0"/>
              <a:buNone/>
              <a:defRPr sz="1400" b="1">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85" name="Oval 84">
            <a:extLst>
              <a:ext uri="{FF2B5EF4-FFF2-40B4-BE49-F238E27FC236}">
                <a16:creationId xmlns="" xmlns:a16="http://schemas.microsoft.com/office/drawing/2014/main" id="{FA03A925-4870-4644-AE45-0DA847E5266C}"/>
              </a:ext>
            </a:extLst>
          </p:cNvPr>
          <p:cNvSpPr/>
          <p:nvPr userDrawn="1"/>
        </p:nvSpPr>
        <p:spPr>
          <a:xfrm>
            <a:off x="7415141" y="2054126"/>
            <a:ext cx="604800" cy="6048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Freeform 85">
            <a:extLst>
              <a:ext uri="{FF2B5EF4-FFF2-40B4-BE49-F238E27FC236}">
                <a16:creationId xmlns="" xmlns:a16="http://schemas.microsoft.com/office/drawing/2014/main" id="{341E4DE2-38FF-4AC8-9C5C-3C61E9C0D159}"/>
              </a:ext>
            </a:extLst>
          </p:cNvPr>
          <p:cNvSpPr>
            <a:spLocks noEditPoints="1"/>
          </p:cNvSpPr>
          <p:nvPr userDrawn="1"/>
        </p:nvSpPr>
        <p:spPr bwMode="auto">
          <a:xfrm>
            <a:off x="7560128" y="2265078"/>
            <a:ext cx="315118" cy="184630"/>
          </a:xfrm>
          <a:custGeom>
            <a:avLst/>
            <a:gdLst>
              <a:gd name="T0" fmla="*/ 0 w 96"/>
              <a:gd name="T1" fmla="*/ 29 h 56"/>
              <a:gd name="T2" fmla="*/ 48 w 96"/>
              <a:gd name="T3" fmla="*/ 56 h 56"/>
              <a:gd name="T4" fmla="*/ 96 w 96"/>
              <a:gd name="T5" fmla="*/ 29 h 56"/>
              <a:gd name="T6" fmla="*/ 96 w 96"/>
              <a:gd name="T7" fmla="*/ 27 h 56"/>
              <a:gd name="T8" fmla="*/ 48 w 96"/>
              <a:gd name="T9" fmla="*/ 0 h 56"/>
              <a:gd name="T10" fmla="*/ 0 w 96"/>
              <a:gd name="T11" fmla="*/ 27 h 56"/>
              <a:gd name="T12" fmla="*/ 0 w 96"/>
              <a:gd name="T13" fmla="*/ 29 h 56"/>
              <a:gd name="T14" fmla="*/ 48 w 96"/>
              <a:gd name="T15" fmla="*/ 10 h 56"/>
              <a:gd name="T16" fmla="*/ 66 w 96"/>
              <a:gd name="T17" fmla="*/ 28 h 56"/>
              <a:gd name="T18" fmla="*/ 48 w 96"/>
              <a:gd name="T19" fmla="*/ 46 h 56"/>
              <a:gd name="T20" fmla="*/ 30 w 96"/>
              <a:gd name="T21" fmla="*/ 28 h 56"/>
              <a:gd name="T22" fmla="*/ 48 w 96"/>
              <a:gd name="T23" fmla="*/ 1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6" h="56">
                <a:moveTo>
                  <a:pt x="0" y="29"/>
                </a:moveTo>
                <a:cubicBezTo>
                  <a:pt x="1" y="30"/>
                  <a:pt x="22" y="56"/>
                  <a:pt x="48" y="56"/>
                </a:cubicBezTo>
                <a:cubicBezTo>
                  <a:pt x="74" y="56"/>
                  <a:pt x="95" y="30"/>
                  <a:pt x="96" y="29"/>
                </a:cubicBezTo>
                <a:cubicBezTo>
                  <a:pt x="96" y="29"/>
                  <a:pt x="96" y="27"/>
                  <a:pt x="96" y="27"/>
                </a:cubicBezTo>
                <a:cubicBezTo>
                  <a:pt x="95" y="26"/>
                  <a:pt x="74" y="0"/>
                  <a:pt x="48" y="0"/>
                </a:cubicBezTo>
                <a:cubicBezTo>
                  <a:pt x="22" y="0"/>
                  <a:pt x="1" y="26"/>
                  <a:pt x="0" y="27"/>
                </a:cubicBezTo>
                <a:cubicBezTo>
                  <a:pt x="0" y="27"/>
                  <a:pt x="0" y="29"/>
                  <a:pt x="0" y="29"/>
                </a:cubicBezTo>
                <a:close/>
                <a:moveTo>
                  <a:pt x="48" y="10"/>
                </a:moveTo>
                <a:cubicBezTo>
                  <a:pt x="58" y="10"/>
                  <a:pt x="66" y="18"/>
                  <a:pt x="66" y="28"/>
                </a:cubicBezTo>
                <a:cubicBezTo>
                  <a:pt x="66" y="38"/>
                  <a:pt x="58" y="46"/>
                  <a:pt x="48" y="46"/>
                </a:cubicBezTo>
                <a:cubicBezTo>
                  <a:pt x="38" y="46"/>
                  <a:pt x="30" y="38"/>
                  <a:pt x="30" y="28"/>
                </a:cubicBezTo>
                <a:cubicBezTo>
                  <a:pt x="30" y="18"/>
                  <a:pt x="38" y="10"/>
                  <a:pt x="48" y="1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9" name="Oval 88">
            <a:extLst>
              <a:ext uri="{FF2B5EF4-FFF2-40B4-BE49-F238E27FC236}">
                <a16:creationId xmlns="" xmlns:a16="http://schemas.microsoft.com/office/drawing/2014/main" id="{731D1386-71C3-4DDA-A2A5-EEF29566BB01}"/>
              </a:ext>
            </a:extLst>
          </p:cNvPr>
          <p:cNvSpPr/>
          <p:nvPr userDrawn="1"/>
        </p:nvSpPr>
        <p:spPr>
          <a:xfrm>
            <a:off x="10088034" y="2054126"/>
            <a:ext cx="604800" cy="6048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Freeform 52">
            <a:extLst>
              <a:ext uri="{FF2B5EF4-FFF2-40B4-BE49-F238E27FC236}">
                <a16:creationId xmlns="" xmlns:a16="http://schemas.microsoft.com/office/drawing/2014/main" id="{CEAB3B9F-C686-48D5-B388-7E9D3E062E10}"/>
              </a:ext>
            </a:extLst>
          </p:cNvPr>
          <p:cNvSpPr>
            <a:spLocks/>
          </p:cNvSpPr>
          <p:nvPr userDrawn="1"/>
        </p:nvSpPr>
        <p:spPr bwMode="auto">
          <a:xfrm>
            <a:off x="10231392" y="2247170"/>
            <a:ext cx="275116" cy="171630"/>
          </a:xfrm>
          <a:custGeom>
            <a:avLst/>
            <a:gdLst>
              <a:gd name="T0" fmla="*/ 71 w 92"/>
              <a:gd name="T1" fmla="*/ 15 h 57"/>
              <a:gd name="T2" fmla="*/ 46 w 92"/>
              <a:gd name="T3" fmla="*/ 0 h 57"/>
              <a:gd name="T4" fmla="*/ 18 w 92"/>
              <a:gd name="T5" fmla="*/ 25 h 57"/>
              <a:gd name="T6" fmla="*/ 0 w 92"/>
              <a:gd name="T7" fmla="*/ 41 h 57"/>
              <a:gd name="T8" fmla="*/ 8 w 92"/>
              <a:gd name="T9" fmla="*/ 55 h 57"/>
              <a:gd name="T10" fmla="*/ 17 w 92"/>
              <a:gd name="T11" fmla="*/ 57 h 57"/>
              <a:gd name="T12" fmla="*/ 20 w 92"/>
              <a:gd name="T13" fmla="*/ 57 h 57"/>
              <a:gd name="T14" fmla="*/ 20 w 92"/>
              <a:gd name="T15" fmla="*/ 42 h 57"/>
              <a:gd name="T16" fmla="*/ 23 w 92"/>
              <a:gd name="T17" fmla="*/ 37 h 57"/>
              <a:gd name="T18" fmla="*/ 29 w 92"/>
              <a:gd name="T19" fmla="*/ 37 h 57"/>
              <a:gd name="T20" fmla="*/ 34 w 92"/>
              <a:gd name="T21" fmla="*/ 39 h 57"/>
              <a:gd name="T22" fmla="*/ 37 w 92"/>
              <a:gd name="T23" fmla="*/ 37 h 57"/>
              <a:gd name="T24" fmla="*/ 47 w 92"/>
              <a:gd name="T25" fmla="*/ 37 h 57"/>
              <a:gd name="T26" fmla="*/ 50 w 92"/>
              <a:gd name="T27" fmla="*/ 39 h 57"/>
              <a:gd name="T28" fmla="*/ 55 w 92"/>
              <a:gd name="T29" fmla="*/ 37 h 57"/>
              <a:gd name="T30" fmla="*/ 61 w 92"/>
              <a:gd name="T31" fmla="*/ 37 h 57"/>
              <a:gd name="T32" fmla="*/ 64 w 92"/>
              <a:gd name="T33" fmla="*/ 42 h 57"/>
              <a:gd name="T34" fmla="*/ 64 w 92"/>
              <a:gd name="T35" fmla="*/ 57 h 57"/>
              <a:gd name="T36" fmla="*/ 73 w 92"/>
              <a:gd name="T37" fmla="*/ 57 h 57"/>
              <a:gd name="T38" fmla="*/ 92 w 92"/>
              <a:gd name="T39" fmla="*/ 36 h 57"/>
              <a:gd name="T40" fmla="*/ 71 w 92"/>
              <a:gd name="T41" fmla="*/ 1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2" h="57">
                <a:moveTo>
                  <a:pt x="71" y="15"/>
                </a:moveTo>
                <a:cubicBezTo>
                  <a:pt x="66" y="6"/>
                  <a:pt x="57" y="0"/>
                  <a:pt x="46" y="0"/>
                </a:cubicBezTo>
                <a:cubicBezTo>
                  <a:pt x="32" y="0"/>
                  <a:pt x="19" y="11"/>
                  <a:pt x="18" y="25"/>
                </a:cubicBezTo>
                <a:cubicBezTo>
                  <a:pt x="8" y="24"/>
                  <a:pt x="0" y="32"/>
                  <a:pt x="0" y="41"/>
                </a:cubicBezTo>
                <a:cubicBezTo>
                  <a:pt x="0" y="50"/>
                  <a:pt x="5" y="54"/>
                  <a:pt x="8" y="55"/>
                </a:cubicBezTo>
                <a:cubicBezTo>
                  <a:pt x="12" y="57"/>
                  <a:pt x="16" y="57"/>
                  <a:pt x="17" y="57"/>
                </a:cubicBezTo>
                <a:cubicBezTo>
                  <a:pt x="20" y="57"/>
                  <a:pt x="20" y="57"/>
                  <a:pt x="20" y="57"/>
                </a:cubicBezTo>
                <a:cubicBezTo>
                  <a:pt x="20" y="42"/>
                  <a:pt x="20" y="42"/>
                  <a:pt x="20" y="42"/>
                </a:cubicBezTo>
                <a:cubicBezTo>
                  <a:pt x="20" y="40"/>
                  <a:pt x="21" y="38"/>
                  <a:pt x="23" y="37"/>
                </a:cubicBezTo>
                <a:cubicBezTo>
                  <a:pt x="25" y="36"/>
                  <a:pt x="28" y="36"/>
                  <a:pt x="29" y="37"/>
                </a:cubicBezTo>
                <a:cubicBezTo>
                  <a:pt x="32" y="39"/>
                  <a:pt x="33" y="39"/>
                  <a:pt x="34" y="39"/>
                </a:cubicBezTo>
                <a:cubicBezTo>
                  <a:pt x="35" y="39"/>
                  <a:pt x="36" y="38"/>
                  <a:pt x="37" y="37"/>
                </a:cubicBezTo>
                <a:cubicBezTo>
                  <a:pt x="40" y="34"/>
                  <a:pt x="44" y="34"/>
                  <a:pt x="47" y="37"/>
                </a:cubicBezTo>
                <a:cubicBezTo>
                  <a:pt x="48" y="38"/>
                  <a:pt x="49" y="39"/>
                  <a:pt x="50" y="39"/>
                </a:cubicBezTo>
                <a:cubicBezTo>
                  <a:pt x="51" y="39"/>
                  <a:pt x="52" y="39"/>
                  <a:pt x="55" y="37"/>
                </a:cubicBezTo>
                <a:cubicBezTo>
                  <a:pt x="56" y="36"/>
                  <a:pt x="59" y="36"/>
                  <a:pt x="61" y="37"/>
                </a:cubicBezTo>
                <a:cubicBezTo>
                  <a:pt x="63" y="38"/>
                  <a:pt x="64" y="40"/>
                  <a:pt x="64" y="42"/>
                </a:cubicBezTo>
                <a:cubicBezTo>
                  <a:pt x="64" y="57"/>
                  <a:pt x="64" y="57"/>
                  <a:pt x="64" y="57"/>
                </a:cubicBezTo>
                <a:cubicBezTo>
                  <a:pt x="73" y="57"/>
                  <a:pt x="73" y="57"/>
                  <a:pt x="73" y="57"/>
                </a:cubicBezTo>
                <a:cubicBezTo>
                  <a:pt x="73" y="57"/>
                  <a:pt x="92" y="55"/>
                  <a:pt x="92" y="36"/>
                </a:cubicBezTo>
                <a:cubicBezTo>
                  <a:pt x="92" y="25"/>
                  <a:pt x="83" y="16"/>
                  <a:pt x="71" y="15"/>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1" name="Freeform 53">
            <a:extLst>
              <a:ext uri="{FF2B5EF4-FFF2-40B4-BE49-F238E27FC236}">
                <a16:creationId xmlns="" xmlns:a16="http://schemas.microsoft.com/office/drawing/2014/main" id="{0F6AD894-4405-440E-8DAC-B2F62C5525D3}"/>
              </a:ext>
            </a:extLst>
          </p:cNvPr>
          <p:cNvSpPr>
            <a:spLocks noEditPoints="1"/>
          </p:cNvSpPr>
          <p:nvPr userDrawn="1"/>
        </p:nvSpPr>
        <p:spPr bwMode="auto">
          <a:xfrm>
            <a:off x="10303326" y="2364535"/>
            <a:ext cx="107270" cy="122413"/>
          </a:xfrm>
          <a:custGeom>
            <a:avLst/>
            <a:gdLst>
              <a:gd name="T0" fmla="*/ 35 w 36"/>
              <a:gd name="T1" fmla="*/ 1 h 41"/>
              <a:gd name="T2" fmla="*/ 33 w 36"/>
              <a:gd name="T3" fmla="*/ 1 h 41"/>
              <a:gd name="T4" fmla="*/ 26 w 36"/>
              <a:gd name="T5" fmla="*/ 4 h 41"/>
              <a:gd name="T6" fmla="*/ 20 w 36"/>
              <a:gd name="T7" fmla="*/ 1 h 41"/>
              <a:gd name="T8" fmla="*/ 16 w 36"/>
              <a:gd name="T9" fmla="*/ 1 h 41"/>
              <a:gd name="T10" fmla="*/ 10 w 36"/>
              <a:gd name="T11" fmla="*/ 4 h 41"/>
              <a:gd name="T12" fmla="*/ 3 w 36"/>
              <a:gd name="T13" fmla="*/ 1 h 41"/>
              <a:gd name="T14" fmla="*/ 1 w 36"/>
              <a:gd name="T15" fmla="*/ 1 h 41"/>
              <a:gd name="T16" fmla="*/ 0 w 36"/>
              <a:gd name="T17" fmla="*/ 3 h 41"/>
              <a:gd name="T18" fmla="*/ 0 w 36"/>
              <a:gd name="T19" fmla="*/ 27 h 41"/>
              <a:gd name="T20" fmla="*/ 0 w 36"/>
              <a:gd name="T21" fmla="*/ 27 h 41"/>
              <a:gd name="T22" fmla="*/ 17 w 36"/>
              <a:gd name="T23" fmla="*/ 41 h 41"/>
              <a:gd name="T24" fmla="*/ 18 w 36"/>
              <a:gd name="T25" fmla="*/ 41 h 41"/>
              <a:gd name="T26" fmla="*/ 19 w 36"/>
              <a:gd name="T27" fmla="*/ 41 h 41"/>
              <a:gd name="T28" fmla="*/ 36 w 36"/>
              <a:gd name="T29" fmla="*/ 27 h 41"/>
              <a:gd name="T30" fmla="*/ 36 w 36"/>
              <a:gd name="T31" fmla="*/ 27 h 41"/>
              <a:gd name="T32" fmla="*/ 36 w 36"/>
              <a:gd name="T33" fmla="*/ 3 h 41"/>
              <a:gd name="T34" fmla="*/ 35 w 36"/>
              <a:gd name="T35" fmla="*/ 1 h 41"/>
              <a:gd name="T36" fmla="*/ 26 w 36"/>
              <a:gd name="T37" fmla="*/ 21 h 41"/>
              <a:gd name="T38" fmla="*/ 20 w 36"/>
              <a:gd name="T39" fmla="*/ 21 h 41"/>
              <a:gd name="T40" fmla="*/ 20 w 36"/>
              <a:gd name="T41" fmla="*/ 27 h 41"/>
              <a:gd name="T42" fmla="*/ 18 w 36"/>
              <a:gd name="T43" fmla="*/ 29 h 41"/>
              <a:gd name="T44" fmla="*/ 16 w 36"/>
              <a:gd name="T45" fmla="*/ 27 h 41"/>
              <a:gd name="T46" fmla="*/ 16 w 36"/>
              <a:gd name="T47" fmla="*/ 21 h 41"/>
              <a:gd name="T48" fmla="*/ 10 w 36"/>
              <a:gd name="T49" fmla="*/ 21 h 41"/>
              <a:gd name="T50" fmla="*/ 8 w 36"/>
              <a:gd name="T51" fmla="*/ 19 h 41"/>
              <a:gd name="T52" fmla="*/ 10 w 36"/>
              <a:gd name="T53" fmla="*/ 17 h 41"/>
              <a:gd name="T54" fmla="*/ 16 w 36"/>
              <a:gd name="T55" fmla="*/ 17 h 41"/>
              <a:gd name="T56" fmla="*/ 16 w 36"/>
              <a:gd name="T57" fmla="*/ 11 h 41"/>
              <a:gd name="T58" fmla="*/ 18 w 36"/>
              <a:gd name="T59" fmla="*/ 9 h 41"/>
              <a:gd name="T60" fmla="*/ 20 w 36"/>
              <a:gd name="T61" fmla="*/ 11 h 41"/>
              <a:gd name="T62" fmla="*/ 20 w 36"/>
              <a:gd name="T63" fmla="*/ 17 h 41"/>
              <a:gd name="T64" fmla="*/ 26 w 36"/>
              <a:gd name="T65" fmla="*/ 17 h 41"/>
              <a:gd name="T66" fmla="*/ 28 w 36"/>
              <a:gd name="T67" fmla="*/ 19 h 41"/>
              <a:gd name="T68" fmla="*/ 26 w 36"/>
              <a:gd name="T69" fmla="*/ 2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6" h="41">
                <a:moveTo>
                  <a:pt x="35" y="1"/>
                </a:moveTo>
                <a:cubicBezTo>
                  <a:pt x="34" y="1"/>
                  <a:pt x="33" y="1"/>
                  <a:pt x="33" y="1"/>
                </a:cubicBezTo>
                <a:cubicBezTo>
                  <a:pt x="30" y="3"/>
                  <a:pt x="28" y="4"/>
                  <a:pt x="26" y="4"/>
                </a:cubicBezTo>
                <a:cubicBezTo>
                  <a:pt x="23" y="4"/>
                  <a:pt x="21" y="3"/>
                  <a:pt x="20" y="1"/>
                </a:cubicBezTo>
                <a:cubicBezTo>
                  <a:pt x="19" y="0"/>
                  <a:pt x="17" y="0"/>
                  <a:pt x="16" y="1"/>
                </a:cubicBezTo>
                <a:cubicBezTo>
                  <a:pt x="15" y="3"/>
                  <a:pt x="13" y="4"/>
                  <a:pt x="10" y="4"/>
                </a:cubicBezTo>
                <a:cubicBezTo>
                  <a:pt x="8" y="4"/>
                  <a:pt x="6" y="3"/>
                  <a:pt x="3" y="1"/>
                </a:cubicBezTo>
                <a:cubicBezTo>
                  <a:pt x="3" y="1"/>
                  <a:pt x="2" y="1"/>
                  <a:pt x="1" y="1"/>
                </a:cubicBezTo>
                <a:cubicBezTo>
                  <a:pt x="0" y="1"/>
                  <a:pt x="0" y="2"/>
                  <a:pt x="0" y="3"/>
                </a:cubicBezTo>
                <a:cubicBezTo>
                  <a:pt x="0" y="27"/>
                  <a:pt x="0" y="27"/>
                  <a:pt x="0" y="27"/>
                </a:cubicBezTo>
                <a:cubicBezTo>
                  <a:pt x="0" y="27"/>
                  <a:pt x="0" y="27"/>
                  <a:pt x="0" y="27"/>
                </a:cubicBezTo>
                <a:cubicBezTo>
                  <a:pt x="0" y="28"/>
                  <a:pt x="3" y="37"/>
                  <a:pt x="17" y="41"/>
                </a:cubicBezTo>
                <a:cubicBezTo>
                  <a:pt x="18" y="41"/>
                  <a:pt x="18" y="41"/>
                  <a:pt x="18" y="41"/>
                </a:cubicBezTo>
                <a:cubicBezTo>
                  <a:pt x="18" y="41"/>
                  <a:pt x="18" y="41"/>
                  <a:pt x="19" y="41"/>
                </a:cubicBezTo>
                <a:cubicBezTo>
                  <a:pt x="33" y="37"/>
                  <a:pt x="36" y="28"/>
                  <a:pt x="36" y="27"/>
                </a:cubicBezTo>
                <a:cubicBezTo>
                  <a:pt x="36" y="27"/>
                  <a:pt x="36" y="27"/>
                  <a:pt x="36" y="27"/>
                </a:cubicBezTo>
                <a:cubicBezTo>
                  <a:pt x="36" y="3"/>
                  <a:pt x="36" y="3"/>
                  <a:pt x="36" y="3"/>
                </a:cubicBezTo>
                <a:cubicBezTo>
                  <a:pt x="36" y="2"/>
                  <a:pt x="36" y="1"/>
                  <a:pt x="35" y="1"/>
                </a:cubicBezTo>
                <a:close/>
                <a:moveTo>
                  <a:pt x="26" y="21"/>
                </a:moveTo>
                <a:cubicBezTo>
                  <a:pt x="20" y="21"/>
                  <a:pt x="20" y="21"/>
                  <a:pt x="20" y="21"/>
                </a:cubicBezTo>
                <a:cubicBezTo>
                  <a:pt x="20" y="27"/>
                  <a:pt x="20" y="27"/>
                  <a:pt x="20" y="27"/>
                </a:cubicBezTo>
                <a:cubicBezTo>
                  <a:pt x="20" y="28"/>
                  <a:pt x="19" y="29"/>
                  <a:pt x="18" y="29"/>
                </a:cubicBezTo>
                <a:cubicBezTo>
                  <a:pt x="17" y="29"/>
                  <a:pt x="16" y="28"/>
                  <a:pt x="16" y="27"/>
                </a:cubicBezTo>
                <a:cubicBezTo>
                  <a:pt x="16" y="21"/>
                  <a:pt x="16" y="21"/>
                  <a:pt x="16" y="21"/>
                </a:cubicBezTo>
                <a:cubicBezTo>
                  <a:pt x="10" y="21"/>
                  <a:pt x="10" y="21"/>
                  <a:pt x="10" y="21"/>
                </a:cubicBezTo>
                <a:cubicBezTo>
                  <a:pt x="9" y="21"/>
                  <a:pt x="8" y="20"/>
                  <a:pt x="8" y="19"/>
                </a:cubicBezTo>
                <a:cubicBezTo>
                  <a:pt x="8" y="18"/>
                  <a:pt x="9" y="17"/>
                  <a:pt x="10" y="17"/>
                </a:cubicBezTo>
                <a:cubicBezTo>
                  <a:pt x="16" y="17"/>
                  <a:pt x="16" y="17"/>
                  <a:pt x="16" y="17"/>
                </a:cubicBezTo>
                <a:cubicBezTo>
                  <a:pt x="16" y="11"/>
                  <a:pt x="16" y="11"/>
                  <a:pt x="16" y="11"/>
                </a:cubicBezTo>
                <a:cubicBezTo>
                  <a:pt x="16" y="10"/>
                  <a:pt x="17" y="9"/>
                  <a:pt x="18" y="9"/>
                </a:cubicBezTo>
                <a:cubicBezTo>
                  <a:pt x="19" y="9"/>
                  <a:pt x="20" y="10"/>
                  <a:pt x="20" y="11"/>
                </a:cubicBezTo>
                <a:cubicBezTo>
                  <a:pt x="20" y="17"/>
                  <a:pt x="20" y="17"/>
                  <a:pt x="20" y="17"/>
                </a:cubicBezTo>
                <a:cubicBezTo>
                  <a:pt x="26" y="17"/>
                  <a:pt x="26" y="17"/>
                  <a:pt x="26" y="17"/>
                </a:cubicBezTo>
                <a:cubicBezTo>
                  <a:pt x="27" y="17"/>
                  <a:pt x="28" y="18"/>
                  <a:pt x="28" y="19"/>
                </a:cubicBezTo>
                <a:cubicBezTo>
                  <a:pt x="28" y="20"/>
                  <a:pt x="27" y="21"/>
                  <a:pt x="26" y="2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4" name="Oval 93">
            <a:extLst>
              <a:ext uri="{FF2B5EF4-FFF2-40B4-BE49-F238E27FC236}">
                <a16:creationId xmlns="" xmlns:a16="http://schemas.microsoft.com/office/drawing/2014/main" id="{CA8763A0-0DB0-4491-9729-1ED9F042BD4F}"/>
              </a:ext>
            </a:extLst>
          </p:cNvPr>
          <p:cNvSpPr/>
          <p:nvPr userDrawn="1"/>
        </p:nvSpPr>
        <p:spPr>
          <a:xfrm>
            <a:off x="10088034" y="4029583"/>
            <a:ext cx="604800" cy="6048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Freeform 26">
            <a:extLst>
              <a:ext uri="{FF2B5EF4-FFF2-40B4-BE49-F238E27FC236}">
                <a16:creationId xmlns="" xmlns:a16="http://schemas.microsoft.com/office/drawing/2014/main" id="{344DF47F-A59A-4A7F-B011-69A98E9A96A1}"/>
              </a:ext>
            </a:extLst>
          </p:cNvPr>
          <p:cNvSpPr>
            <a:spLocks/>
          </p:cNvSpPr>
          <p:nvPr userDrawn="1"/>
        </p:nvSpPr>
        <p:spPr bwMode="auto">
          <a:xfrm>
            <a:off x="10225714" y="4291701"/>
            <a:ext cx="286472" cy="190560"/>
          </a:xfrm>
          <a:custGeom>
            <a:avLst/>
            <a:gdLst>
              <a:gd name="T0" fmla="*/ 94 w 96"/>
              <a:gd name="T1" fmla="*/ 60 h 64"/>
              <a:gd name="T2" fmla="*/ 92 w 96"/>
              <a:gd name="T3" fmla="*/ 60 h 64"/>
              <a:gd name="T4" fmla="*/ 92 w 96"/>
              <a:gd name="T5" fmla="*/ 2 h 64"/>
              <a:gd name="T6" fmla="*/ 90 w 96"/>
              <a:gd name="T7" fmla="*/ 0 h 64"/>
              <a:gd name="T8" fmla="*/ 78 w 96"/>
              <a:gd name="T9" fmla="*/ 0 h 64"/>
              <a:gd name="T10" fmla="*/ 76 w 96"/>
              <a:gd name="T11" fmla="*/ 2 h 64"/>
              <a:gd name="T12" fmla="*/ 76 w 96"/>
              <a:gd name="T13" fmla="*/ 60 h 64"/>
              <a:gd name="T14" fmla="*/ 68 w 96"/>
              <a:gd name="T15" fmla="*/ 60 h 64"/>
              <a:gd name="T16" fmla="*/ 68 w 96"/>
              <a:gd name="T17" fmla="*/ 18 h 64"/>
              <a:gd name="T18" fmla="*/ 66 w 96"/>
              <a:gd name="T19" fmla="*/ 16 h 64"/>
              <a:gd name="T20" fmla="*/ 54 w 96"/>
              <a:gd name="T21" fmla="*/ 16 h 64"/>
              <a:gd name="T22" fmla="*/ 52 w 96"/>
              <a:gd name="T23" fmla="*/ 18 h 64"/>
              <a:gd name="T24" fmla="*/ 52 w 96"/>
              <a:gd name="T25" fmla="*/ 60 h 64"/>
              <a:gd name="T26" fmla="*/ 44 w 96"/>
              <a:gd name="T27" fmla="*/ 60 h 64"/>
              <a:gd name="T28" fmla="*/ 44 w 96"/>
              <a:gd name="T29" fmla="*/ 34 h 64"/>
              <a:gd name="T30" fmla="*/ 42 w 96"/>
              <a:gd name="T31" fmla="*/ 32 h 64"/>
              <a:gd name="T32" fmla="*/ 30 w 96"/>
              <a:gd name="T33" fmla="*/ 32 h 64"/>
              <a:gd name="T34" fmla="*/ 28 w 96"/>
              <a:gd name="T35" fmla="*/ 34 h 64"/>
              <a:gd name="T36" fmla="*/ 28 w 96"/>
              <a:gd name="T37" fmla="*/ 60 h 64"/>
              <a:gd name="T38" fmla="*/ 20 w 96"/>
              <a:gd name="T39" fmla="*/ 60 h 64"/>
              <a:gd name="T40" fmla="*/ 20 w 96"/>
              <a:gd name="T41" fmla="*/ 50 h 64"/>
              <a:gd name="T42" fmla="*/ 18 w 96"/>
              <a:gd name="T43" fmla="*/ 48 h 64"/>
              <a:gd name="T44" fmla="*/ 6 w 96"/>
              <a:gd name="T45" fmla="*/ 48 h 64"/>
              <a:gd name="T46" fmla="*/ 4 w 96"/>
              <a:gd name="T47" fmla="*/ 50 h 64"/>
              <a:gd name="T48" fmla="*/ 4 w 96"/>
              <a:gd name="T49" fmla="*/ 60 h 64"/>
              <a:gd name="T50" fmla="*/ 2 w 96"/>
              <a:gd name="T51" fmla="*/ 60 h 64"/>
              <a:gd name="T52" fmla="*/ 0 w 96"/>
              <a:gd name="T53" fmla="*/ 62 h 64"/>
              <a:gd name="T54" fmla="*/ 2 w 96"/>
              <a:gd name="T55" fmla="*/ 64 h 64"/>
              <a:gd name="T56" fmla="*/ 94 w 96"/>
              <a:gd name="T57" fmla="*/ 64 h 64"/>
              <a:gd name="T58" fmla="*/ 96 w 96"/>
              <a:gd name="T59" fmla="*/ 62 h 64"/>
              <a:gd name="T60" fmla="*/ 94 w 96"/>
              <a:gd name="T61" fmla="*/ 6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6" h="64">
                <a:moveTo>
                  <a:pt x="94" y="60"/>
                </a:moveTo>
                <a:cubicBezTo>
                  <a:pt x="92" y="60"/>
                  <a:pt x="92" y="60"/>
                  <a:pt x="92" y="60"/>
                </a:cubicBezTo>
                <a:cubicBezTo>
                  <a:pt x="92" y="2"/>
                  <a:pt x="92" y="2"/>
                  <a:pt x="92" y="2"/>
                </a:cubicBezTo>
                <a:cubicBezTo>
                  <a:pt x="92" y="1"/>
                  <a:pt x="91" y="0"/>
                  <a:pt x="90" y="0"/>
                </a:cubicBezTo>
                <a:cubicBezTo>
                  <a:pt x="78" y="0"/>
                  <a:pt x="78" y="0"/>
                  <a:pt x="78" y="0"/>
                </a:cubicBezTo>
                <a:cubicBezTo>
                  <a:pt x="77" y="0"/>
                  <a:pt x="76" y="1"/>
                  <a:pt x="76" y="2"/>
                </a:cubicBezTo>
                <a:cubicBezTo>
                  <a:pt x="76" y="60"/>
                  <a:pt x="76" y="60"/>
                  <a:pt x="76" y="60"/>
                </a:cubicBezTo>
                <a:cubicBezTo>
                  <a:pt x="68" y="60"/>
                  <a:pt x="68" y="60"/>
                  <a:pt x="68" y="60"/>
                </a:cubicBezTo>
                <a:cubicBezTo>
                  <a:pt x="68" y="18"/>
                  <a:pt x="68" y="18"/>
                  <a:pt x="68" y="18"/>
                </a:cubicBezTo>
                <a:cubicBezTo>
                  <a:pt x="68" y="17"/>
                  <a:pt x="67" y="16"/>
                  <a:pt x="66" y="16"/>
                </a:cubicBezTo>
                <a:cubicBezTo>
                  <a:pt x="54" y="16"/>
                  <a:pt x="54" y="16"/>
                  <a:pt x="54" y="16"/>
                </a:cubicBezTo>
                <a:cubicBezTo>
                  <a:pt x="53" y="16"/>
                  <a:pt x="52" y="17"/>
                  <a:pt x="52" y="18"/>
                </a:cubicBezTo>
                <a:cubicBezTo>
                  <a:pt x="52" y="60"/>
                  <a:pt x="52" y="60"/>
                  <a:pt x="52" y="60"/>
                </a:cubicBezTo>
                <a:cubicBezTo>
                  <a:pt x="44" y="60"/>
                  <a:pt x="44" y="60"/>
                  <a:pt x="44" y="60"/>
                </a:cubicBezTo>
                <a:cubicBezTo>
                  <a:pt x="44" y="34"/>
                  <a:pt x="44" y="34"/>
                  <a:pt x="44" y="34"/>
                </a:cubicBezTo>
                <a:cubicBezTo>
                  <a:pt x="44" y="33"/>
                  <a:pt x="43" y="32"/>
                  <a:pt x="42" y="32"/>
                </a:cubicBezTo>
                <a:cubicBezTo>
                  <a:pt x="30" y="32"/>
                  <a:pt x="30" y="32"/>
                  <a:pt x="30" y="32"/>
                </a:cubicBezTo>
                <a:cubicBezTo>
                  <a:pt x="29" y="32"/>
                  <a:pt x="28" y="33"/>
                  <a:pt x="28" y="34"/>
                </a:cubicBezTo>
                <a:cubicBezTo>
                  <a:pt x="28" y="60"/>
                  <a:pt x="28" y="60"/>
                  <a:pt x="28" y="60"/>
                </a:cubicBezTo>
                <a:cubicBezTo>
                  <a:pt x="20" y="60"/>
                  <a:pt x="20" y="60"/>
                  <a:pt x="20" y="60"/>
                </a:cubicBezTo>
                <a:cubicBezTo>
                  <a:pt x="20" y="50"/>
                  <a:pt x="20" y="50"/>
                  <a:pt x="20" y="50"/>
                </a:cubicBezTo>
                <a:cubicBezTo>
                  <a:pt x="20" y="49"/>
                  <a:pt x="19" y="48"/>
                  <a:pt x="18" y="48"/>
                </a:cubicBezTo>
                <a:cubicBezTo>
                  <a:pt x="6" y="48"/>
                  <a:pt x="6" y="48"/>
                  <a:pt x="6" y="48"/>
                </a:cubicBezTo>
                <a:cubicBezTo>
                  <a:pt x="5" y="48"/>
                  <a:pt x="4" y="49"/>
                  <a:pt x="4" y="50"/>
                </a:cubicBezTo>
                <a:cubicBezTo>
                  <a:pt x="4" y="60"/>
                  <a:pt x="4" y="60"/>
                  <a:pt x="4" y="60"/>
                </a:cubicBezTo>
                <a:cubicBezTo>
                  <a:pt x="2" y="60"/>
                  <a:pt x="2" y="60"/>
                  <a:pt x="2" y="60"/>
                </a:cubicBezTo>
                <a:cubicBezTo>
                  <a:pt x="1" y="60"/>
                  <a:pt x="0" y="61"/>
                  <a:pt x="0" y="62"/>
                </a:cubicBezTo>
                <a:cubicBezTo>
                  <a:pt x="0" y="63"/>
                  <a:pt x="1" y="64"/>
                  <a:pt x="2" y="64"/>
                </a:cubicBezTo>
                <a:cubicBezTo>
                  <a:pt x="94" y="64"/>
                  <a:pt x="94" y="64"/>
                  <a:pt x="94" y="64"/>
                </a:cubicBezTo>
                <a:cubicBezTo>
                  <a:pt x="95" y="64"/>
                  <a:pt x="96" y="63"/>
                  <a:pt x="96" y="62"/>
                </a:cubicBezTo>
                <a:cubicBezTo>
                  <a:pt x="96" y="61"/>
                  <a:pt x="95" y="60"/>
                  <a:pt x="94" y="6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6" name="Freeform 27">
            <a:extLst>
              <a:ext uri="{FF2B5EF4-FFF2-40B4-BE49-F238E27FC236}">
                <a16:creationId xmlns="" xmlns:a16="http://schemas.microsoft.com/office/drawing/2014/main" id="{37B4B447-2B63-4604-B38C-66F720CE51B9}"/>
              </a:ext>
            </a:extLst>
          </p:cNvPr>
          <p:cNvSpPr>
            <a:spLocks/>
          </p:cNvSpPr>
          <p:nvPr userDrawn="1"/>
        </p:nvSpPr>
        <p:spPr bwMode="auto">
          <a:xfrm>
            <a:off x="10256002" y="4202101"/>
            <a:ext cx="227158" cy="161534"/>
          </a:xfrm>
          <a:custGeom>
            <a:avLst/>
            <a:gdLst>
              <a:gd name="T0" fmla="*/ 2 w 76"/>
              <a:gd name="T1" fmla="*/ 54 h 54"/>
              <a:gd name="T2" fmla="*/ 3 w 76"/>
              <a:gd name="T3" fmla="*/ 54 h 54"/>
              <a:gd name="T4" fmla="*/ 71 w 76"/>
              <a:gd name="T5" fmla="*/ 8 h 54"/>
              <a:gd name="T6" fmla="*/ 70 w 76"/>
              <a:gd name="T7" fmla="*/ 20 h 54"/>
              <a:gd name="T8" fmla="*/ 72 w 76"/>
              <a:gd name="T9" fmla="*/ 22 h 54"/>
              <a:gd name="T10" fmla="*/ 72 w 76"/>
              <a:gd name="T11" fmla="*/ 22 h 54"/>
              <a:gd name="T12" fmla="*/ 74 w 76"/>
              <a:gd name="T13" fmla="*/ 20 h 54"/>
              <a:gd name="T14" fmla="*/ 76 w 76"/>
              <a:gd name="T15" fmla="*/ 4 h 54"/>
              <a:gd name="T16" fmla="*/ 74 w 76"/>
              <a:gd name="T17" fmla="*/ 2 h 54"/>
              <a:gd name="T18" fmla="*/ 58 w 76"/>
              <a:gd name="T19" fmla="*/ 0 h 54"/>
              <a:gd name="T20" fmla="*/ 56 w 76"/>
              <a:gd name="T21" fmla="*/ 2 h 54"/>
              <a:gd name="T22" fmla="*/ 58 w 76"/>
              <a:gd name="T23" fmla="*/ 4 h 54"/>
              <a:gd name="T24" fmla="*/ 68 w 76"/>
              <a:gd name="T25" fmla="*/ 5 h 54"/>
              <a:gd name="T26" fmla="*/ 1 w 76"/>
              <a:gd name="T27" fmla="*/ 50 h 54"/>
              <a:gd name="T28" fmla="*/ 0 w 76"/>
              <a:gd name="T29" fmla="*/ 53 h 54"/>
              <a:gd name="T30" fmla="*/ 2 w 76"/>
              <a:gd name="T31"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6" h="54">
                <a:moveTo>
                  <a:pt x="2" y="54"/>
                </a:moveTo>
                <a:cubicBezTo>
                  <a:pt x="2" y="54"/>
                  <a:pt x="3" y="54"/>
                  <a:pt x="3" y="54"/>
                </a:cubicBezTo>
                <a:cubicBezTo>
                  <a:pt x="71" y="8"/>
                  <a:pt x="71" y="8"/>
                  <a:pt x="71" y="8"/>
                </a:cubicBezTo>
                <a:cubicBezTo>
                  <a:pt x="70" y="20"/>
                  <a:pt x="70" y="20"/>
                  <a:pt x="70" y="20"/>
                </a:cubicBezTo>
                <a:cubicBezTo>
                  <a:pt x="70" y="21"/>
                  <a:pt x="71" y="22"/>
                  <a:pt x="72" y="22"/>
                </a:cubicBezTo>
                <a:cubicBezTo>
                  <a:pt x="72" y="22"/>
                  <a:pt x="72" y="22"/>
                  <a:pt x="72" y="22"/>
                </a:cubicBezTo>
                <a:cubicBezTo>
                  <a:pt x="73" y="22"/>
                  <a:pt x="74" y="21"/>
                  <a:pt x="74" y="20"/>
                </a:cubicBezTo>
                <a:cubicBezTo>
                  <a:pt x="76" y="4"/>
                  <a:pt x="76" y="4"/>
                  <a:pt x="76" y="4"/>
                </a:cubicBezTo>
                <a:cubicBezTo>
                  <a:pt x="76" y="3"/>
                  <a:pt x="75" y="2"/>
                  <a:pt x="74" y="2"/>
                </a:cubicBezTo>
                <a:cubicBezTo>
                  <a:pt x="74" y="2"/>
                  <a:pt x="58" y="0"/>
                  <a:pt x="58" y="0"/>
                </a:cubicBezTo>
                <a:cubicBezTo>
                  <a:pt x="57" y="0"/>
                  <a:pt x="56" y="1"/>
                  <a:pt x="56" y="2"/>
                </a:cubicBezTo>
                <a:cubicBezTo>
                  <a:pt x="56" y="3"/>
                  <a:pt x="57" y="4"/>
                  <a:pt x="58" y="4"/>
                </a:cubicBezTo>
                <a:cubicBezTo>
                  <a:pt x="68" y="5"/>
                  <a:pt x="68" y="5"/>
                  <a:pt x="68" y="5"/>
                </a:cubicBezTo>
                <a:cubicBezTo>
                  <a:pt x="1" y="50"/>
                  <a:pt x="1" y="50"/>
                  <a:pt x="1" y="50"/>
                </a:cubicBezTo>
                <a:cubicBezTo>
                  <a:pt x="0" y="51"/>
                  <a:pt x="0" y="52"/>
                  <a:pt x="0" y="53"/>
                </a:cubicBezTo>
                <a:cubicBezTo>
                  <a:pt x="1" y="54"/>
                  <a:pt x="1" y="54"/>
                  <a:pt x="2" y="5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9" name="Oval 98">
            <a:extLst>
              <a:ext uri="{FF2B5EF4-FFF2-40B4-BE49-F238E27FC236}">
                <a16:creationId xmlns="" xmlns:a16="http://schemas.microsoft.com/office/drawing/2014/main" id="{D673D2AC-B071-496F-8C5F-7A4734C6C8E4}"/>
              </a:ext>
            </a:extLst>
          </p:cNvPr>
          <p:cNvSpPr/>
          <p:nvPr userDrawn="1"/>
        </p:nvSpPr>
        <p:spPr>
          <a:xfrm>
            <a:off x="7415141" y="4029583"/>
            <a:ext cx="604800" cy="6048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0" name="Group 99">
            <a:extLst>
              <a:ext uri="{FF2B5EF4-FFF2-40B4-BE49-F238E27FC236}">
                <a16:creationId xmlns="" xmlns:a16="http://schemas.microsoft.com/office/drawing/2014/main" id="{1099BA4D-8C68-4D28-A6CA-CC062736F6EB}"/>
              </a:ext>
            </a:extLst>
          </p:cNvPr>
          <p:cNvGrpSpPr/>
          <p:nvPr userDrawn="1"/>
        </p:nvGrpSpPr>
        <p:grpSpPr>
          <a:xfrm>
            <a:off x="7604815" y="4188594"/>
            <a:ext cx="262826" cy="272212"/>
            <a:chOff x="5618163" y="4232275"/>
            <a:chExt cx="400050" cy="414338"/>
          </a:xfrm>
          <a:solidFill>
            <a:schemeClr val="bg1"/>
          </a:solidFill>
        </p:grpSpPr>
        <p:sp>
          <p:nvSpPr>
            <p:cNvPr id="101" name="Freeform 5">
              <a:extLst>
                <a:ext uri="{FF2B5EF4-FFF2-40B4-BE49-F238E27FC236}">
                  <a16:creationId xmlns="" xmlns:a16="http://schemas.microsoft.com/office/drawing/2014/main" id="{C8F9DCC0-FF9E-4E8F-8E64-7A80C041F71D}"/>
                </a:ext>
              </a:extLst>
            </p:cNvPr>
            <p:cNvSpPr>
              <a:spLocks noEditPoints="1"/>
            </p:cNvSpPr>
            <p:nvPr/>
          </p:nvSpPr>
          <p:spPr bwMode="auto">
            <a:xfrm>
              <a:off x="5908676" y="4535488"/>
              <a:ext cx="95250" cy="111125"/>
            </a:xfrm>
            <a:custGeom>
              <a:avLst/>
              <a:gdLst>
                <a:gd name="T0" fmla="*/ 264 w 336"/>
                <a:gd name="T1" fmla="*/ 240 h 384"/>
                <a:gd name="T2" fmla="*/ 196 w 336"/>
                <a:gd name="T3" fmla="*/ 288 h 384"/>
                <a:gd name="T4" fmla="*/ 72 w 336"/>
                <a:gd name="T5" fmla="*/ 288 h 384"/>
                <a:gd name="T6" fmla="*/ 48 w 336"/>
                <a:gd name="T7" fmla="*/ 264 h 384"/>
                <a:gd name="T8" fmla="*/ 48 w 336"/>
                <a:gd name="T9" fmla="*/ 0 h 384"/>
                <a:gd name="T10" fmla="*/ 0 w 336"/>
                <a:gd name="T11" fmla="*/ 0 h 384"/>
                <a:gd name="T12" fmla="*/ 0 w 336"/>
                <a:gd name="T13" fmla="*/ 264 h 384"/>
                <a:gd name="T14" fmla="*/ 72 w 336"/>
                <a:gd name="T15" fmla="*/ 336 h 384"/>
                <a:gd name="T16" fmla="*/ 196 w 336"/>
                <a:gd name="T17" fmla="*/ 336 h 384"/>
                <a:gd name="T18" fmla="*/ 264 w 336"/>
                <a:gd name="T19" fmla="*/ 384 h 384"/>
                <a:gd name="T20" fmla="*/ 336 w 336"/>
                <a:gd name="T21" fmla="*/ 312 h 384"/>
                <a:gd name="T22" fmla="*/ 264 w 336"/>
                <a:gd name="T23" fmla="*/ 240 h 384"/>
                <a:gd name="T24" fmla="*/ 264 w 336"/>
                <a:gd name="T25" fmla="*/ 240 h 384"/>
                <a:gd name="T26" fmla="*/ 264 w 336"/>
                <a:gd name="T27" fmla="*/ 24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6" h="384">
                  <a:moveTo>
                    <a:pt x="264" y="240"/>
                  </a:moveTo>
                  <a:cubicBezTo>
                    <a:pt x="233" y="240"/>
                    <a:pt x="206" y="260"/>
                    <a:pt x="196" y="288"/>
                  </a:cubicBezTo>
                  <a:cubicBezTo>
                    <a:pt x="72" y="288"/>
                    <a:pt x="72" y="288"/>
                    <a:pt x="72" y="288"/>
                  </a:cubicBezTo>
                  <a:cubicBezTo>
                    <a:pt x="59" y="288"/>
                    <a:pt x="48" y="277"/>
                    <a:pt x="48" y="264"/>
                  </a:cubicBezTo>
                  <a:cubicBezTo>
                    <a:pt x="48" y="0"/>
                    <a:pt x="48" y="0"/>
                    <a:pt x="48" y="0"/>
                  </a:cubicBezTo>
                  <a:cubicBezTo>
                    <a:pt x="0" y="0"/>
                    <a:pt x="0" y="0"/>
                    <a:pt x="0" y="0"/>
                  </a:cubicBezTo>
                  <a:cubicBezTo>
                    <a:pt x="0" y="264"/>
                    <a:pt x="0" y="264"/>
                    <a:pt x="0" y="264"/>
                  </a:cubicBezTo>
                  <a:cubicBezTo>
                    <a:pt x="0" y="304"/>
                    <a:pt x="32" y="336"/>
                    <a:pt x="72" y="336"/>
                  </a:cubicBezTo>
                  <a:cubicBezTo>
                    <a:pt x="196" y="336"/>
                    <a:pt x="196" y="336"/>
                    <a:pt x="196" y="336"/>
                  </a:cubicBezTo>
                  <a:cubicBezTo>
                    <a:pt x="206" y="364"/>
                    <a:pt x="233" y="384"/>
                    <a:pt x="264" y="384"/>
                  </a:cubicBezTo>
                  <a:cubicBezTo>
                    <a:pt x="304" y="384"/>
                    <a:pt x="336" y="352"/>
                    <a:pt x="336" y="312"/>
                  </a:cubicBezTo>
                  <a:cubicBezTo>
                    <a:pt x="336" y="272"/>
                    <a:pt x="304" y="240"/>
                    <a:pt x="264" y="240"/>
                  </a:cubicBezTo>
                  <a:close/>
                  <a:moveTo>
                    <a:pt x="264" y="240"/>
                  </a:moveTo>
                  <a:cubicBezTo>
                    <a:pt x="264" y="240"/>
                    <a:pt x="264" y="240"/>
                    <a:pt x="264" y="24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6">
              <a:extLst>
                <a:ext uri="{FF2B5EF4-FFF2-40B4-BE49-F238E27FC236}">
                  <a16:creationId xmlns="" xmlns:a16="http://schemas.microsoft.com/office/drawing/2014/main" id="{908BC695-9AF5-401C-9F9E-01822890DC09}"/>
                </a:ext>
              </a:extLst>
            </p:cNvPr>
            <p:cNvSpPr>
              <a:spLocks noEditPoints="1"/>
            </p:cNvSpPr>
            <p:nvPr/>
          </p:nvSpPr>
          <p:spPr bwMode="auto">
            <a:xfrm>
              <a:off x="5797551" y="4535488"/>
              <a:ext cx="41275" cy="111125"/>
            </a:xfrm>
            <a:custGeom>
              <a:avLst/>
              <a:gdLst>
                <a:gd name="T0" fmla="*/ 96 w 144"/>
                <a:gd name="T1" fmla="*/ 244 h 384"/>
                <a:gd name="T2" fmla="*/ 96 w 144"/>
                <a:gd name="T3" fmla="*/ 0 h 384"/>
                <a:gd name="T4" fmla="*/ 48 w 144"/>
                <a:gd name="T5" fmla="*/ 0 h 384"/>
                <a:gd name="T6" fmla="*/ 48 w 144"/>
                <a:gd name="T7" fmla="*/ 244 h 384"/>
                <a:gd name="T8" fmla="*/ 0 w 144"/>
                <a:gd name="T9" fmla="*/ 312 h 384"/>
                <a:gd name="T10" fmla="*/ 72 w 144"/>
                <a:gd name="T11" fmla="*/ 384 h 384"/>
                <a:gd name="T12" fmla="*/ 144 w 144"/>
                <a:gd name="T13" fmla="*/ 312 h 384"/>
                <a:gd name="T14" fmla="*/ 96 w 144"/>
                <a:gd name="T15" fmla="*/ 244 h 384"/>
                <a:gd name="T16" fmla="*/ 96 w 144"/>
                <a:gd name="T17" fmla="*/ 244 h 384"/>
                <a:gd name="T18" fmla="*/ 96 w 144"/>
                <a:gd name="T19" fmla="*/ 244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4" h="384">
                  <a:moveTo>
                    <a:pt x="96" y="244"/>
                  </a:moveTo>
                  <a:cubicBezTo>
                    <a:pt x="96" y="0"/>
                    <a:pt x="96" y="0"/>
                    <a:pt x="96" y="0"/>
                  </a:cubicBezTo>
                  <a:cubicBezTo>
                    <a:pt x="48" y="0"/>
                    <a:pt x="48" y="0"/>
                    <a:pt x="48" y="0"/>
                  </a:cubicBezTo>
                  <a:cubicBezTo>
                    <a:pt x="48" y="244"/>
                    <a:pt x="48" y="244"/>
                    <a:pt x="48" y="244"/>
                  </a:cubicBezTo>
                  <a:cubicBezTo>
                    <a:pt x="20" y="254"/>
                    <a:pt x="0" y="281"/>
                    <a:pt x="0" y="312"/>
                  </a:cubicBezTo>
                  <a:cubicBezTo>
                    <a:pt x="0" y="352"/>
                    <a:pt x="32" y="384"/>
                    <a:pt x="72" y="384"/>
                  </a:cubicBezTo>
                  <a:cubicBezTo>
                    <a:pt x="112" y="384"/>
                    <a:pt x="144" y="352"/>
                    <a:pt x="144" y="312"/>
                  </a:cubicBezTo>
                  <a:cubicBezTo>
                    <a:pt x="144" y="281"/>
                    <a:pt x="124" y="254"/>
                    <a:pt x="96" y="244"/>
                  </a:cubicBezTo>
                  <a:close/>
                  <a:moveTo>
                    <a:pt x="96" y="244"/>
                  </a:moveTo>
                  <a:cubicBezTo>
                    <a:pt x="96" y="244"/>
                    <a:pt x="96" y="244"/>
                    <a:pt x="96" y="24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7">
              <a:extLst>
                <a:ext uri="{FF2B5EF4-FFF2-40B4-BE49-F238E27FC236}">
                  <a16:creationId xmlns="" xmlns:a16="http://schemas.microsoft.com/office/drawing/2014/main" id="{610E2A1E-9175-4230-B909-6AE680374077}"/>
                </a:ext>
              </a:extLst>
            </p:cNvPr>
            <p:cNvSpPr>
              <a:spLocks noEditPoints="1"/>
            </p:cNvSpPr>
            <p:nvPr/>
          </p:nvSpPr>
          <p:spPr bwMode="auto">
            <a:xfrm>
              <a:off x="5741988" y="4535488"/>
              <a:ext cx="41275" cy="76200"/>
            </a:xfrm>
            <a:custGeom>
              <a:avLst/>
              <a:gdLst>
                <a:gd name="T0" fmla="*/ 96 w 144"/>
                <a:gd name="T1" fmla="*/ 124 h 264"/>
                <a:gd name="T2" fmla="*/ 96 w 144"/>
                <a:gd name="T3" fmla="*/ 0 h 264"/>
                <a:gd name="T4" fmla="*/ 48 w 144"/>
                <a:gd name="T5" fmla="*/ 0 h 264"/>
                <a:gd name="T6" fmla="*/ 48 w 144"/>
                <a:gd name="T7" fmla="*/ 124 h 264"/>
                <a:gd name="T8" fmla="*/ 0 w 144"/>
                <a:gd name="T9" fmla="*/ 192 h 264"/>
                <a:gd name="T10" fmla="*/ 72 w 144"/>
                <a:gd name="T11" fmla="*/ 264 h 264"/>
                <a:gd name="T12" fmla="*/ 144 w 144"/>
                <a:gd name="T13" fmla="*/ 192 h 264"/>
                <a:gd name="T14" fmla="*/ 96 w 144"/>
                <a:gd name="T15" fmla="*/ 124 h 264"/>
                <a:gd name="T16" fmla="*/ 96 w 144"/>
                <a:gd name="T17" fmla="*/ 124 h 264"/>
                <a:gd name="T18" fmla="*/ 96 w 144"/>
                <a:gd name="T19" fmla="*/ 12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4" h="264">
                  <a:moveTo>
                    <a:pt x="96" y="124"/>
                  </a:moveTo>
                  <a:cubicBezTo>
                    <a:pt x="96" y="0"/>
                    <a:pt x="96" y="0"/>
                    <a:pt x="96" y="0"/>
                  </a:cubicBezTo>
                  <a:cubicBezTo>
                    <a:pt x="48" y="0"/>
                    <a:pt x="48" y="0"/>
                    <a:pt x="48" y="0"/>
                  </a:cubicBezTo>
                  <a:cubicBezTo>
                    <a:pt x="48" y="124"/>
                    <a:pt x="48" y="124"/>
                    <a:pt x="48" y="124"/>
                  </a:cubicBezTo>
                  <a:cubicBezTo>
                    <a:pt x="20" y="134"/>
                    <a:pt x="0" y="161"/>
                    <a:pt x="0" y="192"/>
                  </a:cubicBezTo>
                  <a:cubicBezTo>
                    <a:pt x="0" y="232"/>
                    <a:pt x="32" y="264"/>
                    <a:pt x="72" y="264"/>
                  </a:cubicBezTo>
                  <a:cubicBezTo>
                    <a:pt x="112" y="264"/>
                    <a:pt x="144" y="232"/>
                    <a:pt x="144" y="192"/>
                  </a:cubicBezTo>
                  <a:cubicBezTo>
                    <a:pt x="144" y="161"/>
                    <a:pt x="124" y="134"/>
                    <a:pt x="96" y="124"/>
                  </a:cubicBezTo>
                  <a:close/>
                  <a:moveTo>
                    <a:pt x="96" y="124"/>
                  </a:moveTo>
                  <a:cubicBezTo>
                    <a:pt x="96" y="124"/>
                    <a:pt x="96" y="124"/>
                    <a:pt x="96" y="12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8">
              <a:extLst>
                <a:ext uri="{FF2B5EF4-FFF2-40B4-BE49-F238E27FC236}">
                  <a16:creationId xmlns="" xmlns:a16="http://schemas.microsoft.com/office/drawing/2014/main" id="{C0B4AD15-6CB2-48B3-937D-C1B2E5CCD06C}"/>
                </a:ext>
              </a:extLst>
            </p:cNvPr>
            <p:cNvSpPr>
              <a:spLocks noEditPoints="1"/>
            </p:cNvSpPr>
            <p:nvPr/>
          </p:nvSpPr>
          <p:spPr bwMode="auto">
            <a:xfrm>
              <a:off x="5853113" y="4535488"/>
              <a:ext cx="41275" cy="76200"/>
            </a:xfrm>
            <a:custGeom>
              <a:avLst/>
              <a:gdLst>
                <a:gd name="T0" fmla="*/ 96 w 144"/>
                <a:gd name="T1" fmla="*/ 124 h 264"/>
                <a:gd name="T2" fmla="*/ 96 w 144"/>
                <a:gd name="T3" fmla="*/ 0 h 264"/>
                <a:gd name="T4" fmla="*/ 48 w 144"/>
                <a:gd name="T5" fmla="*/ 0 h 264"/>
                <a:gd name="T6" fmla="*/ 48 w 144"/>
                <a:gd name="T7" fmla="*/ 124 h 264"/>
                <a:gd name="T8" fmla="*/ 0 w 144"/>
                <a:gd name="T9" fmla="*/ 192 h 264"/>
                <a:gd name="T10" fmla="*/ 72 w 144"/>
                <a:gd name="T11" fmla="*/ 264 h 264"/>
                <a:gd name="T12" fmla="*/ 144 w 144"/>
                <a:gd name="T13" fmla="*/ 192 h 264"/>
                <a:gd name="T14" fmla="*/ 96 w 144"/>
                <a:gd name="T15" fmla="*/ 124 h 264"/>
                <a:gd name="T16" fmla="*/ 96 w 144"/>
                <a:gd name="T17" fmla="*/ 124 h 264"/>
                <a:gd name="T18" fmla="*/ 96 w 144"/>
                <a:gd name="T19" fmla="*/ 12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4" h="264">
                  <a:moveTo>
                    <a:pt x="96" y="124"/>
                  </a:moveTo>
                  <a:cubicBezTo>
                    <a:pt x="96" y="0"/>
                    <a:pt x="96" y="0"/>
                    <a:pt x="96" y="0"/>
                  </a:cubicBezTo>
                  <a:cubicBezTo>
                    <a:pt x="48" y="0"/>
                    <a:pt x="48" y="0"/>
                    <a:pt x="48" y="0"/>
                  </a:cubicBezTo>
                  <a:cubicBezTo>
                    <a:pt x="48" y="124"/>
                    <a:pt x="48" y="124"/>
                    <a:pt x="48" y="124"/>
                  </a:cubicBezTo>
                  <a:cubicBezTo>
                    <a:pt x="20" y="134"/>
                    <a:pt x="0" y="161"/>
                    <a:pt x="0" y="192"/>
                  </a:cubicBezTo>
                  <a:cubicBezTo>
                    <a:pt x="0" y="232"/>
                    <a:pt x="32" y="264"/>
                    <a:pt x="72" y="264"/>
                  </a:cubicBezTo>
                  <a:cubicBezTo>
                    <a:pt x="112" y="264"/>
                    <a:pt x="144" y="232"/>
                    <a:pt x="144" y="192"/>
                  </a:cubicBezTo>
                  <a:cubicBezTo>
                    <a:pt x="144" y="161"/>
                    <a:pt x="124" y="134"/>
                    <a:pt x="96" y="124"/>
                  </a:cubicBezTo>
                  <a:close/>
                  <a:moveTo>
                    <a:pt x="96" y="124"/>
                  </a:moveTo>
                  <a:cubicBezTo>
                    <a:pt x="96" y="124"/>
                    <a:pt x="96" y="124"/>
                    <a:pt x="96" y="12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9">
              <a:extLst>
                <a:ext uri="{FF2B5EF4-FFF2-40B4-BE49-F238E27FC236}">
                  <a16:creationId xmlns="" xmlns:a16="http://schemas.microsoft.com/office/drawing/2014/main" id="{DB9AD0A7-182C-4147-8DDF-156493347BFB}"/>
                </a:ext>
              </a:extLst>
            </p:cNvPr>
            <p:cNvSpPr>
              <a:spLocks noEditPoints="1"/>
            </p:cNvSpPr>
            <p:nvPr/>
          </p:nvSpPr>
          <p:spPr bwMode="auto">
            <a:xfrm>
              <a:off x="5632451" y="4535488"/>
              <a:ext cx="96838" cy="111125"/>
            </a:xfrm>
            <a:custGeom>
              <a:avLst/>
              <a:gdLst>
                <a:gd name="T0" fmla="*/ 288 w 336"/>
                <a:gd name="T1" fmla="*/ 264 h 384"/>
                <a:gd name="T2" fmla="*/ 264 w 336"/>
                <a:gd name="T3" fmla="*/ 288 h 384"/>
                <a:gd name="T4" fmla="*/ 140 w 336"/>
                <a:gd name="T5" fmla="*/ 288 h 384"/>
                <a:gd name="T6" fmla="*/ 72 w 336"/>
                <a:gd name="T7" fmla="*/ 240 h 384"/>
                <a:gd name="T8" fmla="*/ 0 w 336"/>
                <a:gd name="T9" fmla="*/ 312 h 384"/>
                <a:gd name="T10" fmla="*/ 72 w 336"/>
                <a:gd name="T11" fmla="*/ 384 h 384"/>
                <a:gd name="T12" fmla="*/ 140 w 336"/>
                <a:gd name="T13" fmla="*/ 336 h 384"/>
                <a:gd name="T14" fmla="*/ 264 w 336"/>
                <a:gd name="T15" fmla="*/ 336 h 384"/>
                <a:gd name="T16" fmla="*/ 336 w 336"/>
                <a:gd name="T17" fmla="*/ 264 h 384"/>
                <a:gd name="T18" fmla="*/ 336 w 336"/>
                <a:gd name="T19" fmla="*/ 0 h 384"/>
                <a:gd name="T20" fmla="*/ 288 w 336"/>
                <a:gd name="T21" fmla="*/ 0 h 384"/>
                <a:gd name="T22" fmla="*/ 288 w 336"/>
                <a:gd name="T23" fmla="*/ 264 h 384"/>
                <a:gd name="T24" fmla="*/ 288 w 336"/>
                <a:gd name="T25" fmla="*/ 264 h 384"/>
                <a:gd name="T26" fmla="*/ 288 w 336"/>
                <a:gd name="T27" fmla="*/ 264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6" h="384">
                  <a:moveTo>
                    <a:pt x="288" y="264"/>
                  </a:moveTo>
                  <a:cubicBezTo>
                    <a:pt x="288" y="277"/>
                    <a:pt x="277" y="288"/>
                    <a:pt x="264" y="288"/>
                  </a:cubicBezTo>
                  <a:cubicBezTo>
                    <a:pt x="140" y="288"/>
                    <a:pt x="140" y="288"/>
                    <a:pt x="140" y="288"/>
                  </a:cubicBezTo>
                  <a:cubicBezTo>
                    <a:pt x="130" y="260"/>
                    <a:pt x="103" y="240"/>
                    <a:pt x="72" y="240"/>
                  </a:cubicBezTo>
                  <a:cubicBezTo>
                    <a:pt x="32" y="240"/>
                    <a:pt x="0" y="272"/>
                    <a:pt x="0" y="312"/>
                  </a:cubicBezTo>
                  <a:cubicBezTo>
                    <a:pt x="0" y="352"/>
                    <a:pt x="32" y="384"/>
                    <a:pt x="72" y="384"/>
                  </a:cubicBezTo>
                  <a:cubicBezTo>
                    <a:pt x="103" y="384"/>
                    <a:pt x="130" y="364"/>
                    <a:pt x="140" y="336"/>
                  </a:cubicBezTo>
                  <a:cubicBezTo>
                    <a:pt x="264" y="336"/>
                    <a:pt x="264" y="336"/>
                    <a:pt x="264" y="336"/>
                  </a:cubicBezTo>
                  <a:cubicBezTo>
                    <a:pt x="304" y="336"/>
                    <a:pt x="336" y="304"/>
                    <a:pt x="336" y="264"/>
                  </a:cubicBezTo>
                  <a:cubicBezTo>
                    <a:pt x="336" y="0"/>
                    <a:pt x="336" y="0"/>
                    <a:pt x="336" y="0"/>
                  </a:cubicBezTo>
                  <a:cubicBezTo>
                    <a:pt x="288" y="0"/>
                    <a:pt x="288" y="0"/>
                    <a:pt x="288" y="0"/>
                  </a:cubicBezTo>
                  <a:lnTo>
                    <a:pt x="288" y="264"/>
                  </a:lnTo>
                  <a:close/>
                  <a:moveTo>
                    <a:pt x="288" y="264"/>
                  </a:moveTo>
                  <a:cubicBezTo>
                    <a:pt x="288" y="264"/>
                    <a:pt x="288" y="264"/>
                    <a:pt x="288" y="26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10">
              <a:extLst>
                <a:ext uri="{FF2B5EF4-FFF2-40B4-BE49-F238E27FC236}">
                  <a16:creationId xmlns="" xmlns:a16="http://schemas.microsoft.com/office/drawing/2014/main" id="{C23EA354-D974-464D-AB8D-1C1F76DB9C97}"/>
                </a:ext>
              </a:extLst>
            </p:cNvPr>
            <p:cNvSpPr>
              <a:spLocks noEditPoints="1"/>
            </p:cNvSpPr>
            <p:nvPr/>
          </p:nvSpPr>
          <p:spPr bwMode="auto">
            <a:xfrm>
              <a:off x="5683251" y="4232275"/>
              <a:ext cx="76200" cy="41275"/>
            </a:xfrm>
            <a:custGeom>
              <a:avLst/>
              <a:gdLst>
                <a:gd name="T0" fmla="*/ 266 w 266"/>
                <a:gd name="T1" fmla="*/ 144 h 144"/>
                <a:gd name="T2" fmla="*/ 133 w 266"/>
                <a:gd name="T3" fmla="*/ 0 h 144"/>
                <a:gd name="T4" fmla="*/ 0 w 266"/>
                <a:gd name="T5" fmla="*/ 144 h 144"/>
                <a:gd name="T6" fmla="*/ 266 w 266"/>
                <a:gd name="T7" fmla="*/ 144 h 144"/>
                <a:gd name="T8" fmla="*/ 266 w 266"/>
                <a:gd name="T9" fmla="*/ 144 h 144"/>
                <a:gd name="T10" fmla="*/ 266 w 266"/>
                <a:gd name="T11" fmla="*/ 144 h 144"/>
              </a:gdLst>
              <a:ahLst/>
              <a:cxnLst>
                <a:cxn ang="0">
                  <a:pos x="T0" y="T1"/>
                </a:cxn>
                <a:cxn ang="0">
                  <a:pos x="T2" y="T3"/>
                </a:cxn>
                <a:cxn ang="0">
                  <a:pos x="T4" y="T5"/>
                </a:cxn>
                <a:cxn ang="0">
                  <a:pos x="T6" y="T7"/>
                </a:cxn>
                <a:cxn ang="0">
                  <a:pos x="T8" y="T9"/>
                </a:cxn>
                <a:cxn ang="0">
                  <a:pos x="T10" y="T11"/>
                </a:cxn>
              </a:cxnLst>
              <a:rect l="0" t="0" r="r" b="b"/>
              <a:pathLst>
                <a:path w="266" h="144">
                  <a:moveTo>
                    <a:pt x="266" y="144"/>
                  </a:moveTo>
                  <a:cubicBezTo>
                    <a:pt x="235" y="57"/>
                    <a:pt x="187" y="0"/>
                    <a:pt x="133" y="0"/>
                  </a:cubicBezTo>
                  <a:cubicBezTo>
                    <a:pt x="79" y="0"/>
                    <a:pt x="31" y="57"/>
                    <a:pt x="0" y="144"/>
                  </a:cubicBezTo>
                  <a:lnTo>
                    <a:pt x="266" y="144"/>
                  </a:lnTo>
                  <a:close/>
                  <a:moveTo>
                    <a:pt x="266" y="144"/>
                  </a:moveTo>
                  <a:cubicBezTo>
                    <a:pt x="266" y="144"/>
                    <a:pt x="266" y="144"/>
                    <a:pt x="266" y="14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11">
              <a:extLst>
                <a:ext uri="{FF2B5EF4-FFF2-40B4-BE49-F238E27FC236}">
                  <a16:creationId xmlns="" xmlns:a16="http://schemas.microsoft.com/office/drawing/2014/main" id="{A99FE92B-7A45-41D4-87A9-B8FD6769A214}"/>
                </a:ext>
              </a:extLst>
            </p:cNvPr>
            <p:cNvSpPr>
              <a:spLocks noEditPoints="1"/>
            </p:cNvSpPr>
            <p:nvPr/>
          </p:nvSpPr>
          <p:spPr bwMode="auto">
            <a:xfrm>
              <a:off x="5673726" y="4287838"/>
              <a:ext cx="95250" cy="41275"/>
            </a:xfrm>
            <a:custGeom>
              <a:avLst/>
              <a:gdLst>
                <a:gd name="T0" fmla="*/ 315 w 334"/>
                <a:gd name="T1" fmla="*/ 0 h 144"/>
                <a:gd name="T2" fmla="*/ 19 w 334"/>
                <a:gd name="T3" fmla="*/ 0 h 144"/>
                <a:gd name="T4" fmla="*/ 0 w 334"/>
                <a:gd name="T5" fmla="*/ 144 h 144"/>
                <a:gd name="T6" fmla="*/ 334 w 334"/>
                <a:gd name="T7" fmla="*/ 144 h 144"/>
                <a:gd name="T8" fmla="*/ 315 w 334"/>
                <a:gd name="T9" fmla="*/ 0 h 144"/>
                <a:gd name="T10" fmla="*/ 315 w 334"/>
                <a:gd name="T11" fmla="*/ 0 h 144"/>
                <a:gd name="T12" fmla="*/ 315 w 334"/>
                <a:gd name="T13" fmla="*/ 0 h 144"/>
              </a:gdLst>
              <a:ahLst/>
              <a:cxnLst>
                <a:cxn ang="0">
                  <a:pos x="T0" y="T1"/>
                </a:cxn>
                <a:cxn ang="0">
                  <a:pos x="T2" y="T3"/>
                </a:cxn>
                <a:cxn ang="0">
                  <a:pos x="T4" y="T5"/>
                </a:cxn>
                <a:cxn ang="0">
                  <a:pos x="T6" y="T7"/>
                </a:cxn>
                <a:cxn ang="0">
                  <a:pos x="T8" y="T9"/>
                </a:cxn>
                <a:cxn ang="0">
                  <a:pos x="T10" y="T11"/>
                </a:cxn>
                <a:cxn ang="0">
                  <a:pos x="T12" y="T13"/>
                </a:cxn>
              </a:cxnLst>
              <a:rect l="0" t="0" r="r" b="b"/>
              <a:pathLst>
                <a:path w="334" h="144">
                  <a:moveTo>
                    <a:pt x="315" y="0"/>
                  </a:moveTo>
                  <a:cubicBezTo>
                    <a:pt x="19" y="0"/>
                    <a:pt x="19" y="0"/>
                    <a:pt x="19" y="0"/>
                  </a:cubicBezTo>
                  <a:cubicBezTo>
                    <a:pt x="8" y="44"/>
                    <a:pt x="1" y="93"/>
                    <a:pt x="0" y="144"/>
                  </a:cubicBezTo>
                  <a:cubicBezTo>
                    <a:pt x="334" y="144"/>
                    <a:pt x="334" y="144"/>
                    <a:pt x="334" y="144"/>
                  </a:cubicBezTo>
                  <a:cubicBezTo>
                    <a:pt x="333" y="93"/>
                    <a:pt x="326" y="44"/>
                    <a:pt x="315" y="0"/>
                  </a:cubicBezTo>
                  <a:close/>
                  <a:moveTo>
                    <a:pt x="315" y="0"/>
                  </a:moveTo>
                  <a:cubicBezTo>
                    <a:pt x="315" y="0"/>
                    <a:pt x="315" y="0"/>
                    <a:pt x="31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12">
              <a:extLst>
                <a:ext uri="{FF2B5EF4-FFF2-40B4-BE49-F238E27FC236}">
                  <a16:creationId xmlns="" xmlns:a16="http://schemas.microsoft.com/office/drawing/2014/main" id="{EBDDE9B6-B226-47F2-AFBC-755CDD174D8D}"/>
                </a:ext>
              </a:extLst>
            </p:cNvPr>
            <p:cNvSpPr>
              <a:spLocks noEditPoints="1"/>
            </p:cNvSpPr>
            <p:nvPr/>
          </p:nvSpPr>
          <p:spPr bwMode="auto">
            <a:xfrm>
              <a:off x="5673726" y="4343400"/>
              <a:ext cx="95250" cy="44450"/>
            </a:xfrm>
            <a:custGeom>
              <a:avLst/>
              <a:gdLst>
                <a:gd name="T0" fmla="*/ 262 w 334"/>
                <a:gd name="T1" fmla="*/ 158 h 158"/>
                <a:gd name="T2" fmla="*/ 332 w 334"/>
                <a:gd name="T3" fmla="*/ 38 h 158"/>
                <a:gd name="T4" fmla="*/ 334 w 334"/>
                <a:gd name="T5" fmla="*/ 0 h 158"/>
                <a:gd name="T6" fmla="*/ 0 w 334"/>
                <a:gd name="T7" fmla="*/ 0 h 158"/>
                <a:gd name="T8" fmla="*/ 19 w 334"/>
                <a:gd name="T9" fmla="*/ 144 h 158"/>
                <a:gd name="T10" fmla="*/ 191 w 334"/>
                <a:gd name="T11" fmla="*/ 144 h 158"/>
                <a:gd name="T12" fmla="*/ 262 w 334"/>
                <a:gd name="T13" fmla="*/ 158 h 158"/>
                <a:gd name="T14" fmla="*/ 262 w 334"/>
                <a:gd name="T15" fmla="*/ 158 h 158"/>
                <a:gd name="T16" fmla="*/ 262 w 334"/>
                <a:gd name="T17"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4" h="158">
                  <a:moveTo>
                    <a:pt x="262" y="158"/>
                  </a:moveTo>
                  <a:cubicBezTo>
                    <a:pt x="278" y="113"/>
                    <a:pt x="302" y="73"/>
                    <a:pt x="332" y="38"/>
                  </a:cubicBezTo>
                  <a:cubicBezTo>
                    <a:pt x="333" y="25"/>
                    <a:pt x="334" y="13"/>
                    <a:pt x="334" y="0"/>
                  </a:cubicBezTo>
                  <a:cubicBezTo>
                    <a:pt x="0" y="0"/>
                    <a:pt x="0" y="0"/>
                    <a:pt x="0" y="0"/>
                  </a:cubicBezTo>
                  <a:cubicBezTo>
                    <a:pt x="1" y="50"/>
                    <a:pt x="8" y="99"/>
                    <a:pt x="19" y="144"/>
                  </a:cubicBezTo>
                  <a:cubicBezTo>
                    <a:pt x="191" y="144"/>
                    <a:pt x="191" y="144"/>
                    <a:pt x="191" y="144"/>
                  </a:cubicBezTo>
                  <a:cubicBezTo>
                    <a:pt x="216" y="144"/>
                    <a:pt x="240" y="149"/>
                    <a:pt x="262" y="158"/>
                  </a:cubicBezTo>
                  <a:close/>
                  <a:moveTo>
                    <a:pt x="262" y="158"/>
                  </a:moveTo>
                  <a:cubicBezTo>
                    <a:pt x="262" y="158"/>
                    <a:pt x="262" y="158"/>
                    <a:pt x="262" y="15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13">
              <a:extLst>
                <a:ext uri="{FF2B5EF4-FFF2-40B4-BE49-F238E27FC236}">
                  <a16:creationId xmlns="" xmlns:a16="http://schemas.microsoft.com/office/drawing/2014/main" id="{47A07928-AC41-4B1E-925F-0C4AFD0B3346}"/>
                </a:ext>
              </a:extLst>
            </p:cNvPr>
            <p:cNvSpPr>
              <a:spLocks noEditPoints="1"/>
            </p:cNvSpPr>
            <p:nvPr/>
          </p:nvSpPr>
          <p:spPr bwMode="auto">
            <a:xfrm>
              <a:off x="5638801" y="4238625"/>
              <a:ext cx="47625" cy="34925"/>
            </a:xfrm>
            <a:custGeom>
              <a:avLst/>
              <a:gdLst>
                <a:gd name="T0" fmla="*/ 165 w 165"/>
                <a:gd name="T1" fmla="*/ 0 h 122"/>
                <a:gd name="T2" fmla="*/ 0 w 165"/>
                <a:gd name="T3" fmla="*/ 122 h 122"/>
                <a:gd name="T4" fmla="*/ 103 w 165"/>
                <a:gd name="T5" fmla="*/ 122 h 122"/>
                <a:gd name="T6" fmla="*/ 165 w 165"/>
                <a:gd name="T7" fmla="*/ 0 h 122"/>
                <a:gd name="T8" fmla="*/ 165 w 165"/>
                <a:gd name="T9" fmla="*/ 0 h 122"/>
                <a:gd name="T10" fmla="*/ 165 w 165"/>
                <a:gd name="T11" fmla="*/ 0 h 122"/>
              </a:gdLst>
              <a:ahLst/>
              <a:cxnLst>
                <a:cxn ang="0">
                  <a:pos x="T0" y="T1"/>
                </a:cxn>
                <a:cxn ang="0">
                  <a:pos x="T2" y="T3"/>
                </a:cxn>
                <a:cxn ang="0">
                  <a:pos x="T4" y="T5"/>
                </a:cxn>
                <a:cxn ang="0">
                  <a:pos x="T6" y="T7"/>
                </a:cxn>
                <a:cxn ang="0">
                  <a:pos x="T8" y="T9"/>
                </a:cxn>
                <a:cxn ang="0">
                  <a:pos x="T10" y="T11"/>
                </a:cxn>
              </a:cxnLst>
              <a:rect l="0" t="0" r="r" b="b"/>
              <a:pathLst>
                <a:path w="165" h="122">
                  <a:moveTo>
                    <a:pt x="165" y="0"/>
                  </a:moveTo>
                  <a:cubicBezTo>
                    <a:pt x="98" y="24"/>
                    <a:pt x="41" y="67"/>
                    <a:pt x="0" y="122"/>
                  </a:cubicBezTo>
                  <a:cubicBezTo>
                    <a:pt x="103" y="122"/>
                    <a:pt x="103" y="122"/>
                    <a:pt x="103" y="122"/>
                  </a:cubicBezTo>
                  <a:cubicBezTo>
                    <a:pt x="119" y="73"/>
                    <a:pt x="140" y="32"/>
                    <a:pt x="165" y="0"/>
                  </a:cubicBezTo>
                  <a:close/>
                  <a:moveTo>
                    <a:pt x="165" y="0"/>
                  </a:moveTo>
                  <a:cubicBezTo>
                    <a:pt x="165" y="0"/>
                    <a:pt x="165" y="0"/>
                    <a:pt x="16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14">
              <a:extLst>
                <a:ext uri="{FF2B5EF4-FFF2-40B4-BE49-F238E27FC236}">
                  <a16:creationId xmlns="" xmlns:a16="http://schemas.microsoft.com/office/drawing/2014/main" id="{6682C42B-6244-4841-B517-99C15B37CB1C}"/>
                </a:ext>
              </a:extLst>
            </p:cNvPr>
            <p:cNvSpPr>
              <a:spLocks noEditPoints="1"/>
            </p:cNvSpPr>
            <p:nvPr/>
          </p:nvSpPr>
          <p:spPr bwMode="auto">
            <a:xfrm>
              <a:off x="5618163" y="4287838"/>
              <a:ext cx="47625" cy="41275"/>
            </a:xfrm>
            <a:custGeom>
              <a:avLst/>
              <a:gdLst>
                <a:gd name="T0" fmla="*/ 162 w 162"/>
                <a:gd name="T1" fmla="*/ 0 h 144"/>
                <a:gd name="T2" fmla="*/ 41 w 162"/>
                <a:gd name="T3" fmla="*/ 0 h 144"/>
                <a:gd name="T4" fmla="*/ 0 w 162"/>
                <a:gd name="T5" fmla="*/ 144 h 144"/>
                <a:gd name="T6" fmla="*/ 144 w 162"/>
                <a:gd name="T7" fmla="*/ 144 h 144"/>
                <a:gd name="T8" fmla="*/ 162 w 162"/>
                <a:gd name="T9" fmla="*/ 0 h 144"/>
                <a:gd name="T10" fmla="*/ 162 w 162"/>
                <a:gd name="T11" fmla="*/ 0 h 144"/>
                <a:gd name="T12" fmla="*/ 162 w 162"/>
                <a:gd name="T13" fmla="*/ 0 h 144"/>
              </a:gdLst>
              <a:ahLst/>
              <a:cxnLst>
                <a:cxn ang="0">
                  <a:pos x="T0" y="T1"/>
                </a:cxn>
                <a:cxn ang="0">
                  <a:pos x="T2" y="T3"/>
                </a:cxn>
                <a:cxn ang="0">
                  <a:pos x="T4" y="T5"/>
                </a:cxn>
                <a:cxn ang="0">
                  <a:pos x="T6" y="T7"/>
                </a:cxn>
                <a:cxn ang="0">
                  <a:pos x="T8" y="T9"/>
                </a:cxn>
                <a:cxn ang="0">
                  <a:pos x="T10" y="T11"/>
                </a:cxn>
                <a:cxn ang="0">
                  <a:pos x="T12" y="T13"/>
                </a:cxn>
              </a:cxnLst>
              <a:rect l="0" t="0" r="r" b="b"/>
              <a:pathLst>
                <a:path w="162" h="144">
                  <a:moveTo>
                    <a:pt x="162" y="0"/>
                  </a:moveTo>
                  <a:cubicBezTo>
                    <a:pt x="41" y="0"/>
                    <a:pt x="41" y="0"/>
                    <a:pt x="41" y="0"/>
                  </a:cubicBezTo>
                  <a:cubicBezTo>
                    <a:pt x="18" y="43"/>
                    <a:pt x="4" y="92"/>
                    <a:pt x="0" y="144"/>
                  </a:cubicBezTo>
                  <a:cubicBezTo>
                    <a:pt x="144" y="144"/>
                    <a:pt x="144" y="144"/>
                    <a:pt x="144" y="144"/>
                  </a:cubicBezTo>
                  <a:cubicBezTo>
                    <a:pt x="145" y="93"/>
                    <a:pt x="151" y="44"/>
                    <a:pt x="162" y="0"/>
                  </a:cubicBezTo>
                  <a:close/>
                  <a:moveTo>
                    <a:pt x="162" y="0"/>
                  </a:moveTo>
                  <a:cubicBezTo>
                    <a:pt x="162" y="0"/>
                    <a:pt x="162" y="0"/>
                    <a:pt x="16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15">
              <a:extLst>
                <a:ext uri="{FF2B5EF4-FFF2-40B4-BE49-F238E27FC236}">
                  <a16:creationId xmlns="" xmlns:a16="http://schemas.microsoft.com/office/drawing/2014/main" id="{46CCCC86-9A7B-4D97-ACFD-B412BA65AA22}"/>
                </a:ext>
              </a:extLst>
            </p:cNvPr>
            <p:cNvSpPr>
              <a:spLocks noEditPoints="1"/>
            </p:cNvSpPr>
            <p:nvPr/>
          </p:nvSpPr>
          <p:spPr bwMode="auto">
            <a:xfrm>
              <a:off x="5756276" y="4238625"/>
              <a:ext cx="47625" cy="34925"/>
            </a:xfrm>
            <a:custGeom>
              <a:avLst/>
              <a:gdLst>
                <a:gd name="T0" fmla="*/ 166 w 166"/>
                <a:gd name="T1" fmla="*/ 123 h 123"/>
                <a:gd name="T2" fmla="*/ 0 w 166"/>
                <a:gd name="T3" fmla="*/ 0 h 123"/>
                <a:gd name="T4" fmla="*/ 62 w 166"/>
                <a:gd name="T5" fmla="*/ 123 h 123"/>
                <a:gd name="T6" fmla="*/ 166 w 166"/>
                <a:gd name="T7" fmla="*/ 123 h 123"/>
                <a:gd name="T8" fmla="*/ 166 w 166"/>
                <a:gd name="T9" fmla="*/ 123 h 123"/>
                <a:gd name="T10" fmla="*/ 166 w 166"/>
                <a:gd name="T11" fmla="*/ 123 h 123"/>
              </a:gdLst>
              <a:ahLst/>
              <a:cxnLst>
                <a:cxn ang="0">
                  <a:pos x="T0" y="T1"/>
                </a:cxn>
                <a:cxn ang="0">
                  <a:pos x="T2" y="T3"/>
                </a:cxn>
                <a:cxn ang="0">
                  <a:pos x="T4" y="T5"/>
                </a:cxn>
                <a:cxn ang="0">
                  <a:pos x="T6" y="T7"/>
                </a:cxn>
                <a:cxn ang="0">
                  <a:pos x="T8" y="T9"/>
                </a:cxn>
                <a:cxn ang="0">
                  <a:pos x="T10" y="T11"/>
                </a:cxn>
              </a:cxnLst>
              <a:rect l="0" t="0" r="r" b="b"/>
              <a:pathLst>
                <a:path w="166" h="123">
                  <a:moveTo>
                    <a:pt x="166" y="123"/>
                  </a:moveTo>
                  <a:cubicBezTo>
                    <a:pt x="124" y="67"/>
                    <a:pt x="67" y="24"/>
                    <a:pt x="0" y="0"/>
                  </a:cubicBezTo>
                  <a:cubicBezTo>
                    <a:pt x="25" y="32"/>
                    <a:pt x="46" y="74"/>
                    <a:pt x="62" y="123"/>
                  </a:cubicBezTo>
                  <a:lnTo>
                    <a:pt x="166" y="123"/>
                  </a:lnTo>
                  <a:close/>
                  <a:moveTo>
                    <a:pt x="166" y="123"/>
                  </a:moveTo>
                  <a:cubicBezTo>
                    <a:pt x="166" y="123"/>
                    <a:pt x="166" y="123"/>
                    <a:pt x="166" y="12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16">
              <a:extLst>
                <a:ext uri="{FF2B5EF4-FFF2-40B4-BE49-F238E27FC236}">
                  <a16:creationId xmlns="" xmlns:a16="http://schemas.microsoft.com/office/drawing/2014/main" id="{640E37E3-190B-4DC8-91AD-A7AE03FB6313}"/>
                </a:ext>
              </a:extLst>
            </p:cNvPr>
            <p:cNvSpPr>
              <a:spLocks noEditPoints="1"/>
            </p:cNvSpPr>
            <p:nvPr/>
          </p:nvSpPr>
          <p:spPr bwMode="auto">
            <a:xfrm>
              <a:off x="5778501" y="4287838"/>
              <a:ext cx="44450" cy="52388"/>
            </a:xfrm>
            <a:custGeom>
              <a:avLst/>
              <a:gdLst>
                <a:gd name="T0" fmla="*/ 19 w 158"/>
                <a:gd name="T1" fmla="*/ 168 h 181"/>
                <a:gd name="T2" fmla="*/ 19 w 158"/>
                <a:gd name="T3" fmla="*/ 181 h 181"/>
                <a:gd name="T4" fmla="*/ 158 w 158"/>
                <a:gd name="T5" fmla="*/ 110 h 181"/>
                <a:gd name="T6" fmla="*/ 122 w 158"/>
                <a:gd name="T7" fmla="*/ 0 h 181"/>
                <a:gd name="T8" fmla="*/ 0 w 158"/>
                <a:gd name="T9" fmla="*/ 0 h 181"/>
                <a:gd name="T10" fmla="*/ 19 w 158"/>
                <a:gd name="T11" fmla="*/ 168 h 181"/>
                <a:gd name="T12" fmla="*/ 19 w 158"/>
                <a:gd name="T13" fmla="*/ 168 h 181"/>
                <a:gd name="T14" fmla="*/ 19 w 158"/>
                <a:gd name="T15" fmla="*/ 168 h 1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8" h="181">
                  <a:moveTo>
                    <a:pt x="19" y="168"/>
                  </a:moveTo>
                  <a:cubicBezTo>
                    <a:pt x="19" y="172"/>
                    <a:pt x="19" y="177"/>
                    <a:pt x="19" y="181"/>
                  </a:cubicBezTo>
                  <a:cubicBezTo>
                    <a:pt x="59" y="148"/>
                    <a:pt x="106" y="124"/>
                    <a:pt x="158" y="110"/>
                  </a:cubicBezTo>
                  <a:cubicBezTo>
                    <a:pt x="152" y="71"/>
                    <a:pt x="139" y="34"/>
                    <a:pt x="122" y="0"/>
                  </a:cubicBezTo>
                  <a:cubicBezTo>
                    <a:pt x="0" y="0"/>
                    <a:pt x="0" y="0"/>
                    <a:pt x="0" y="0"/>
                  </a:cubicBezTo>
                  <a:cubicBezTo>
                    <a:pt x="12" y="51"/>
                    <a:pt x="19" y="108"/>
                    <a:pt x="19" y="168"/>
                  </a:cubicBezTo>
                  <a:close/>
                  <a:moveTo>
                    <a:pt x="19" y="168"/>
                  </a:moveTo>
                  <a:cubicBezTo>
                    <a:pt x="19" y="168"/>
                    <a:pt x="19" y="168"/>
                    <a:pt x="19" y="16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17">
              <a:extLst>
                <a:ext uri="{FF2B5EF4-FFF2-40B4-BE49-F238E27FC236}">
                  <a16:creationId xmlns="" xmlns:a16="http://schemas.microsoft.com/office/drawing/2014/main" id="{0120282C-7386-4CB8-BBB3-8BE530A009B7}"/>
                </a:ext>
              </a:extLst>
            </p:cNvPr>
            <p:cNvSpPr>
              <a:spLocks noEditPoints="1"/>
            </p:cNvSpPr>
            <p:nvPr/>
          </p:nvSpPr>
          <p:spPr bwMode="auto">
            <a:xfrm>
              <a:off x="5638801" y="4397375"/>
              <a:ext cx="53975" cy="15875"/>
            </a:xfrm>
            <a:custGeom>
              <a:avLst/>
              <a:gdLst>
                <a:gd name="T0" fmla="*/ 50 w 185"/>
                <a:gd name="T1" fmla="*/ 53 h 54"/>
                <a:gd name="T2" fmla="*/ 96 w 185"/>
                <a:gd name="T3" fmla="*/ 48 h 54"/>
                <a:gd name="T4" fmla="*/ 143 w 185"/>
                <a:gd name="T5" fmla="*/ 54 h 54"/>
                <a:gd name="T6" fmla="*/ 185 w 185"/>
                <a:gd name="T7" fmla="*/ 0 h 54"/>
                <a:gd name="T8" fmla="*/ 0 w 185"/>
                <a:gd name="T9" fmla="*/ 0 h 54"/>
                <a:gd name="T10" fmla="*/ 50 w 185"/>
                <a:gd name="T11" fmla="*/ 53 h 54"/>
                <a:gd name="T12" fmla="*/ 50 w 185"/>
                <a:gd name="T13" fmla="*/ 53 h 54"/>
                <a:gd name="T14" fmla="*/ 50 w 185"/>
                <a:gd name="T15" fmla="*/ 53 h 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5" h="54">
                  <a:moveTo>
                    <a:pt x="50" y="53"/>
                  </a:moveTo>
                  <a:cubicBezTo>
                    <a:pt x="65" y="50"/>
                    <a:pt x="80" y="48"/>
                    <a:pt x="96" y="48"/>
                  </a:cubicBezTo>
                  <a:cubicBezTo>
                    <a:pt x="112" y="48"/>
                    <a:pt x="127" y="50"/>
                    <a:pt x="143" y="54"/>
                  </a:cubicBezTo>
                  <a:cubicBezTo>
                    <a:pt x="154" y="33"/>
                    <a:pt x="168" y="15"/>
                    <a:pt x="185" y="0"/>
                  </a:cubicBezTo>
                  <a:cubicBezTo>
                    <a:pt x="0" y="0"/>
                    <a:pt x="0" y="0"/>
                    <a:pt x="0" y="0"/>
                  </a:cubicBezTo>
                  <a:cubicBezTo>
                    <a:pt x="15" y="19"/>
                    <a:pt x="31" y="37"/>
                    <a:pt x="50" y="53"/>
                  </a:cubicBezTo>
                  <a:close/>
                  <a:moveTo>
                    <a:pt x="50" y="53"/>
                  </a:moveTo>
                  <a:cubicBezTo>
                    <a:pt x="50" y="53"/>
                    <a:pt x="50" y="53"/>
                    <a:pt x="50" y="5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18">
              <a:extLst>
                <a:ext uri="{FF2B5EF4-FFF2-40B4-BE49-F238E27FC236}">
                  <a16:creationId xmlns="" xmlns:a16="http://schemas.microsoft.com/office/drawing/2014/main" id="{F1F10BF8-0559-426C-9391-E8197FE1C397}"/>
                </a:ext>
              </a:extLst>
            </p:cNvPr>
            <p:cNvSpPr>
              <a:spLocks noEditPoints="1"/>
            </p:cNvSpPr>
            <p:nvPr/>
          </p:nvSpPr>
          <p:spPr bwMode="auto">
            <a:xfrm>
              <a:off x="5618163" y="4343400"/>
              <a:ext cx="47625" cy="41275"/>
            </a:xfrm>
            <a:custGeom>
              <a:avLst/>
              <a:gdLst>
                <a:gd name="T0" fmla="*/ 0 w 162"/>
                <a:gd name="T1" fmla="*/ 0 h 144"/>
                <a:gd name="T2" fmla="*/ 41 w 162"/>
                <a:gd name="T3" fmla="*/ 144 h 144"/>
                <a:gd name="T4" fmla="*/ 162 w 162"/>
                <a:gd name="T5" fmla="*/ 144 h 144"/>
                <a:gd name="T6" fmla="*/ 144 w 162"/>
                <a:gd name="T7" fmla="*/ 0 h 144"/>
                <a:gd name="T8" fmla="*/ 0 w 162"/>
                <a:gd name="T9" fmla="*/ 0 h 144"/>
                <a:gd name="T10" fmla="*/ 0 w 162"/>
                <a:gd name="T11" fmla="*/ 0 h 144"/>
                <a:gd name="T12" fmla="*/ 0 w 162"/>
                <a:gd name="T13" fmla="*/ 0 h 144"/>
              </a:gdLst>
              <a:ahLst/>
              <a:cxnLst>
                <a:cxn ang="0">
                  <a:pos x="T0" y="T1"/>
                </a:cxn>
                <a:cxn ang="0">
                  <a:pos x="T2" y="T3"/>
                </a:cxn>
                <a:cxn ang="0">
                  <a:pos x="T4" y="T5"/>
                </a:cxn>
                <a:cxn ang="0">
                  <a:pos x="T6" y="T7"/>
                </a:cxn>
                <a:cxn ang="0">
                  <a:pos x="T8" y="T9"/>
                </a:cxn>
                <a:cxn ang="0">
                  <a:pos x="T10" y="T11"/>
                </a:cxn>
                <a:cxn ang="0">
                  <a:pos x="T12" y="T13"/>
                </a:cxn>
              </a:cxnLst>
              <a:rect l="0" t="0" r="r" b="b"/>
              <a:pathLst>
                <a:path w="162" h="144">
                  <a:moveTo>
                    <a:pt x="0" y="0"/>
                  </a:moveTo>
                  <a:cubicBezTo>
                    <a:pt x="4" y="51"/>
                    <a:pt x="18" y="100"/>
                    <a:pt x="41" y="144"/>
                  </a:cubicBezTo>
                  <a:cubicBezTo>
                    <a:pt x="162" y="144"/>
                    <a:pt x="162" y="144"/>
                    <a:pt x="162" y="144"/>
                  </a:cubicBezTo>
                  <a:cubicBezTo>
                    <a:pt x="151" y="99"/>
                    <a:pt x="145" y="50"/>
                    <a:pt x="144" y="0"/>
                  </a:cubicBezTo>
                  <a:lnTo>
                    <a:pt x="0" y="0"/>
                  </a:lnTo>
                  <a:close/>
                  <a:moveTo>
                    <a:pt x="0" y="0"/>
                  </a:moveTo>
                  <a:cubicBezTo>
                    <a:pt x="0" y="0"/>
                    <a:pt x="0" y="0"/>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19">
              <a:extLst>
                <a:ext uri="{FF2B5EF4-FFF2-40B4-BE49-F238E27FC236}">
                  <a16:creationId xmlns="" xmlns:a16="http://schemas.microsoft.com/office/drawing/2014/main" id="{01228FD4-827B-40CD-9CE7-F5C95409292F}"/>
                </a:ext>
              </a:extLst>
            </p:cNvPr>
            <p:cNvSpPr>
              <a:spLocks noEditPoints="1"/>
            </p:cNvSpPr>
            <p:nvPr/>
          </p:nvSpPr>
          <p:spPr bwMode="auto">
            <a:xfrm>
              <a:off x="5618163" y="4329113"/>
              <a:ext cx="400050" cy="193675"/>
            </a:xfrm>
            <a:custGeom>
              <a:avLst/>
              <a:gdLst>
                <a:gd name="T0" fmla="*/ 1056 w 1392"/>
                <a:gd name="T1" fmla="*/ 504 h 672"/>
                <a:gd name="T2" fmla="*/ 1150 w 1392"/>
                <a:gd name="T3" fmla="*/ 301 h 672"/>
                <a:gd name="T4" fmla="*/ 480 w 1392"/>
                <a:gd name="T5" fmla="*/ 336 h 672"/>
                <a:gd name="T6" fmla="*/ 442 w 1392"/>
                <a:gd name="T7" fmla="*/ 252 h 672"/>
                <a:gd name="T8" fmla="*/ 240 w 1392"/>
                <a:gd name="T9" fmla="*/ 384 h 672"/>
                <a:gd name="T10" fmla="*/ 198 w 1392"/>
                <a:gd name="T11" fmla="*/ 339 h 672"/>
                <a:gd name="T12" fmla="*/ 0 w 1392"/>
                <a:gd name="T13" fmla="*/ 504 h 672"/>
                <a:gd name="T14" fmla="*/ 1224 w 1392"/>
                <a:gd name="T15" fmla="*/ 672 h 672"/>
                <a:gd name="T16" fmla="*/ 1224 w 1392"/>
                <a:gd name="T17" fmla="*/ 336 h 672"/>
                <a:gd name="T18" fmla="*/ 408 w 1392"/>
                <a:gd name="T19" fmla="*/ 504 h 672"/>
                <a:gd name="T20" fmla="*/ 504 w 1392"/>
                <a:gd name="T21" fmla="*/ 504 h 672"/>
                <a:gd name="T22" fmla="*/ 528 w 1392"/>
                <a:gd name="T23" fmla="*/ 336 h 672"/>
                <a:gd name="T24" fmla="*/ 816 w 1392"/>
                <a:gd name="T25" fmla="*/ 96 h 672"/>
                <a:gd name="T26" fmla="*/ 528 w 1392"/>
                <a:gd name="T27" fmla="*/ 336 h 672"/>
                <a:gd name="T28" fmla="*/ 600 w 1392"/>
                <a:gd name="T29" fmla="*/ 504 h 672"/>
                <a:gd name="T30" fmla="*/ 696 w 1392"/>
                <a:gd name="T31" fmla="*/ 504 h 672"/>
                <a:gd name="T32" fmla="*/ 840 w 1392"/>
                <a:gd name="T33" fmla="*/ 552 h 672"/>
                <a:gd name="T34" fmla="*/ 840 w 1392"/>
                <a:gd name="T35" fmla="*/ 456 h 672"/>
                <a:gd name="T36" fmla="*/ 840 w 1392"/>
                <a:gd name="T37" fmla="*/ 552 h 672"/>
                <a:gd name="T38" fmla="*/ 860 w 1392"/>
                <a:gd name="T39" fmla="*/ 100 h 672"/>
                <a:gd name="T40" fmla="*/ 921 w 1392"/>
                <a:gd name="T41" fmla="*/ 68 h 672"/>
                <a:gd name="T42" fmla="*/ 1008 w 1392"/>
                <a:gd name="T43" fmla="*/ 624 h 672"/>
                <a:gd name="T44" fmla="*/ 960 w 1392"/>
                <a:gd name="T45" fmla="*/ 576 h 672"/>
                <a:gd name="T46" fmla="*/ 1008 w 1392"/>
                <a:gd name="T47" fmla="*/ 624 h 672"/>
                <a:gd name="T48" fmla="*/ 1056 w 1392"/>
                <a:gd name="T49" fmla="*/ 624 h 672"/>
                <a:gd name="T50" fmla="*/ 1104 w 1392"/>
                <a:gd name="T51" fmla="*/ 576 h 672"/>
                <a:gd name="T52" fmla="*/ 1224 w 1392"/>
                <a:gd name="T53" fmla="*/ 624 h 672"/>
                <a:gd name="T54" fmla="*/ 1152 w 1392"/>
                <a:gd name="T55" fmla="*/ 576 h 672"/>
                <a:gd name="T56" fmla="*/ 1296 w 1392"/>
                <a:gd name="T57" fmla="*/ 504 h 672"/>
                <a:gd name="T58" fmla="*/ 1224 w 1392"/>
                <a:gd name="T59" fmla="*/ 384 h 672"/>
                <a:gd name="T60" fmla="*/ 1224 w 1392"/>
                <a:gd name="T61" fmla="*/ 624 h 672"/>
                <a:gd name="T62" fmla="*/ 1224 w 1392"/>
                <a:gd name="T63" fmla="*/ 624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92" h="672">
                  <a:moveTo>
                    <a:pt x="1224" y="336"/>
                  </a:moveTo>
                  <a:cubicBezTo>
                    <a:pt x="1131" y="336"/>
                    <a:pt x="1056" y="411"/>
                    <a:pt x="1056" y="504"/>
                  </a:cubicBezTo>
                  <a:cubicBezTo>
                    <a:pt x="1008" y="504"/>
                    <a:pt x="1008" y="504"/>
                    <a:pt x="1008" y="504"/>
                  </a:cubicBezTo>
                  <a:cubicBezTo>
                    <a:pt x="1008" y="411"/>
                    <a:pt x="1067" y="332"/>
                    <a:pt x="1150" y="301"/>
                  </a:cubicBezTo>
                  <a:cubicBezTo>
                    <a:pt x="1132" y="131"/>
                    <a:pt x="989" y="0"/>
                    <a:pt x="816" y="0"/>
                  </a:cubicBezTo>
                  <a:cubicBezTo>
                    <a:pt x="631" y="0"/>
                    <a:pt x="480" y="151"/>
                    <a:pt x="480" y="336"/>
                  </a:cubicBezTo>
                  <a:cubicBezTo>
                    <a:pt x="432" y="336"/>
                    <a:pt x="432" y="336"/>
                    <a:pt x="432" y="336"/>
                  </a:cubicBezTo>
                  <a:cubicBezTo>
                    <a:pt x="432" y="307"/>
                    <a:pt x="435" y="279"/>
                    <a:pt x="442" y="252"/>
                  </a:cubicBezTo>
                  <a:cubicBezTo>
                    <a:pt x="423" y="244"/>
                    <a:pt x="404" y="240"/>
                    <a:pt x="384" y="240"/>
                  </a:cubicBezTo>
                  <a:cubicBezTo>
                    <a:pt x="305" y="240"/>
                    <a:pt x="240" y="305"/>
                    <a:pt x="240" y="384"/>
                  </a:cubicBezTo>
                  <a:cubicBezTo>
                    <a:pt x="192" y="384"/>
                    <a:pt x="192" y="384"/>
                    <a:pt x="192" y="384"/>
                  </a:cubicBezTo>
                  <a:cubicBezTo>
                    <a:pt x="192" y="368"/>
                    <a:pt x="194" y="353"/>
                    <a:pt x="198" y="339"/>
                  </a:cubicBezTo>
                  <a:cubicBezTo>
                    <a:pt x="188" y="337"/>
                    <a:pt x="178" y="336"/>
                    <a:pt x="168" y="336"/>
                  </a:cubicBezTo>
                  <a:cubicBezTo>
                    <a:pt x="75" y="336"/>
                    <a:pt x="0" y="411"/>
                    <a:pt x="0" y="504"/>
                  </a:cubicBezTo>
                  <a:cubicBezTo>
                    <a:pt x="0" y="597"/>
                    <a:pt x="75" y="672"/>
                    <a:pt x="168" y="672"/>
                  </a:cubicBezTo>
                  <a:cubicBezTo>
                    <a:pt x="1224" y="672"/>
                    <a:pt x="1224" y="672"/>
                    <a:pt x="1224" y="672"/>
                  </a:cubicBezTo>
                  <a:cubicBezTo>
                    <a:pt x="1317" y="672"/>
                    <a:pt x="1392" y="597"/>
                    <a:pt x="1392" y="504"/>
                  </a:cubicBezTo>
                  <a:cubicBezTo>
                    <a:pt x="1392" y="411"/>
                    <a:pt x="1317" y="336"/>
                    <a:pt x="1224" y="336"/>
                  </a:cubicBezTo>
                  <a:close/>
                  <a:moveTo>
                    <a:pt x="456" y="552"/>
                  </a:moveTo>
                  <a:cubicBezTo>
                    <a:pt x="429" y="552"/>
                    <a:pt x="408" y="531"/>
                    <a:pt x="408" y="504"/>
                  </a:cubicBezTo>
                  <a:cubicBezTo>
                    <a:pt x="408" y="477"/>
                    <a:pt x="429" y="456"/>
                    <a:pt x="456" y="456"/>
                  </a:cubicBezTo>
                  <a:cubicBezTo>
                    <a:pt x="483" y="456"/>
                    <a:pt x="504" y="477"/>
                    <a:pt x="504" y="504"/>
                  </a:cubicBezTo>
                  <a:cubicBezTo>
                    <a:pt x="504" y="531"/>
                    <a:pt x="483" y="552"/>
                    <a:pt x="456" y="552"/>
                  </a:cubicBezTo>
                  <a:close/>
                  <a:moveTo>
                    <a:pt x="528" y="336"/>
                  </a:moveTo>
                  <a:cubicBezTo>
                    <a:pt x="528" y="177"/>
                    <a:pt x="657" y="48"/>
                    <a:pt x="816" y="48"/>
                  </a:cubicBezTo>
                  <a:cubicBezTo>
                    <a:pt x="816" y="96"/>
                    <a:pt x="816" y="96"/>
                    <a:pt x="816" y="96"/>
                  </a:cubicBezTo>
                  <a:cubicBezTo>
                    <a:pt x="684" y="96"/>
                    <a:pt x="576" y="204"/>
                    <a:pt x="576" y="336"/>
                  </a:cubicBezTo>
                  <a:lnTo>
                    <a:pt x="528" y="336"/>
                  </a:lnTo>
                  <a:close/>
                  <a:moveTo>
                    <a:pt x="648" y="552"/>
                  </a:moveTo>
                  <a:cubicBezTo>
                    <a:pt x="621" y="552"/>
                    <a:pt x="600" y="531"/>
                    <a:pt x="600" y="504"/>
                  </a:cubicBezTo>
                  <a:cubicBezTo>
                    <a:pt x="600" y="477"/>
                    <a:pt x="621" y="456"/>
                    <a:pt x="648" y="456"/>
                  </a:cubicBezTo>
                  <a:cubicBezTo>
                    <a:pt x="675" y="456"/>
                    <a:pt x="696" y="477"/>
                    <a:pt x="696" y="504"/>
                  </a:cubicBezTo>
                  <a:cubicBezTo>
                    <a:pt x="696" y="531"/>
                    <a:pt x="675" y="552"/>
                    <a:pt x="648" y="552"/>
                  </a:cubicBezTo>
                  <a:close/>
                  <a:moveTo>
                    <a:pt x="840" y="552"/>
                  </a:moveTo>
                  <a:cubicBezTo>
                    <a:pt x="813" y="552"/>
                    <a:pt x="792" y="531"/>
                    <a:pt x="792" y="504"/>
                  </a:cubicBezTo>
                  <a:cubicBezTo>
                    <a:pt x="792" y="477"/>
                    <a:pt x="813" y="456"/>
                    <a:pt x="840" y="456"/>
                  </a:cubicBezTo>
                  <a:cubicBezTo>
                    <a:pt x="867" y="456"/>
                    <a:pt x="888" y="477"/>
                    <a:pt x="888" y="504"/>
                  </a:cubicBezTo>
                  <a:cubicBezTo>
                    <a:pt x="888" y="531"/>
                    <a:pt x="867" y="552"/>
                    <a:pt x="840" y="552"/>
                  </a:cubicBezTo>
                  <a:close/>
                  <a:moveTo>
                    <a:pt x="903" y="112"/>
                  </a:moveTo>
                  <a:cubicBezTo>
                    <a:pt x="889" y="107"/>
                    <a:pt x="875" y="103"/>
                    <a:pt x="860" y="100"/>
                  </a:cubicBezTo>
                  <a:cubicBezTo>
                    <a:pt x="868" y="53"/>
                    <a:pt x="868" y="53"/>
                    <a:pt x="868" y="53"/>
                  </a:cubicBezTo>
                  <a:cubicBezTo>
                    <a:pt x="886" y="56"/>
                    <a:pt x="904" y="61"/>
                    <a:pt x="921" y="68"/>
                  </a:cubicBezTo>
                  <a:lnTo>
                    <a:pt x="903" y="112"/>
                  </a:lnTo>
                  <a:close/>
                  <a:moveTo>
                    <a:pt x="1008" y="624"/>
                  </a:moveTo>
                  <a:cubicBezTo>
                    <a:pt x="960" y="624"/>
                    <a:pt x="960" y="624"/>
                    <a:pt x="960" y="624"/>
                  </a:cubicBezTo>
                  <a:cubicBezTo>
                    <a:pt x="960" y="576"/>
                    <a:pt x="960" y="576"/>
                    <a:pt x="960" y="576"/>
                  </a:cubicBezTo>
                  <a:cubicBezTo>
                    <a:pt x="1008" y="576"/>
                    <a:pt x="1008" y="576"/>
                    <a:pt x="1008" y="576"/>
                  </a:cubicBezTo>
                  <a:lnTo>
                    <a:pt x="1008" y="624"/>
                  </a:lnTo>
                  <a:close/>
                  <a:moveTo>
                    <a:pt x="1104" y="624"/>
                  </a:moveTo>
                  <a:cubicBezTo>
                    <a:pt x="1056" y="624"/>
                    <a:pt x="1056" y="624"/>
                    <a:pt x="1056" y="624"/>
                  </a:cubicBezTo>
                  <a:cubicBezTo>
                    <a:pt x="1056" y="576"/>
                    <a:pt x="1056" y="576"/>
                    <a:pt x="1056" y="576"/>
                  </a:cubicBezTo>
                  <a:cubicBezTo>
                    <a:pt x="1104" y="576"/>
                    <a:pt x="1104" y="576"/>
                    <a:pt x="1104" y="576"/>
                  </a:cubicBezTo>
                  <a:lnTo>
                    <a:pt x="1104" y="624"/>
                  </a:lnTo>
                  <a:close/>
                  <a:moveTo>
                    <a:pt x="1224" y="624"/>
                  </a:moveTo>
                  <a:cubicBezTo>
                    <a:pt x="1152" y="624"/>
                    <a:pt x="1152" y="624"/>
                    <a:pt x="1152" y="624"/>
                  </a:cubicBezTo>
                  <a:cubicBezTo>
                    <a:pt x="1152" y="576"/>
                    <a:pt x="1152" y="576"/>
                    <a:pt x="1152" y="576"/>
                  </a:cubicBezTo>
                  <a:cubicBezTo>
                    <a:pt x="1224" y="576"/>
                    <a:pt x="1224" y="576"/>
                    <a:pt x="1224" y="576"/>
                  </a:cubicBezTo>
                  <a:cubicBezTo>
                    <a:pt x="1264" y="576"/>
                    <a:pt x="1296" y="544"/>
                    <a:pt x="1296" y="504"/>
                  </a:cubicBezTo>
                  <a:cubicBezTo>
                    <a:pt x="1296" y="464"/>
                    <a:pt x="1264" y="432"/>
                    <a:pt x="1224" y="432"/>
                  </a:cubicBezTo>
                  <a:cubicBezTo>
                    <a:pt x="1224" y="384"/>
                    <a:pt x="1224" y="384"/>
                    <a:pt x="1224" y="384"/>
                  </a:cubicBezTo>
                  <a:cubicBezTo>
                    <a:pt x="1290" y="384"/>
                    <a:pt x="1344" y="438"/>
                    <a:pt x="1344" y="504"/>
                  </a:cubicBezTo>
                  <a:cubicBezTo>
                    <a:pt x="1344" y="570"/>
                    <a:pt x="1290" y="624"/>
                    <a:pt x="1224" y="624"/>
                  </a:cubicBezTo>
                  <a:close/>
                  <a:moveTo>
                    <a:pt x="1224" y="624"/>
                  </a:moveTo>
                  <a:cubicBezTo>
                    <a:pt x="1224" y="624"/>
                    <a:pt x="1224" y="624"/>
                    <a:pt x="1224" y="62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37458884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act slide">
    <p:spTree>
      <p:nvGrpSpPr>
        <p:cNvPr id="1" name=""/>
        <p:cNvGrpSpPr/>
        <p:nvPr/>
      </p:nvGrpSpPr>
      <p:grpSpPr>
        <a:xfrm>
          <a:off x="0" y="0"/>
          <a:ext cx="0" cy="0"/>
          <a:chOff x="0" y="0"/>
          <a:chExt cx="0" cy="0"/>
        </a:xfrm>
      </p:grpSpPr>
      <p:sp>
        <p:nvSpPr>
          <p:cNvPr id="23" name="Freeform: Shape 22">
            <a:extLst>
              <a:ext uri="{FF2B5EF4-FFF2-40B4-BE49-F238E27FC236}">
                <a16:creationId xmlns="" xmlns:a16="http://schemas.microsoft.com/office/drawing/2014/main" id="{7A983193-2A33-456E-8C52-3F0AD6911616}"/>
              </a:ext>
            </a:extLst>
          </p:cNvPr>
          <p:cNvSpPr/>
          <p:nvPr userDrawn="1"/>
        </p:nvSpPr>
        <p:spPr>
          <a:xfrm>
            <a:off x="-5422" y="0"/>
            <a:ext cx="12202845"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solidFill>
            <a:srgbClr val="003285"/>
          </a:solidFill>
          <a:ln w="12197" cap="flat">
            <a:noFill/>
            <a:prstDash val="solid"/>
            <a:miter/>
          </a:ln>
        </p:spPr>
        <p:txBody>
          <a:bodyPr rtlCol="0" anchor="ctr"/>
          <a:lstStyle/>
          <a:p>
            <a:endParaRPr lang="en-US"/>
          </a:p>
        </p:txBody>
      </p:sp>
      <p:pic>
        <p:nvPicPr>
          <p:cNvPr id="13" name="Picture 12" descr="A person in a suit driving a car&#10;&#10;Description automatically generated with low confidence">
            <a:extLst>
              <a:ext uri="{FF2B5EF4-FFF2-40B4-BE49-F238E27FC236}">
                <a16:creationId xmlns="" xmlns:a16="http://schemas.microsoft.com/office/drawing/2014/main" id="{887270FD-FD8E-4553-94D7-27E3212BFED2}"/>
              </a:ext>
            </a:extLst>
          </p:cNvPr>
          <p:cNvPicPr>
            <a:picLocks noChangeAspect="1"/>
          </p:cNvPicPr>
          <p:nvPr userDrawn="1"/>
        </p:nvPicPr>
        <p:blipFill>
          <a:blip r:embed="rId4">
            <a:alphaModFix amt="15000"/>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24" name="Graphic 23">
            <a:extLst>
              <a:ext uri="{FF2B5EF4-FFF2-40B4-BE49-F238E27FC236}">
                <a16:creationId xmlns="" xmlns:a16="http://schemas.microsoft.com/office/drawing/2014/main" id="{B8DA7AC8-0370-4CD9-9822-891166CE6BE1}"/>
              </a:ext>
            </a:extLst>
          </p:cNvPr>
          <p:cNvPicPr>
            <a:picLocks noChangeAspect="1"/>
          </p:cNvPicPr>
          <p:nvPr userDrawn="1"/>
        </p:nvPicPr>
        <p:blipFill>
          <a:blip r:embed="rId5">
            <a:alphaModFix/>
            <a:extLst>
              <a:ext uri="{96DAC541-7B7A-43D3-8B79-37D633B846F1}">
                <asvg:svgBlip xmlns="" xmlns:asvg="http://schemas.microsoft.com/office/drawing/2016/SVG/main" r:embed="rId6"/>
              </a:ext>
            </a:extLst>
          </a:blip>
          <a:stretch>
            <a:fillRect/>
          </a:stretch>
        </p:blipFill>
        <p:spPr>
          <a:xfrm>
            <a:off x="-5423" y="0"/>
            <a:ext cx="12202846" cy="6858000"/>
          </a:xfrm>
          <a:prstGeom prst="rect">
            <a:avLst/>
          </a:prstGeom>
        </p:spPr>
      </p:pic>
      <p:graphicFrame>
        <p:nvGraphicFramePr>
          <p:cNvPr id="8" name="Object 7" hidden="1">
            <a:extLst>
              <a:ext uri="{FF2B5EF4-FFF2-40B4-BE49-F238E27FC236}">
                <a16:creationId xmlns="" xmlns:a16="http://schemas.microsoft.com/office/drawing/2014/main" id="{43A4C77B-72A9-43AE-84FE-99A54C398E1D}"/>
              </a:ext>
            </a:extLst>
          </p:cNvPr>
          <p:cNvGraphicFramePr>
            <a:graphicFrameLocks noChangeAspect="1"/>
          </p:cNvGraphicFramePr>
          <p:nvPr userDrawn="1">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296" name="think-cell Slide" r:id="rId7" imgW="383" imgH="384" progId="TCLayout.ActiveDocument.1">
                  <p:embed/>
                </p:oleObj>
              </mc:Choice>
              <mc:Fallback>
                <p:oleObj name="think-cell Slide" r:id="rId7" imgW="383" imgH="384" progId="TCLayout.ActiveDocument.1">
                  <p:embed/>
                  <p:pic>
                    <p:nvPicPr>
                      <p:cNvPr id="0" name=""/>
                      <p:cNvPicPr/>
                      <p:nvPr/>
                    </p:nvPicPr>
                    <p:blipFill>
                      <a:blip r:embed="rId8"/>
                      <a:stretch>
                        <a:fillRect/>
                      </a:stretch>
                    </p:blipFill>
                    <p:spPr>
                      <a:xfrm>
                        <a:off x="1588" y="1588"/>
                        <a:ext cx="1588" cy="1588"/>
                      </a:xfrm>
                      <a:prstGeom prst="rect">
                        <a:avLst/>
                      </a:prstGeom>
                    </p:spPr>
                  </p:pic>
                </p:oleObj>
              </mc:Fallback>
            </mc:AlternateContent>
          </a:graphicData>
        </a:graphic>
      </p:graphicFrame>
      <p:pic>
        <p:nvPicPr>
          <p:cNvPr id="15" name="Picture 14">
            <a:extLst>
              <a:ext uri="{FF2B5EF4-FFF2-40B4-BE49-F238E27FC236}">
                <a16:creationId xmlns="" xmlns:a16="http://schemas.microsoft.com/office/drawing/2014/main" id="{C278E5A6-A326-4EBC-A474-EC482510A84F}"/>
              </a:ext>
            </a:extLst>
          </p:cNvPr>
          <p:cNvPicPr>
            <a:picLocks noChangeAspect="1"/>
          </p:cNvPicPr>
          <p:nvPr userDrawn="1"/>
        </p:nvPicPr>
        <p:blipFill>
          <a:blip r:embed="rId9">
            <a:lum bright="100000" contrast="-100000"/>
          </a:blip>
          <a:stretch>
            <a:fillRect/>
          </a:stretch>
        </p:blipFill>
        <p:spPr>
          <a:xfrm>
            <a:off x="596347" y="5622816"/>
            <a:ext cx="2412268" cy="650500"/>
          </a:xfrm>
          <a:prstGeom prst="rect">
            <a:avLst/>
          </a:prstGeom>
        </p:spPr>
      </p:pic>
      <p:pic>
        <p:nvPicPr>
          <p:cNvPr id="16" name="Picture 15">
            <a:extLst>
              <a:ext uri="{FF2B5EF4-FFF2-40B4-BE49-F238E27FC236}">
                <a16:creationId xmlns="" xmlns:a16="http://schemas.microsoft.com/office/drawing/2014/main" id="{6A50340A-BEEA-40E7-9612-8A9F5CFDB282}"/>
              </a:ext>
            </a:extLst>
          </p:cNvPr>
          <p:cNvPicPr>
            <a:picLocks noChangeAspect="1"/>
          </p:cNvPicPr>
          <p:nvPr userDrawn="1"/>
        </p:nvPicPr>
        <p:blipFill rotWithShape="1">
          <a:blip r:embed="rId10" cstate="email">
            <a:extLst>
              <a:ext uri="{28A0092B-C50C-407E-A947-70E740481C1C}">
                <a14:useLocalDpi xmlns:a14="http://schemas.microsoft.com/office/drawing/2010/main"/>
              </a:ext>
            </a:extLst>
          </a:blip>
          <a:srcRect b="25572"/>
          <a:stretch/>
        </p:blipFill>
        <p:spPr>
          <a:xfrm>
            <a:off x="604668" y="596017"/>
            <a:ext cx="4456175" cy="3949107"/>
          </a:xfrm>
          <a:prstGeom prst="rect">
            <a:avLst/>
          </a:prstGeom>
        </p:spPr>
      </p:pic>
      <p:sp>
        <p:nvSpPr>
          <p:cNvPr id="17" name="Rectangle 16">
            <a:extLst>
              <a:ext uri="{FF2B5EF4-FFF2-40B4-BE49-F238E27FC236}">
                <a16:creationId xmlns="" xmlns:a16="http://schemas.microsoft.com/office/drawing/2014/main" id="{472B6B7D-016E-4CE7-96A0-16207038861F}"/>
              </a:ext>
            </a:extLst>
          </p:cNvPr>
          <p:cNvSpPr/>
          <p:nvPr userDrawn="1"/>
        </p:nvSpPr>
        <p:spPr>
          <a:xfrm>
            <a:off x="11354547" y="4221088"/>
            <a:ext cx="837453" cy="20428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18" name="Picture 17">
            <a:extLst>
              <a:ext uri="{FF2B5EF4-FFF2-40B4-BE49-F238E27FC236}">
                <a16:creationId xmlns="" xmlns:a16="http://schemas.microsoft.com/office/drawing/2014/main" id="{EA46DEEE-F6A5-4570-A381-FE41625F4A51}"/>
              </a:ext>
            </a:extLst>
          </p:cNvPr>
          <p:cNvPicPr>
            <a:picLocks noChangeAspect="1"/>
          </p:cNvPicPr>
          <p:nvPr userDrawn="1"/>
        </p:nvPicPr>
        <p:blipFill rotWithShape="1">
          <a:blip r:embed="rId11" cstate="screen">
            <a:extLst>
              <a:ext uri="{28A0092B-C50C-407E-A947-70E740481C1C}">
                <a14:useLocalDpi xmlns:a14="http://schemas.microsoft.com/office/drawing/2010/main"/>
              </a:ext>
            </a:extLst>
          </a:blip>
          <a:srcRect t="-1" r="83068" b="-10697"/>
          <a:stretch/>
        </p:blipFill>
        <p:spPr>
          <a:xfrm>
            <a:off x="11616139" y="4398817"/>
            <a:ext cx="314268" cy="328728"/>
          </a:xfrm>
          <a:prstGeom prst="rect">
            <a:avLst/>
          </a:prstGeom>
        </p:spPr>
      </p:pic>
      <p:pic>
        <p:nvPicPr>
          <p:cNvPr id="19" name="Picture 18">
            <a:extLst>
              <a:ext uri="{FF2B5EF4-FFF2-40B4-BE49-F238E27FC236}">
                <a16:creationId xmlns="" xmlns:a16="http://schemas.microsoft.com/office/drawing/2014/main" id="{7C0677A5-58AA-48F5-8518-897C43A57F2F}"/>
              </a:ext>
            </a:extLst>
          </p:cNvPr>
          <p:cNvPicPr>
            <a:picLocks noChangeAspect="1"/>
          </p:cNvPicPr>
          <p:nvPr userDrawn="1"/>
        </p:nvPicPr>
        <p:blipFill rotWithShape="1">
          <a:blip r:embed="rId11" cstate="screen">
            <a:extLst>
              <a:ext uri="{28A0092B-C50C-407E-A947-70E740481C1C}">
                <a14:useLocalDpi xmlns:a14="http://schemas.microsoft.com/office/drawing/2010/main"/>
              </a:ext>
            </a:extLst>
          </a:blip>
          <a:srcRect l="24855" t="-1" r="53790" b="-1"/>
          <a:stretch/>
        </p:blipFill>
        <p:spPr>
          <a:xfrm>
            <a:off x="11575099" y="4896573"/>
            <a:ext cx="396348" cy="296964"/>
          </a:xfrm>
          <a:prstGeom prst="rect">
            <a:avLst/>
          </a:prstGeom>
        </p:spPr>
      </p:pic>
      <p:pic>
        <p:nvPicPr>
          <p:cNvPr id="20" name="Picture 19">
            <a:extLst>
              <a:ext uri="{FF2B5EF4-FFF2-40B4-BE49-F238E27FC236}">
                <a16:creationId xmlns="" xmlns:a16="http://schemas.microsoft.com/office/drawing/2014/main" id="{AB36E16E-1B67-4ED3-9701-2E62FC05C0B9}"/>
              </a:ext>
            </a:extLst>
          </p:cNvPr>
          <p:cNvPicPr>
            <a:picLocks noChangeAspect="1"/>
          </p:cNvPicPr>
          <p:nvPr userDrawn="1"/>
        </p:nvPicPr>
        <p:blipFill rotWithShape="1">
          <a:blip r:embed="rId11" cstate="screen">
            <a:extLst>
              <a:ext uri="{28A0092B-C50C-407E-A947-70E740481C1C}">
                <a14:useLocalDpi xmlns:a14="http://schemas.microsoft.com/office/drawing/2010/main"/>
              </a:ext>
            </a:extLst>
          </a:blip>
          <a:srcRect l="50393" t="1" r="26596" b="5425"/>
          <a:stretch/>
        </p:blipFill>
        <p:spPr>
          <a:xfrm>
            <a:off x="11559731" y="5362565"/>
            <a:ext cx="427084" cy="280852"/>
          </a:xfrm>
          <a:prstGeom prst="rect">
            <a:avLst/>
          </a:prstGeom>
        </p:spPr>
      </p:pic>
      <p:pic>
        <p:nvPicPr>
          <p:cNvPr id="21" name="Picture 20">
            <a:extLst>
              <a:ext uri="{FF2B5EF4-FFF2-40B4-BE49-F238E27FC236}">
                <a16:creationId xmlns="" xmlns:a16="http://schemas.microsoft.com/office/drawing/2014/main" id="{AF875ECA-AEEE-4AEB-BCB5-E09B63ABCA10}"/>
              </a:ext>
            </a:extLst>
          </p:cNvPr>
          <p:cNvPicPr>
            <a:picLocks noChangeAspect="1"/>
          </p:cNvPicPr>
          <p:nvPr userDrawn="1"/>
        </p:nvPicPr>
        <p:blipFill rotWithShape="1">
          <a:blip r:embed="rId11" cstate="screen">
            <a:extLst>
              <a:ext uri="{28A0092B-C50C-407E-A947-70E740481C1C}">
                <a14:useLocalDpi xmlns:a14="http://schemas.microsoft.com/office/drawing/2010/main"/>
              </a:ext>
            </a:extLst>
          </a:blip>
          <a:srcRect l="76989" t="1" b="5425"/>
          <a:stretch/>
        </p:blipFill>
        <p:spPr>
          <a:xfrm>
            <a:off x="11559731" y="5812444"/>
            <a:ext cx="427084" cy="280852"/>
          </a:xfrm>
          <a:prstGeom prst="rect">
            <a:avLst/>
          </a:prstGeom>
        </p:spPr>
      </p:pic>
      <p:sp>
        <p:nvSpPr>
          <p:cNvPr id="22" name="Rectangle 21">
            <a:extLst>
              <a:ext uri="{FF2B5EF4-FFF2-40B4-BE49-F238E27FC236}">
                <a16:creationId xmlns="" xmlns:a16="http://schemas.microsoft.com/office/drawing/2014/main" id="{1D422211-70D8-4339-9CDC-22BC99C5117F}"/>
              </a:ext>
            </a:extLst>
          </p:cNvPr>
          <p:cNvSpPr/>
          <p:nvPr userDrawn="1"/>
        </p:nvSpPr>
        <p:spPr>
          <a:xfrm>
            <a:off x="5084047" y="4317774"/>
            <a:ext cx="6096000" cy="1785104"/>
          </a:xfrm>
          <a:prstGeom prst="rect">
            <a:avLst/>
          </a:prstGeom>
        </p:spPr>
        <p:txBody>
          <a:bodyPr>
            <a:spAutoFit/>
          </a:bodyPr>
          <a:lstStyle/>
          <a:p>
            <a:pPr algn="r">
              <a:lnSpc>
                <a:spcPct val="100000"/>
              </a:lnSpc>
              <a:spcBef>
                <a:spcPts val="300"/>
              </a:spcBef>
              <a:spcAft>
                <a:spcPts val="300"/>
              </a:spcAft>
            </a:pPr>
            <a:r>
              <a:rPr lang="es-ES" dirty="0">
                <a:solidFill>
                  <a:schemeClr val="bg1"/>
                </a:solidFill>
                <a:latin typeface="Arial" panose="020B0604020202020204" pitchFamily="34" charset="0"/>
                <a:cs typeface="Arial" panose="020B0604020202020204" pitchFamily="34" charset="0"/>
              </a:rPr>
              <a:t>+1 408 508 6750</a:t>
            </a:r>
          </a:p>
          <a:p>
            <a:pPr algn="r">
              <a:lnSpc>
                <a:spcPct val="100000"/>
              </a:lnSpc>
              <a:spcBef>
                <a:spcPts val="300"/>
              </a:spcBef>
              <a:spcAft>
                <a:spcPts val="300"/>
              </a:spcAft>
            </a:pPr>
            <a:r>
              <a:rPr lang="es-ES" dirty="0">
                <a:solidFill>
                  <a:schemeClr val="bg1"/>
                </a:solidFill>
                <a:latin typeface="Arial" panose="020B0604020202020204" pitchFamily="34" charset="0"/>
                <a:cs typeface="Arial" panose="020B0604020202020204" pitchFamily="34" charset="0"/>
              </a:rPr>
              <a:t>inquiry@hillstonenet.com</a:t>
            </a:r>
          </a:p>
          <a:p>
            <a:pPr algn="r">
              <a:lnSpc>
                <a:spcPct val="100000"/>
              </a:lnSpc>
              <a:spcBef>
                <a:spcPts val="300"/>
              </a:spcBef>
              <a:spcAft>
                <a:spcPts val="300"/>
              </a:spcAft>
            </a:pPr>
            <a:r>
              <a:rPr lang="es-ES" dirty="0">
                <a:solidFill>
                  <a:schemeClr val="bg1"/>
                </a:solidFill>
                <a:latin typeface="Arial" panose="020B0604020202020204" pitchFamily="34" charset="0"/>
                <a:cs typeface="Arial" panose="020B0604020202020204" pitchFamily="34" charset="0"/>
              </a:rPr>
              <a:t>5201 Great </a:t>
            </a:r>
            <a:r>
              <a:rPr lang="es-ES" dirty="0" err="1">
                <a:solidFill>
                  <a:schemeClr val="bg1"/>
                </a:solidFill>
                <a:latin typeface="Arial" panose="020B0604020202020204" pitchFamily="34" charset="0"/>
                <a:cs typeface="Arial" panose="020B0604020202020204" pitchFamily="34" charset="0"/>
              </a:rPr>
              <a:t>America</a:t>
            </a:r>
            <a:r>
              <a:rPr lang="es-ES" dirty="0">
                <a:solidFill>
                  <a:schemeClr val="bg1"/>
                </a:solidFill>
                <a:latin typeface="Arial" panose="020B0604020202020204" pitchFamily="34" charset="0"/>
                <a:cs typeface="Arial" panose="020B0604020202020204" pitchFamily="34" charset="0"/>
              </a:rPr>
              <a:t> </a:t>
            </a:r>
            <a:r>
              <a:rPr lang="es-ES" dirty="0" err="1">
                <a:solidFill>
                  <a:schemeClr val="bg1"/>
                </a:solidFill>
                <a:latin typeface="Arial" panose="020B0604020202020204" pitchFamily="34" charset="0"/>
                <a:cs typeface="Arial" panose="020B0604020202020204" pitchFamily="34" charset="0"/>
              </a:rPr>
              <a:t>Pkwy</a:t>
            </a:r>
            <a:r>
              <a:rPr lang="es-ES" dirty="0">
                <a:solidFill>
                  <a:schemeClr val="bg1"/>
                </a:solidFill>
                <a:latin typeface="Arial" panose="020B0604020202020204" pitchFamily="34" charset="0"/>
                <a:cs typeface="Arial" panose="020B0604020202020204" pitchFamily="34" charset="0"/>
              </a:rPr>
              <a:t>, #420</a:t>
            </a:r>
          </a:p>
          <a:p>
            <a:pPr algn="r">
              <a:lnSpc>
                <a:spcPct val="100000"/>
              </a:lnSpc>
              <a:spcBef>
                <a:spcPts val="300"/>
              </a:spcBef>
              <a:spcAft>
                <a:spcPts val="300"/>
              </a:spcAft>
            </a:pPr>
            <a:r>
              <a:rPr lang="es-ES" dirty="0">
                <a:solidFill>
                  <a:schemeClr val="bg1"/>
                </a:solidFill>
                <a:latin typeface="Arial" panose="020B0604020202020204" pitchFamily="34" charset="0"/>
                <a:cs typeface="Arial" panose="020B0604020202020204" pitchFamily="34" charset="0"/>
              </a:rPr>
              <a:t>Santa Clara, CA 95054</a:t>
            </a:r>
          </a:p>
          <a:p>
            <a:pPr algn="r">
              <a:lnSpc>
                <a:spcPct val="100000"/>
              </a:lnSpc>
              <a:spcBef>
                <a:spcPts val="300"/>
              </a:spcBef>
              <a:spcAft>
                <a:spcPts val="300"/>
              </a:spcAft>
            </a:pPr>
            <a:r>
              <a:rPr lang="es-ES" dirty="0">
                <a:solidFill>
                  <a:schemeClr val="bg1"/>
                </a:solidFill>
                <a:latin typeface="Arial" panose="020B0604020202020204" pitchFamily="34" charset="0"/>
                <a:cs typeface="Arial" panose="020B0604020202020204" pitchFamily="34" charset="0"/>
              </a:rPr>
              <a:t>www.hillstonenet.com</a:t>
            </a:r>
          </a:p>
        </p:txBody>
      </p:sp>
    </p:spTree>
    <p:extLst>
      <p:ext uri="{BB962C8B-B14F-4D97-AF65-F5344CB8AC3E}">
        <p14:creationId xmlns:p14="http://schemas.microsoft.com/office/powerpoint/2010/main" val="23588173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 xmlns:a16="http://schemas.microsoft.com/office/drawing/2014/main" id="{DD31A06E-9A81-BC4B-9F49-84D3509A50C4}"/>
              </a:ext>
            </a:extLst>
          </p:cNvPr>
          <p:cNvSpPr>
            <a:spLocks noGrp="1"/>
          </p:cNvSpPr>
          <p:nvPr>
            <p:ph type="subTitle" idx="1"/>
          </p:nvPr>
        </p:nvSpPr>
        <p:spPr>
          <a:xfrm>
            <a:off x="3454398" y="3711301"/>
            <a:ext cx="8470897" cy="914400"/>
          </a:xfrm>
          <a:prstGeom prst="rect">
            <a:avLst/>
          </a:prstGeom>
        </p:spPr>
        <p:txBody>
          <a:bodyPr>
            <a:normAutofit/>
          </a:bodyPr>
          <a:lstStyle>
            <a:lvl1pPr marL="0" indent="0" algn="r">
              <a:buNone/>
              <a:defRPr sz="32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
        <p:nvSpPr>
          <p:cNvPr id="2" name="Title 1">
            <a:extLst>
              <a:ext uri="{FF2B5EF4-FFF2-40B4-BE49-F238E27FC236}">
                <a16:creationId xmlns="" xmlns:a16="http://schemas.microsoft.com/office/drawing/2014/main" id="{4EDF71CC-14BC-4D4D-AD43-FD514C7C42A1}"/>
              </a:ext>
            </a:extLst>
          </p:cNvPr>
          <p:cNvSpPr>
            <a:spLocks noGrp="1"/>
          </p:cNvSpPr>
          <p:nvPr>
            <p:ph type="ctrTitle"/>
          </p:nvPr>
        </p:nvSpPr>
        <p:spPr>
          <a:xfrm>
            <a:off x="3454399" y="2167208"/>
            <a:ext cx="8470897" cy="1295672"/>
          </a:xfrm>
          <a:prstGeom prst="rect">
            <a:avLst/>
          </a:prstGeom>
        </p:spPr>
        <p:txBody>
          <a:bodyPr anchor="ctr" anchorCtr="0">
            <a:normAutofit/>
          </a:bodyPr>
          <a:lstStyle>
            <a:lvl1pPr algn="r">
              <a:defRPr sz="4000" b="1" i="0" baseline="0">
                <a:solidFill>
                  <a:schemeClr val="bg1"/>
                </a:solidFill>
                <a:latin typeface="Arial" panose="020B0604020202020204" pitchFamily="34" charset="0"/>
              </a:defRPr>
            </a:lvl1pPr>
          </a:lstStyle>
          <a:p>
            <a:endParaRPr lang="en-US" dirty="0"/>
          </a:p>
        </p:txBody>
      </p:sp>
      <p:pic>
        <p:nvPicPr>
          <p:cNvPr id="11" name="Picture 10">
            <a:extLst>
              <a:ext uri="{FF2B5EF4-FFF2-40B4-BE49-F238E27FC236}">
                <a16:creationId xmlns="" xmlns:a16="http://schemas.microsoft.com/office/drawing/2014/main" id="{97EA33E3-FF1C-C94C-AD46-A50FCC015262}"/>
              </a:ext>
            </a:extLst>
          </p:cNvPr>
          <p:cNvPicPr>
            <a:picLocks noChangeAspect="1"/>
          </p:cNvPicPr>
          <p:nvPr userDrawn="1"/>
        </p:nvPicPr>
        <p:blipFill>
          <a:blip r:embed="rId3"/>
          <a:stretch>
            <a:fillRect/>
          </a:stretch>
        </p:blipFill>
        <p:spPr>
          <a:xfrm>
            <a:off x="-15092" y="441387"/>
            <a:ext cx="2743775" cy="1295672"/>
          </a:xfrm>
          <a:prstGeom prst="rect">
            <a:avLst/>
          </a:prstGeom>
        </p:spPr>
      </p:pic>
    </p:spTree>
    <p:extLst>
      <p:ext uri="{BB962C8B-B14F-4D97-AF65-F5344CB8AC3E}">
        <p14:creationId xmlns:p14="http://schemas.microsoft.com/office/powerpoint/2010/main" val="32476378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Title Slide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3" name="Picture 32">
            <a:extLst>
              <a:ext uri="{FF2B5EF4-FFF2-40B4-BE49-F238E27FC236}">
                <a16:creationId xmlns="" xmlns:a16="http://schemas.microsoft.com/office/drawing/2014/main" id="{D245406F-BEA2-421D-939F-AB855F645696}"/>
              </a:ext>
            </a:extLst>
          </p:cNvPr>
          <p:cNvPicPr>
            <a:picLocks noChangeAspect="1"/>
          </p:cNvPicPr>
          <p:nvPr userDrawn="1"/>
        </p:nvPicPr>
        <p:blipFill>
          <a:blip r:embed="rId3" cstate="screen">
            <a:alphaModFix amt="0"/>
            <a:extLst>
              <a:ext uri="{28A0092B-C50C-407E-A947-70E740481C1C}">
                <a14:useLocalDpi xmlns:a14="http://schemas.microsoft.com/office/drawing/2010/main"/>
              </a:ext>
            </a:extLst>
          </a:blip>
          <a:stretch>
            <a:fillRect/>
          </a:stretch>
        </p:blipFill>
        <p:spPr>
          <a:xfrm>
            <a:off x="0" y="5550937"/>
            <a:ext cx="12192000" cy="1305278"/>
          </a:xfrm>
          <a:prstGeom prst="rect">
            <a:avLst/>
          </a:prstGeom>
        </p:spPr>
      </p:pic>
      <p:pic>
        <p:nvPicPr>
          <p:cNvPr id="34" name="Picture 33">
            <a:extLst>
              <a:ext uri="{FF2B5EF4-FFF2-40B4-BE49-F238E27FC236}">
                <a16:creationId xmlns="" xmlns:a16="http://schemas.microsoft.com/office/drawing/2014/main" id="{2BECBBAC-85D4-444D-928A-FB0147C4F7C7}"/>
              </a:ext>
            </a:extLst>
          </p:cNvPr>
          <p:cNvPicPr>
            <a:picLocks noChangeAspect="1"/>
          </p:cNvPicPr>
          <p:nvPr userDrawn="1"/>
        </p:nvPicPr>
        <p:blipFill>
          <a:blip r:embed="rId4"/>
          <a:stretch>
            <a:fillRect/>
          </a:stretch>
        </p:blipFill>
        <p:spPr>
          <a:xfrm>
            <a:off x="-15092" y="441387"/>
            <a:ext cx="2743775" cy="1295672"/>
          </a:xfrm>
          <a:prstGeom prst="rect">
            <a:avLst/>
          </a:prstGeom>
        </p:spPr>
      </p:pic>
      <p:pic>
        <p:nvPicPr>
          <p:cNvPr id="49" name="Picture 48">
            <a:extLst>
              <a:ext uri="{FF2B5EF4-FFF2-40B4-BE49-F238E27FC236}">
                <a16:creationId xmlns="" xmlns:a16="http://schemas.microsoft.com/office/drawing/2014/main" id="{74E52331-52A8-48E8-AEDD-D86A74BC4715}"/>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539525" y="4923942"/>
            <a:ext cx="1634539" cy="1305279"/>
          </a:xfrm>
          <a:prstGeom prst="rect">
            <a:avLst/>
          </a:prstGeom>
        </p:spPr>
      </p:pic>
      <p:pic>
        <p:nvPicPr>
          <p:cNvPr id="51" name="Picture 50">
            <a:extLst>
              <a:ext uri="{FF2B5EF4-FFF2-40B4-BE49-F238E27FC236}">
                <a16:creationId xmlns="" xmlns:a16="http://schemas.microsoft.com/office/drawing/2014/main" id="{9C84D1EA-08F1-426B-87F7-E0F4A9D71DC3}"/>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9938404" y="4827742"/>
            <a:ext cx="1986643" cy="457200"/>
          </a:xfrm>
          <a:prstGeom prst="rect">
            <a:avLst/>
          </a:prstGeom>
        </p:spPr>
      </p:pic>
      <p:sp>
        <p:nvSpPr>
          <p:cNvPr id="3" name="Rectangle 2">
            <a:extLst>
              <a:ext uri="{FF2B5EF4-FFF2-40B4-BE49-F238E27FC236}">
                <a16:creationId xmlns="" xmlns:a16="http://schemas.microsoft.com/office/drawing/2014/main" id="{1A2AA43F-022C-4A79-B293-29E80ADEAD70}"/>
              </a:ext>
            </a:extLst>
          </p:cNvPr>
          <p:cNvSpPr/>
          <p:nvPr userDrawn="1"/>
        </p:nvSpPr>
        <p:spPr>
          <a:xfrm>
            <a:off x="6096000" y="5457418"/>
            <a:ext cx="5829047" cy="707886"/>
          </a:xfrm>
          <a:prstGeom prst="rect">
            <a:avLst/>
          </a:prstGeom>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Intersecting Human and Artificial Security Intelligence as a Force Multiplier in Enterprise Defense</a:t>
            </a:r>
          </a:p>
        </p:txBody>
      </p:sp>
      <p:sp>
        <p:nvSpPr>
          <p:cNvPr id="9" name="Title 1">
            <a:extLst>
              <a:ext uri="{FF2B5EF4-FFF2-40B4-BE49-F238E27FC236}">
                <a16:creationId xmlns="" xmlns:a16="http://schemas.microsoft.com/office/drawing/2014/main" id="{98323666-8857-4ADD-AD23-C8C78D6A0F85}"/>
              </a:ext>
            </a:extLst>
          </p:cNvPr>
          <p:cNvSpPr>
            <a:spLocks noGrp="1"/>
          </p:cNvSpPr>
          <p:nvPr>
            <p:ph type="ctrTitle"/>
          </p:nvPr>
        </p:nvSpPr>
        <p:spPr>
          <a:xfrm>
            <a:off x="3454399" y="2167208"/>
            <a:ext cx="8470897" cy="1295672"/>
          </a:xfrm>
          <a:prstGeom prst="rect">
            <a:avLst/>
          </a:prstGeom>
        </p:spPr>
        <p:txBody>
          <a:bodyPr anchor="ctr" anchorCtr="0">
            <a:normAutofit/>
          </a:bodyPr>
          <a:lstStyle>
            <a:lvl1pPr algn="r">
              <a:defRPr sz="4000" b="1" i="0" baseline="0">
                <a:solidFill>
                  <a:schemeClr val="bg1"/>
                </a:solidFill>
                <a:latin typeface="Arial" panose="020B0604020202020204" pitchFamily="34" charset="0"/>
              </a:defRPr>
            </a:lvl1pPr>
          </a:lstStyle>
          <a:p>
            <a:endParaRPr lang="en-US" dirty="0"/>
          </a:p>
        </p:txBody>
      </p:sp>
      <p:sp>
        <p:nvSpPr>
          <p:cNvPr id="10" name="Subtitle 2">
            <a:extLst>
              <a:ext uri="{FF2B5EF4-FFF2-40B4-BE49-F238E27FC236}">
                <a16:creationId xmlns="" xmlns:a16="http://schemas.microsoft.com/office/drawing/2014/main" id="{B86CA0A2-CF45-4817-8C45-E4AF07A820A3}"/>
              </a:ext>
            </a:extLst>
          </p:cNvPr>
          <p:cNvSpPr>
            <a:spLocks noGrp="1"/>
          </p:cNvSpPr>
          <p:nvPr>
            <p:ph type="subTitle" idx="1"/>
          </p:nvPr>
        </p:nvSpPr>
        <p:spPr>
          <a:xfrm>
            <a:off x="3454398" y="3711300"/>
            <a:ext cx="8467344" cy="914400"/>
          </a:xfrm>
          <a:prstGeom prst="rect">
            <a:avLst/>
          </a:prstGeom>
        </p:spPr>
        <p:txBody>
          <a:bodyPr anchor="t">
            <a:normAutofit/>
          </a:bodyPr>
          <a:lstStyle>
            <a:lvl1pPr marL="0" indent="0" algn="r">
              <a:buNone/>
              <a:defRPr sz="32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Tree>
    <p:extLst>
      <p:ext uri="{BB962C8B-B14F-4D97-AF65-F5344CB8AC3E}">
        <p14:creationId xmlns:p14="http://schemas.microsoft.com/office/powerpoint/2010/main" val="27851572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1_Title Slide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3" name="Picture 32">
            <a:extLst>
              <a:ext uri="{FF2B5EF4-FFF2-40B4-BE49-F238E27FC236}">
                <a16:creationId xmlns="" xmlns:a16="http://schemas.microsoft.com/office/drawing/2014/main" id="{D245406F-BEA2-421D-939F-AB855F645696}"/>
              </a:ext>
            </a:extLst>
          </p:cNvPr>
          <p:cNvPicPr>
            <a:picLocks noChangeAspect="1"/>
          </p:cNvPicPr>
          <p:nvPr userDrawn="1"/>
        </p:nvPicPr>
        <p:blipFill>
          <a:blip r:embed="rId3" cstate="screen">
            <a:alphaModFix amt="0"/>
            <a:extLst>
              <a:ext uri="{28A0092B-C50C-407E-A947-70E740481C1C}">
                <a14:useLocalDpi xmlns:a14="http://schemas.microsoft.com/office/drawing/2010/main"/>
              </a:ext>
            </a:extLst>
          </a:blip>
          <a:stretch>
            <a:fillRect/>
          </a:stretch>
        </p:blipFill>
        <p:spPr>
          <a:xfrm>
            <a:off x="0" y="5550937"/>
            <a:ext cx="12192000" cy="1305278"/>
          </a:xfrm>
          <a:prstGeom prst="rect">
            <a:avLst/>
          </a:prstGeom>
        </p:spPr>
      </p:pic>
      <p:pic>
        <p:nvPicPr>
          <p:cNvPr id="34" name="Picture 33">
            <a:extLst>
              <a:ext uri="{FF2B5EF4-FFF2-40B4-BE49-F238E27FC236}">
                <a16:creationId xmlns="" xmlns:a16="http://schemas.microsoft.com/office/drawing/2014/main" id="{2BECBBAC-85D4-444D-928A-FB0147C4F7C7}"/>
              </a:ext>
            </a:extLst>
          </p:cNvPr>
          <p:cNvPicPr>
            <a:picLocks noChangeAspect="1"/>
          </p:cNvPicPr>
          <p:nvPr userDrawn="1"/>
        </p:nvPicPr>
        <p:blipFill>
          <a:blip r:embed="rId4"/>
          <a:stretch>
            <a:fillRect/>
          </a:stretch>
        </p:blipFill>
        <p:spPr>
          <a:xfrm>
            <a:off x="-15092" y="441387"/>
            <a:ext cx="2743775" cy="1295672"/>
          </a:xfrm>
          <a:prstGeom prst="rect">
            <a:avLst/>
          </a:prstGeom>
        </p:spPr>
      </p:pic>
      <p:pic>
        <p:nvPicPr>
          <p:cNvPr id="49" name="Picture 48">
            <a:extLst>
              <a:ext uri="{FF2B5EF4-FFF2-40B4-BE49-F238E27FC236}">
                <a16:creationId xmlns="" xmlns:a16="http://schemas.microsoft.com/office/drawing/2014/main" id="{74E52331-52A8-48E8-AEDD-D86A74BC4715}"/>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539525" y="4923942"/>
            <a:ext cx="1634539" cy="1305279"/>
          </a:xfrm>
          <a:prstGeom prst="rect">
            <a:avLst/>
          </a:prstGeom>
        </p:spPr>
      </p:pic>
      <p:pic>
        <p:nvPicPr>
          <p:cNvPr id="51" name="Picture 50">
            <a:extLst>
              <a:ext uri="{FF2B5EF4-FFF2-40B4-BE49-F238E27FC236}">
                <a16:creationId xmlns="" xmlns:a16="http://schemas.microsoft.com/office/drawing/2014/main" id="{9C84D1EA-08F1-426B-87F7-E0F4A9D71DC3}"/>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9938404" y="4827742"/>
            <a:ext cx="1986643" cy="457200"/>
          </a:xfrm>
          <a:prstGeom prst="rect">
            <a:avLst/>
          </a:prstGeom>
        </p:spPr>
      </p:pic>
      <p:sp>
        <p:nvSpPr>
          <p:cNvPr id="3" name="Rectangle 2">
            <a:extLst>
              <a:ext uri="{FF2B5EF4-FFF2-40B4-BE49-F238E27FC236}">
                <a16:creationId xmlns="" xmlns:a16="http://schemas.microsoft.com/office/drawing/2014/main" id="{1A2AA43F-022C-4A79-B293-29E80ADEAD70}"/>
              </a:ext>
            </a:extLst>
          </p:cNvPr>
          <p:cNvSpPr/>
          <p:nvPr userDrawn="1"/>
        </p:nvSpPr>
        <p:spPr>
          <a:xfrm>
            <a:off x="6096000" y="5457418"/>
            <a:ext cx="5829047" cy="707886"/>
          </a:xfrm>
          <a:prstGeom prst="rect">
            <a:avLst/>
          </a:prstGeom>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Intersecting Human and Artificial Security Intelligence as a Force Multiplier in Enterprise Defense</a:t>
            </a:r>
          </a:p>
        </p:txBody>
      </p:sp>
      <p:sp>
        <p:nvSpPr>
          <p:cNvPr id="9" name="Title 1">
            <a:extLst>
              <a:ext uri="{FF2B5EF4-FFF2-40B4-BE49-F238E27FC236}">
                <a16:creationId xmlns="" xmlns:a16="http://schemas.microsoft.com/office/drawing/2014/main" id="{98323666-8857-4ADD-AD23-C8C78D6A0F85}"/>
              </a:ext>
            </a:extLst>
          </p:cNvPr>
          <p:cNvSpPr>
            <a:spLocks noGrp="1"/>
          </p:cNvSpPr>
          <p:nvPr>
            <p:ph type="ctrTitle"/>
          </p:nvPr>
        </p:nvSpPr>
        <p:spPr>
          <a:xfrm>
            <a:off x="3454399" y="2167208"/>
            <a:ext cx="8470897" cy="1295672"/>
          </a:xfrm>
          <a:prstGeom prst="rect">
            <a:avLst/>
          </a:prstGeom>
        </p:spPr>
        <p:txBody>
          <a:bodyPr anchor="ctr" anchorCtr="0">
            <a:normAutofit/>
          </a:bodyPr>
          <a:lstStyle>
            <a:lvl1pPr algn="r">
              <a:defRPr sz="4000" b="1" i="0" baseline="0">
                <a:solidFill>
                  <a:schemeClr val="bg1"/>
                </a:solidFill>
                <a:latin typeface="Arial" panose="020B0604020202020204" pitchFamily="34" charset="0"/>
              </a:defRPr>
            </a:lvl1pPr>
          </a:lstStyle>
          <a:p>
            <a:endParaRPr lang="en-US" dirty="0"/>
          </a:p>
        </p:txBody>
      </p:sp>
    </p:spTree>
    <p:extLst>
      <p:ext uri="{BB962C8B-B14F-4D97-AF65-F5344CB8AC3E}">
        <p14:creationId xmlns:p14="http://schemas.microsoft.com/office/powerpoint/2010/main" val="61387303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itle Slide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4EE2DFF4-D841-4982-BB11-849726B5D0AB}"/>
              </a:ext>
            </a:extLst>
          </p:cNvPr>
          <p:cNvPicPr>
            <a:picLocks noChangeAspect="1"/>
          </p:cNvPicPr>
          <p:nvPr userDrawn="1"/>
        </p:nvPicPr>
        <p:blipFill>
          <a:blip r:embed="rId3"/>
          <a:stretch>
            <a:fillRect/>
          </a:stretch>
        </p:blipFill>
        <p:spPr>
          <a:xfrm>
            <a:off x="-15092" y="441387"/>
            <a:ext cx="2743775" cy="1295672"/>
          </a:xfrm>
          <a:prstGeom prst="rect">
            <a:avLst/>
          </a:prstGeom>
        </p:spPr>
      </p:pic>
      <p:pic>
        <p:nvPicPr>
          <p:cNvPr id="8" name="Picture 7">
            <a:extLst>
              <a:ext uri="{FF2B5EF4-FFF2-40B4-BE49-F238E27FC236}">
                <a16:creationId xmlns="" xmlns:a16="http://schemas.microsoft.com/office/drawing/2014/main" id="{290FAD9C-20D9-4E63-A6EC-CEE2D96B57A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39525" y="4923942"/>
            <a:ext cx="1634539" cy="1305279"/>
          </a:xfrm>
          <a:prstGeom prst="rect">
            <a:avLst/>
          </a:prstGeom>
        </p:spPr>
      </p:pic>
      <p:sp>
        <p:nvSpPr>
          <p:cNvPr id="10" name="Subtitle 2">
            <a:extLst>
              <a:ext uri="{FF2B5EF4-FFF2-40B4-BE49-F238E27FC236}">
                <a16:creationId xmlns="" xmlns:a16="http://schemas.microsoft.com/office/drawing/2014/main" id="{A84A427A-645D-48FB-9E38-2A24CB8DC9D0}"/>
              </a:ext>
            </a:extLst>
          </p:cNvPr>
          <p:cNvSpPr>
            <a:spLocks noGrp="1"/>
          </p:cNvSpPr>
          <p:nvPr>
            <p:ph type="subTitle" idx="1"/>
          </p:nvPr>
        </p:nvSpPr>
        <p:spPr>
          <a:xfrm>
            <a:off x="3454398" y="3711301"/>
            <a:ext cx="8470897" cy="914400"/>
          </a:xfrm>
          <a:prstGeom prst="rect">
            <a:avLst/>
          </a:prstGeom>
        </p:spPr>
        <p:txBody>
          <a:bodyPr anchor="t">
            <a:normAutofit/>
          </a:bodyPr>
          <a:lstStyle>
            <a:lvl1pPr marL="0" indent="0" algn="r">
              <a:buNone/>
              <a:defRPr sz="32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
        <p:nvSpPr>
          <p:cNvPr id="11" name="Title 1">
            <a:extLst>
              <a:ext uri="{FF2B5EF4-FFF2-40B4-BE49-F238E27FC236}">
                <a16:creationId xmlns="" xmlns:a16="http://schemas.microsoft.com/office/drawing/2014/main" id="{FAA6A3C2-1940-4DEA-88C1-7ACB65C067BD}"/>
              </a:ext>
            </a:extLst>
          </p:cNvPr>
          <p:cNvSpPr>
            <a:spLocks noGrp="1"/>
          </p:cNvSpPr>
          <p:nvPr>
            <p:ph type="ctrTitle"/>
          </p:nvPr>
        </p:nvSpPr>
        <p:spPr>
          <a:xfrm>
            <a:off x="3454399" y="2167208"/>
            <a:ext cx="8470897" cy="1295672"/>
          </a:xfrm>
          <a:prstGeom prst="rect">
            <a:avLst/>
          </a:prstGeom>
        </p:spPr>
        <p:txBody>
          <a:bodyPr anchor="ctr" anchorCtr="0">
            <a:normAutofit/>
          </a:bodyPr>
          <a:lstStyle>
            <a:lvl1pPr algn="r">
              <a:defRPr sz="4000" b="1" i="0" baseline="0">
                <a:solidFill>
                  <a:schemeClr val="bg1"/>
                </a:solidFill>
                <a:latin typeface="Arial" panose="020B0604020202020204" pitchFamily="34" charset="0"/>
              </a:defRPr>
            </a:lvl1pPr>
          </a:lstStyle>
          <a:p>
            <a:endParaRPr lang="en-US" dirty="0"/>
          </a:p>
        </p:txBody>
      </p:sp>
    </p:spTree>
    <p:extLst>
      <p:ext uri="{BB962C8B-B14F-4D97-AF65-F5344CB8AC3E}">
        <p14:creationId xmlns:p14="http://schemas.microsoft.com/office/powerpoint/2010/main" val="25326755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and Colomn Light">
    <p:spTree>
      <p:nvGrpSpPr>
        <p:cNvPr id="1" name=""/>
        <p:cNvGrpSpPr/>
        <p:nvPr/>
      </p:nvGrpSpPr>
      <p:grpSpPr>
        <a:xfrm>
          <a:off x="0" y="0"/>
          <a:ext cx="0" cy="0"/>
          <a:chOff x="0" y="0"/>
          <a:chExt cx="0" cy="0"/>
        </a:xfrm>
      </p:grpSpPr>
      <p:sp>
        <p:nvSpPr>
          <p:cNvPr id="109" name="Title 1">
            <a:extLst>
              <a:ext uri="{FF2B5EF4-FFF2-40B4-BE49-F238E27FC236}">
                <a16:creationId xmlns="" xmlns:a16="http://schemas.microsoft.com/office/drawing/2014/main" id="{2FA45607-9172-400B-84A3-269446FFFB4F}"/>
              </a:ext>
            </a:extLst>
          </p:cNvPr>
          <p:cNvSpPr>
            <a:spLocks noGrp="1"/>
          </p:cNvSpPr>
          <p:nvPr>
            <p:ph type="title" hasCustomPrompt="1"/>
          </p:nvPr>
        </p:nvSpPr>
        <p:spPr>
          <a:xfrm>
            <a:off x="587375" y="584200"/>
            <a:ext cx="9496987" cy="972592"/>
          </a:xfrm>
          <a:prstGeom prst="rect">
            <a:avLst/>
          </a:prstGeom>
        </p:spPr>
        <p:txBody>
          <a:bodyPr lIns="0" tIns="0" rIns="0" bIns="0" anchor="t"/>
          <a:lstStyle>
            <a:lvl1pPr algn="l">
              <a:defRPr b="1">
                <a:solidFill>
                  <a:srgbClr val="00307D"/>
                </a:solidFill>
              </a:defRPr>
            </a:lvl1pPr>
          </a:lstStyle>
          <a:p>
            <a:r>
              <a:rPr lang="en-US" altLang="zh-CN" dirty="0" smtClean="0"/>
              <a:t>Click to edit Master title style</a:t>
            </a:r>
            <a:endParaRPr lang="es-PE" dirty="0"/>
          </a:p>
        </p:txBody>
      </p:sp>
      <p:sp>
        <p:nvSpPr>
          <p:cNvPr id="35" name="TextBox 34">
            <a:extLst>
              <a:ext uri="{FF2B5EF4-FFF2-40B4-BE49-F238E27FC236}">
                <a16:creationId xmlns="" xmlns:a16="http://schemas.microsoft.com/office/drawing/2014/main" id="{CB43B0D9-9DA8-4D27-A3D9-A1BEF53C60B2}"/>
              </a:ext>
            </a:extLst>
          </p:cNvPr>
          <p:cNvSpPr txBox="1"/>
          <p:nvPr/>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lumMod val="90000"/>
                    <a:lumOff val="10000"/>
                  </a:schemeClr>
                </a:solidFill>
                <a:sym typeface="Arial"/>
              </a:rPr>
              <a:t>See. Understand. Act.</a:t>
            </a:r>
          </a:p>
        </p:txBody>
      </p:sp>
      <p:sp>
        <p:nvSpPr>
          <p:cNvPr id="101" name="TextBox 100">
            <a:extLst>
              <a:ext uri="{FF2B5EF4-FFF2-40B4-BE49-F238E27FC236}">
                <a16:creationId xmlns="" xmlns:a16="http://schemas.microsoft.com/office/drawing/2014/main" id="{37625C1B-6A83-42C6-9F6C-A611FC493B1E}"/>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tx1">
                    <a:lumMod val="50000"/>
                    <a:lumOff val="50000"/>
                  </a:schemeClr>
                </a:solidFill>
                <a:sym typeface="Arial"/>
              </a:rPr>
              <a:t>© 2022 Hillstone Networks | All rights reserved.</a:t>
            </a:r>
          </a:p>
        </p:txBody>
      </p:sp>
      <p:sp>
        <p:nvSpPr>
          <p:cNvPr id="108" name="TextBox 107">
            <a:extLst>
              <a:ext uri="{FF2B5EF4-FFF2-40B4-BE49-F238E27FC236}">
                <a16:creationId xmlns="" xmlns:a16="http://schemas.microsoft.com/office/drawing/2014/main" id="{FBEC8FB0-A2C0-4842-9B78-42C7ED3EAF72}"/>
              </a:ext>
            </a:extLst>
          </p:cNvPr>
          <p:cNvSpPr txBox="1"/>
          <p:nvPr userDrawn="1"/>
        </p:nvSpPr>
        <p:spPr>
          <a:xfrm>
            <a:off x="848978" y="6321605"/>
            <a:ext cx="41678"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a:t>
            </a:r>
          </a:p>
        </p:txBody>
      </p:sp>
      <p:sp>
        <p:nvSpPr>
          <p:cNvPr id="110" name="Text Placeholder 2">
            <a:extLst>
              <a:ext uri="{FF2B5EF4-FFF2-40B4-BE49-F238E27FC236}">
                <a16:creationId xmlns="" xmlns:a16="http://schemas.microsoft.com/office/drawing/2014/main" id="{4A4CCFA1-64B0-4D04-9582-DE2DB294A8D1}"/>
              </a:ext>
            </a:extLst>
          </p:cNvPr>
          <p:cNvSpPr>
            <a:spLocks noGrp="1"/>
          </p:cNvSpPr>
          <p:nvPr>
            <p:ph idx="1"/>
          </p:nvPr>
        </p:nvSpPr>
        <p:spPr>
          <a:xfrm>
            <a:off x="587375" y="1825625"/>
            <a:ext cx="11017250" cy="4184650"/>
          </a:xfrm>
          <a:prstGeom prst="rect">
            <a:avLst/>
          </a:prstGeom>
        </p:spPr>
        <p:txBody>
          <a:bodyPr vert="horz" lIns="0" tIns="0" rIns="0" bIns="0" rtlCol="0">
            <a:normAutofit/>
          </a:bodyPr>
          <a:lstStyle>
            <a:lvl1pPr>
              <a:defRPr lang="en-US" sz="2000" b="0" kern="1200" baseline="0" dirty="0">
                <a:solidFill>
                  <a:schemeClr val="tx1"/>
                </a:solidFill>
                <a:latin typeface="Arial" panose="020B0604020202020204" pitchFamily="34" charset="0"/>
                <a:ea typeface="+mn-ea"/>
                <a:cs typeface="+mn-cs"/>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stStyle>
          <a:p>
            <a:pPr marL="268288" lvl="0" indent="-268288" algn="l" defTabSz="914400" rtl="0" eaLnBrk="1" latinLnBrk="0" hangingPunct="1">
              <a:lnSpc>
                <a:spcPct val="90000"/>
              </a:lnSpc>
              <a:spcBef>
                <a:spcPts val="1000"/>
              </a:spcBef>
              <a:buFont typeface="Arial" panose="020B0604020202020204" pitchFamily="34" charset="0"/>
              <a:buChar char="•"/>
            </a:pPr>
            <a:r>
              <a:rPr lang="en-US" dirty="0"/>
              <a:t>Click to edit Master text styles</a:t>
            </a:r>
          </a:p>
        </p:txBody>
      </p:sp>
      <p:sp>
        <p:nvSpPr>
          <p:cNvPr id="111" name="Slide Number Placeholder 5">
            <a:extLst>
              <a:ext uri="{FF2B5EF4-FFF2-40B4-BE49-F238E27FC236}">
                <a16:creationId xmlns="" xmlns:a16="http://schemas.microsoft.com/office/drawing/2014/main" id="{6D03AD8D-9CB5-4311-9964-D93B902CCE0E}"/>
              </a:ext>
            </a:extLst>
          </p:cNvPr>
          <p:cNvSpPr>
            <a:spLocks noGrp="1"/>
          </p:cNvSpPr>
          <p:nvPr>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rgbClr val="000000"/>
                </a:solidFill>
                <a:latin typeface="Arial"/>
                <a:cs typeface="Arial"/>
                <a:rtl val="0"/>
              </a:defRPr>
            </a:lvl1pPr>
          </a:lstStyle>
          <a:p>
            <a:fld id="{E98FCA07-3125-49EB-99F1-64DCEC752C04}" type="slidenum">
              <a:rPr lang="en-US" smtClean="0"/>
              <a:pPr/>
              <a:t>‹#›</a:t>
            </a:fld>
            <a:endParaRPr lang="en-US" sz="1152" b="0" spc="0" baseline="0" dirty="0">
              <a:solidFill>
                <a:srgbClr val="000000"/>
              </a:solidFill>
              <a:latin typeface="Arial"/>
              <a:cs typeface="Arial"/>
              <a:rtl val="0"/>
            </a:endParaRPr>
          </a:p>
        </p:txBody>
      </p:sp>
      <p:grpSp>
        <p:nvGrpSpPr>
          <p:cNvPr id="49" name="Graphic 4">
            <a:extLst>
              <a:ext uri="{FF2B5EF4-FFF2-40B4-BE49-F238E27FC236}">
                <a16:creationId xmlns="" xmlns:a16="http://schemas.microsoft.com/office/drawing/2014/main" id="{BD7821E1-06B2-45ED-8F16-1A1FAD4ADC56}"/>
              </a:ext>
            </a:extLst>
          </p:cNvPr>
          <p:cNvGrpSpPr/>
          <p:nvPr userDrawn="1"/>
        </p:nvGrpSpPr>
        <p:grpSpPr>
          <a:xfrm>
            <a:off x="10250227" y="584200"/>
            <a:ext cx="1368184" cy="366046"/>
            <a:chOff x="10396839" y="452766"/>
            <a:chExt cx="1368184" cy="366046"/>
          </a:xfrm>
          <a:solidFill>
            <a:srgbClr val="002C73"/>
          </a:solidFill>
        </p:grpSpPr>
        <p:sp>
          <p:nvSpPr>
            <p:cNvPr id="50" name="Freeform: Shape 49">
              <a:extLst>
                <a:ext uri="{FF2B5EF4-FFF2-40B4-BE49-F238E27FC236}">
                  <a16:creationId xmlns="" xmlns:a16="http://schemas.microsoft.com/office/drawing/2014/main" id="{AE36E163-B4F2-4BA9-AD40-A824A9737E9F}"/>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332E1597-367C-4D15-B3C9-38E8F55BCCFD}"/>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D61DDD98-0DDE-4209-A5E2-142CC1957D63}"/>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53" name="Freeform: Shape 52">
              <a:extLst>
                <a:ext uri="{FF2B5EF4-FFF2-40B4-BE49-F238E27FC236}">
                  <a16:creationId xmlns="" xmlns:a16="http://schemas.microsoft.com/office/drawing/2014/main" id="{0E0818F3-0B46-4BA7-8839-052FCB4BBEBD}"/>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54" name="Freeform: Shape 53">
              <a:extLst>
                <a:ext uri="{FF2B5EF4-FFF2-40B4-BE49-F238E27FC236}">
                  <a16:creationId xmlns="" xmlns:a16="http://schemas.microsoft.com/office/drawing/2014/main" id="{11B9B26B-9364-4A33-8FF9-5D8E19CC49C9}"/>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55" name="Freeform: Shape 54">
              <a:extLst>
                <a:ext uri="{FF2B5EF4-FFF2-40B4-BE49-F238E27FC236}">
                  <a16:creationId xmlns="" xmlns:a16="http://schemas.microsoft.com/office/drawing/2014/main" id="{544F662B-A45B-4971-93A7-16E1645256A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56" name="Freeform: Shape 55">
              <a:extLst>
                <a:ext uri="{FF2B5EF4-FFF2-40B4-BE49-F238E27FC236}">
                  <a16:creationId xmlns="" xmlns:a16="http://schemas.microsoft.com/office/drawing/2014/main" id="{46B5623A-D7DB-4E14-A0CF-485222AD8E1C}"/>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57" name="Freeform: Shape 56">
              <a:extLst>
                <a:ext uri="{FF2B5EF4-FFF2-40B4-BE49-F238E27FC236}">
                  <a16:creationId xmlns="" xmlns:a16="http://schemas.microsoft.com/office/drawing/2014/main" id="{3E216F48-437F-4B4E-B368-20BBCC66475D}"/>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58" name="Freeform: Shape 57">
              <a:extLst>
                <a:ext uri="{FF2B5EF4-FFF2-40B4-BE49-F238E27FC236}">
                  <a16:creationId xmlns="" xmlns:a16="http://schemas.microsoft.com/office/drawing/2014/main" id="{AE3CE3ED-03C0-433F-9136-EB1D75038E6C}"/>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59" name="Freeform: Shape 58">
              <a:extLst>
                <a:ext uri="{FF2B5EF4-FFF2-40B4-BE49-F238E27FC236}">
                  <a16:creationId xmlns="" xmlns:a16="http://schemas.microsoft.com/office/drawing/2014/main" id="{8A817748-7C53-41F8-89B0-303D914F12AF}"/>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60" name="Freeform: Shape 59">
              <a:extLst>
                <a:ext uri="{FF2B5EF4-FFF2-40B4-BE49-F238E27FC236}">
                  <a16:creationId xmlns="" xmlns:a16="http://schemas.microsoft.com/office/drawing/2014/main" id="{F3AE166B-A0DD-43DE-A71B-7852D3899D03}"/>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61" name="Freeform: Shape 60">
              <a:extLst>
                <a:ext uri="{FF2B5EF4-FFF2-40B4-BE49-F238E27FC236}">
                  <a16:creationId xmlns="" xmlns:a16="http://schemas.microsoft.com/office/drawing/2014/main" id="{ED85D8CD-1D57-413F-90D2-2BEDDBC1E76F}"/>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62" name="Freeform: Shape 61">
              <a:extLst>
                <a:ext uri="{FF2B5EF4-FFF2-40B4-BE49-F238E27FC236}">
                  <a16:creationId xmlns="" xmlns:a16="http://schemas.microsoft.com/office/drawing/2014/main" id="{A871514A-A5BD-449E-B417-9236B570FF8F}"/>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63" name="Freeform: Shape 62">
              <a:extLst>
                <a:ext uri="{FF2B5EF4-FFF2-40B4-BE49-F238E27FC236}">
                  <a16:creationId xmlns="" xmlns:a16="http://schemas.microsoft.com/office/drawing/2014/main" id="{54F32C1C-FD9F-4B0E-A3FA-87447EC055BB}"/>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64" name="Freeform: Shape 63">
              <a:extLst>
                <a:ext uri="{FF2B5EF4-FFF2-40B4-BE49-F238E27FC236}">
                  <a16:creationId xmlns="" xmlns:a16="http://schemas.microsoft.com/office/drawing/2014/main" id="{C1010C80-9ECA-406E-A3B0-A49CEE316457}"/>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65" name="Freeform: Shape 64">
              <a:extLst>
                <a:ext uri="{FF2B5EF4-FFF2-40B4-BE49-F238E27FC236}">
                  <a16:creationId xmlns="" xmlns:a16="http://schemas.microsoft.com/office/drawing/2014/main" id="{BF1969CA-91FF-442B-B693-5EA9AB62AF81}"/>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66" name="Freeform: Shape 65">
              <a:extLst>
                <a:ext uri="{FF2B5EF4-FFF2-40B4-BE49-F238E27FC236}">
                  <a16:creationId xmlns="" xmlns:a16="http://schemas.microsoft.com/office/drawing/2014/main" id="{E9678C22-5874-46AF-ABCC-8298DEDCDD2E}"/>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Tree>
    <p:extLst>
      <p:ext uri="{BB962C8B-B14F-4D97-AF65-F5344CB8AC3E}">
        <p14:creationId xmlns:p14="http://schemas.microsoft.com/office/powerpoint/2010/main" val="1979549238"/>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slide with Only Header">
    <p:spTree>
      <p:nvGrpSpPr>
        <p:cNvPr id="1" name=""/>
        <p:cNvGrpSpPr/>
        <p:nvPr/>
      </p:nvGrpSpPr>
      <p:grpSpPr>
        <a:xfrm>
          <a:off x="0" y="0"/>
          <a:ext cx="0" cy="0"/>
          <a:chOff x="0" y="0"/>
          <a:chExt cx="0" cy="0"/>
        </a:xfrm>
      </p:grpSpPr>
      <p:sp>
        <p:nvSpPr>
          <p:cNvPr id="5" name="Title 4">
            <a:extLst>
              <a:ext uri="{FF2B5EF4-FFF2-40B4-BE49-F238E27FC236}">
                <a16:creationId xmlns="" xmlns:a16="http://schemas.microsoft.com/office/drawing/2014/main" id="{295A797D-BA9A-4BED-84FE-2CD4BE22855E}"/>
              </a:ext>
            </a:extLst>
          </p:cNvPr>
          <p:cNvSpPr>
            <a:spLocks noGrp="1"/>
          </p:cNvSpPr>
          <p:nvPr>
            <p:ph type="title"/>
          </p:nvPr>
        </p:nvSpPr>
        <p:spPr/>
        <p:txBody>
          <a:bodyPr/>
          <a:lstStyle/>
          <a:p>
            <a:endParaRPr lang="en-US" dirty="0"/>
          </a:p>
        </p:txBody>
      </p:sp>
    </p:spTree>
    <p:extLst>
      <p:ext uri="{BB962C8B-B14F-4D97-AF65-F5344CB8AC3E}">
        <p14:creationId xmlns:p14="http://schemas.microsoft.com/office/powerpoint/2010/main" val="25389102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slide/ One content Image text etc">
    <p:spTree>
      <p:nvGrpSpPr>
        <p:cNvPr id="1" name=""/>
        <p:cNvGrpSpPr/>
        <p:nvPr/>
      </p:nvGrpSpPr>
      <p:grpSpPr>
        <a:xfrm>
          <a:off x="0" y="0"/>
          <a:ext cx="0" cy="0"/>
          <a:chOff x="0" y="0"/>
          <a:chExt cx="0" cy="0"/>
        </a:xfrm>
      </p:grpSpPr>
      <p:sp>
        <p:nvSpPr>
          <p:cNvPr id="5" name="Text Placeholder 2">
            <a:extLst>
              <a:ext uri="{FF2B5EF4-FFF2-40B4-BE49-F238E27FC236}">
                <a16:creationId xmlns="" xmlns:a16="http://schemas.microsoft.com/office/drawing/2014/main" id="{9D5B7895-C28F-4D7B-A23C-7A541DF76BA6}"/>
              </a:ext>
            </a:extLst>
          </p:cNvPr>
          <p:cNvSpPr>
            <a:spLocks noGrp="1"/>
          </p:cNvSpPr>
          <p:nvPr>
            <p:ph idx="1"/>
          </p:nvPr>
        </p:nvSpPr>
        <p:spPr>
          <a:xfrm>
            <a:off x="559593" y="1268760"/>
            <a:ext cx="11072813" cy="4824536"/>
          </a:xfrm>
          <a:prstGeom prst="rect">
            <a:avLst/>
          </a:prstGeom>
        </p:spPr>
        <p:txBody>
          <a:bodyPr vert="horz" lIns="91440" tIns="45720" rIns="91440" bIns="45720" rtlCol="0">
            <a:normAutofit/>
          </a:bodyPr>
          <a:lstStyle>
            <a:lvl1pPr>
              <a:defRPr/>
            </a:lvl1pPr>
          </a:lstStyle>
          <a:p>
            <a:pPr lvl="0"/>
            <a:endParaRPr lang="en-US" dirty="0"/>
          </a:p>
        </p:txBody>
      </p:sp>
      <p:sp>
        <p:nvSpPr>
          <p:cNvPr id="3" name="Title 2">
            <a:extLst>
              <a:ext uri="{FF2B5EF4-FFF2-40B4-BE49-F238E27FC236}">
                <a16:creationId xmlns="" xmlns:a16="http://schemas.microsoft.com/office/drawing/2014/main" id="{855F1E8D-15A1-4716-B05E-3611531D22F1}"/>
              </a:ext>
            </a:extLst>
          </p:cNvPr>
          <p:cNvSpPr>
            <a:spLocks noGrp="1"/>
          </p:cNvSpPr>
          <p:nvPr>
            <p:ph type="title"/>
          </p:nvPr>
        </p:nvSpPr>
        <p:spPr/>
        <p:txBody>
          <a:bodyPr/>
          <a:lstStyle/>
          <a:p>
            <a:endParaRPr lang="en-US" dirty="0"/>
          </a:p>
        </p:txBody>
      </p:sp>
    </p:spTree>
    <p:extLst>
      <p:ext uri="{BB962C8B-B14F-4D97-AF65-F5344CB8AC3E}">
        <p14:creationId xmlns:p14="http://schemas.microsoft.com/office/powerpoint/2010/main" val="2659058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Slide 1">
    <p:bg>
      <p:bgPr>
        <a:gradFill>
          <a:gsLst>
            <a:gs pos="96599">
              <a:schemeClr val="tx1">
                <a:alpha val="90000"/>
              </a:schemeClr>
            </a:gs>
            <a:gs pos="50000">
              <a:schemeClr val="tx2">
                <a:alpha val="90000"/>
              </a:schemeClr>
            </a:gs>
            <a:gs pos="0">
              <a:schemeClr val="tx1"/>
            </a:gs>
          </a:gsLst>
          <a:lin ang="18900000" scaled="0"/>
        </a:gradFill>
        <a:effectLst/>
      </p:bgPr>
    </p:bg>
    <p:spTree>
      <p:nvGrpSpPr>
        <p:cNvPr id="1" name=""/>
        <p:cNvGrpSpPr/>
        <p:nvPr/>
      </p:nvGrpSpPr>
      <p:grpSpPr>
        <a:xfrm>
          <a:off x="0" y="0"/>
          <a:ext cx="0" cy="0"/>
          <a:chOff x="0" y="0"/>
          <a:chExt cx="0" cy="0"/>
        </a:xfrm>
      </p:grpSpPr>
      <p:pic>
        <p:nvPicPr>
          <p:cNvPr id="53" name="Picture 52">
            <a:extLst>
              <a:ext uri="{FF2B5EF4-FFF2-40B4-BE49-F238E27FC236}">
                <a16:creationId xmlns="" xmlns:a16="http://schemas.microsoft.com/office/drawing/2014/main" id="{099CB7C3-3AF3-456F-878B-AB144F66A4FF}"/>
              </a:ext>
            </a:extLst>
          </p:cNvPr>
          <p:cNvPicPr>
            <a:picLocks noChangeAspect="1"/>
          </p:cNvPicPr>
          <p:nvPr userDrawn="1"/>
        </p:nvPicPr>
        <p:blipFill>
          <a:blip r:embed="rId2">
            <a:duotone>
              <a:prstClr val="black"/>
              <a:schemeClr val="accent4">
                <a:tint val="45000"/>
                <a:satMod val="400000"/>
              </a:schemeClr>
            </a:duotone>
            <a:extLst>
              <a:ext uri="{BEBA8EAE-BF5A-486C-A8C5-ECC9F3942E4B}">
                <a14:imgProps xmlns:a14="http://schemas.microsoft.com/office/drawing/2010/main">
                  <a14:imgLayer r:embed="rId3">
                    <a14:imgEffect>
                      <a14:brightnessContrast bright="40000" contrast="67000"/>
                    </a14:imgEffect>
                  </a14:imgLayer>
                </a14:imgProps>
              </a:ext>
            </a:extLst>
          </a:blip>
          <a:stretch>
            <a:fillRect/>
          </a:stretch>
        </p:blipFill>
        <p:spPr>
          <a:xfrm>
            <a:off x="-5423" y="0"/>
            <a:ext cx="12204700" cy="6858000"/>
          </a:xfrm>
          <a:prstGeom prst="rect">
            <a:avLst/>
          </a:prstGeom>
        </p:spPr>
      </p:pic>
      <p:sp>
        <p:nvSpPr>
          <p:cNvPr id="27" name="Freeform: Shape 26">
            <a:extLst>
              <a:ext uri="{FF2B5EF4-FFF2-40B4-BE49-F238E27FC236}">
                <a16:creationId xmlns="" xmlns:a16="http://schemas.microsoft.com/office/drawing/2014/main" id="{59022E9A-9B99-434A-914C-0FC620165F81}"/>
              </a:ext>
            </a:extLst>
          </p:cNvPr>
          <p:cNvSpPr/>
          <p:nvPr userDrawn="1"/>
        </p:nvSpPr>
        <p:spPr>
          <a:xfrm>
            <a:off x="-16946" y="0"/>
            <a:ext cx="12202845"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solidFill>
            <a:srgbClr val="003285">
              <a:alpha val="92000"/>
            </a:srgbClr>
          </a:solidFill>
          <a:ln w="12197" cap="flat">
            <a:noFill/>
            <a:prstDash val="solid"/>
            <a:miter/>
          </a:ln>
        </p:spPr>
        <p:txBody>
          <a:bodyPr rtlCol="0" anchor="ctr"/>
          <a:lstStyle/>
          <a:p>
            <a:endParaRPr lang="en-US"/>
          </a:p>
        </p:txBody>
      </p:sp>
      <p:pic>
        <p:nvPicPr>
          <p:cNvPr id="28" name="Graphic 27">
            <a:extLst>
              <a:ext uri="{FF2B5EF4-FFF2-40B4-BE49-F238E27FC236}">
                <a16:creationId xmlns="" xmlns:a16="http://schemas.microsoft.com/office/drawing/2014/main" id="{1AB707D5-5A17-4BF7-85A4-F4541BCC764F}"/>
              </a:ext>
            </a:extLst>
          </p:cNvPr>
          <p:cNvPicPr>
            <a:picLocks noChangeAspect="1"/>
          </p:cNvPicPr>
          <p:nvPr userDrawn="1"/>
        </p:nvPicPr>
        <p:blipFill>
          <a:blip r:embed="rId4">
            <a:alphaModFix amt="98000"/>
            <a:extLst>
              <a:ext uri="{96DAC541-7B7A-43D3-8B79-37D633B846F1}">
                <asvg:svgBlip xmlns="" xmlns:asvg="http://schemas.microsoft.com/office/drawing/2016/SVG/main" r:embed="rId5"/>
              </a:ext>
            </a:extLst>
          </a:blip>
          <a:stretch>
            <a:fillRect/>
          </a:stretch>
        </p:blipFill>
        <p:spPr>
          <a:xfrm>
            <a:off x="-5423" y="0"/>
            <a:ext cx="12202846" cy="6858000"/>
          </a:xfrm>
          <a:prstGeom prst="rect">
            <a:avLst/>
          </a:prstGeom>
        </p:spPr>
      </p:pic>
      <p:sp>
        <p:nvSpPr>
          <p:cNvPr id="35" name="TextBox 34">
            <a:extLst>
              <a:ext uri="{FF2B5EF4-FFF2-40B4-BE49-F238E27FC236}">
                <a16:creationId xmlns="" xmlns:a16="http://schemas.microsoft.com/office/drawing/2014/main" id="{09CB126D-9CDE-41B2-A45D-3A42C8FF84BA}"/>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bg1"/>
                </a:solidFill>
                <a:sym typeface="Arial"/>
              </a:rPr>
              <a:t>© 2022 Hillstone Networks | All rights reserved.</a:t>
            </a:r>
          </a:p>
        </p:txBody>
      </p:sp>
      <p:sp>
        <p:nvSpPr>
          <p:cNvPr id="54" name="Title 1">
            <a:extLst>
              <a:ext uri="{FF2B5EF4-FFF2-40B4-BE49-F238E27FC236}">
                <a16:creationId xmlns="" xmlns:a16="http://schemas.microsoft.com/office/drawing/2014/main" id="{0B337F67-132B-48F7-B2A1-BBF90AB075B1}"/>
              </a:ext>
            </a:extLst>
          </p:cNvPr>
          <p:cNvSpPr>
            <a:spLocks noGrp="1"/>
          </p:cNvSpPr>
          <p:nvPr>
            <p:ph type="ctrTitle" hasCustomPrompt="1"/>
          </p:nvPr>
        </p:nvSpPr>
        <p:spPr>
          <a:xfrm>
            <a:off x="573589" y="2060848"/>
            <a:ext cx="11044822" cy="1329595"/>
          </a:xfrm>
          <a:prstGeom prst="rect">
            <a:avLst/>
          </a:prstGeom>
        </p:spPr>
        <p:txBody>
          <a:bodyPr vert="horz" lIns="0" tIns="0" rIns="0" bIns="0" anchor="b"/>
          <a:lstStyle>
            <a:lvl1pPr algn="ctr">
              <a:defRPr sz="4800" b="1">
                <a:solidFill>
                  <a:schemeClr val="bg1"/>
                </a:solidFill>
              </a:defRPr>
            </a:lvl1pPr>
          </a:lstStyle>
          <a:p>
            <a:r>
              <a:rPr lang="en-US" dirty="0"/>
              <a:t>Insert Your</a:t>
            </a:r>
            <a:br>
              <a:rPr lang="en-US" dirty="0"/>
            </a:br>
            <a:r>
              <a:rPr lang="en-US" dirty="0"/>
              <a:t>Divider Header</a:t>
            </a:r>
          </a:p>
        </p:txBody>
      </p:sp>
      <p:sp>
        <p:nvSpPr>
          <p:cNvPr id="55" name="Subtitle 2">
            <a:extLst>
              <a:ext uri="{FF2B5EF4-FFF2-40B4-BE49-F238E27FC236}">
                <a16:creationId xmlns="" xmlns:a16="http://schemas.microsoft.com/office/drawing/2014/main" id="{9FEECED3-AF94-47A1-B7FF-FF07EFF31455}"/>
              </a:ext>
            </a:extLst>
          </p:cNvPr>
          <p:cNvSpPr>
            <a:spLocks noGrp="1"/>
          </p:cNvSpPr>
          <p:nvPr>
            <p:ph type="subTitle" idx="1"/>
          </p:nvPr>
        </p:nvSpPr>
        <p:spPr>
          <a:xfrm>
            <a:off x="573590" y="3501001"/>
            <a:ext cx="11044822" cy="1006971"/>
          </a:xfrm>
          <a:prstGeom prst="rect">
            <a:avLst/>
          </a:prstGeom>
        </p:spPr>
        <p:txBody>
          <a:bodyPr lIns="0" tIns="0" rIns="0" bIns="0">
            <a:normAutofit/>
          </a:bodyPr>
          <a:lstStyle>
            <a:lvl1pPr marL="0" indent="0" algn="ctr">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6" name="Text Placeholder 4">
            <a:extLst>
              <a:ext uri="{FF2B5EF4-FFF2-40B4-BE49-F238E27FC236}">
                <a16:creationId xmlns="" xmlns:a16="http://schemas.microsoft.com/office/drawing/2014/main" id="{CAC179F6-A0A0-49F9-B596-C48371259334}"/>
              </a:ext>
            </a:extLst>
          </p:cNvPr>
          <p:cNvSpPr>
            <a:spLocks noGrp="1"/>
          </p:cNvSpPr>
          <p:nvPr>
            <p:ph type="body" sz="quarter" idx="10" hasCustomPrompt="1"/>
          </p:nvPr>
        </p:nvSpPr>
        <p:spPr>
          <a:xfrm>
            <a:off x="573588" y="4618531"/>
            <a:ext cx="11044826" cy="395289"/>
          </a:xfrm>
          <a:prstGeom prst="rect">
            <a:avLst/>
          </a:prstGeom>
        </p:spPr>
        <p:txBody>
          <a:bodyPr vert="horz" lIns="0" tIns="0" rIns="0" bIns="0" rtlCol="0">
            <a:normAutofit/>
          </a:bodyPr>
          <a:lstStyle>
            <a:lvl1pPr algn="ctr">
              <a:defRPr lang="en-US" sz="1800" dirty="0" smtClean="0">
                <a:solidFill>
                  <a:schemeClr val="bg1"/>
                </a:solidFill>
              </a:defRPr>
            </a:lvl1pPr>
            <a:lvl2pPr>
              <a:defRPr lang="en-US" sz="2000" dirty="0" smtClean="0"/>
            </a:lvl2pPr>
            <a:lvl3pPr>
              <a:defRPr lang="en-US" sz="1800" dirty="0" smtClean="0"/>
            </a:lvl3pPr>
            <a:lvl4pPr>
              <a:defRPr lang="en-US" sz="1600" dirty="0" smtClean="0"/>
            </a:lvl4pPr>
            <a:lvl5pPr>
              <a:defRPr lang="en-US" sz="1600" dirty="0"/>
            </a:lvl5pPr>
          </a:lstStyle>
          <a:p>
            <a:pPr marL="0" lvl="0" indent="0" algn="ctr">
              <a:buNone/>
            </a:pPr>
            <a:r>
              <a:rPr lang="en-US" dirty="0"/>
              <a:t>Click to add text</a:t>
            </a:r>
          </a:p>
        </p:txBody>
      </p:sp>
      <p:grpSp>
        <p:nvGrpSpPr>
          <p:cNvPr id="59" name="Graphic 347">
            <a:extLst>
              <a:ext uri="{FF2B5EF4-FFF2-40B4-BE49-F238E27FC236}">
                <a16:creationId xmlns="" xmlns:a16="http://schemas.microsoft.com/office/drawing/2014/main" id="{02FBB0C6-91BB-493F-80C6-E8B8901B9223}"/>
              </a:ext>
            </a:extLst>
          </p:cNvPr>
          <p:cNvGrpSpPr/>
          <p:nvPr userDrawn="1"/>
        </p:nvGrpSpPr>
        <p:grpSpPr>
          <a:xfrm>
            <a:off x="9666824" y="455805"/>
            <a:ext cx="1951587" cy="522426"/>
            <a:chOff x="9808012" y="455805"/>
            <a:chExt cx="1951587" cy="522426"/>
          </a:xfrm>
          <a:solidFill>
            <a:srgbClr val="FFFFFF"/>
          </a:solidFill>
        </p:grpSpPr>
        <p:sp>
          <p:nvSpPr>
            <p:cNvPr id="60" name="Freeform: Shape 59">
              <a:extLst>
                <a:ext uri="{FF2B5EF4-FFF2-40B4-BE49-F238E27FC236}">
                  <a16:creationId xmlns="" xmlns:a16="http://schemas.microsoft.com/office/drawing/2014/main" id="{5A6797CE-CBDF-429D-AECC-CDEB7CED0E78}"/>
                </a:ext>
              </a:extLst>
            </p:cNvPr>
            <p:cNvSpPr/>
            <p:nvPr/>
          </p:nvSpPr>
          <p:spPr>
            <a:xfrm>
              <a:off x="11470433" y="556658"/>
              <a:ext cx="265138" cy="271913"/>
            </a:xfrm>
            <a:custGeom>
              <a:avLst/>
              <a:gdLst>
                <a:gd name="connsiteX0" fmla="*/ 265786 w 265138"/>
                <a:gd name="connsiteY0" fmla="*/ 169819 h 271913"/>
                <a:gd name="connsiteX1" fmla="*/ 198945 w 265138"/>
                <a:gd name="connsiteY1" fmla="*/ 245321 h 271913"/>
                <a:gd name="connsiteX2" fmla="*/ 112831 w 265138"/>
                <a:gd name="connsiteY2" fmla="*/ 271911 h 271913"/>
                <a:gd name="connsiteX3" fmla="*/ 65261 w 265138"/>
                <a:gd name="connsiteY3" fmla="*/ 261665 h 271913"/>
                <a:gd name="connsiteX4" fmla="*/ 27571 w 265138"/>
                <a:gd name="connsiteY4" fmla="*/ 232391 h 271913"/>
                <a:gd name="connsiteX5" fmla="*/ 5006 w 265138"/>
                <a:gd name="connsiteY5" fmla="*/ 188115 h 271913"/>
                <a:gd name="connsiteX6" fmla="*/ 2566 w 265138"/>
                <a:gd name="connsiteY6" fmla="*/ 135788 h 271913"/>
                <a:gd name="connsiteX7" fmla="*/ 19521 w 265138"/>
                <a:gd name="connsiteY7" fmla="*/ 83461 h 271913"/>
                <a:gd name="connsiteX8" fmla="*/ 54161 w 265138"/>
                <a:gd name="connsiteY8" fmla="*/ 39184 h 271913"/>
                <a:gd name="connsiteX9" fmla="*/ 99657 w 265138"/>
                <a:gd name="connsiteY9" fmla="*/ 10154 h 271913"/>
                <a:gd name="connsiteX10" fmla="*/ 150399 w 265138"/>
                <a:gd name="connsiteY10" fmla="*/ 30 h 271913"/>
                <a:gd name="connsiteX11" fmla="*/ 217363 w 265138"/>
                <a:gd name="connsiteY11" fmla="*/ 21254 h 271913"/>
                <a:gd name="connsiteX12" fmla="*/ 259810 w 265138"/>
                <a:gd name="connsiteY12" fmla="*/ 82241 h 271913"/>
                <a:gd name="connsiteX13" fmla="*/ 123686 w 265138"/>
                <a:gd name="connsiteY13" fmla="*/ 168599 h 271913"/>
                <a:gd name="connsiteX14" fmla="*/ 99292 w 265138"/>
                <a:gd name="connsiteY14" fmla="*/ 120419 h 271913"/>
                <a:gd name="connsiteX15" fmla="*/ 173208 w 265138"/>
                <a:gd name="connsiteY15" fmla="*/ 72605 h 271913"/>
                <a:gd name="connsiteX16" fmla="*/ 161011 w 265138"/>
                <a:gd name="connsiteY16" fmla="*/ 66019 h 271913"/>
                <a:gd name="connsiteX17" fmla="*/ 146740 w 265138"/>
                <a:gd name="connsiteY17" fmla="*/ 63823 h 271913"/>
                <a:gd name="connsiteX18" fmla="*/ 103927 w 265138"/>
                <a:gd name="connsiteY18" fmla="*/ 82363 h 271913"/>
                <a:gd name="connsiteX19" fmla="*/ 80995 w 265138"/>
                <a:gd name="connsiteY19" fmla="*/ 127859 h 271913"/>
                <a:gd name="connsiteX20" fmla="*/ 90997 w 265138"/>
                <a:gd name="connsiteY20" fmla="*/ 173966 h 271913"/>
                <a:gd name="connsiteX21" fmla="*/ 128566 w 265138"/>
                <a:gd name="connsiteY21" fmla="*/ 192506 h 271913"/>
                <a:gd name="connsiteX22" fmla="*/ 171744 w 265138"/>
                <a:gd name="connsiteY22" fmla="*/ 178845 h 271913"/>
                <a:gd name="connsiteX23" fmla="*/ 209678 w 265138"/>
                <a:gd name="connsiteY23" fmla="*/ 138715 h 271913"/>
                <a:gd name="connsiteX24" fmla="*/ 266274 w 265138"/>
                <a:gd name="connsiteY24" fmla="*/ 169209 h 271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65138" h="271913">
                  <a:moveTo>
                    <a:pt x="265786" y="169819"/>
                  </a:moveTo>
                  <a:cubicBezTo>
                    <a:pt x="249931" y="200015"/>
                    <a:pt x="226996" y="225921"/>
                    <a:pt x="198945" y="245321"/>
                  </a:cubicBezTo>
                  <a:cubicBezTo>
                    <a:pt x="173579" y="262666"/>
                    <a:pt x="143560" y="271935"/>
                    <a:pt x="112831" y="271911"/>
                  </a:cubicBezTo>
                  <a:cubicBezTo>
                    <a:pt x="96414" y="272028"/>
                    <a:pt x="80173" y="268530"/>
                    <a:pt x="65261" y="261665"/>
                  </a:cubicBezTo>
                  <a:cubicBezTo>
                    <a:pt x="50594" y="254967"/>
                    <a:pt x="37690" y="244944"/>
                    <a:pt x="27571" y="232391"/>
                  </a:cubicBezTo>
                  <a:cubicBezTo>
                    <a:pt x="16929" y="219442"/>
                    <a:pt x="9229" y="204335"/>
                    <a:pt x="5006" y="188115"/>
                  </a:cubicBezTo>
                  <a:cubicBezTo>
                    <a:pt x="867" y="170987"/>
                    <a:pt x="39" y="153226"/>
                    <a:pt x="2566" y="135788"/>
                  </a:cubicBezTo>
                  <a:cubicBezTo>
                    <a:pt x="5111" y="117488"/>
                    <a:pt x="10850" y="99776"/>
                    <a:pt x="19521" y="83461"/>
                  </a:cubicBezTo>
                  <a:cubicBezTo>
                    <a:pt x="28371" y="66778"/>
                    <a:pt x="40098" y="51789"/>
                    <a:pt x="54161" y="39184"/>
                  </a:cubicBezTo>
                  <a:cubicBezTo>
                    <a:pt x="67543" y="26961"/>
                    <a:pt x="82934" y="17141"/>
                    <a:pt x="99657" y="10154"/>
                  </a:cubicBezTo>
                  <a:cubicBezTo>
                    <a:pt x="115754" y="3519"/>
                    <a:pt x="132988" y="81"/>
                    <a:pt x="150399" y="30"/>
                  </a:cubicBezTo>
                  <a:cubicBezTo>
                    <a:pt x="174459" y="-540"/>
                    <a:pt x="198023" y="6928"/>
                    <a:pt x="217363" y="21254"/>
                  </a:cubicBezTo>
                  <a:cubicBezTo>
                    <a:pt x="237260" y="36911"/>
                    <a:pt x="252038" y="58144"/>
                    <a:pt x="259810" y="82241"/>
                  </a:cubicBezTo>
                  <a:lnTo>
                    <a:pt x="123686" y="168599"/>
                  </a:lnTo>
                  <a:lnTo>
                    <a:pt x="99292" y="120419"/>
                  </a:lnTo>
                  <a:lnTo>
                    <a:pt x="173208" y="72605"/>
                  </a:lnTo>
                  <a:cubicBezTo>
                    <a:pt x="169521" y="69771"/>
                    <a:pt x="165403" y="67547"/>
                    <a:pt x="161011" y="66019"/>
                  </a:cubicBezTo>
                  <a:cubicBezTo>
                    <a:pt x="156399" y="64540"/>
                    <a:pt x="151583" y="63799"/>
                    <a:pt x="146740" y="63823"/>
                  </a:cubicBezTo>
                  <a:cubicBezTo>
                    <a:pt x="130558" y="64003"/>
                    <a:pt x="115129" y="70685"/>
                    <a:pt x="103927" y="82363"/>
                  </a:cubicBezTo>
                  <a:cubicBezTo>
                    <a:pt x="91209" y="94389"/>
                    <a:pt x="83097" y="110483"/>
                    <a:pt x="80995" y="127859"/>
                  </a:cubicBezTo>
                  <a:cubicBezTo>
                    <a:pt x="78009" y="143948"/>
                    <a:pt x="81613" y="160561"/>
                    <a:pt x="90997" y="173966"/>
                  </a:cubicBezTo>
                  <a:cubicBezTo>
                    <a:pt x="99648" y="186020"/>
                    <a:pt x="113736" y="192972"/>
                    <a:pt x="128566" y="192506"/>
                  </a:cubicBezTo>
                  <a:cubicBezTo>
                    <a:pt x="143992" y="192319"/>
                    <a:pt x="159018" y="187565"/>
                    <a:pt x="171744" y="178845"/>
                  </a:cubicBezTo>
                  <a:cubicBezTo>
                    <a:pt x="187012" y="168216"/>
                    <a:pt x="199925" y="154556"/>
                    <a:pt x="209678" y="138715"/>
                  </a:cubicBezTo>
                  <a:lnTo>
                    <a:pt x="266274" y="169209"/>
                  </a:lnTo>
                </a:path>
              </a:pathLst>
            </a:custGeom>
            <a:solidFill>
              <a:srgbClr val="FFFFFF"/>
            </a:solidFill>
            <a:ln w="12192" cap="flat">
              <a:noFill/>
              <a:prstDash val="solid"/>
              <a:miter/>
            </a:ln>
          </p:spPr>
          <p:txBody>
            <a:bodyPr rtlCol="0" anchor="ctr"/>
            <a:lstStyle/>
            <a:p>
              <a:endParaRPr lang="en-US"/>
            </a:p>
          </p:txBody>
        </p:sp>
        <p:sp>
          <p:nvSpPr>
            <p:cNvPr id="61" name="Freeform: Shape 60">
              <a:extLst>
                <a:ext uri="{FF2B5EF4-FFF2-40B4-BE49-F238E27FC236}">
                  <a16:creationId xmlns="" xmlns:a16="http://schemas.microsoft.com/office/drawing/2014/main" id="{4526790A-822C-41F7-9D82-E9E1DCF198ED}"/>
                </a:ext>
              </a:extLst>
            </p:cNvPr>
            <p:cNvSpPr/>
            <p:nvPr/>
          </p:nvSpPr>
          <p:spPr>
            <a:xfrm>
              <a:off x="10213695" y="455805"/>
              <a:ext cx="81486" cy="74182"/>
            </a:xfrm>
            <a:custGeom>
              <a:avLst/>
              <a:gdLst>
                <a:gd name="connsiteX0" fmla="*/ 76642 w 81486"/>
                <a:gd name="connsiteY0" fmla="*/ 53680 h 74182"/>
                <a:gd name="connsiteX1" fmla="*/ 52979 w 81486"/>
                <a:gd name="connsiteY1" fmla="*/ 74171 h 74182"/>
                <a:gd name="connsiteX2" fmla="*/ 19314 w 81486"/>
                <a:gd name="connsiteY2" fmla="*/ 74171 h 74182"/>
                <a:gd name="connsiteX3" fmla="*/ 1147 w 81486"/>
                <a:gd name="connsiteY3" fmla="*/ 57231 h 74182"/>
                <a:gd name="connsiteX4" fmla="*/ 1383 w 81486"/>
                <a:gd name="connsiteY4" fmla="*/ 53680 h 74182"/>
                <a:gd name="connsiteX5" fmla="*/ 6019 w 81486"/>
                <a:gd name="connsiteY5" fmla="*/ 20503 h 74182"/>
                <a:gd name="connsiteX6" fmla="*/ 29804 w 81486"/>
                <a:gd name="connsiteY6" fmla="*/ 11 h 74182"/>
                <a:gd name="connsiteX7" fmla="*/ 64444 w 81486"/>
                <a:gd name="connsiteY7" fmla="*/ 11 h 74182"/>
                <a:gd name="connsiteX8" fmla="*/ 82611 w 81486"/>
                <a:gd name="connsiteY8" fmla="*/ 16951 h 74182"/>
                <a:gd name="connsiteX9" fmla="*/ 82375 w 81486"/>
                <a:gd name="connsiteY9" fmla="*/ 20503 h 74182"/>
                <a:gd name="connsiteX10" fmla="*/ 77617 w 81486"/>
                <a:gd name="connsiteY10" fmla="*/ 53680 h 74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1486" h="74182">
                  <a:moveTo>
                    <a:pt x="76642" y="53680"/>
                  </a:moveTo>
                  <a:cubicBezTo>
                    <a:pt x="74754" y="65337"/>
                    <a:pt x="64787" y="73969"/>
                    <a:pt x="52979" y="74171"/>
                  </a:cubicBezTo>
                  <a:lnTo>
                    <a:pt x="19314" y="74171"/>
                  </a:lnTo>
                  <a:cubicBezTo>
                    <a:pt x="9619" y="74510"/>
                    <a:pt x="1485" y="66926"/>
                    <a:pt x="1147" y="57231"/>
                  </a:cubicBezTo>
                  <a:cubicBezTo>
                    <a:pt x="1105" y="56042"/>
                    <a:pt x="1185" y="54852"/>
                    <a:pt x="1383" y="53680"/>
                  </a:cubicBezTo>
                  <a:lnTo>
                    <a:pt x="6019" y="20503"/>
                  </a:lnTo>
                  <a:cubicBezTo>
                    <a:pt x="7914" y="8800"/>
                    <a:pt x="17949" y="155"/>
                    <a:pt x="29804" y="11"/>
                  </a:cubicBezTo>
                  <a:lnTo>
                    <a:pt x="64444" y="11"/>
                  </a:lnTo>
                  <a:cubicBezTo>
                    <a:pt x="74139" y="-328"/>
                    <a:pt x="82273" y="7257"/>
                    <a:pt x="82611" y="16951"/>
                  </a:cubicBezTo>
                  <a:cubicBezTo>
                    <a:pt x="82653" y="18140"/>
                    <a:pt x="82573" y="19330"/>
                    <a:pt x="82375" y="20503"/>
                  </a:cubicBezTo>
                  <a:lnTo>
                    <a:pt x="77617" y="53680"/>
                  </a:lnTo>
                </a:path>
              </a:pathLst>
            </a:custGeom>
            <a:solidFill>
              <a:srgbClr val="FFFFFF"/>
            </a:solidFill>
            <a:ln w="12192" cap="flat">
              <a:noFill/>
              <a:prstDash val="solid"/>
              <a:miter/>
            </a:ln>
          </p:spPr>
          <p:txBody>
            <a:bodyPr rtlCol="0" anchor="ctr"/>
            <a:lstStyle/>
            <a:p>
              <a:endParaRPr lang="en-US"/>
            </a:p>
          </p:txBody>
        </p:sp>
        <p:sp>
          <p:nvSpPr>
            <p:cNvPr id="62" name="Freeform: Shape 61">
              <a:extLst>
                <a:ext uri="{FF2B5EF4-FFF2-40B4-BE49-F238E27FC236}">
                  <a16:creationId xmlns="" xmlns:a16="http://schemas.microsoft.com/office/drawing/2014/main" id="{D2A22251-0F22-4087-9828-5249A7662E5D}"/>
                </a:ext>
              </a:extLst>
            </p:cNvPr>
            <p:cNvSpPr/>
            <p:nvPr/>
          </p:nvSpPr>
          <p:spPr>
            <a:xfrm>
              <a:off x="9837164" y="455938"/>
              <a:ext cx="354944" cy="372265"/>
            </a:xfrm>
            <a:custGeom>
              <a:avLst/>
              <a:gdLst>
                <a:gd name="connsiteX0" fmla="*/ 354945 w 354944"/>
                <a:gd name="connsiteY0" fmla="*/ 0 h 372265"/>
                <a:gd name="connsiteX1" fmla="*/ 352384 w 354944"/>
                <a:gd name="connsiteY1" fmla="*/ 16589 h 372265"/>
                <a:gd name="connsiteX2" fmla="*/ 304569 w 354944"/>
                <a:gd name="connsiteY2" fmla="*/ 355189 h 372265"/>
                <a:gd name="connsiteX3" fmla="*/ 302008 w 354944"/>
                <a:gd name="connsiteY3" fmla="*/ 372265 h 372265"/>
                <a:gd name="connsiteX4" fmla="*/ 223091 w 354944"/>
                <a:gd name="connsiteY4" fmla="*/ 372265 h 372265"/>
                <a:gd name="connsiteX5" fmla="*/ 244802 w 354944"/>
                <a:gd name="connsiteY5" fmla="*/ 217846 h 372265"/>
                <a:gd name="connsiteX6" fmla="*/ 100873 w 354944"/>
                <a:gd name="connsiteY6" fmla="*/ 217846 h 372265"/>
                <a:gd name="connsiteX7" fmla="*/ 79039 w 354944"/>
                <a:gd name="connsiteY7" fmla="*/ 372265 h 372265"/>
                <a:gd name="connsiteX8" fmla="*/ 0 w 354944"/>
                <a:gd name="connsiteY8" fmla="*/ 372265 h 372265"/>
                <a:gd name="connsiteX9" fmla="*/ 2440 w 354944"/>
                <a:gd name="connsiteY9" fmla="*/ 355067 h 372265"/>
                <a:gd name="connsiteX10" fmla="*/ 50009 w 354944"/>
                <a:gd name="connsiteY10" fmla="*/ 16954 h 372265"/>
                <a:gd name="connsiteX11" fmla="*/ 52571 w 354944"/>
                <a:gd name="connsiteY11" fmla="*/ 0 h 372265"/>
                <a:gd name="connsiteX12" fmla="*/ 131610 w 354944"/>
                <a:gd name="connsiteY12" fmla="*/ 0 h 372265"/>
                <a:gd name="connsiteX13" fmla="*/ 110142 w 354944"/>
                <a:gd name="connsiteY13" fmla="*/ 151736 h 372265"/>
                <a:gd name="connsiteX14" fmla="*/ 254195 w 354944"/>
                <a:gd name="connsiteY14" fmla="*/ 151736 h 372265"/>
                <a:gd name="connsiteX15" fmla="*/ 275540 w 354944"/>
                <a:gd name="connsiteY15" fmla="*/ 0 h 372265"/>
                <a:gd name="connsiteX16" fmla="*/ 354945 w 354944"/>
                <a:gd name="connsiteY16" fmla="*/ 0 h 372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4944" h="372265">
                  <a:moveTo>
                    <a:pt x="354945" y="0"/>
                  </a:moveTo>
                  <a:lnTo>
                    <a:pt x="352384" y="16589"/>
                  </a:lnTo>
                  <a:lnTo>
                    <a:pt x="304569" y="355189"/>
                  </a:lnTo>
                  <a:lnTo>
                    <a:pt x="302008" y="372265"/>
                  </a:lnTo>
                  <a:lnTo>
                    <a:pt x="223091" y="372265"/>
                  </a:lnTo>
                  <a:lnTo>
                    <a:pt x="244802" y="217846"/>
                  </a:lnTo>
                  <a:lnTo>
                    <a:pt x="100873" y="217846"/>
                  </a:lnTo>
                  <a:lnTo>
                    <a:pt x="79039" y="372265"/>
                  </a:lnTo>
                  <a:lnTo>
                    <a:pt x="0" y="372265"/>
                  </a:lnTo>
                  <a:lnTo>
                    <a:pt x="2440" y="355067"/>
                  </a:lnTo>
                  <a:lnTo>
                    <a:pt x="50009" y="16954"/>
                  </a:lnTo>
                  <a:lnTo>
                    <a:pt x="52571" y="0"/>
                  </a:lnTo>
                  <a:lnTo>
                    <a:pt x="131610" y="0"/>
                  </a:lnTo>
                  <a:lnTo>
                    <a:pt x="110142" y="151736"/>
                  </a:lnTo>
                  <a:lnTo>
                    <a:pt x="254195" y="151736"/>
                  </a:lnTo>
                  <a:lnTo>
                    <a:pt x="275540" y="0"/>
                  </a:lnTo>
                  <a:lnTo>
                    <a:pt x="354945" y="0"/>
                  </a:lnTo>
                  <a:close/>
                </a:path>
              </a:pathLst>
            </a:custGeom>
            <a:solidFill>
              <a:srgbClr val="FFFFFF"/>
            </a:solidFill>
            <a:ln w="12192" cap="flat">
              <a:noFill/>
              <a:prstDash val="solid"/>
              <a:miter/>
            </a:ln>
          </p:spPr>
          <p:txBody>
            <a:bodyPr rtlCol="0" anchor="ctr"/>
            <a:lstStyle/>
            <a:p>
              <a:endParaRPr lang="en-US"/>
            </a:p>
          </p:txBody>
        </p:sp>
        <p:sp>
          <p:nvSpPr>
            <p:cNvPr id="63" name="Freeform: Shape 62">
              <a:extLst>
                <a:ext uri="{FF2B5EF4-FFF2-40B4-BE49-F238E27FC236}">
                  <a16:creationId xmlns="" xmlns:a16="http://schemas.microsoft.com/office/drawing/2014/main" id="{E15467E7-F178-4261-8CCD-5F7BEF307F8E}"/>
                </a:ext>
              </a:extLst>
            </p:cNvPr>
            <p:cNvSpPr/>
            <p:nvPr/>
          </p:nvSpPr>
          <p:spPr>
            <a:xfrm>
              <a:off x="10169422" y="556811"/>
              <a:ext cx="113680" cy="271758"/>
            </a:xfrm>
            <a:custGeom>
              <a:avLst/>
              <a:gdLst>
                <a:gd name="connsiteX0" fmla="*/ 38422 w 113680"/>
                <a:gd name="connsiteY0" fmla="*/ 0 h 271758"/>
                <a:gd name="connsiteX1" fmla="*/ 113680 w 113680"/>
                <a:gd name="connsiteY1" fmla="*/ 0 h 271758"/>
                <a:gd name="connsiteX2" fmla="*/ 75258 w 113680"/>
                <a:gd name="connsiteY2" fmla="*/ 271759 h 271758"/>
                <a:gd name="connsiteX3" fmla="*/ 0 w 113680"/>
                <a:gd name="connsiteY3" fmla="*/ 271759 h 271758"/>
                <a:gd name="connsiteX4" fmla="*/ 38422 w 113680"/>
                <a:gd name="connsiteY4" fmla="*/ 0 h 2717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680" h="271758">
                  <a:moveTo>
                    <a:pt x="38422" y="0"/>
                  </a:moveTo>
                  <a:lnTo>
                    <a:pt x="113680" y="0"/>
                  </a:lnTo>
                  <a:lnTo>
                    <a:pt x="75258" y="271759"/>
                  </a:lnTo>
                  <a:lnTo>
                    <a:pt x="0" y="271759"/>
                  </a:lnTo>
                  <a:lnTo>
                    <a:pt x="38422" y="0"/>
                  </a:lnTo>
                  <a:close/>
                </a:path>
              </a:pathLst>
            </a:custGeom>
            <a:solidFill>
              <a:srgbClr val="FFFFFF"/>
            </a:solidFill>
            <a:ln w="12192" cap="flat">
              <a:noFill/>
              <a:prstDash val="solid"/>
              <a:miter/>
            </a:ln>
          </p:spPr>
          <p:txBody>
            <a:bodyPr rtlCol="0" anchor="ctr"/>
            <a:lstStyle/>
            <a:p>
              <a:endParaRPr lang="en-US"/>
            </a:p>
          </p:txBody>
        </p:sp>
        <p:sp>
          <p:nvSpPr>
            <p:cNvPr id="64" name="Freeform: Shape 63">
              <a:extLst>
                <a:ext uri="{FF2B5EF4-FFF2-40B4-BE49-F238E27FC236}">
                  <a16:creationId xmlns="" xmlns:a16="http://schemas.microsoft.com/office/drawing/2014/main" id="{FF2E5306-28D0-42DE-A649-94F0487DE85F}"/>
                </a:ext>
              </a:extLst>
            </p:cNvPr>
            <p:cNvSpPr/>
            <p:nvPr/>
          </p:nvSpPr>
          <p:spPr>
            <a:xfrm>
              <a:off x="10273466" y="456304"/>
              <a:ext cx="127828" cy="372265"/>
            </a:xfrm>
            <a:custGeom>
              <a:avLst/>
              <a:gdLst>
                <a:gd name="connsiteX0" fmla="*/ 75258 w 127828"/>
                <a:gd name="connsiteY0" fmla="*/ 372265 h 372265"/>
                <a:gd name="connsiteX1" fmla="*/ 0 w 127828"/>
                <a:gd name="connsiteY1" fmla="*/ 372265 h 372265"/>
                <a:gd name="connsiteX2" fmla="*/ 52571 w 127828"/>
                <a:gd name="connsiteY2" fmla="*/ 0 h 372265"/>
                <a:gd name="connsiteX3" fmla="*/ 127829 w 127828"/>
                <a:gd name="connsiteY3" fmla="*/ 0 h 372265"/>
                <a:gd name="connsiteX4" fmla="*/ 75258 w 127828"/>
                <a:gd name="connsiteY4" fmla="*/ 372265 h 3722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28" h="372265">
                  <a:moveTo>
                    <a:pt x="75258" y="372265"/>
                  </a:moveTo>
                  <a:lnTo>
                    <a:pt x="0" y="372265"/>
                  </a:lnTo>
                  <a:lnTo>
                    <a:pt x="52571" y="0"/>
                  </a:lnTo>
                  <a:lnTo>
                    <a:pt x="127829" y="0"/>
                  </a:lnTo>
                  <a:lnTo>
                    <a:pt x="75258" y="372265"/>
                  </a:lnTo>
                  <a:close/>
                </a:path>
              </a:pathLst>
            </a:custGeom>
            <a:solidFill>
              <a:srgbClr val="FFFFFF"/>
            </a:solidFill>
            <a:ln w="12192" cap="flat">
              <a:noFill/>
              <a:prstDash val="solid"/>
              <a:miter/>
            </a:ln>
          </p:spPr>
          <p:txBody>
            <a:bodyPr rtlCol="0" anchor="ctr"/>
            <a:lstStyle/>
            <a:p>
              <a:endParaRPr lang="en-US"/>
            </a:p>
          </p:txBody>
        </p:sp>
        <p:sp>
          <p:nvSpPr>
            <p:cNvPr id="65" name="Freeform: Shape 64">
              <a:extLst>
                <a:ext uri="{FF2B5EF4-FFF2-40B4-BE49-F238E27FC236}">
                  <a16:creationId xmlns="" xmlns:a16="http://schemas.microsoft.com/office/drawing/2014/main" id="{2022588E-52AE-4247-BA17-BFC473DE4C3A}"/>
                </a:ext>
              </a:extLst>
            </p:cNvPr>
            <p:cNvSpPr/>
            <p:nvPr/>
          </p:nvSpPr>
          <p:spPr>
            <a:xfrm>
              <a:off x="10380465" y="456304"/>
              <a:ext cx="561419" cy="373182"/>
            </a:xfrm>
            <a:custGeom>
              <a:avLst/>
              <a:gdLst>
                <a:gd name="connsiteX0" fmla="*/ 485590 w 561419"/>
                <a:gd name="connsiteY0" fmla="*/ 158932 h 373182"/>
                <a:gd name="connsiteX1" fmla="*/ 554383 w 561419"/>
                <a:gd name="connsiteY1" fmla="*/ 158932 h 373182"/>
                <a:gd name="connsiteX2" fmla="*/ 562556 w 561419"/>
                <a:gd name="connsiteY2" fmla="*/ 100507 h 373182"/>
                <a:gd name="connsiteX3" fmla="*/ 493884 w 561419"/>
                <a:gd name="connsiteY3" fmla="*/ 100507 h 373182"/>
                <a:gd name="connsiteX4" fmla="*/ 508033 w 561419"/>
                <a:gd name="connsiteY4" fmla="*/ 0 h 373182"/>
                <a:gd name="connsiteX5" fmla="*/ 449973 w 561419"/>
                <a:gd name="connsiteY5" fmla="*/ 0 h 373182"/>
                <a:gd name="connsiteX6" fmla="*/ 437776 w 561419"/>
                <a:gd name="connsiteY6" fmla="*/ 6099 h 373182"/>
                <a:gd name="connsiteX7" fmla="*/ 430092 w 561419"/>
                <a:gd name="connsiteY7" fmla="*/ 17564 h 373182"/>
                <a:gd name="connsiteX8" fmla="*/ 417894 w 561419"/>
                <a:gd name="connsiteY8" fmla="*/ 100507 h 373182"/>
                <a:gd name="connsiteX9" fmla="*/ 215783 w 561419"/>
                <a:gd name="connsiteY9" fmla="*/ 100507 h 373182"/>
                <a:gd name="connsiteX10" fmla="*/ 151868 w 561419"/>
                <a:gd name="connsiteY10" fmla="*/ 114656 h 373182"/>
                <a:gd name="connsiteX11" fmla="*/ 113081 w 561419"/>
                <a:gd name="connsiteY11" fmla="*/ 179424 h 373182"/>
                <a:gd name="connsiteX12" fmla="*/ 116130 w 561419"/>
                <a:gd name="connsiteY12" fmla="*/ 219432 h 373182"/>
                <a:gd name="connsiteX13" fmla="*/ 135646 w 561419"/>
                <a:gd name="connsiteY13" fmla="*/ 248827 h 373182"/>
                <a:gd name="connsiteX14" fmla="*/ 160041 w 561419"/>
                <a:gd name="connsiteY14" fmla="*/ 261025 h 373182"/>
                <a:gd name="connsiteX15" fmla="*/ 200414 w 561419"/>
                <a:gd name="connsiteY15" fmla="*/ 264318 h 373182"/>
                <a:gd name="connsiteX16" fmla="*/ 245789 w 561419"/>
                <a:gd name="connsiteY16" fmla="*/ 264318 h 373182"/>
                <a:gd name="connsiteX17" fmla="*/ 277746 w 561419"/>
                <a:gd name="connsiteY17" fmla="*/ 267855 h 373182"/>
                <a:gd name="connsiteX18" fmla="*/ 287504 w 561419"/>
                <a:gd name="connsiteY18" fmla="*/ 291153 h 373182"/>
                <a:gd name="connsiteX19" fmla="*/ 264573 w 561419"/>
                <a:gd name="connsiteY19" fmla="*/ 313474 h 373182"/>
                <a:gd name="connsiteX20" fmla="*/ 230786 w 561419"/>
                <a:gd name="connsiteY20" fmla="*/ 314328 h 373182"/>
                <a:gd name="connsiteX21" fmla="*/ 80392 w 561419"/>
                <a:gd name="connsiteY21" fmla="*/ 314328 h 373182"/>
                <a:gd name="connsiteX22" fmla="*/ 124668 w 561419"/>
                <a:gd name="connsiteY22" fmla="*/ 366 h 373182"/>
                <a:gd name="connsiteX23" fmla="*/ 68438 w 561419"/>
                <a:gd name="connsiteY23" fmla="*/ 366 h 373182"/>
                <a:gd name="connsiteX24" fmla="*/ 56241 w 561419"/>
                <a:gd name="connsiteY24" fmla="*/ 6099 h 373182"/>
                <a:gd name="connsiteX25" fmla="*/ 48922 w 561419"/>
                <a:gd name="connsiteY25" fmla="*/ 17564 h 373182"/>
                <a:gd name="connsiteX26" fmla="*/ 1230 w 561419"/>
                <a:gd name="connsiteY26" fmla="*/ 355311 h 373182"/>
                <a:gd name="connsiteX27" fmla="*/ 5133 w 561419"/>
                <a:gd name="connsiteY27" fmla="*/ 367508 h 373182"/>
                <a:gd name="connsiteX28" fmla="*/ 15989 w 561419"/>
                <a:gd name="connsiteY28" fmla="*/ 372997 h 373182"/>
                <a:gd name="connsiteX29" fmla="*/ 245910 w 561419"/>
                <a:gd name="connsiteY29" fmla="*/ 372997 h 373182"/>
                <a:gd name="connsiteX30" fmla="*/ 305434 w 561419"/>
                <a:gd name="connsiteY30" fmla="*/ 366776 h 373182"/>
                <a:gd name="connsiteX31" fmla="*/ 339221 w 561419"/>
                <a:gd name="connsiteY31" fmla="*/ 341406 h 373182"/>
                <a:gd name="connsiteX32" fmla="*/ 363616 w 561419"/>
                <a:gd name="connsiteY32" fmla="*/ 287127 h 373182"/>
                <a:gd name="connsiteX33" fmla="*/ 344710 w 561419"/>
                <a:gd name="connsiteY33" fmla="*/ 227848 h 373182"/>
                <a:gd name="connsiteX34" fmla="*/ 280551 w 561419"/>
                <a:gd name="connsiteY34" fmla="*/ 209552 h 373182"/>
                <a:gd name="connsiteX35" fmla="*/ 236275 w 561419"/>
                <a:gd name="connsiteY35" fmla="*/ 209552 h 373182"/>
                <a:gd name="connsiteX36" fmla="*/ 200658 w 561419"/>
                <a:gd name="connsiteY36" fmla="*/ 205283 h 373182"/>
                <a:gd name="connsiteX37" fmla="*/ 191510 w 561419"/>
                <a:gd name="connsiteY37" fmla="*/ 183449 h 373182"/>
                <a:gd name="connsiteX38" fmla="*/ 207367 w 561419"/>
                <a:gd name="connsiteY38" fmla="*/ 161860 h 373182"/>
                <a:gd name="connsiteX39" fmla="*/ 236519 w 561419"/>
                <a:gd name="connsiteY39" fmla="*/ 159664 h 373182"/>
                <a:gd name="connsiteX40" fmla="*/ 409966 w 561419"/>
                <a:gd name="connsiteY40" fmla="*/ 159664 h 373182"/>
                <a:gd name="connsiteX41" fmla="*/ 394231 w 561419"/>
                <a:gd name="connsiteY41" fmla="*/ 271271 h 373182"/>
                <a:gd name="connsiteX42" fmla="*/ 403867 w 561419"/>
                <a:gd name="connsiteY42" fmla="*/ 349700 h 373182"/>
                <a:gd name="connsiteX43" fmla="*/ 469977 w 561419"/>
                <a:gd name="connsiteY43" fmla="*/ 372997 h 373182"/>
                <a:gd name="connsiteX44" fmla="*/ 524500 w 561419"/>
                <a:gd name="connsiteY44" fmla="*/ 372997 h 373182"/>
                <a:gd name="connsiteX45" fmla="*/ 532550 w 561419"/>
                <a:gd name="connsiteY45" fmla="*/ 314937 h 373182"/>
                <a:gd name="connsiteX46" fmla="*/ 503154 w 561419"/>
                <a:gd name="connsiteY46" fmla="*/ 314937 h 373182"/>
                <a:gd name="connsiteX47" fmla="*/ 471441 w 561419"/>
                <a:gd name="connsiteY47" fmla="*/ 301520 h 373182"/>
                <a:gd name="connsiteX48" fmla="*/ 471441 w 561419"/>
                <a:gd name="connsiteY48" fmla="*/ 257854 h 373182"/>
                <a:gd name="connsiteX49" fmla="*/ 485346 w 561419"/>
                <a:gd name="connsiteY49" fmla="*/ 159664 h 373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561419" h="373182">
                  <a:moveTo>
                    <a:pt x="485590" y="158932"/>
                  </a:moveTo>
                  <a:lnTo>
                    <a:pt x="554383" y="158932"/>
                  </a:lnTo>
                  <a:lnTo>
                    <a:pt x="562556" y="100507"/>
                  </a:lnTo>
                  <a:lnTo>
                    <a:pt x="493884" y="100507"/>
                  </a:lnTo>
                  <a:lnTo>
                    <a:pt x="508033" y="0"/>
                  </a:lnTo>
                  <a:lnTo>
                    <a:pt x="449973" y="0"/>
                  </a:lnTo>
                  <a:cubicBezTo>
                    <a:pt x="449973" y="0"/>
                    <a:pt x="445582" y="0"/>
                    <a:pt x="437776" y="6099"/>
                  </a:cubicBezTo>
                  <a:cubicBezTo>
                    <a:pt x="429970" y="12197"/>
                    <a:pt x="430092" y="17564"/>
                    <a:pt x="430092" y="17564"/>
                  </a:cubicBezTo>
                  <a:lnTo>
                    <a:pt x="417894" y="100507"/>
                  </a:lnTo>
                  <a:lnTo>
                    <a:pt x="215783" y="100507"/>
                  </a:lnTo>
                  <a:cubicBezTo>
                    <a:pt x="186265" y="100507"/>
                    <a:pt x="165042" y="105264"/>
                    <a:pt x="151868" y="114656"/>
                  </a:cubicBezTo>
                  <a:cubicBezTo>
                    <a:pt x="130324" y="129753"/>
                    <a:pt x="116220" y="153304"/>
                    <a:pt x="113081" y="179424"/>
                  </a:cubicBezTo>
                  <a:cubicBezTo>
                    <a:pt x="110974" y="192816"/>
                    <a:pt x="112018" y="206514"/>
                    <a:pt x="116130" y="219432"/>
                  </a:cubicBezTo>
                  <a:cubicBezTo>
                    <a:pt x="119649" y="230915"/>
                    <a:pt x="126429" y="241127"/>
                    <a:pt x="135646" y="248827"/>
                  </a:cubicBezTo>
                  <a:cubicBezTo>
                    <a:pt x="142782" y="254638"/>
                    <a:pt x="151111" y="258802"/>
                    <a:pt x="160041" y="261025"/>
                  </a:cubicBezTo>
                  <a:cubicBezTo>
                    <a:pt x="173339" y="263584"/>
                    <a:pt x="186877" y="264689"/>
                    <a:pt x="200414" y="264318"/>
                  </a:cubicBezTo>
                  <a:lnTo>
                    <a:pt x="245789" y="264318"/>
                  </a:lnTo>
                  <a:cubicBezTo>
                    <a:pt x="256569" y="263495"/>
                    <a:pt x="267407" y="264695"/>
                    <a:pt x="277746" y="267855"/>
                  </a:cubicBezTo>
                  <a:cubicBezTo>
                    <a:pt x="286037" y="272392"/>
                    <a:pt x="290087" y="282061"/>
                    <a:pt x="287504" y="291153"/>
                  </a:cubicBezTo>
                  <a:cubicBezTo>
                    <a:pt x="286812" y="303417"/>
                    <a:pt x="276851" y="313113"/>
                    <a:pt x="264573" y="313474"/>
                  </a:cubicBezTo>
                  <a:cubicBezTo>
                    <a:pt x="258474" y="314084"/>
                    <a:pt x="247252" y="314328"/>
                    <a:pt x="230786" y="314328"/>
                  </a:cubicBezTo>
                  <a:lnTo>
                    <a:pt x="80392" y="314328"/>
                  </a:lnTo>
                  <a:lnTo>
                    <a:pt x="124668" y="366"/>
                  </a:lnTo>
                  <a:lnTo>
                    <a:pt x="68438" y="366"/>
                  </a:lnTo>
                  <a:cubicBezTo>
                    <a:pt x="68438" y="366"/>
                    <a:pt x="63681" y="-488"/>
                    <a:pt x="56241" y="6099"/>
                  </a:cubicBezTo>
                  <a:cubicBezTo>
                    <a:pt x="48800" y="12685"/>
                    <a:pt x="48922" y="17564"/>
                    <a:pt x="48922" y="17564"/>
                  </a:cubicBezTo>
                  <a:lnTo>
                    <a:pt x="1230" y="355311"/>
                  </a:lnTo>
                  <a:cubicBezTo>
                    <a:pt x="743" y="359746"/>
                    <a:pt x="2162" y="364180"/>
                    <a:pt x="5133" y="367508"/>
                  </a:cubicBezTo>
                  <a:cubicBezTo>
                    <a:pt x="7815" y="370789"/>
                    <a:pt x="11758" y="372783"/>
                    <a:pt x="15989" y="372997"/>
                  </a:cubicBezTo>
                  <a:lnTo>
                    <a:pt x="245910" y="372997"/>
                  </a:lnTo>
                  <a:cubicBezTo>
                    <a:pt x="265949" y="373850"/>
                    <a:pt x="286004" y="371754"/>
                    <a:pt x="305434" y="366776"/>
                  </a:cubicBezTo>
                  <a:cubicBezTo>
                    <a:pt x="318888" y="361719"/>
                    <a:pt x="330612" y="352916"/>
                    <a:pt x="339221" y="341406"/>
                  </a:cubicBezTo>
                  <a:cubicBezTo>
                    <a:pt x="352162" y="325884"/>
                    <a:pt x="360600" y="307110"/>
                    <a:pt x="363616" y="287127"/>
                  </a:cubicBezTo>
                  <a:cubicBezTo>
                    <a:pt x="368625" y="265397"/>
                    <a:pt x="361376" y="242665"/>
                    <a:pt x="344710" y="227848"/>
                  </a:cubicBezTo>
                  <a:cubicBezTo>
                    <a:pt x="326137" y="214400"/>
                    <a:pt x="303423" y="207923"/>
                    <a:pt x="280551" y="209552"/>
                  </a:cubicBezTo>
                  <a:lnTo>
                    <a:pt x="236275" y="209552"/>
                  </a:lnTo>
                  <a:cubicBezTo>
                    <a:pt x="224233" y="210732"/>
                    <a:pt x="212079" y="209275"/>
                    <a:pt x="200658" y="205283"/>
                  </a:cubicBezTo>
                  <a:cubicBezTo>
                    <a:pt x="193288" y="200680"/>
                    <a:pt x="189622" y="191931"/>
                    <a:pt x="191510" y="183449"/>
                  </a:cubicBezTo>
                  <a:cubicBezTo>
                    <a:pt x="191752" y="173642"/>
                    <a:pt x="198081" y="165025"/>
                    <a:pt x="207367" y="161860"/>
                  </a:cubicBezTo>
                  <a:cubicBezTo>
                    <a:pt x="216954" y="159912"/>
                    <a:pt x="226747" y="159174"/>
                    <a:pt x="236519" y="159664"/>
                  </a:cubicBezTo>
                  <a:lnTo>
                    <a:pt x="409966" y="159664"/>
                  </a:lnTo>
                  <a:lnTo>
                    <a:pt x="394231" y="271271"/>
                  </a:lnTo>
                  <a:cubicBezTo>
                    <a:pt x="389108" y="307863"/>
                    <a:pt x="392320" y="334006"/>
                    <a:pt x="403867" y="349700"/>
                  </a:cubicBezTo>
                  <a:cubicBezTo>
                    <a:pt x="415455" y="365191"/>
                    <a:pt x="437410" y="372997"/>
                    <a:pt x="469977" y="372997"/>
                  </a:cubicBezTo>
                  <a:lnTo>
                    <a:pt x="524500" y="372997"/>
                  </a:lnTo>
                  <a:lnTo>
                    <a:pt x="532550" y="314937"/>
                  </a:lnTo>
                  <a:lnTo>
                    <a:pt x="503154" y="314937"/>
                  </a:lnTo>
                  <a:cubicBezTo>
                    <a:pt x="490912" y="316702"/>
                    <a:pt x="478700" y="311536"/>
                    <a:pt x="471441" y="301520"/>
                  </a:cubicBezTo>
                  <a:cubicBezTo>
                    <a:pt x="468148" y="295544"/>
                    <a:pt x="468148" y="281029"/>
                    <a:pt x="471441" y="257854"/>
                  </a:cubicBezTo>
                  <a:lnTo>
                    <a:pt x="485346" y="159664"/>
                  </a:lnTo>
                </a:path>
              </a:pathLst>
            </a:custGeom>
            <a:solidFill>
              <a:srgbClr val="FFFFFF"/>
            </a:solidFill>
            <a:ln w="12192" cap="flat">
              <a:noFill/>
              <a:prstDash val="solid"/>
              <a:miter/>
            </a:ln>
          </p:spPr>
          <p:txBody>
            <a:bodyPr rtlCol="0" anchor="ctr"/>
            <a:lstStyle/>
            <a:p>
              <a:endParaRPr lang="en-US"/>
            </a:p>
          </p:txBody>
        </p:sp>
        <p:sp>
          <p:nvSpPr>
            <p:cNvPr id="66" name="Freeform: Shape 65">
              <a:extLst>
                <a:ext uri="{FF2B5EF4-FFF2-40B4-BE49-F238E27FC236}">
                  <a16:creationId xmlns="" xmlns:a16="http://schemas.microsoft.com/office/drawing/2014/main" id="{7249BE46-5FC0-4C81-AEBF-4C568DF27378}"/>
                </a:ext>
              </a:extLst>
            </p:cNvPr>
            <p:cNvSpPr/>
            <p:nvPr/>
          </p:nvSpPr>
          <p:spPr>
            <a:xfrm>
              <a:off x="11186687" y="556726"/>
              <a:ext cx="288511" cy="271843"/>
            </a:xfrm>
            <a:custGeom>
              <a:avLst/>
              <a:gdLst>
                <a:gd name="connsiteX0" fmla="*/ 289483 w 288511"/>
                <a:gd name="connsiteY0" fmla="*/ 17649 h 271843"/>
                <a:gd name="connsiteX1" fmla="*/ 256062 w 288511"/>
                <a:gd name="connsiteY1" fmla="*/ 254645 h 271843"/>
                <a:gd name="connsiteX2" fmla="*/ 253257 w 288511"/>
                <a:gd name="connsiteY2" fmla="*/ 271843 h 271843"/>
                <a:gd name="connsiteX3" fmla="*/ 178365 w 288511"/>
                <a:gd name="connsiteY3" fmla="*/ 271843 h 271843"/>
                <a:gd name="connsiteX4" fmla="*/ 208492 w 288511"/>
                <a:gd name="connsiteY4" fmla="*/ 58510 h 271843"/>
                <a:gd name="connsiteX5" fmla="*/ 144090 w 288511"/>
                <a:gd name="connsiteY5" fmla="*/ 58510 h 271843"/>
                <a:gd name="connsiteX6" fmla="*/ 113718 w 288511"/>
                <a:gd name="connsiteY6" fmla="*/ 67415 h 271843"/>
                <a:gd name="connsiteX7" fmla="*/ 100667 w 288511"/>
                <a:gd name="connsiteY7" fmla="*/ 96322 h 271843"/>
                <a:gd name="connsiteX8" fmla="*/ 76272 w 288511"/>
                <a:gd name="connsiteY8" fmla="*/ 271843 h 271843"/>
                <a:gd name="connsiteX9" fmla="*/ 1136 w 288511"/>
                <a:gd name="connsiteY9" fmla="*/ 271843 h 271843"/>
                <a:gd name="connsiteX10" fmla="*/ 24677 w 288511"/>
                <a:gd name="connsiteY10" fmla="*/ 104739 h 271843"/>
                <a:gd name="connsiteX11" fmla="*/ 65051 w 288511"/>
                <a:gd name="connsiteY11" fmla="*/ 22040 h 271843"/>
                <a:gd name="connsiteX12" fmla="*/ 98349 w 288511"/>
                <a:gd name="connsiteY12" fmla="*/ 4842 h 271843"/>
                <a:gd name="connsiteX13" fmla="*/ 148359 w 288511"/>
                <a:gd name="connsiteY13" fmla="*/ 85 h 271843"/>
                <a:gd name="connsiteX14" fmla="*/ 274602 w 288511"/>
                <a:gd name="connsiteY14" fmla="*/ 85 h 271843"/>
                <a:gd name="connsiteX15" fmla="*/ 285458 w 288511"/>
                <a:gd name="connsiteY15" fmla="*/ 5940 h 271843"/>
                <a:gd name="connsiteX16" fmla="*/ 289483 w 288511"/>
                <a:gd name="connsiteY16" fmla="*/ 18137 h 271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8511" h="271843">
                  <a:moveTo>
                    <a:pt x="289483" y="17649"/>
                  </a:moveTo>
                  <a:lnTo>
                    <a:pt x="256062" y="254645"/>
                  </a:lnTo>
                  <a:lnTo>
                    <a:pt x="253257" y="271843"/>
                  </a:lnTo>
                  <a:lnTo>
                    <a:pt x="178365" y="271843"/>
                  </a:lnTo>
                  <a:lnTo>
                    <a:pt x="208492" y="58510"/>
                  </a:lnTo>
                  <a:lnTo>
                    <a:pt x="144090" y="58510"/>
                  </a:lnTo>
                  <a:cubicBezTo>
                    <a:pt x="133219" y="57681"/>
                    <a:pt x="122420" y="60847"/>
                    <a:pt x="113718" y="67415"/>
                  </a:cubicBezTo>
                  <a:cubicBezTo>
                    <a:pt x="106023" y="75160"/>
                    <a:pt x="101387" y="85427"/>
                    <a:pt x="100667" y="96322"/>
                  </a:cubicBezTo>
                  <a:lnTo>
                    <a:pt x="76272" y="271843"/>
                  </a:lnTo>
                  <a:lnTo>
                    <a:pt x="1136" y="271843"/>
                  </a:lnTo>
                  <a:lnTo>
                    <a:pt x="24677" y="104739"/>
                  </a:lnTo>
                  <a:cubicBezTo>
                    <a:pt x="30044" y="66927"/>
                    <a:pt x="43461" y="39239"/>
                    <a:pt x="65051" y="22040"/>
                  </a:cubicBezTo>
                  <a:cubicBezTo>
                    <a:pt x="74739" y="13912"/>
                    <a:pt x="86113" y="8038"/>
                    <a:pt x="98349" y="4842"/>
                  </a:cubicBezTo>
                  <a:cubicBezTo>
                    <a:pt x="114759" y="1198"/>
                    <a:pt x="131557" y="-400"/>
                    <a:pt x="148359" y="85"/>
                  </a:cubicBezTo>
                  <a:lnTo>
                    <a:pt x="274602" y="85"/>
                  </a:lnTo>
                  <a:cubicBezTo>
                    <a:pt x="278931" y="255"/>
                    <a:pt x="282938" y="2416"/>
                    <a:pt x="285458" y="5940"/>
                  </a:cubicBezTo>
                  <a:cubicBezTo>
                    <a:pt x="288674" y="9127"/>
                    <a:pt x="290170" y="13661"/>
                    <a:pt x="289483" y="18137"/>
                  </a:cubicBezTo>
                </a:path>
              </a:pathLst>
            </a:custGeom>
            <a:solidFill>
              <a:srgbClr val="FFFFFF"/>
            </a:solidFill>
            <a:ln w="12192" cap="flat">
              <a:noFill/>
              <a:prstDash val="solid"/>
              <a:miter/>
            </a:ln>
          </p:spPr>
          <p:txBody>
            <a:bodyPr rtlCol="0" anchor="ctr"/>
            <a:lstStyle/>
            <a:p>
              <a:endParaRPr lang="en-US"/>
            </a:p>
          </p:txBody>
        </p:sp>
        <p:sp>
          <p:nvSpPr>
            <p:cNvPr id="67" name="Freeform: Shape 66">
              <a:extLst>
                <a:ext uri="{FF2B5EF4-FFF2-40B4-BE49-F238E27FC236}">
                  <a16:creationId xmlns="" xmlns:a16="http://schemas.microsoft.com/office/drawing/2014/main" id="{42A30933-F972-4E7C-9851-9049D1325763}"/>
                </a:ext>
              </a:extLst>
            </p:cNvPr>
            <p:cNvSpPr/>
            <p:nvPr/>
          </p:nvSpPr>
          <p:spPr>
            <a:xfrm>
              <a:off x="10921240" y="556800"/>
              <a:ext cx="279119" cy="272058"/>
            </a:xfrm>
            <a:custGeom>
              <a:avLst/>
              <a:gdLst>
                <a:gd name="connsiteX0" fmla="*/ 260728 w 279119"/>
                <a:gd name="connsiteY0" fmla="*/ 198462 h 272058"/>
                <a:gd name="connsiteX1" fmla="*/ 236334 w 279119"/>
                <a:gd name="connsiteY1" fmla="*/ 253351 h 272058"/>
                <a:gd name="connsiteX2" fmla="*/ 184129 w 279119"/>
                <a:gd name="connsiteY2" fmla="*/ 271769 h 272058"/>
                <a:gd name="connsiteX3" fmla="*/ 58739 w 279119"/>
                <a:gd name="connsiteY3" fmla="*/ 271769 h 272058"/>
                <a:gd name="connsiteX4" fmla="*/ 11413 w 279119"/>
                <a:gd name="connsiteY4" fmla="*/ 253351 h 272058"/>
                <a:gd name="connsiteX5" fmla="*/ 2387 w 279119"/>
                <a:gd name="connsiteY5" fmla="*/ 198462 h 272058"/>
                <a:gd name="connsiteX6" fmla="*/ 20073 w 279119"/>
                <a:gd name="connsiteY6" fmla="*/ 73927 h 272058"/>
                <a:gd name="connsiteX7" fmla="*/ 44468 w 279119"/>
                <a:gd name="connsiteY7" fmla="*/ 18306 h 272058"/>
                <a:gd name="connsiteX8" fmla="*/ 97283 w 279119"/>
                <a:gd name="connsiteY8" fmla="*/ 132 h 272058"/>
                <a:gd name="connsiteX9" fmla="*/ 222916 w 279119"/>
                <a:gd name="connsiteY9" fmla="*/ 132 h 272058"/>
                <a:gd name="connsiteX10" fmla="*/ 270364 w 279119"/>
                <a:gd name="connsiteY10" fmla="*/ 18063 h 272058"/>
                <a:gd name="connsiteX11" fmla="*/ 278537 w 279119"/>
                <a:gd name="connsiteY11" fmla="*/ 73927 h 272058"/>
                <a:gd name="connsiteX12" fmla="*/ 260972 w 279119"/>
                <a:gd name="connsiteY12" fmla="*/ 198462 h 272058"/>
                <a:gd name="connsiteX13" fmla="*/ 76791 w 279119"/>
                <a:gd name="connsiteY13" fmla="*/ 207732 h 272058"/>
                <a:gd name="connsiteX14" fmla="*/ 185104 w 279119"/>
                <a:gd name="connsiteY14" fmla="*/ 207732 h 272058"/>
                <a:gd name="connsiteX15" fmla="*/ 205474 w 279119"/>
                <a:gd name="connsiteY15" fmla="*/ 63559 h 272058"/>
                <a:gd name="connsiteX16" fmla="*/ 97161 w 279119"/>
                <a:gd name="connsiteY16" fmla="*/ 63559 h 272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9119" h="272058">
                  <a:moveTo>
                    <a:pt x="260728" y="198462"/>
                  </a:moveTo>
                  <a:cubicBezTo>
                    <a:pt x="258997" y="218980"/>
                    <a:pt x="250403" y="238316"/>
                    <a:pt x="236334" y="253351"/>
                  </a:cubicBezTo>
                  <a:cubicBezTo>
                    <a:pt x="222070" y="266182"/>
                    <a:pt x="203286" y="272809"/>
                    <a:pt x="184129" y="271769"/>
                  </a:cubicBezTo>
                  <a:lnTo>
                    <a:pt x="58739" y="271769"/>
                  </a:lnTo>
                  <a:cubicBezTo>
                    <a:pt x="40921" y="273589"/>
                    <a:pt x="23313" y="266737"/>
                    <a:pt x="11413" y="253351"/>
                  </a:cubicBezTo>
                  <a:cubicBezTo>
                    <a:pt x="2021" y="241153"/>
                    <a:pt x="-784" y="222735"/>
                    <a:pt x="2387" y="198462"/>
                  </a:cubicBezTo>
                  <a:lnTo>
                    <a:pt x="20073" y="73927"/>
                  </a:lnTo>
                  <a:cubicBezTo>
                    <a:pt x="21691" y="53164"/>
                    <a:pt x="30289" y="33560"/>
                    <a:pt x="44468" y="18306"/>
                  </a:cubicBezTo>
                  <a:cubicBezTo>
                    <a:pt x="58978" y="5504"/>
                    <a:pt x="77967" y="-1030"/>
                    <a:pt x="97283" y="132"/>
                  </a:cubicBezTo>
                  <a:lnTo>
                    <a:pt x="222916" y="132"/>
                  </a:lnTo>
                  <a:cubicBezTo>
                    <a:pt x="245482" y="132"/>
                    <a:pt x="261338" y="6109"/>
                    <a:pt x="270364" y="18063"/>
                  </a:cubicBezTo>
                  <a:cubicBezTo>
                    <a:pt x="279390" y="30016"/>
                    <a:pt x="282562" y="48678"/>
                    <a:pt x="278537" y="73927"/>
                  </a:cubicBezTo>
                  <a:lnTo>
                    <a:pt x="260972" y="198462"/>
                  </a:lnTo>
                  <a:moveTo>
                    <a:pt x="76791" y="207732"/>
                  </a:moveTo>
                  <a:lnTo>
                    <a:pt x="185104" y="207732"/>
                  </a:lnTo>
                  <a:lnTo>
                    <a:pt x="205474" y="63559"/>
                  </a:lnTo>
                  <a:lnTo>
                    <a:pt x="97161" y="63559"/>
                  </a:lnTo>
                  <a:close/>
                </a:path>
              </a:pathLst>
            </a:custGeom>
            <a:solidFill>
              <a:srgbClr val="FFFFFF"/>
            </a:solidFill>
            <a:ln w="12192" cap="flat">
              <a:noFill/>
              <a:prstDash val="solid"/>
              <a:miter/>
            </a:ln>
          </p:spPr>
          <p:txBody>
            <a:bodyPr rtlCol="0" anchor="ctr"/>
            <a:lstStyle/>
            <a:p>
              <a:endParaRPr lang="en-US"/>
            </a:p>
          </p:txBody>
        </p:sp>
        <p:sp>
          <p:nvSpPr>
            <p:cNvPr id="68" name="Freeform: Shape 67">
              <a:extLst>
                <a:ext uri="{FF2B5EF4-FFF2-40B4-BE49-F238E27FC236}">
                  <a16:creationId xmlns="" xmlns:a16="http://schemas.microsoft.com/office/drawing/2014/main" id="{EC3F282D-4B53-4EF0-BD07-11DB8E889272}"/>
                </a:ext>
              </a:extLst>
            </p:cNvPr>
            <p:cNvSpPr/>
            <p:nvPr/>
          </p:nvSpPr>
          <p:spPr>
            <a:xfrm>
              <a:off x="11653604" y="877248"/>
              <a:ext cx="79184" cy="100711"/>
            </a:xfrm>
            <a:custGeom>
              <a:avLst/>
              <a:gdLst>
                <a:gd name="connsiteX0" fmla="*/ 1136 w 79184"/>
                <a:gd name="connsiteY0" fmla="*/ 67318 h 100711"/>
                <a:gd name="connsiteX1" fmla="*/ 20286 w 79184"/>
                <a:gd name="connsiteY1" fmla="*/ 65367 h 100711"/>
                <a:gd name="connsiteX2" fmla="*/ 27238 w 79184"/>
                <a:gd name="connsiteY2" fmla="*/ 79394 h 100711"/>
                <a:gd name="connsiteX3" fmla="*/ 41388 w 79184"/>
                <a:gd name="connsiteY3" fmla="*/ 83785 h 100711"/>
                <a:gd name="connsiteX4" fmla="*/ 55658 w 79184"/>
                <a:gd name="connsiteY4" fmla="*/ 79882 h 100711"/>
                <a:gd name="connsiteX5" fmla="*/ 60415 w 79184"/>
                <a:gd name="connsiteY5" fmla="*/ 70612 h 100711"/>
                <a:gd name="connsiteX6" fmla="*/ 58464 w 79184"/>
                <a:gd name="connsiteY6" fmla="*/ 64757 h 100711"/>
                <a:gd name="connsiteX7" fmla="*/ 51389 w 79184"/>
                <a:gd name="connsiteY7" fmla="*/ 60488 h 100711"/>
                <a:gd name="connsiteX8" fmla="*/ 35777 w 79184"/>
                <a:gd name="connsiteY8" fmla="*/ 56219 h 100711"/>
                <a:gd name="connsiteX9" fmla="*/ 13821 w 79184"/>
                <a:gd name="connsiteY9" fmla="*/ 46705 h 100711"/>
                <a:gd name="connsiteX10" fmla="*/ 4917 w 79184"/>
                <a:gd name="connsiteY10" fmla="*/ 27189 h 100711"/>
                <a:gd name="connsiteX11" fmla="*/ 9186 w 79184"/>
                <a:gd name="connsiteY11" fmla="*/ 13284 h 100711"/>
                <a:gd name="connsiteX12" fmla="*/ 21384 w 79184"/>
                <a:gd name="connsiteY12" fmla="*/ 3526 h 100711"/>
                <a:gd name="connsiteX13" fmla="*/ 40412 w 79184"/>
                <a:gd name="connsiteY13" fmla="*/ 110 h 100711"/>
                <a:gd name="connsiteX14" fmla="*/ 67734 w 79184"/>
                <a:gd name="connsiteY14" fmla="*/ 8161 h 100711"/>
                <a:gd name="connsiteX15" fmla="*/ 77370 w 79184"/>
                <a:gd name="connsiteY15" fmla="*/ 29750 h 100711"/>
                <a:gd name="connsiteX16" fmla="*/ 57854 w 79184"/>
                <a:gd name="connsiteY16" fmla="*/ 30482 h 100711"/>
                <a:gd name="connsiteX17" fmla="*/ 52487 w 79184"/>
                <a:gd name="connsiteY17" fmla="*/ 19626 h 100711"/>
                <a:gd name="connsiteX18" fmla="*/ 40290 w 79184"/>
                <a:gd name="connsiteY18" fmla="*/ 16333 h 100711"/>
                <a:gd name="connsiteX19" fmla="*/ 26994 w 79184"/>
                <a:gd name="connsiteY19" fmla="*/ 19870 h 100711"/>
                <a:gd name="connsiteX20" fmla="*/ 23945 w 79184"/>
                <a:gd name="connsiteY20" fmla="*/ 25847 h 100711"/>
                <a:gd name="connsiteX21" fmla="*/ 26873 w 79184"/>
                <a:gd name="connsiteY21" fmla="*/ 31824 h 100711"/>
                <a:gd name="connsiteX22" fmla="*/ 44803 w 79184"/>
                <a:gd name="connsiteY22" fmla="*/ 38288 h 100711"/>
                <a:gd name="connsiteX23" fmla="*/ 65782 w 79184"/>
                <a:gd name="connsiteY23" fmla="*/ 45241 h 100711"/>
                <a:gd name="connsiteX24" fmla="*/ 76516 w 79184"/>
                <a:gd name="connsiteY24" fmla="*/ 55121 h 100711"/>
                <a:gd name="connsiteX25" fmla="*/ 80297 w 79184"/>
                <a:gd name="connsiteY25" fmla="*/ 70611 h 100711"/>
                <a:gd name="connsiteX26" fmla="*/ 75784 w 79184"/>
                <a:gd name="connsiteY26" fmla="*/ 86224 h 100711"/>
                <a:gd name="connsiteX27" fmla="*/ 62611 w 79184"/>
                <a:gd name="connsiteY27" fmla="*/ 97080 h 100711"/>
                <a:gd name="connsiteX28" fmla="*/ 41510 w 79184"/>
                <a:gd name="connsiteY28" fmla="*/ 100617 h 100711"/>
                <a:gd name="connsiteX29" fmla="*/ 13334 w 79184"/>
                <a:gd name="connsiteY29" fmla="*/ 92079 h 100711"/>
                <a:gd name="connsiteX30" fmla="*/ 1136 w 79184"/>
                <a:gd name="connsiteY30" fmla="*/ 67684 h 100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9184" h="100711">
                  <a:moveTo>
                    <a:pt x="1136" y="67318"/>
                  </a:moveTo>
                  <a:lnTo>
                    <a:pt x="20286" y="65367"/>
                  </a:lnTo>
                  <a:cubicBezTo>
                    <a:pt x="20886" y="70713"/>
                    <a:pt x="23347" y="75678"/>
                    <a:pt x="27238" y="79394"/>
                  </a:cubicBezTo>
                  <a:cubicBezTo>
                    <a:pt x="31289" y="82480"/>
                    <a:pt x="36301" y="84036"/>
                    <a:pt x="41388" y="83785"/>
                  </a:cubicBezTo>
                  <a:cubicBezTo>
                    <a:pt x="46455" y="84195"/>
                    <a:pt x="51505" y="82813"/>
                    <a:pt x="55658" y="79882"/>
                  </a:cubicBezTo>
                  <a:cubicBezTo>
                    <a:pt x="58551" y="77658"/>
                    <a:pt x="60296" y="74257"/>
                    <a:pt x="60415" y="70612"/>
                  </a:cubicBezTo>
                  <a:cubicBezTo>
                    <a:pt x="60443" y="68496"/>
                    <a:pt x="59755" y="66433"/>
                    <a:pt x="58464" y="64757"/>
                  </a:cubicBezTo>
                  <a:cubicBezTo>
                    <a:pt x="56521" y="62738"/>
                    <a:pt x="54081" y="61266"/>
                    <a:pt x="51389" y="60488"/>
                  </a:cubicBezTo>
                  <a:cubicBezTo>
                    <a:pt x="49194" y="59756"/>
                    <a:pt x="43949" y="58292"/>
                    <a:pt x="35777" y="56219"/>
                  </a:cubicBezTo>
                  <a:cubicBezTo>
                    <a:pt x="27831" y="54756"/>
                    <a:pt x="20322" y="51503"/>
                    <a:pt x="13821" y="46705"/>
                  </a:cubicBezTo>
                  <a:cubicBezTo>
                    <a:pt x="8086" y="41857"/>
                    <a:pt x="4820" y="34698"/>
                    <a:pt x="4917" y="27189"/>
                  </a:cubicBezTo>
                  <a:cubicBezTo>
                    <a:pt x="4893" y="22227"/>
                    <a:pt x="6382" y="17377"/>
                    <a:pt x="9186" y="13284"/>
                  </a:cubicBezTo>
                  <a:cubicBezTo>
                    <a:pt x="12112" y="8818"/>
                    <a:pt x="16384" y="5400"/>
                    <a:pt x="21384" y="3526"/>
                  </a:cubicBezTo>
                  <a:cubicBezTo>
                    <a:pt x="27421" y="1080"/>
                    <a:pt x="33901" y="-83"/>
                    <a:pt x="40412" y="110"/>
                  </a:cubicBezTo>
                  <a:cubicBezTo>
                    <a:pt x="50195" y="-615"/>
                    <a:pt x="59907" y="2247"/>
                    <a:pt x="67734" y="8161"/>
                  </a:cubicBezTo>
                  <a:cubicBezTo>
                    <a:pt x="73970" y="13586"/>
                    <a:pt x="77495" y="21486"/>
                    <a:pt x="77370" y="29750"/>
                  </a:cubicBezTo>
                  <a:lnTo>
                    <a:pt x="57854" y="30482"/>
                  </a:lnTo>
                  <a:cubicBezTo>
                    <a:pt x="57462" y="26326"/>
                    <a:pt x="55551" y="22461"/>
                    <a:pt x="52487" y="19626"/>
                  </a:cubicBezTo>
                  <a:cubicBezTo>
                    <a:pt x="48907" y="17189"/>
                    <a:pt x="44610" y="16029"/>
                    <a:pt x="40290" y="16333"/>
                  </a:cubicBezTo>
                  <a:cubicBezTo>
                    <a:pt x="35596" y="16083"/>
                    <a:pt x="30943" y="17321"/>
                    <a:pt x="26994" y="19870"/>
                  </a:cubicBezTo>
                  <a:cubicBezTo>
                    <a:pt x="25071" y="21252"/>
                    <a:pt x="23935" y="23479"/>
                    <a:pt x="23945" y="25847"/>
                  </a:cubicBezTo>
                  <a:cubicBezTo>
                    <a:pt x="23963" y="28180"/>
                    <a:pt x="25040" y="30379"/>
                    <a:pt x="26873" y="31824"/>
                  </a:cubicBezTo>
                  <a:cubicBezTo>
                    <a:pt x="32377" y="35114"/>
                    <a:pt x="38465" y="37309"/>
                    <a:pt x="44803" y="38288"/>
                  </a:cubicBezTo>
                  <a:cubicBezTo>
                    <a:pt x="52060" y="39718"/>
                    <a:pt x="59108" y="42054"/>
                    <a:pt x="65782" y="45241"/>
                  </a:cubicBezTo>
                  <a:cubicBezTo>
                    <a:pt x="70193" y="47495"/>
                    <a:pt x="73905" y="50912"/>
                    <a:pt x="76516" y="55121"/>
                  </a:cubicBezTo>
                  <a:cubicBezTo>
                    <a:pt x="79204" y="59828"/>
                    <a:pt x="80514" y="65196"/>
                    <a:pt x="80297" y="70611"/>
                  </a:cubicBezTo>
                  <a:cubicBezTo>
                    <a:pt x="80310" y="76139"/>
                    <a:pt x="78744" y="81556"/>
                    <a:pt x="75784" y="86224"/>
                  </a:cubicBezTo>
                  <a:cubicBezTo>
                    <a:pt x="72586" y="91086"/>
                    <a:pt x="67995" y="94870"/>
                    <a:pt x="62611" y="97080"/>
                  </a:cubicBezTo>
                  <a:cubicBezTo>
                    <a:pt x="55873" y="99613"/>
                    <a:pt x="48706" y="100815"/>
                    <a:pt x="41510" y="100617"/>
                  </a:cubicBezTo>
                  <a:cubicBezTo>
                    <a:pt x="31391" y="101301"/>
                    <a:pt x="21371" y="98265"/>
                    <a:pt x="13334" y="92079"/>
                  </a:cubicBezTo>
                  <a:cubicBezTo>
                    <a:pt x="6336" y="85777"/>
                    <a:pt x="1979" y="77063"/>
                    <a:pt x="1136" y="67684"/>
                  </a:cubicBezTo>
                </a:path>
              </a:pathLst>
            </a:custGeom>
            <a:solidFill>
              <a:srgbClr val="FFFFFF"/>
            </a:solidFill>
            <a:ln w="12192" cap="flat">
              <a:noFill/>
              <a:prstDash val="solid"/>
              <a:miter/>
            </a:ln>
          </p:spPr>
          <p:txBody>
            <a:bodyPr rtlCol="0" anchor="ctr"/>
            <a:lstStyle/>
            <a:p>
              <a:endParaRPr lang="en-US"/>
            </a:p>
          </p:txBody>
        </p:sp>
        <p:sp>
          <p:nvSpPr>
            <p:cNvPr id="69" name="Freeform: Shape 68">
              <a:extLst>
                <a:ext uri="{FF2B5EF4-FFF2-40B4-BE49-F238E27FC236}">
                  <a16:creationId xmlns="" xmlns:a16="http://schemas.microsoft.com/office/drawing/2014/main" id="{6AF9A02D-C058-45FB-BDC4-CC07F8CB907E}"/>
                </a:ext>
              </a:extLst>
            </p:cNvPr>
            <p:cNvSpPr/>
            <p:nvPr/>
          </p:nvSpPr>
          <p:spPr>
            <a:xfrm>
              <a:off x="9838140" y="880896"/>
              <a:ext cx="77087" cy="96969"/>
            </a:xfrm>
            <a:custGeom>
              <a:avLst/>
              <a:gdLst>
                <a:gd name="connsiteX0" fmla="*/ 0 w 77087"/>
                <a:gd name="connsiteY0" fmla="*/ 96969 h 96969"/>
                <a:gd name="connsiteX1" fmla="*/ 0 w 77087"/>
                <a:gd name="connsiteY1" fmla="*/ 0 h 96969"/>
                <a:gd name="connsiteX2" fmla="*/ 19028 w 77087"/>
                <a:gd name="connsiteY2" fmla="*/ 0 h 96969"/>
                <a:gd name="connsiteX3" fmla="*/ 58913 w 77087"/>
                <a:gd name="connsiteY3" fmla="*/ 64890 h 96969"/>
                <a:gd name="connsiteX4" fmla="*/ 58913 w 77087"/>
                <a:gd name="connsiteY4" fmla="*/ 0 h 96969"/>
                <a:gd name="connsiteX5" fmla="*/ 77088 w 77087"/>
                <a:gd name="connsiteY5" fmla="*/ 0 h 96969"/>
                <a:gd name="connsiteX6" fmla="*/ 77088 w 77087"/>
                <a:gd name="connsiteY6" fmla="*/ 96969 h 96969"/>
                <a:gd name="connsiteX7" fmla="*/ 57449 w 77087"/>
                <a:gd name="connsiteY7" fmla="*/ 96969 h 96969"/>
                <a:gd name="connsiteX8" fmla="*/ 18174 w 77087"/>
                <a:gd name="connsiteY8" fmla="*/ 33299 h 96969"/>
                <a:gd name="connsiteX9" fmla="*/ 18174 w 77087"/>
                <a:gd name="connsiteY9" fmla="*/ 96969 h 96969"/>
                <a:gd name="connsiteX10" fmla="*/ 0 w 77087"/>
                <a:gd name="connsiteY10"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7087" h="96969">
                  <a:moveTo>
                    <a:pt x="0" y="96969"/>
                  </a:moveTo>
                  <a:lnTo>
                    <a:pt x="0" y="0"/>
                  </a:lnTo>
                  <a:lnTo>
                    <a:pt x="19028" y="0"/>
                  </a:lnTo>
                  <a:lnTo>
                    <a:pt x="58913" y="64890"/>
                  </a:lnTo>
                  <a:lnTo>
                    <a:pt x="58913" y="0"/>
                  </a:lnTo>
                  <a:lnTo>
                    <a:pt x="77088" y="0"/>
                  </a:lnTo>
                  <a:lnTo>
                    <a:pt x="77088" y="96969"/>
                  </a:lnTo>
                  <a:lnTo>
                    <a:pt x="57449" y="96969"/>
                  </a:lnTo>
                  <a:lnTo>
                    <a:pt x="18174" y="33299"/>
                  </a:lnTo>
                  <a:lnTo>
                    <a:pt x="18174" y="96969"/>
                  </a:lnTo>
                  <a:lnTo>
                    <a:pt x="0" y="96969"/>
                  </a:lnTo>
                  <a:close/>
                </a:path>
              </a:pathLst>
            </a:custGeom>
            <a:solidFill>
              <a:srgbClr val="FFFFFF"/>
            </a:solidFill>
            <a:ln w="12192" cap="flat">
              <a:noFill/>
              <a:prstDash val="solid"/>
              <a:miter/>
            </a:ln>
          </p:spPr>
          <p:txBody>
            <a:bodyPr rtlCol="0" anchor="ctr"/>
            <a:lstStyle/>
            <a:p>
              <a:endParaRPr lang="en-US"/>
            </a:p>
          </p:txBody>
        </p:sp>
        <p:sp>
          <p:nvSpPr>
            <p:cNvPr id="70" name="Freeform: Shape 69">
              <a:extLst>
                <a:ext uri="{FF2B5EF4-FFF2-40B4-BE49-F238E27FC236}">
                  <a16:creationId xmlns="" xmlns:a16="http://schemas.microsoft.com/office/drawing/2014/main" id="{78EE3C90-4C90-4558-84D6-56DC4DFFA534}"/>
                </a:ext>
              </a:extLst>
            </p:cNvPr>
            <p:cNvSpPr/>
            <p:nvPr/>
          </p:nvSpPr>
          <p:spPr>
            <a:xfrm>
              <a:off x="10099287" y="880896"/>
              <a:ext cx="73794" cy="96969"/>
            </a:xfrm>
            <a:custGeom>
              <a:avLst/>
              <a:gdLst>
                <a:gd name="connsiteX0" fmla="*/ 0 w 73794"/>
                <a:gd name="connsiteY0" fmla="*/ 96969 h 96969"/>
                <a:gd name="connsiteX1" fmla="*/ 0 w 73794"/>
                <a:gd name="connsiteY1" fmla="*/ 0 h 96969"/>
                <a:gd name="connsiteX2" fmla="*/ 71843 w 73794"/>
                <a:gd name="connsiteY2" fmla="*/ 0 h 96969"/>
                <a:gd name="connsiteX3" fmla="*/ 71843 w 73794"/>
                <a:gd name="connsiteY3" fmla="*/ 16345 h 96969"/>
                <a:gd name="connsiteX4" fmla="*/ 19638 w 73794"/>
                <a:gd name="connsiteY4" fmla="*/ 16345 h 96969"/>
                <a:gd name="connsiteX5" fmla="*/ 19638 w 73794"/>
                <a:gd name="connsiteY5" fmla="*/ 37812 h 96969"/>
                <a:gd name="connsiteX6" fmla="*/ 68062 w 73794"/>
                <a:gd name="connsiteY6" fmla="*/ 37812 h 96969"/>
                <a:gd name="connsiteX7" fmla="*/ 68062 w 73794"/>
                <a:gd name="connsiteY7" fmla="*/ 54278 h 96969"/>
                <a:gd name="connsiteX8" fmla="*/ 19638 w 73794"/>
                <a:gd name="connsiteY8" fmla="*/ 54278 h 96969"/>
                <a:gd name="connsiteX9" fmla="*/ 19638 w 73794"/>
                <a:gd name="connsiteY9" fmla="*/ 80503 h 96969"/>
                <a:gd name="connsiteX10" fmla="*/ 73794 w 73794"/>
                <a:gd name="connsiteY10" fmla="*/ 80503 h 96969"/>
                <a:gd name="connsiteX11" fmla="*/ 73794 w 73794"/>
                <a:gd name="connsiteY11" fmla="*/ 96969 h 96969"/>
                <a:gd name="connsiteX12" fmla="*/ 0 w 73794"/>
                <a:gd name="connsiteY12"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794" h="96969">
                  <a:moveTo>
                    <a:pt x="0" y="96969"/>
                  </a:moveTo>
                  <a:lnTo>
                    <a:pt x="0" y="0"/>
                  </a:lnTo>
                  <a:lnTo>
                    <a:pt x="71843" y="0"/>
                  </a:lnTo>
                  <a:lnTo>
                    <a:pt x="71843" y="16345"/>
                  </a:lnTo>
                  <a:lnTo>
                    <a:pt x="19638" y="16345"/>
                  </a:lnTo>
                  <a:lnTo>
                    <a:pt x="19638" y="37812"/>
                  </a:lnTo>
                  <a:lnTo>
                    <a:pt x="68062" y="37812"/>
                  </a:lnTo>
                  <a:lnTo>
                    <a:pt x="68062" y="54278"/>
                  </a:lnTo>
                  <a:lnTo>
                    <a:pt x="19638" y="54278"/>
                  </a:lnTo>
                  <a:lnTo>
                    <a:pt x="19638" y="80503"/>
                  </a:lnTo>
                  <a:lnTo>
                    <a:pt x="73794" y="80503"/>
                  </a:lnTo>
                  <a:lnTo>
                    <a:pt x="73794" y="96969"/>
                  </a:lnTo>
                  <a:lnTo>
                    <a:pt x="0" y="96969"/>
                  </a:lnTo>
                  <a:close/>
                </a:path>
              </a:pathLst>
            </a:custGeom>
            <a:solidFill>
              <a:srgbClr val="FFFFFF"/>
            </a:solidFill>
            <a:ln w="12192" cap="flat">
              <a:noFill/>
              <a:prstDash val="solid"/>
              <a:miter/>
            </a:ln>
          </p:spPr>
          <p:txBody>
            <a:bodyPr rtlCol="0" anchor="ctr"/>
            <a:lstStyle/>
            <a:p>
              <a:endParaRPr lang="en-US"/>
            </a:p>
          </p:txBody>
        </p:sp>
        <p:sp>
          <p:nvSpPr>
            <p:cNvPr id="71" name="Freeform: Shape 70">
              <a:extLst>
                <a:ext uri="{FF2B5EF4-FFF2-40B4-BE49-F238E27FC236}">
                  <a16:creationId xmlns="" xmlns:a16="http://schemas.microsoft.com/office/drawing/2014/main" id="{4DFA3985-2C4F-43EC-985E-6C07AF19FD23}"/>
                </a:ext>
              </a:extLst>
            </p:cNvPr>
            <p:cNvSpPr/>
            <p:nvPr/>
          </p:nvSpPr>
          <p:spPr>
            <a:xfrm>
              <a:off x="10357262" y="880896"/>
              <a:ext cx="76721" cy="96969"/>
            </a:xfrm>
            <a:custGeom>
              <a:avLst/>
              <a:gdLst>
                <a:gd name="connsiteX0" fmla="*/ 28664 w 76721"/>
                <a:gd name="connsiteY0" fmla="*/ 96969 h 96969"/>
                <a:gd name="connsiteX1" fmla="*/ 28664 w 76721"/>
                <a:gd name="connsiteY1" fmla="*/ 16345 h 96969"/>
                <a:gd name="connsiteX2" fmla="*/ 0 w 76721"/>
                <a:gd name="connsiteY2" fmla="*/ 16345 h 96969"/>
                <a:gd name="connsiteX3" fmla="*/ 0 w 76721"/>
                <a:gd name="connsiteY3" fmla="*/ 0 h 96969"/>
                <a:gd name="connsiteX4" fmla="*/ 76722 w 76721"/>
                <a:gd name="connsiteY4" fmla="*/ 0 h 96969"/>
                <a:gd name="connsiteX5" fmla="*/ 76722 w 76721"/>
                <a:gd name="connsiteY5" fmla="*/ 16345 h 96969"/>
                <a:gd name="connsiteX6" fmla="*/ 48180 w 76721"/>
                <a:gd name="connsiteY6" fmla="*/ 16345 h 96969"/>
                <a:gd name="connsiteX7" fmla="*/ 48180 w 76721"/>
                <a:gd name="connsiteY7" fmla="*/ 96969 h 96969"/>
                <a:gd name="connsiteX8" fmla="*/ 28664 w 76721"/>
                <a:gd name="connsiteY8"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21" h="96969">
                  <a:moveTo>
                    <a:pt x="28664" y="96969"/>
                  </a:moveTo>
                  <a:lnTo>
                    <a:pt x="28664" y="16345"/>
                  </a:lnTo>
                  <a:lnTo>
                    <a:pt x="0" y="16345"/>
                  </a:lnTo>
                  <a:lnTo>
                    <a:pt x="0" y="0"/>
                  </a:lnTo>
                  <a:lnTo>
                    <a:pt x="76722" y="0"/>
                  </a:lnTo>
                  <a:lnTo>
                    <a:pt x="76722" y="16345"/>
                  </a:lnTo>
                  <a:lnTo>
                    <a:pt x="48180" y="16345"/>
                  </a:lnTo>
                  <a:lnTo>
                    <a:pt x="48180" y="96969"/>
                  </a:lnTo>
                  <a:lnTo>
                    <a:pt x="28664" y="96969"/>
                  </a:lnTo>
                  <a:close/>
                </a:path>
              </a:pathLst>
            </a:custGeom>
            <a:solidFill>
              <a:srgbClr val="FFFFFF"/>
            </a:solidFill>
            <a:ln w="12192" cap="flat">
              <a:noFill/>
              <a:prstDash val="solid"/>
              <a:miter/>
            </a:ln>
          </p:spPr>
          <p:txBody>
            <a:bodyPr rtlCol="0" anchor="ctr"/>
            <a:lstStyle/>
            <a:p>
              <a:endParaRPr lang="en-US"/>
            </a:p>
          </p:txBody>
        </p:sp>
        <p:sp>
          <p:nvSpPr>
            <p:cNvPr id="72" name="Freeform: Shape 71">
              <a:extLst>
                <a:ext uri="{FF2B5EF4-FFF2-40B4-BE49-F238E27FC236}">
                  <a16:creationId xmlns="" xmlns:a16="http://schemas.microsoft.com/office/drawing/2014/main" id="{25B6C8A8-8FE2-4AA7-9732-C9700AB45F62}"/>
                </a:ext>
              </a:extLst>
            </p:cNvPr>
            <p:cNvSpPr/>
            <p:nvPr/>
          </p:nvSpPr>
          <p:spPr>
            <a:xfrm>
              <a:off x="10591696" y="880896"/>
              <a:ext cx="126975" cy="96969"/>
            </a:xfrm>
            <a:custGeom>
              <a:avLst/>
              <a:gdLst>
                <a:gd name="connsiteX0" fmla="*/ 22687 w 126975"/>
                <a:gd name="connsiteY0" fmla="*/ 96969 h 96969"/>
                <a:gd name="connsiteX1" fmla="*/ 0 w 126975"/>
                <a:gd name="connsiteY1" fmla="*/ 0 h 96969"/>
                <a:gd name="connsiteX2" fmla="*/ 20126 w 126975"/>
                <a:gd name="connsiteY2" fmla="*/ 0 h 96969"/>
                <a:gd name="connsiteX3" fmla="*/ 34397 w 126975"/>
                <a:gd name="connsiteY3" fmla="*/ 66598 h 96969"/>
                <a:gd name="connsiteX4" fmla="*/ 52083 w 126975"/>
                <a:gd name="connsiteY4" fmla="*/ 0 h 96969"/>
                <a:gd name="connsiteX5" fmla="*/ 75624 w 126975"/>
                <a:gd name="connsiteY5" fmla="*/ 0 h 96969"/>
                <a:gd name="connsiteX6" fmla="*/ 92457 w 126975"/>
                <a:gd name="connsiteY6" fmla="*/ 67696 h 96969"/>
                <a:gd name="connsiteX7" fmla="*/ 107216 w 126975"/>
                <a:gd name="connsiteY7" fmla="*/ 0 h 96969"/>
                <a:gd name="connsiteX8" fmla="*/ 126976 w 126975"/>
                <a:gd name="connsiteY8" fmla="*/ 0 h 96969"/>
                <a:gd name="connsiteX9" fmla="*/ 103556 w 126975"/>
                <a:gd name="connsiteY9" fmla="*/ 96969 h 96969"/>
                <a:gd name="connsiteX10" fmla="*/ 82455 w 126975"/>
                <a:gd name="connsiteY10" fmla="*/ 96969 h 96969"/>
                <a:gd name="connsiteX11" fmla="*/ 63305 w 126975"/>
                <a:gd name="connsiteY11" fmla="*/ 24395 h 96969"/>
                <a:gd name="connsiteX12" fmla="*/ 44155 w 126975"/>
                <a:gd name="connsiteY12" fmla="*/ 96969 h 96969"/>
                <a:gd name="connsiteX13" fmla="*/ 22687 w 126975"/>
                <a:gd name="connsiteY13"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6975" h="96969">
                  <a:moveTo>
                    <a:pt x="22687" y="96969"/>
                  </a:moveTo>
                  <a:lnTo>
                    <a:pt x="0" y="0"/>
                  </a:lnTo>
                  <a:lnTo>
                    <a:pt x="20126" y="0"/>
                  </a:lnTo>
                  <a:lnTo>
                    <a:pt x="34397" y="66598"/>
                  </a:lnTo>
                  <a:lnTo>
                    <a:pt x="52083" y="0"/>
                  </a:lnTo>
                  <a:lnTo>
                    <a:pt x="75624" y="0"/>
                  </a:lnTo>
                  <a:lnTo>
                    <a:pt x="92457" y="67696"/>
                  </a:lnTo>
                  <a:lnTo>
                    <a:pt x="107216" y="0"/>
                  </a:lnTo>
                  <a:lnTo>
                    <a:pt x="126976" y="0"/>
                  </a:lnTo>
                  <a:lnTo>
                    <a:pt x="103556" y="96969"/>
                  </a:lnTo>
                  <a:lnTo>
                    <a:pt x="82455" y="96969"/>
                  </a:lnTo>
                  <a:lnTo>
                    <a:pt x="63305" y="24395"/>
                  </a:lnTo>
                  <a:lnTo>
                    <a:pt x="44155" y="96969"/>
                  </a:lnTo>
                  <a:lnTo>
                    <a:pt x="22687" y="96969"/>
                  </a:lnTo>
                  <a:close/>
                </a:path>
              </a:pathLst>
            </a:custGeom>
            <a:solidFill>
              <a:srgbClr val="FFFFFF"/>
            </a:solidFill>
            <a:ln w="12192" cap="flat">
              <a:noFill/>
              <a:prstDash val="solid"/>
              <a:miter/>
            </a:ln>
          </p:spPr>
          <p:txBody>
            <a:bodyPr rtlCol="0" anchor="ctr"/>
            <a:lstStyle/>
            <a:p>
              <a:endParaRPr lang="en-US"/>
            </a:p>
          </p:txBody>
        </p:sp>
        <p:sp>
          <p:nvSpPr>
            <p:cNvPr id="73" name="Freeform: Shape 72">
              <a:extLst>
                <a:ext uri="{FF2B5EF4-FFF2-40B4-BE49-F238E27FC236}">
                  <a16:creationId xmlns="" xmlns:a16="http://schemas.microsoft.com/office/drawing/2014/main" id="{FD2689DA-F6DD-4866-A4C2-92DF1145B241}"/>
                </a:ext>
              </a:extLst>
            </p:cNvPr>
            <p:cNvSpPr/>
            <p:nvPr/>
          </p:nvSpPr>
          <p:spPr>
            <a:xfrm>
              <a:off x="10867166" y="877918"/>
              <a:ext cx="93611" cy="99882"/>
            </a:xfrm>
            <a:custGeom>
              <a:avLst/>
              <a:gdLst>
                <a:gd name="connsiteX0" fmla="*/ 1572 w 93611"/>
                <a:gd name="connsiteY0" fmla="*/ 50304 h 99882"/>
                <a:gd name="connsiteX1" fmla="*/ 6085 w 93611"/>
                <a:gd name="connsiteY1" fmla="*/ 25910 h 99882"/>
                <a:gd name="connsiteX2" fmla="*/ 15111 w 93611"/>
                <a:gd name="connsiteY2" fmla="*/ 12736 h 99882"/>
                <a:gd name="connsiteX3" fmla="*/ 27309 w 93611"/>
                <a:gd name="connsiteY3" fmla="*/ 3954 h 99882"/>
                <a:gd name="connsiteX4" fmla="*/ 48044 w 93611"/>
                <a:gd name="connsiteY4" fmla="*/ 51 h 99882"/>
                <a:gd name="connsiteX5" fmla="*/ 82441 w 93611"/>
                <a:gd name="connsiteY5" fmla="*/ 13346 h 99882"/>
                <a:gd name="connsiteX6" fmla="*/ 94638 w 93611"/>
                <a:gd name="connsiteY6" fmla="*/ 49938 h 99882"/>
                <a:gd name="connsiteX7" fmla="*/ 82441 w 93611"/>
                <a:gd name="connsiteY7" fmla="*/ 86531 h 99882"/>
                <a:gd name="connsiteX8" fmla="*/ 48410 w 93611"/>
                <a:gd name="connsiteY8" fmla="*/ 99826 h 99882"/>
                <a:gd name="connsiteX9" fmla="*/ 14013 w 93611"/>
                <a:gd name="connsiteY9" fmla="*/ 86653 h 99882"/>
                <a:gd name="connsiteX10" fmla="*/ 1206 w 93611"/>
                <a:gd name="connsiteY10" fmla="*/ 50060 h 99882"/>
                <a:gd name="connsiteX11" fmla="*/ 21332 w 93611"/>
                <a:gd name="connsiteY11" fmla="*/ 49329 h 99882"/>
                <a:gd name="connsiteX12" fmla="*/ 29016 w 93611"/>
                <a:gd name="connsiteY12" fmla="*/ 74455 h 99882"/>
                <a:gd name="connsiteX13" fmla="*/ 48288 w 93611"/>
                <a:gd name="connsiteY13" fmla="*/ 82872 h 99882"/>
                <a:gd name="connsiteX14" fmla="*/ 67560 w 93611"/>
                <a:gd name="connsiteY14" fmla="*/ 74455 h 99882"/>
                <a:gd name="connsiteX15" fmla="*/ 75122 w 93611"/>
                <a:gd name="connsiteY15" fmla="*/ 49085 h 99882"/>
                <a:gd name="connsiteX16" fmla="*/ 67804 w 93611"/>
                <a:gd name="connsiteY16" fmla="*/ 24690 h 99882"/>
                <a:gd name="connsiteX17" fmla="*/ 48288 w 93611"/>
                <a:gd name="connsiteY17" fmla="*/ 16395 h 99882"/>
                <a:gd name="connsiteX18" fmla="*/ 28772 w 93611"/>
                <a:gd name="connsiteY18" fmla="*/ 24690 h 99882"/>
                <a:gd name="connsiteX19" fmla="*/ 21332 w 93611"/>
                <a:gd name="connsiteY19" fmla="*/ 49816 h 99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611" h="99882">
                  <a:moveTo>
                    <a:pt x="1572" y="50304"/>
                  </a:moveTo>
                  <a:cubicBezTo>
                    <a:pt x="1389" y="41949"/>
                    <a:pt x="2925" y="33646"/>
                    <a:pt x="6085" y="25910"/>
                  </a:cubicBezTo>
                  <a:cubicBezTo>
                    <a:pt x="8273" y="21009"/>
                    <a:pt x="11331" y="16546"/>
                    <a:pt x="15111" y="12736"/>
                  </a:cubicBezTo>
                  <a:cubicBezTo>
                    <a:pt x="18485" y="8952"/>
                    <a:pt x="22649" y="5954"/>
                    <a:pt x="27309" y="3954"/>
                  </a:cubicBezTo>
                  <a:cubicBezTo>
                    <a:pt x="33867" y="1204"/>
                    <a:pt x="40934" y="-126"/>
                    <a:pt x="48044" y="51"/>
                  </a:cubicBezTo>
                  <a:cubicBezTo>
                    <a:pt x="60870" y="-556"/>
                    <a:pt x="73357" y="4271"/>
                    <a:pt x="82441" y="13346"/>
                  </a:cubicBezTo>
                  <a:cubicBezTo>
                    <a:pt x="91107" y="23495"/>
                    <a:pt x="95482" y="36619"/>
                    <a:pt x="94638" y="49938"/>
                  </a:cubicBezTo>
                  <a:cubicBezTo>
                    <a:pt x="95508" y="63261"/>
                    <a:pt x="91130" y="76395"/>
                    <a:pt x="82441" y="86531"/>
                  </a:cubicBezTo>
                  <a:cubicBezTo>
                    <a:pt x="73505" y="95601"/>
                    <a:pt x="61128" y="100436"/>
                    <a:pt x="48410" y="99826"/>
                  </a:cubicBezTo>
                  <a:cubicBezTo>
                    <a:pt x="35603" y="100464"/>
                    <a:pt x="23118" y="95683"/>
                    <a:pt x="14013" y="86653"/>
                  </a:cubicBezTo>
                  <a:cubicBezTo>
                    <a:pt x="5104" y="76611"/>
                    <a:pt x="504" y="63466"/>
                    <a:pt x="1206" y="50060"/>
                  </a:cubicBezTo>
                  <a:moveTo>
                    <a:pt x="21332" y="49329"/>
                  </a:moveTo>
                  <a:cubicBezTo>
                    <a:pt x="20694" y="58367"/>
                    <a:pt x="23432" y="67320"/>
                    <a:pt x="29016" y="74455"/>
                  </a:cubicBezTo>
                  <a:cubicBezTo>
                    <a:pt x="33839" y="80028"/>
                    <a:pt x="40923" y="83121"/>
                    <a:pt x="48288" y="82872"/>
                  </a:cubicBezTo>
                  <a:cubicBezTo>
                    <a:pt x="55654" y="83121"/>
                    <a:pt x="62737" y="80028"/>
                    <a:pt x="67560" y="74455"/>
                  </a:cubicBezTo>
                  <a:cubicBezTo>
                    <a:pt x="73159" y="67239"/>
                    <a:pt x="75856" y="58189"/>
                    <a:pt x="75122" y="49085"/>
                  </a:cubicBezTo>
                  <a:cubicBezTo>
                    <a:pt x="75683" y="40339"/>
                    <a:pt x="73086" y="31683"/>
                    <a:pt x="67804" y="24690"/>
                  </a:cubicBezTo>
                  <a:cubicBezTo>
                    <a:pt x="62903" y="19094"/>
                    <a:pt x="55718" y="16040"/>
                    <a:pt x="48288" y="16395"/>
                  </a:cubicBezTo>
                  <a:cubicBezTo>
                    <a:pt x="40877" y="16145"/>
                    <a:pt x="33735" y="19181"/>
                    <a:pt x="28772" y="24690"/>
                  </a:cubicBezTo>
                  <a:cubicBezTo>
                    <a:pt x="23326" y="31886"/>
                    <a:pt x="20682" y="40816"/>
                    <a:pt x="21332" y="49816"/>
                  </a:cubicBezTo>
                </a:path>
              </a:pathLst>
            </a:custGeom>
            <a:solidFill>
              <a:srgbClr val="FFFFFF"/>
            </a:solidFill>
            <a:ln w="12192" cap="flat">
              <a:noFill/>
              <a:prstDash val="solid"/>
              <a:miter/>
            </a:ln>
          </p:spPr>
          <p:txBody>
            <a:bodyPr rtlCol="0" anchor="ctr"/>
            <a:lstStyle/>
            <a:p>
              <a:endParaRPr lang="en-US"/>
            </a:p>
          </p:txBody>
        </p:sp>
        <p:sp>
          <p:nvSpPr>
            <p:cNvPr id="74" name="Freeform: Shape 73">
              <a:extLst>
                <a:ext uri="{FF2B5EF4-FFF2-40B4-BE49-F238E27FC236}">
                  <a16:creationId xmlns="" xmlns:a16="http://schemas.microsoft.com/office/drawing/2014/main" id="{70B58160-1E3D-44C2-97E2-17918917FEE6}"/>
                </a:ext>
              </a:extLst>
            </p:cNvPr>
            <p:cNvSpPr/>
            <p:nvPr/>
          </p:nvSpPr>
          <p:spPr>
            <a:xfrm>
              <a:off x="11130823" y="881188"/>
              <a:ext cx="87455" cy="97043"/>
            </a:xfrm>
            <a:custGeom>
              <a:avLst/>
              <a:gdLst>
                <a:gd name="connsiteX0" fmla="*/ 1136 w 87455"/>
                <a:gd name="connsiteY0" fmla="*/ 96678 h 97043"/>
                <a:gd name="connsiteX1" fmla="*/ 1136 w 87455"/>
                <a:gd name="connsiteY1" fmla="*/ 74 h 97043"/>
                <a:gd name="connsiteX2" fmla="*/ 42241 w 87455"/>
                <a:gd name="connsiteY2" fmla="*/ 74 h 97043"/>
                <a:gd name="connsiteX3" fmla="*/ 64807 w 87455"/>
                <a:gd name="connsiteY3" fmla="*/ 2636 h 97043"/>
                <a:gd name="connsiteX4" fmla="*/ 76028 w 87455"/>
                <a:gd name="connsiteY4" fmla="*/ 11906 h 97043"/>
                <a:gd name="connsiteX5" fmla="*/ 80297 w 87455"/>
                <a:gd name="connsiteY5" fmla="*/ 27153 h 97043"/>
                <a:gd name="connsiteX6" fmla="*/ 73833 w 87455"/>
                <a:gd name="connsiteY6" fmla="*/ 45205 h 97043"/>
                <a:gd name="connsiteX7" fmla="*/ 54805 w 87455"/>
                <a:gd name="connsiteY7" fmla="*/ 54231 h 97043"/>
                <a:gd name="connsiteX8" fmla="*/ 65295 w 87455"/>
                <a:gd name="connsiteY8" fmla="*/ 62281 h 97043"/>
                <a:gd name="connsiteX9" fmla="*/ 76394 w 87455"/>
                <a:gd name="connsiteY9" fmla="*/ 78138 h 97043"/>
                <a:gd name="connsiteX10" fmla="*/ 88592 w 87455"/>
                <a:gd name="connsiteY10" fmla="*/ 97044 h 97043"/>
                <a:gd name="connsiteX11" fmla="*/ 65172 w 87455"/>
                <a:gd name="connsiteY11" fmla="*/ 97044 h 97043"/>
                <a:gd name="connsiteX12" fmla="*/ 51146 w 87455"/>
                <a:gd name="connsiteY12" fmla="*/ 75820 h 97043"/>
                <a:gd name="connsiteX13" fmla="*/ 40168 w 87455"/>
                <a:gd name="connsiteY13" fmla="*/ 61061 h 97043"/>
                <a:gd name="connsiteX14" fmla="*/ 34313 w 87455"/>
                <a:gd name="connsiteY14" fmla="*/ 56914 h 97043"/>
                <a:gd name="connsiteX15" fmla="*/ 24311 w 87455"/>
                <a:gd name="connsiteY15" fmla="*/ 55817 h 97043"/>
                <a:gd name="connsiteX16" fmla="*/ 20408 w 87455"/>
                <a:gd name="connsiteY16" fmla="*/ 55816 h 97043"/>
                <a:gd name="connsiteX17" fmla="*/ 20408 w 87455"/>
                <a:gd name="connsiteY17" fmla="*/ 96434 h 97043"/>
                <a:gd name="connsiteX18" fmla="*/ 1136 w 87455"/>
                <a:gd name="connsiteY18" fmla="*/ 96434 h 97043"/>
                <a:gd name="connsiteX19" fmla="*/ 20652 w 87455"/>
                <a:gd name="connsiteY19" fmla="*/ 40326 h 97043"/>
                <a:gd name="connsiteX20" fmla="*/ 35167 w 87455"/>
                <a:gd name="connsiteY20" fmla="*/ 40326 h 97043"/>
                <a:gd name="connsiteX21" fmla="*/ 52731 w 87455"/>
                <a:gd name="connsiteY21" fmla="*/ 39106 h 97043"/>
                <a:gd name="connsiteX22" fmla="*/ 58220 w 87455"/>
                <a:gd name="connsiteY22" fmla="*/ 35081 h 97043"/>
                <a:gd name="connsiteX23" fmla="*/ 60171 w 87455"/>
                <a:gd name="connsiteY23" fmla="*/ 27884 h 97043"/>
                <a:gd name="connsiteX24" fmla="*/ 57610 w 87455"/>
                <a:gd name="connsiteY24" fmla="*/ 19956 h 97043"/>
                <a:gd name="connsiteX25" fmla="*/ 50170 w 87455"/>
                <a:gd name="connsiteY25" fmla="*/ 16175 h 97043"/>
                <a:gd name="connsiteX26" fmla="*/ 35899 w 87455"/>
                <a:gd name="connsiteY26" fmla="*/ 16175 h 97043"/>
                <a:gd name="connsiteX27" fmla="*/ 20652 w 87455"/>
                <a:gd name="connsiteY27" fmla="*/ 16175 h 97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7455" h="97043">
                  <a:moveTo>
                    <a:pt x="1136" y="96678"/>
                  </a:moveTo>
                  <a:lnTo>
                    <a:pt x="1136" y="74"/>
                  </a:lnTo>
                  <a:lnTo>
                    <a:pt x="42241" y="74"/>
                  </a:lnTo>
                  <a:cubicBezTo>
                    <a:pt x="49851" y="-272"/>
                    <a:pt x="57468" y="593"/>
                    <a:pt x="64807" y="2636"/>
                  </a:cubicBezTo>
                  <a:cubicBezTo>
                    <a:pt x="69450" y="4433"/>
                    <a:pt x="73387" y="7685"/>
                    <a:pt x="76028" y="11906"/>
                  </a:cubicBezTo>
                  <a:cubicBezTo>
                    <a:pt x="78867" y="16481"/>
                    <a:pt x="80347" y="21769"/>
                    <a:pt x="80297" y="27153"/>
                  </a:cubicBezTo>
                  <a:cubicBezTo>
                    <a:pt x="80523" y="33774"/>
                    <a:pt x="78211" y="40232"/>
                    <a:pt x="73833" y="45205"/>
                  </a:cubicBezTo>
                  <a:cubicBezTo>
                    <a:pt x="68751" y="50360"/>
                    <a:pt x="62012" y="53557"/>
                    <a:pt x="54805" y="54231"/>
                  </a:cubicBezTo>
                  <a:cubicBezTo>
                    <a:pt x="58673" y="56392"/>
                    <a:pt x="62206" y="59104"/>
                    <a:pt x="65295" y="62281"/>
                  </a:cubicBezTo>
                  <a:cubicBezTo>
                    <a:pt x="69438" y="67242"/>
                    <a:pt x="73151" y="72547"/>
                    <a:pt x="76394" y="78138"/>
                  </a:cubicBezTo>
                  <a:lnTo>
                    <a:pt x="88592" y="97044"/>
                  </a:lnTo>
                  <a:lnTo>
                    <a:pt x="65172" y="97044"/>
                  </a:lnTo>
                  <a:lnTo>
                    <a:pt x="51146" y="75820"/>
                  </a:lnTo>
                  <a:cubicBezTo>
                    <a:pt x="47805" y="70671"/>
                    <a:pt x="44139" y="65741"/>
                    <a:pt x="40168" y="61061"/>
                  </a:cubicBezTo>
                  <a:cubicBezTo>
                    <a:pt x="38609" y="59195"/>
                    <a:pt x="36591" y="57766"/>
                    <a:pt x="34313" y="56914"/>
                  </a:cubicBezTo>
                  <a:cubicBezTo>
                    <a:pt x="31056" y="56032"/>
                    <a:pt x="27682" y="55662"/>
                    <a:pt x="24311" y="55817"/>
                  </a:cubicBezTo>
                  <a:lnTo>
                    <a:pt x="20408" y="55816"/>
                  </a:lnTo>
                  <a:lnTo>
                    <a:pt x="20408" y="96434"/>
                  </a:lnTo>
                  <a:lnTo>
                    <a:pt x="1136" y="96434"/>
                  </a:lnTo>
                  <a:moveTo>
                    <a:pt x="20652" y="40326"/>
                  </a:moveTo>
                  <a:lnTo>
                    <a:pt x="35167" y="40326"/>
                  </a:lnTo>
                  <a:cubicBezTo>
                    <a:pt x="41049" y="40648"/>
                    <a:pt x="46949" y="40239"/>
                    <a:pt x="52731" y="39106"/>
                  </a:cubicBezTo>
                  <a:cubicBezTo>
                    <a:pt x="54966" y="38429"/>
                    <a:pt x="56903" y="37009"/>
                    <a:pt x="58220" y="35081"/>
                  </a:cubicBezTo>
                  <a:cubicBezTo>
                    <a:pt x="59606" y="32945"/>
                    <a:pt x="60288" y="30428"/>
                    <a:pt x="60171" y="27884"/>
                  </a:cubicBezTo>
                  <a:cubicBezTo>
                    <a:pt x="60275" y="25023"/>
                    <a:pt x="59368" y="22216"/>
                    <a:pt x="57610" y="19956"/>
                  </a:cubicBezTo>
                  <a:cubicBezTo>
                    <a:pt x="55652" y="17860"/>
                    <a:pt x="53017" y="16521"/>
                    <a:pt x="50170" y="16175"/>
                  </a:cubicBezTo>
                  <a:cubicBezTo>
                    <a:pt x="48625" y="16175"/>
                    <a:pt x="43868" y="16175"/>
                    <a:pt x="35899" y="16175"/>
                  </a:cubicBezTo>
                  <a:lnTo>
                    <a:pt x="20652" y="16175"/>
                  </a:lnTo>
                  <a:close/>
                </a:path>
              </a:pathLst>
            </a:custGeom>
            <a:solidFill>
              <a:srgbClr val="FFFFFF"/>
            </a:solidFill>
            <a:ln w="12192" cap="flat">
              <a:noFill/>
              <a:prstDash val="solid"/>
              <a:miter/>
            </a:ln>
          </p:spPr>
          <p:txBody>
            <a:bodyPr rtlCol="0" anchor="ctr"/>
            <a:lstStyle/>
            <a:p>
              <a:endParaRPr lang="en-US"/>
            </a:p>
          </p:txBody>
        </p:sp>
        <p:sp>
          <p:nvSpPr>
            <p:cNvPr id="75" name="Freeform: Shape 74">
              <a:extLst>
                <a:ext uri="{FF2B5EF4-FFF2-40B4-BE49-F238E27FC236}">
                  <a16:creationId xmlns="" xmlns:a16="http://schemas.microsoft.com/office/drawing/2014/main" id="{4F16F253-B969-481D-978C-B7DD4CCEE44E}"/>
                </a:ext>
              </a:extLst>
            </p:cNvPr>
            <p:cNvSpPr/>
            <p:nvPr/>
          </p:nvSpPr>
          <p:spPr>
            <a:xfrm>
              <a:off x="11389774" y="880896"/>
              <a:ext cx="87577" cy="96969"/>
            </a:xfrm>
            <a:custGeom>
              <a:avLst/>
              <a:gdLst>
                <a:gd name="connsiteX0" fmla="*/ 0 w 87577"/>
                <a:gd name="connsiteY0" fmla="*/ 96969 h 96969"/>
                <a:gd name="connsiteX1" fmla="*/ 0 w 87577"/>
                <a:gd name="connsiteY1" fmla="*/ 0 h 96969"/>
                <a:gd name="connsiteX2" fmla="*/ 19638 w 87577"/>
                <a:gd name="connsiteY2" fmla="*/ 0 h 96969"/>
                <a:gd name="connsiteX3" fmla="*/ 19638 w 87577"/>
                <a:gd name="connsiteY3" fmla="*/ 42935 h 96969"/>
                <a:gd name="connsiteX4" fmla="*/ 59280 w 87577"/>
                <a:gd name="connsiteY4" fmla="*/ 0 h 96969"/>
                <a:gd name="connsiteX5" fmla="*/ 85626 w 87577"/>
                <a:gd name="connsiteY5" fmla="*/ 0 h 96969"/>
                <a:gd name="connsiteX6" fmla="*/ 49034 w 87577"/>
                <a:gd name="connsiteY6" fmla="*/ 37690 h 96969"/>
                <a:gd name="connsiteX7" fmla="*/ 87577 w 87577"/>
                <a:gd name="connsiteY7" fmla="*/ 96969 h 96969"/>
                <a:gd name="connsiteX8" fmla="*/ 62207 w 87577"/>
                <a:gd name="connsiteY8" fmla="*/ 96969 h 96969"/>
                <a:gd name="connsiteX9" fmla="*/ 35373 w 87577"/>
                <a:gd name="connsiteY9" fmla="*/ 51473 h 96969"/>
                <a:gd name="connsiteX10" fmla="*/ 19638 w 87577"/>
                <a:gd name="connsiteY10" fmla="*/ 67696 h 96969"/>
                <a:gd name="connsiteX11" fmla="*/ 19638 w 87577"/>
                <a:gd name="connsiteY11" fmla="*/ 96969 h 96969"/>
                <a:gd name="connsiteX12" fmla="*/ 0 w 87577"/>
                <a:gd name="connsiteY12"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7577" h="96969">
                  <a:moveTo>
                    <a:pt x="0" y="96969"/>
                  </a:moveTo>
                  <a:lnTo>
                    <a:pt x="0" y="0"/>
                  </a:lnTo>
                  <a:lnTo>
                    <a:pt x="19638" y="0"/>
                  </a:lnTo>
                  <a:lnTo>
                    <a:pt x="19638" y="42935"/>
                  </a:lnTo>
                  <a:lnTo>
                    <a:pt x="59280" y="0"/>
                  </a:lnTo>
                  <a:lnTo>
                    <a:pt x="85626" y="0"/>
                  </a:lnTo>
                  <a:lnTo>
                    <a:pt x="49034" y="37690"/>
                  </a:lnTo>
                  <a:lnTo>
                    <a:pt x="87577" y="96969"/>
                  </a:lnTo>
                  <a:lnTo>
                    <a:pt x="62207" y="96969"/>
                  </a:lnTo>
                  <a:lnTo>
                    <a:pt x="35373" y="51473"/>
                  </a:lnTo>
                  <a:lnTo>
                    <a:pt x="19638" y="67696"/>
                  </a:lnTo>
                  <a:lnTo>
                    <a:pt x="19638" y="96969"/>
                  </a:lnTo>
                  <a:lnTo>
                    <a:pt x="0" y="96969"/>
                  </a:lnTo>
                  <a:close/>
                </a:path>
              </a:pathLst>
            </a:custGeom>
            <a:solidFill>
              <a:srgbClr val="FFFFFF"/>
            </a:solidFill>
            <a:ln w="12192" cap="flat">
              <a:noFill/>
              <a:prstDash val="solid"/>
              <a:miter/>
            </a:ln>
          </p:spPr>
          <p:txBody>
            <a:bodyPr rtlCol="0" anchor="ctr"/>
            <a:lstStyle/>
            <a:p>
              <a:endParaRPr lang="en-US"/>
            </a:p>
          </p:txBody>
        </p:sp>
        <p:sp>
          <p:nvSpPr>
            <p:cNvPr id="76" name="Freeform: Shape 75">
              <a:extLst>
                <a:ext uri="{FF2B5EF4-FFF2-40B4-BE49-F238E27FC236}">
                  <a16:creationId xmlns="" xmlns:a16="http://schemas.microsoft.com/office/drawing/2014/main" id="{2599CED2-1414-4843-945B-6FA8B45F607F}"/>
                </a:ext>
              </a:extLst>
            </p:cNvPr>
            <p:cNvSpPr/>
            <p:nvPr/>
          </p:nvSpPr>
          <p:spPr>
            <a:xfrm>
              <a:off x="9808012" y="849183"/>
              <a:ext cx="1951587" cy="11709"/>
            </a:xfrm>
            <a:custGeom>
              <a:avLst/>
              <a:gdLst>
                <a:gd name="connsiteX0" fmla="*/ 0 w 1951587"/>
                <a:gd name="connsiteY0" fmla="*/ 0 h 11709"/>
                <a:gd name="connsiteX1" fmla="*/ 1951588 w 1951587"/>
                <a:gd name="connsiteY1" fmla="*/ 0 h 11709"/>
                <a:gd name="connsiteX2" fmla="*/ 1951588 w 1951587"/>
                <a:gd name="connsiteY2" fmla="*/ 11710 h 11709"/>
                <a:gd name="connsiteX3" fmla="*/ 0 w 1951587"/>
                <a:gd name="connsiteY3" fmla="*/ 11710 h 11709"/>
              </a:gdLst>
              <a:ahLst/>
              <a:cxnLst>
                <a:cxn ang="0">
                  <a:pos x="connsiteX0" y="connsiteY0"/>
                </a:cxn>
                <a:cxn ang="0">
                  <a:pos x="connsiteX1" y="connsiteY1"/>
                </a:cxn>
                <a:cxn ang="0">
                  <a:pos x="connsiteX2" y="connsiteY2"/>
                </a:cxn>
                <a:cxn ang="0">
                  <a:pos x="connsiteX3" y="connsiteY3"/>
                </a:cxn>
              </a:cxnLst>
              <a:rect l="l" t="t" r="r" b="b"/>
              <a:pathLst>
                <a:path w="1951587" h="11709">
                  <a:moveTo>
                    <a:pt x="0" y="0"/>
                  </a:moveTo>
                  <a:lnTo>
                    <a:pt x="1951588" y="0"/>
                  </a:lnTo>
                  <a:lnTo>
                    <a:pt x="1951588" y="11710"/>
                  </a:lnTo>
                  <a:lnTo>
                    <a:pt x="0" y="11710"/>
                  </a:lnTo>
                  <a:close/>
                </a:path>
              </a:pathLst>
            </a:custGeom>
            <a:solidFill>
              <a:srgbClr val="FFFFFF"/>
            </a:solidFill>
            <a:ln w="12192" cap="flat">
              <a:noFill/>
              <a:prstDash val="solid"/>
              <a:miter/>
            </a:ln>
          </p:spPr>
          <p:txBody>
            <a:bodyPr rtlCol="0" anchor="ctr"/>
            <a:lstStyle/>
            <a:p>
              <a:endParaRPr lang="en-US"/>
            </a:p>
          </p:txBody>
        </p:sp>
      </p:grpSp>
      <p:sp>
        <p:nvSpPr>
          <p:cNvPr id="29" name="TextBox 28">
            <a:extLst>
              <a:ext uri="{FF2B5EF4-FFF2-40B4-BE49-F238E27FC236}">
                <a16:creationId xmlns="" xmlns:a16="http://schemas.microsoft.com/office/drawing/2014/main" id="{F5AB36BE-E8F8-4B6C-B0BB-8E5EB66AFB8D}"/>
              </a:ext>
            </a:extLst>
          </p:cNvPr>
          <p:cNvSpPr txBox="1"/>
          <p:nvPr userDrawn="1"/>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See. Understand. Act.</a:t>
            </a:r>
          </a:p>
        </p:txBody>
      </p:sp>
      <p:sp>
        <p:nvSpPr>
          <p:cNvPr id="30" name="TextBox 29">
            <a:extLst>
              <a:ext uri="{FF2B5EF4-FFF2-40B4-BE49-F238E27FC236}">
                <a16:creationId xmlns="" xmlns:a16="http://schemas.microsoft.com/office/drawing/2014/main" id="{430B6608-2B71-4C12-94A9-EA532F99139D}"/>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a:t>
            </a:r>
          </a:p>
        </p:txBody>
      </p:sp>
      <p:sp>
        <p:nvSpPr>
          <p:cNvPr id="31" name="Slide Number Placeholder 5">
            <a:extLst>
              <a:ext uri="{FF2B5EF4-FFF2-40B4-BE49-F238E27FC236}">
                <a16:creationId xmlns="" xmlns:a16="http://schemas.microsoft.com/office/drawing/2014/main" id="{DCF9D2E9-7F82-453B-99FE-46DB379E6070}"/>
              </a:ext>
            </a:extLst>
          </p:cNvPr>
          <p:cNvSpPr>
            <a:spLocks noGrp="1"/>
          </p:cNvSpPr>
          <p:nvPr>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chemeClr val="bg1"/>
                </a:solidFill>
                <a:latin typeface="Arial"/>
                <a:cs typeface="Arial"/>
                <a:rtl val="0"/>
              </a:defRPr>
            </a:lvl1pPr>
          </a:lstStyle>
          <a:p>
            <a:fld id="{E98FCA07-3125-49EB-99F1-64DCEC752C04}" type="slidenum">
              <a:rPr lang="en-US" smtClean="0"/>
              <a:pPr/>
              <a:t>‹#›</a:t>
            </a:fld>
            <a:endParaRPr lang="en-US" dirty="0"/>
          </a:p>
        </p:txBody>
      </p:sp>
    </p:spTree>
    <p:extLst>
      <p:ext uri="{BB962C8B-B14F-4D97-AF65-F5344CB8AC3E}">
        <p14:creationId xmlns:p14="http://schemas.microsoft.com/office/powerpoint/2010/main" val="119713697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slide/ Two content Img text  ">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4F7FE448-AA6C-C446-A4F2-6A4741717FF6}"/>
              </a:ext>
            </a:extLst>
          </p:cNvPr>
          <p:cNvSpPr>
            <a:spLocks noGrp="1"/>
          </p:cNvSpPr>
          <p:nvPr>
            <p:ph sz="half" idx="1"/>
          </p:nvPr>
        </p:nvSpPr>
        <p:spPr>
          <a:xfrm>
            <a:off x="571499" y="1268760"/>
            <a:ext cx="5448302" cy="5042296"/>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 xmlns:a16="http://schemas.microsoft.com/office/drawing/2014/main" id="{A216DEF4-4CAA-DB40-85DF-F697FB1D324E}"/>
              </a:ext>
            </a:extLst>
          </p:cNvPr>
          <p:cNvSpPr>
            <a:spLocks noGrp="1"/>
          </p:cNvSpPr>
          <p:nvPr>
            <p:ph sz="half" idx="2"/>
          </p:nvPr>
        </p:nvSpPr>
        <p:spPr>
          <a:xfrm>
            <a:off x="6172200" y="1268760"/>
            <a:ext cx="5472112" cy="504229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 xmlns:a16="http://schemas.microsoft.com/office/drawing/2014/main" id="{FA53A935-ABED-46A0-9D4F-A6DBA8E06429}"/>
              </a:ext>
            </a:extLst>
          </p:cNvPr>
          <p:cNvSpPr>
            <a:spLocks noGrp="1"/>
          </p:cNvSpPr>
          <p:nvPr>
            <p:ph type="title"/>
          </p:nvPr>
        </p:nvSpPr>
        <p:spPr/>
        <p:txBody>
          <a:bodyPr/>
          <a:lstStyle/>
          <a:p>
            <a:endParaRPr lang="en-US" dirty="0"/>
          </a:p>
        </p:txBody>
      </p:sp>
    </p:spTree>
    <p:extLst>
      <p:ext uri="{BB962C8B-B14F-4D97-AF65-F5344CB8AC3E}">
        <p14:creationId xmlns:p14="http://schemas.microsoft.com/office/powerpoint/2010/main" val="44543292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ection Header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D8A6C19-E43D-4A48-948C-0E5A5F7CF7B1}"/>
              </a:ext>
            </a:extLst>
          </p:cNvPr>
          <p:cNvSpPr>
            <a:spLocks noGrp="1"/>
          </p:cNvSpPr>
          <p:nvPr>
            <p:ph type="title"/>
          </p:nvPr>
        </p:nvSpPr>
        <p:spPr>
          <a:xfrm>
            <a:off x="831850" y="1709738"/>
            <a:ext cx="10515600" cy="2852737"/>
          </a:xfrm>
          <a:prstGeom prst="rect">
            <a:avLst/>
          </a:prstGeom>
        </p:spPr>
        <p:txBody>
          <a:bodyPr anchor="ctr" anchorCtr="0">
            <a:normAutofit/>
          </a:bodyPr>
          <a:lstStyle>
            <a:lvl1pPr algn="ctr">
              <a:defRPr sz="5000" baseline="0">
                <a:solidFill>
                  <a:schemeClr val="bg1"/>
                </a:solidFill>
              </a:defRPr>
            </a:lvl1pPr>
          </a:lstStyle>
          <a:p>
            <a:r>
              <a:rPr lang="en-US" dirty="0"/>
              <a:t>Click to edit Master title style</a:t>
            </a:r>
          </a:p>
        </p:txBody>
      </p:sp>
      <p:pic>
        <p:nvPicPr>
          <p:cNvPr id="11" name="Picture 10">
            <a:extLst>
              <a:ext uri="{FF2B5EF4-FFF2-40B4-BE49-F238E27FC236}">
                <a16:creationId xmlns="" xmlns:a16="http://schemas.microsoft.com/office/drawing/2014/main" id="{C488F61F-BB64-E142-A0B6-4DB1D542FF0A}"/>
              </a:ext>
            </a:extLst>
          </p:cNvPr>
          <p:cNvPicPr>
            <a:picLocks noChangeAspect="1"/>
          </p:cNvPicPr>
          <p:nvPr userDrawn="1"/>
        </p:nvPicPr>
        <p:blipFill>
          <a:blip r:embed="rId3"/>
          <a:stretch>
            <a:fillRect/>
          </a:stretch>
        </p:blipFill>
        <p:spPr>
          <a:xfrm>
            <a:off x="10403826" y="267695"/>
            <a:ext cx="1532046" cy="413136"/>
          </a:xfrm>
          <a:prstGeom prst="rect">
            <a:avLst/>
          </a:prstGeom>
        </p:spPr>
      </p:pic>
      <p:sp>
        <p:nvSpPr>
          <p:cNvPr id="6" name="Footer Placeholder 4">
            <a:extLst>
              <a:ext uri="{FF2B5EF4-FFF2-40B4-BE49-F238E27FC236}">
                <a16:creationId xmlns="" xmlns:a16="http://schemas.microsoft.com/office/drawing/2014/main" id="{A43EF3FE-EEAE-468A-A66B-B8D2490A9EFE}"/>
              </a:ext>
            </a:extLst>
          </p:cNvPr>
          <p:cNvSpPr txBox="1">
            <a:spLocks/>
          </p:cNvSpPr>
          <p:nvPr userDrawn="1"/>
        </p:nvSpPr>
        <p:spPr>
          <a:xfrm>
            <a:off x="7810497" y="6450009"/>
            <a:ext cx="4114800" cy="228602"/>
          </a:xfrm>
          <a:prstGeom prst="rect">
            <a:avLst/>
          </a:prstGeom>
        </p:spPr>
        <p:txBody>
          <a:bodyPr vert="horz" wrap="none" lIns="0" tIns="0" rIns="0" bIns="0" rtlCol="0" anchor="b" anchorCtr="0"/>
          <a:lstStyle>
            <a:defPPr>
              <a:defRPr lang="en-US"/>
            </a:defPPr>
            <a:lvl1pPr marL="0" algn="ctr" defTabSz="914400" rtl="0" eaLnBrk="1" latinLnBrk="0" hangingPunct="1">
              <a:defRPr sz="1200" kern="1200" baseline="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7588F42-506D-4B42-9DD1-9C5C6AB782D0}" type="slidenum">
              <a:rPr lang="en-US" b="0" smtClean="0">
                <a:solidFill>
                  <a:schemeClr val="bg1"/>
                </a:solidFill>
                <a:latin typeface="Arial" panose="020B0604020202020204"/>
              </a:rPr>
              <a:pPr algn="r"/>
              <a:t>‹#›</a:t>
            </a:fld>
            <a:endParaRPr lang="en-US" b="0" dirty="0">
              <a:solidFill>
                <a:schemeClr val="bg1"/>
              </a:solidFill>
              <a:latin typeface="Arial" panose="020B0604020202020204"/>
            </a:endParaRPr>
          </a:p>
        </p:txBody>
      </p:sp>
    </p:spTree>
    <p:extLst>
      <p:ext uri="{BB962C8B-B14F-4D97-AF65-F5344CB8AC3E}">
        <p14:creationId xmlns:p14="http://schemas.microsoft.com/office/powerpoint/2010/main" val="24709977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ection Header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D8A6C19-E43D-4A48-948C-0E5A5F7CF7B1}"/>
              </a:ext>
            </a:extLst>
          </p:cNvPr>
          <p:cNvSpPr>
            <a:spLocks noGrp="1"/>
          </p:cNvSpPr>
          <p:nvPr>
            <p:ph type="title"/>
          </p:nvPr>
        </p:nvSpPr>
        <p:spPr>
          <a:xfrm>
            <a:off x="831850" y="1709738"/>
            <a:ext cx="10515600" cy="2852737"/>
          </a:xfrm>
          <a:prstGeom prst="rect">
            <a:avLst/>
          </a:prstGeom>
        </p:spPr>
        <p:txBody>
          <a:bodyPr anchor="ctr" anchorCtr="0">
            <a:normAutofit/>
          </a:bodyPr>
          <a:lstStyle>
            <a:lvl1pPr algn="ctr">
              <a:defRPr sz="5000" baseline="0">
                <a:solidFill>
                  <a:schemeClr val="bg1"/>
                </a:solidFill>
              </a:defRPr>
            </a:lvl1pPr>
          </a:lstStyle>
          <a:p>
            <a:r>
              <a:rPr lang="en-US" dirty="0"/>
              <a:t>Click to edit Master title style</a:t>
            </a:r>
          </a:p>
        </p:txBody>
      </p:sp>
      <p:pic>
        <p:nvPicPr>
          <p:cNvPr id="11" name="Picture 10">
            <a:extLst>
              <a:ext uri="{FF2B5EF4-FFF2-40B4-BE49-F238E27FC236}">
                <a16:creationId xmlns="" xmlns:a16="http://schemas.microsoft.com/office/drawing/2014/main" id="{C488F61F-BB64-E142-A0B6-4DB1D542FF0A}"/>
              </a:ext>
            </a:extLst>
          </p:cNvPr>
          <p:cNvPicPr>
            <a:picLocks noChangeAspect="1"/>
          </p:cNvPicPr>
          <p:nvPr userDrawn="1"/>
        </p:nvPicPr>
        <p:blipFill>
          <a:blip r:embed="rId3"/>
          <a:stretch>
            <a:fillRect/>
          </a:stretch>
        </p:blipFill>
        <p:spPr>
          <a:xfrm>
            <a:off x="10403826" y="267695"/>
            <a:ext cx="1532046" cy="413136"/>
          </a:xfrm>
          <a:prstGeom prst="rect">
            <a:avLst/>
          </a:prstGeom>
        </p:spPr>
      </p:pic>
      <p:sp>
        <p:nvSpPr>
          <p:cNvPr id="6" name="Footer Placeholder 4">
            <a:extLst>
              <a:ext uri="{FF2B5EF4-FFF2-40B4-BE49-F238E27FC236}">
                <a16:creationId xmlns="" xmlns:a16="http://schemas.microsoft.com/office/drawing/2014/main" id="{2D8D8F05-7DA2-4173-8C04-3065EB6130AE}"/>
              </a:ext>
            </a:extLst>
          </p:cNvPr>
          <p:cNvSpPr txBox="1">
            <a:spLocks/>
          </p:cNvSpPr>
          <p:nvPr userDrawn="1"/>
        </p:nvSpPr>
        <p:spPr>
          <a:xfrm>
            <a:off x="7810497" y="6450009"/>
            <a:ext cx="4114800" cy="228602"/>
          </a:xfrm>
          <a:prstGeom prst="rect">
            <a:avLst/>
          </a:prstGeom>
        </p:spPr>
        <p:txBody>
          <a:bodyPr vert="horz" wrap="none" lIns="0" tIns="0" rIns="0" bIns="0" rtlCol="0" anchor="b" anchorCtr="0"/>
          <a:lstStyle>
            <a:defPPr>
              <a:defRPr lang="en-US"/>
            </a:defPPr>
            <a:lvl1pPr marL="0" algn="ctr" defTabSz="914400" rtl="0" eaLnBrk="1" latinLnBrk="0" hangingPunct="1">
              <a:defRPr sz="1200" kern="1200" baseline="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7588F42-506D-4B42-9DD1-9C5C6AB782D0}" type="slidenum">
              <a:rPr lang="en-US" b="0" smtClean="0">
                <a:solidFill>
                  <a:schemeClr val="bg1"/>
                </a:solidFill>
                <a:latin typeface="Arial" panose="020B0604020202020204"/>
              </a:rPr>
              <a:pPr algn="r"/>
              <a:t>‹#›</a:t>
            </a:fld>
            <a:endParaRPr lang="en-US" b="0" dirty="0">
              <a:solidFill>
                <a:schemeClr val="bg1"/>
              </a:solidFill>
              <a:latin typeface="Arial" panose="020B0604020202020204"/>
            </a:endParaRPr>
          </a:p>
        </p:txBody>
      </p:sp>
    </p:spTree>
    <p:extLst>
      <p:ext uri="{BB962C8B-B14F-4D97-AF65-F5344CB8AC3E}">
        <p14:creationId xmlns:p14="http://schemas.microsoft.com/office/powerpoint/2010/main" val="214235580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ection Header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D8A6C19-E43D-4A48-948C-0E5A5F7CF7B1}"/>
              </a:ext>
            </a:extLst>
          </p:cNvPr>
          <p:cNvSpPr>
            <a:spLocks noGrp="1"/>
          </p:cNvSpPr>
          <p:nvPr>
            <p:ph type="title"/>
          </p:nvPr>
        </p:nvSpPr>
        <p:spPr>
          <a:xfrm>
            <a:off x="831850" y="1709738"/>
            <a:ext cx="10515600" cy="2852737"/>
          </a:xfrm>
          <a:prstGeom prst="rect">
            <a:avLst/>
          </a:prstGeom>
        </p:spPr>
        <p:txBody>
          <a:bodyPr anchor="ctr" anchorCtr="0">
            <a:normAutofit/>
          </a:bodyPr>
          <a:lstStyle>
            <a:lvl1pPr algn="ctr">
              <a:defRPr sz="5000" baseline="0">
                <a:solidFill>
                  <a:schemeClr val="bg1"/>
                </a:solidFill>
              </a:defRPr>
            </a:lvl1pPr>
          </a:lstStyle>
          <a:p>
            <a:r>
              <a:rPr lang="en-US" dirty="0"/>
              <a:t>Click to edit Master title style</a:t>
            </a:r>
          </a:p>
        </p:txBody>
      </p:sp>
      <p:pic>
        <p:nvPicPr>
          <p:cNvPr id="11" name="Picture 10">
            <a:extLst>
              <a:ext uri="{FF2B5EF4-FFF2-40B4-BE49-F238E27FC236}">
                <a16:creationId xmlns="" xmlns:a16="http://schemas.microsoft.com/office/drawing/2014/main" id="{C488F61F-BB64-E142-A0B6-4DB1D542FF0A}"/>
              </a:ext>
            </a:extLst>
          </p:cNvPr>
          <p:cNvPicPr>
            <a:picLocks noChangeAspect="1"/>
          </p:cNvPicPr>
          <p:nvPr userDrawn="1"/>
        </p:nvPicPr>
        <p:blipFill>
          <a:blip r:embed="rId3"/>
          <a:stretch>
            <a:fillRect/>
          </a:stretch>
        </p:blipFill>
        <p:spPr>
          <a:xfrm>
            <a:off x="10403826" y="267695"/>
            <a:ext cx="1532046" cy="413136"/>
          </a:xfrm>
          <a:prstGeom prst="rect">
            <a:avLst/>
          </a:prstGeom>
        </p:spPr>
      </p:pic>
      <p:sp>
        <p:nvSpPr>
          <p:cNvPr id="6" name="Footer Placeholder 4">
            <a:extLst>
              <a:ext uri="{FF2B5EF4-FFF2-40B4-BE49-F238E27FC236}">
                <a16:creationId xmlns="" xmlns:a16="http://schemas.microsoft.com/office/drawing/2014/main" id="{A43EF3FE-EEAE-468A-A66B-B8D2490A9EFE}"/>
              </a:ext>
            </a:extLst>
          </p:cNvPr>
          <p:cNvSpPr txBox="1">
            <a:spLocks/>
          </p:cNvSpPr>
          <p:nvPr userDrawn="1"/>
        </p:nvSpPr>
        <p:spPr>
          <a:xfrm>
            <a:off x="7810497" y="6450009"/>
            <a:ext cx="4114800" cy="228602"/>
          </a:xfrm>
          <a:prstGeom prst="rect">
            <a:avLst/>
          </a:prstGeom>
        </p:spPr>
        <p:txBody>
          <a:bodyPr vert="horz" wrap="none" lIns="0" tIns="0" rIns="0" bIns="0" rtlCol="0" anchor="b" anchorCtr="0"/>
          <a:lstStyle>
            <a:defPPr>
              <a:defRPr lang="en-US"/>
            </a:defPPr>
            <a:lvl1pPr marL="0" algn="ctr" defTabSz="914400" rtl="0" eaLnBrk="1" latinLnBrk="0" hangingPunct="1">
              <a:defRPr sz="1200" kern="1200" baseline="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7588F42-506D-4B42-9DD1-9C5C6AB782D0}" type="slidenum">
              <a:rPr lang="en-US" b="0" smtClean="0">
                <a:solidFill>
                  <a:schemeClr val="bg1"/>
                </a:solidFill>
                <a:latin typeface="Arial" panose="020B0604020202020204"/>
              </a:rPr>
              <a:pPr algn="r"/>
              <a:t>‹#›</a:t>
            </a:fld>
            <a:endParaRPr lang="en-US" b="0" dirty="0">
              <a:solidFill>
                <a:schemeClr val="bg1"/>
              </a:solidFill>
              <a:latin typeface="Arial" panose="020B0604020202020204"/>
            </a:endParaRPr>
          </a:p>
        </p:txBody>
      </p:sp>
    </p:spTree>
    <p:extLst>
      <p:ext uri="{BB962C8B-B14F-4D97-AF65-F5344CB8AC3E}">
        <p14:creationId xmlns:p14="http://schemas.microsoft.com/office/powerpoint/2010/main" val="18595444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ection Header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D8A6C19-E43D-4A48-948C-0E5A5F7CF7B1}"/>
              </a:ext>
            </a:extLst>
          </p:cNvPr>
          <p:cNvSpPr>
            <a:spLocks noGrp="1"/>
          </p:cNvSpPr>
          <p:nvPr>
            <p:ph type="title"/>
          </p:nvPr>
        </p:nvSpPr>
        <p:spPr>
          <a:xfrm>
            <a:off x="831850" y="1709738"/>
            <a:ext cx="10515600" cy="2852737"/>
          </a:xfrm>
          <a:prstGeom prst="rect">
            <a:avLst/>
          </a:prstGeom>
        </p:spPr>
        <p:txBody>
          <a:bodyPr anchor="ctr" anchorCtr="0">
            <a:normAutofit/>
          </a:bodyPr>
          <a:lstStyle>
            <a:lvl1pPr algn="ctr">
              <a:defRPr sz="5000" baseline="0">
                <a:solidFill>
                  <a:schemeClr val="bg1"/>
                </a:solidFill>
              </a:defRPr>
            </a:lvl1pPr>
          </a:lstStyle>
          <a:p>
            <a:r>
              <a:rPr lang="en-US" dirty="0"/>
              <a:t>Click to edit Master title style</a:t>
            </a:r>
          </a:p>
        </p:txBody>
      </p:sp>
      <p:pic>
        <p:nvPicPr>
          <p:cNvPr id="11" name="Picture 10">
            <a:extLst>
              <a:ext uri="{FF2B5EF4-FFF2-40B4-BE49-F238E27FC236}">
                <a16:creationId xmlns="" xmlns:a16="http://schemas.microsoft.com/office/drawing/2014/main" id="{C488F61F-BB64-E142-A0B6-4DB1D542FF0A}"/>
              </a:ext>
            </a:extLst>
          </p:cNvPr>
          <p:cNvPicPr>
            <a:picLocks noChangeAspect="1"/>
          </p:cNvPicPr>
          <p:nvPr userDrawn="1"/>
        </p:nvPicPr>
        <p:blipFill>
          <a:blip r:embed="rId3"/>
          <a:stretch>
            <a:fillRect/>
          </a:stretch>
        </p:blipFill>
        <p:spPr>
          <a:xfrm>
            <a:off x="10403826" y="267695"/>
            <a:ext cx="1532046" cy="413136"/>
          </a:xfrm>
          <a:prstGeom prst="rect">
            <a:avLst/>
          </a:prstGeom>
        </p:spPr>
      </p:pic>
      <p:sp>
        <p:nvSpPr>
          <p:cNvPr id="6" name="Footer Placeholder 4">
            <a:extLst>
              <a:ext uri="{FF2B5EF4-FFF2-40B4-BE49-F238E27FC236}">
                <a16:creationId xmlns="" xmlns:a16="http://schemas.microsoft.com/office/drawing/2014/main" id="{2D8D8F05-7DA2-4173-8C04-3065EB6130AE}"/>
              </a:ext>
            </a:extLst>
          </p:cNvPr>
          <p:cNvSpPr txBox="1">
            <a:spLocks/>
          </p:cNvSpPr>
          <p:nvPr userDrawn="1"/>
        </p:nvSpPr>
        <p:spPr>
          <a:xfrm>
            <a:off x="7810497" y="6450009"/>
            <a:ext cx="4114800" cy="228602"/>
          </a:xfrm>
          <a:prstGeom prst="rect">
            <a:avLst/>
          </a:prstGeom>
        </p:spPr>
        <p:txBody>
          <a:bodyPr vert="horz" wrap="none" lIns="0" tIns="0" rIns="0" bIns="0" rtlCol="0" anchor="b" anchorCtr="0"/>
          <a:lstStyle>
            <a:defPPr>
              <a:defRPr lang="en-US"/>
            </a:defPPr>
            <a:lvl1pPr marL="0" algn="ctr" defTabSz="914400" rtl="0" eaLnBrk="1" latinLnBrk="0" hangingPunct="1">
              <a:defRPr sz="1200" kern="1200" baseline="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7588F42-506D-4B42-9DD1-9C5C6AB782D0}" type="slidenum">
              <a:rPr lang="en-US" b="0" smtClean="0">
                <a:solidFill>
                  <a:schemeClr val="bg1"/>
                </a:solidFill>
                <a:latin typeface="Arial" panose="020B0604020202020204"/>
              </a:rPr>
              <a:pPr algn="r"/>
              <a:t>‹#›</a:t>
            </a:fld>
            <a:endParaRPr lang="en-US" b="0" dirty="0">
              <a:solidFill>
                <a:schemeClr val="bg1"/>
              </a:solidFill>
              <a:latin typeface="Arial" panose="020B0604020202020204"/>
            </a:endParaRPr>
          </a:p>
        </p:txBody>
      </p:sp>
    </p:spTree>
    <p:extLst>
      <p:ext uri="{BB962C8B-B14F-4D97-AF65-F5344CB8AC3E}">
        <p14:creationId xmlns:p14="http://schemas.microsoft.com/office/powerpoint/2010/main" val="176674853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and Content Green Color Object ">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49BDDF07-52F3-A14B-B164-31B321C79B96}"/>
              </a:ext>
            </a:extLst>
          </p:cNvPr>
          <p:cNvSpPr/>
          <p:nvPr userDrawn="1"/>
        </p:nvSpPr>
        <p:spPr>
          <a:xfrm>
            <a:off x="0" y="0"/>
            <a:ext cx="3381829" cy="6858000"/>
          </a:xfrm>
          <a:prstGeom prst="rect">
            <a:avLst/>
          </a:prstGeom>
          <a:solidFill>
            <a:srgbClr val="22B5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2">
            <a:extLst>
              <a:ext uri="{FF2B5EF4-FFF2-40B4-BE49-F238E27FC236}">
                <a16:creationId xmlns="" xmlns:a16="http://schemas.microsoft.com/office/drawing/2014/main" id="{A245161E-0DB7-4647-9F03-C0A5ED050F41}"/>
              </a:ext>
            </a:extLst>
          </p:cNvPr>
          <p:cNvSpPr>
            <a:spLocks noGrp="1"/>
          </p:cNvSpPr>
          <p:nvPr>
            <p:ph idx="1"/>
          </p:nvPr>
        </p:nvSpPr>
        <p:spPr>
          <a:xfrm>
            <a:off x="3831770" y="1268761"/>
            <a:ext cx="7855582" cy="5040560"/>
          </a:xfrm>
          <a:prstGeom prst="rect">
            <a:avLst/>
          </a:prstGeom>
        </p:spPr>
        <p:txBody>
          <a:bodyPr vert="horz" lIns="91440" tIns="45720" rIns="91440" bIns="45720" rtlCol="0">
            <a:normAutofit/>
          </a:bodyPr>
          <a:lstStyle>
            <a:lvl1pPr>
              <a:defRPr/>
            </a:lvl1pPr>
          </a:lstStyle>
          <a:p>
            <a:pPr lvl="0"/>
            <a:endParaRPr lang="en-US" dirty="0"/>
          </a:p>
        </p:txBody>
      </p:sp>
      <p:sp>
        <p:nvSpPr>
          <p:cNvPr id="3" name="Title 2">
            <a:extLst>
              <a:ext uri="{FF2B5EF4-FFF2-40B4-BE49-F238E27FC236}">
                <a16:creationId xmlns="" xmlns:a16="http://schemas.microsoft.com/office/drawing/2014/main" id="{AE22CEC8-2F44-43C3-AE18-91D8E71FB7B4}"/>
              </a:ext>
            </a:extLst>
          </p:cNvPr>
          <p:cNvSpPr>
            <a:spLocks noGrp="1"/>
          </p:cNvSpPr>
          <p:nvPr>
            <p:ph type="title"/>
          </p:nvPr>
        </p:nvSpPr>
        <p:spPr>
          <a:xfrm>
            <a:off x="3831770" y="475488"/>
            <a:ext cx="6510094" cy="576072"/>
          </a:xfrm>
        </p:spPr>
        <p:txBody>
          <a:bodyPr/>
          <a:lstStyle>
            <a:lvl1pPr algn="l">
              <a:defRPr/>
            </a:lvl1pPr>
          </a:lstStyle>
          <a:p>
            <a:endParaRPr lang="en-US" dirty="0"/>
          </a:p>
        </p:txBody>
      </p:sp>
    </p:spTree>
    <p:extLst>
      <p:ext uri="{BB962C8B-B14F-4D97-AF65-F5344CB8AC3E}">
        <p14:creationId xmlns:p14="http://schemas.microsoft.com/office/powerpoint/2010/main" val="255725411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and Content Grey Color Object ">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49BDDF07-52F3-A14B-B164-31B321C79B96}"/>
              </a:ext>
            </a:extLst>
          </p:cNvPr>
          <p:cNvSpPr/>
          <p:nvPr userDrawn="1"/>
        </p:nvSpPr>
        <p:spPr>
          <a:xfrm>
            <a:off x="0" y="0"/>
            <a:ext cx="3381829" cy="6858000"/>
          </a:xfrm>
          <a:prstGeom prst="rect">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2">
            <a:extLst>
              <a:ext uri="{FF2B5EF4-FFF2-40B4-BE49-F238E27FC236}">
                <a16:creationId xmlns="" xmlns:a16="http://schemas.microsoft.com/office/drawing/2014/main" id="{A245161E-0DB7-4647-9F03-C0A5ED050F41}"/>
              </a:ext>
            </a:extLst>
          </p:cNvPr>
          <p:cNvSpPr>
            <a:spLocks noGrp="1"/>
          </p:cNvSpPr>
          <p:nvPr>
            <p:ph idx="1"/>
          </p:nvPr>
        </p:nvSpPr>
        <p:spPr>
          <a:xfrm>
            <a:off x="3831770" y="1268759"/>
            <a:ext cx="7855582" cy="5040561"/>
          </a:xfrm>
          <a:prstGeom prst="rect">
            <a:avLst/>
          </a:prstGeom>
        </p:spPr>
        <p:txBody>
          <a:bodyPr vert="horz" lIns="91440" tIns="45720" rIns="91440" bIns="45720" rtlCol="0">
            <a:normAutofit/>
          </a:bodyPr>
          <a:lstStyle>
            <a:lvl1pPr>
              <a:defRPr/>
            </a:lvl1pPr>
          </a:lstStyle>
          <a:p>
            <a:pPr lvl="0"/>
            <a:endParaRPr lang="en-US" dirty="0"/>
          </a:p>
        </p:txBody>
      </p:sp>
      <p:sp>
        <p:nvSpPr>
          <p:cNvPr id="2" name="Title 1">
            <a:extLst>
              <a:ext uri="{FF2B5EF4-FFF2-40B4-BE49-F238E27FC236}">
                <a16:creationId xmlns="" xmlns:a16="http://schemas.microsoft.com/office/drawing/2014/main" id="{2C29DE40-3287-457C-8274-FEBE3ACFB52B}"/>
              </a:ext>
            </a:extLst>
          </p:cNvPr>
          <p:cNvSpPr>
            <a:spLocks noGrp="1"/>
          </p:cNvSpPr>
          <p:nvPr>
            <p:ph type="title"/>
          </p:nvPr>
        </p:nvSpPr>
        <p:spPr>
          <a:xfrm>
            <a:off x="3831770" y="475488"/>
            <a:ext cx="6510094" cy="576072"/>
          </a:xfrm>
        </p:spPr>
        <p:txBody>
          <a:bodyPr/>
          <a:lstStyle>
            <a:lvl1pPr algn="l">
              <a:defRPr/>
            </a:lvl1pPr>
          </a:lstStyle>
          <a:p>
            <a:endParaRPr lang="en-US" dirty="0"/>
          </a:p>
        </p:txBody>
      </p:sp>
    </p:spTree>
    <p:extLst>
      <p:ext uri="{BB962C8B-B14F-4D97-AF65-F5344CB8AC3E}">
        <p14:creationId xmlns:p14="http://schemas.microsoft.com/office/powerpoint/2010/main" val="388222065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Title and Content Green Color">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49BDDF07-52F3-A14B-B164-31B321C79B96}"/>
              </a:ext>
            </a:extLst>
          </p:cNvPr>
          <p:cNvSpPr/>
          <p:nvPr userDrawn="1"/>
        </p:nvSpPr>
        <p:spPr>
          <a:xfrm>
            <a:off x="0" y="0"/>
            <a:ext cx="3381829" cy="6858000"/>
          </a:xfrm>
          <a:prstGeom prst="rect">
            <a:avLst/>
          </a:prstGeom>
          <a:solidFill>
            <a:srgbClr val="22B5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B9B9E170-1227-4B67-86E9-0DBE90989230}"/>
              </a:ext>
            </a:extLst>
          </p:cNvPr>
          <p:cNvSpPr>
            <a:spLocks noGrp="1"/>
          </p:cNvSpPr>
          <p:nvPr>
            <p:ph sz="quarter" idx="11"/>
          </p:nvPr>
        </p:nvSpPr>
        <p:spPr>
          <a:xfrm>
            <a:off x="3832399" y="1268760"/>
            <a:ext cx="7854950" cy="504031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 xmlns:a16="http://schemas.microsoft.com/office/drawing/2014/main" id="{46BFCCB2-F50A-4757-BCAE-DC2A62FFB671}"/>
              </a:ext>
            </a:extLst>
          </p:cNvPr>
          <p:cNvSpPr>
            <a:spLocks noGrp="1"/>
          </p:cNvSpPr>
          <p:nvPr>
            <p:ph type="title"/>
          </p:nvPr>
        </p:nvSpPr>
        <p:spPr>
          <a:xfrm>
            <a:off x="3832398" y="475488"/>
            <a:ext cx="6509465" cy="576072"/>
          </a:xfrm>
        </p:spPr>
        <p:txBody>
          <a:bodyPr/>
          <a:lstStyle>
            <a:lvl1pPr algn="l">
              <a:defRPr/>
            </a:lvl1pPr>
          </a:lstStyle>
          <a:p>
            <a:endParaRPr lang="en-US" dirty="0"/>
          </a:p>
        </p:txBody>
      </p:sp>
    </p:spTree>
    <p:extLst>
      <p:ext uri="{BB962C8B-B14F-4D97-AF65-F5344CB8AC3E}">
        <p14:creationId xmlns:p14="http://schemas.microsoft.com/office/powerpoint/2010/main" val="404102660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Title and Content Grey Color">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49BDDF07-52F3-A14B-B164-31B321C79B96}"/>
              </a:ext>
            </a:extLst>
          </p:cNvPr>
          <p:cNvSpPr/>
          <p:nvPr userDrawn="1"/>
        </p:nvSpPr>
        <p:spPr>
          <a:xfrm>
            <a:off x="0" y="0"/>
            <a:ext cx="3381829" cy="6858000"/>
          </a:xfrm>
          <a:prstGeom prst="rect">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2">
            <a:extLst>
              <a:ext uri="{FF2B5EF4-FFF2-40B4-BE49-F238E27FC236}">
                <a16:creationId xmlns="" xmlns:a16="http://schemas.microsoft.com/office/drawing/2014/main" id="{7B0BFCFC-98F8-4C15-A1A7-9EF3E3D1F5C1}"/>
              </a:ext>
            </a:extLst>
          </p:cNvPr>
          <p:cNvSpPr>
            <a:spLocks noGrp="1"/>
          </p:cNvSpPr>
          <p:nvPr>
            <p:ph sz="quarter" idx="11"/>
          </p:nvPr>
        </p:nvSpPr>
        <p:spPr>
          <a:xfrm>
            <a:off x="3832399" y="1268760"/>
            <a:ext cx="7854950" cy="504031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 xmlns:a16="http://schemas.microsoft.com/office/drawing/2014/main" id="{7753A7AE-8241-4E4A-BAA3-CAA037B30EB3}"/>
              </a:ext>
            </a:extLst>
          </p:cNvPr>
          <p:cNvSpPr>
            <a:spLocks noGrp="1"/>
          </p:cNvSpPr>
          <p:nvPr>
            <p:ph type="title"/>
          </p:nvPr>
        </p:nvSpPr>
        <p:spPr>
          <a:xfrm>
            <a:off x="3832398" y="475488"/>
            <a:ext cx="6509465" cy="576072"/>
          </a:xfrm>
        </p:spPr>
        <p:txBody>
          <a:bodyPr/>
          <a:lstStyle>
            <a:lvl1pPr algn="l">
              <a:defRPr/>
            </a:lvl1pPr>
          </a:lstStyle>
          <a:p>
            <a:endParaRPr lang="en-US" dirty="0"/>
          </a:p>
        </p:txBody>
      </p:sp>
    </p:spTree>
    <p:extLst>
      <p:ext uri="{BB962C8B-B14F-4D97-AF65-F5344CB8AC3E}">
        <p14:creationId xmlns:p14="http://schemas.microsoft.com/office/powerpoint/2010/main" val="122032800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and Content Full Back Color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Footer Placeholder 4">
            <a:extLst>
              <a:ext uri="{FF2B5EF4-FFF2-40B4-BE49-F238E27FC236}">
                <a16:creationId xmlns="" xmlns:a16="http://schemas.microsoft.com/office/drawing/2014/main" id="{F4E7046E-DCE9-47E5-ADE3-3206C2FE4283}"/>
              </a:ext>
            </a:extLst>
          </p:cNvPr>
          <p:cNvSpPr txBox="1">
            <a:spLocks/>
          </p:cNvSpPr>
          <p:nvPr userDrawn="1"/>
        </p:nvSpPr>
        <p:spPr>
          <a:xfrm>
            <a:off x="7810497" y="6450009"/>
            <a:ext cx="4114800" cy="228602"/>
          </a:xfrm>
          <a:prstGeom prst="rect">
            <a:avLst/>
          </a:prstGeom>
        </p:spPr>
        <p:txBody>
          <a:bodyPr vert="horz" wrap="none" lIns="0" tIns="0" rIns="0" bIns="0" rtlCol="0" anchor="b" anchorCtr="0"/>
          <a:lstStyle>
            <a:defPPr>
              <a:defRPr lang="en-US"/>
            </a:defPPr>
            <a:lvl1pPr marL="0" algn="ctr" defTabSz="914400" rtl="0" eaLnBrk="1" latinLnBrk="0" hangingPunct="1">
              <a:defRPr sz="1200" kern="1200" baseline="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7588F42-506D-4B42-9DD1-9C5C6AB782D0}" type="slidenum">
              <a:rPr lang="en-US" b="0" smtClean="0">
                <a:solidFill>
                  <a:schemeClr val="bg1"/>
                </a:solidFill>
                <a:latin typeface="Arial" panose="020B0604020202020204"/>
              </a:rPr>
              <a:pPr algn="r"/>
              <a:t>‹#›</a:t>
            </a:fld>
            <a:endParaRPr lang="en-US" b="0" dirty="0">
              <a:solidFill>
                <a:schemeClr val="bg1"/>
              </a:solidFill>
              <a:latin typeface="Arial" panose="020B0604020202020204"/>
            </a:endParaRPr>
          </a:p>
        </p:txBody>
      </p:sp>
      <p:pic>
        <p:nvPicPr>
          <p:cNvPr id="7" name="Picture 6">
            <a:extLst>
              <a:ext uri="{FF2B5EF4-FFF2-40B4-BE49-F238E27FC236}">
                <a16:creationId xmlns="" xmlns:a16="http://schemas.microsoft.com/office/drawing/2014/main" id="{DA009566-7032-458C-9362-F8E1FF2E3364}"/>
              </a:ext>
            </a:extLst>
          </p:cNvPr>
          <p:cNvPicPr>
            <a:picLocks noChangeAspect="1"/>
          </p:cNvPicPr>
          <p:nvPr userDrawn="1"/>
        </p:nvPicPr>
        <p:blipFill>
          <a:blip r:embed="rId3"/>
          <a:stretch>
            <a:fillRect/>
          </a:stretch>
        </p:blipFill>
        <p:spPr>
          <a:xfrm>
            <a:off x="10403826" y="267695"/>
            <a:ext cx="1532046" cy="413136"/>
          </a:xfrm>
          <a:prstGeom prst="rect">
            <a:avLst/>
          </a:prstGeom>
        </p:spPr>
      </p:pic>
      <p:sp>
        <p:nvSpPr>
          <p:cNvPr id="8" name="Text Placeholder 2">
            <a:extLst>
              <a:ext uri="{FF2B5EF4-FFF2-40B4-BE49-F238E27FC236}">
                <a16:creationId xmlns="" xmlns:a16="http://schemas.microsoft.com/office/drawing/2014/main" id="{65005E98-DB20-4213-A48B-AD09297CD59C}"/>
              </a:ext>
            </a:extLst>
          </p:cNvPr>
          <p:cNvSpPr>
            <a:spLocks noGrp="1"/>
          </p:cNvSpPr>
          <p:nvPr>
            <p:ph type="body" sz="quarter" idx="10"/>
          </p:nvPr>
        </p:nvSpPr>
        <p:spPr>
          <a:xfrm>
            <a:off x="577800" y="1268760"/>
            <a:ext cx="11053813" cy="5001859"/>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 xmlns:a16="http://schemas.microsoft.com/office/drawing/2014/main" id="{9933493F-0AC1-4403-81FC-EF5B5EFCBADC}"/>
              </a:ext>
            </a:extLst>
          </p:cNvPr>
          <p:cNvSpPr>
            <a:spLocks noGrp="1"/>
          </p:cNvSpPr>
          <p:nvPr>
            <p:ph type="title"/>
          </p:nvPr>
        </p:nvSpPr>
        <p:spPr/>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3807696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Slide 2">
    <p:spTree>
      <p:nvGrpSpPr>
        <p:cNvPr id="1" name=""/>
        <p:cNvGrpSpPr/>
        <p:nvPr/>
      </p:nvGrpSpPr>
      <p:grpSpPr>
        <a:xfrm>
          <a:off x="0" y="0"/>
          <a:ext cx="0" cy="0"/>
          <a:chOff x="0" y="0"/>
          <a:chExt cx="0" cy="0"/>
        </a:xfrm>
      </p:grpSpPr>
      <p:sp>
        <p:nvSpPr>
          <p:cNvPr id="7" name="Freeform: Shape 6">
            <a:extLst>
              <a:ext uri="{FF2B5EF4-FFF2-40B4-BE49-F238E27FC236}">
                <a16:creationId xmlns="" xmlns:a16="http://schemas.microsoft.com/office/drawing/2014/main" id="{286E52F1-2800-408D-8230-21891A9E609B}"/>
              </a:ext>
            </a:extLst>
          </p:cNvPr>
          <p:cNvSpPr/>
          <p:nvPr userDrawn="1"/>
        </p:nvSpPr>
        <p:spPr>
          <a:xfrm>
            <a:off x="-16946" y="0"/>
            <a:ext cx="12202845"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solidFill>
            <a:srgbClr val="003285"/>
          </a:solidFill>
          <a:ln w="12197" cap="flat">
            <a:noFill/>
            <a:prstDash val="solid"/>
            <a:miter/>
          </a:ln>
        </p:spPr>
        <p:txBody>
          <a:bodyPr rtlCol="0" anchor="ctr"/>
          <a:lstStyle/>
          <a:p>
            <a:endParaRPr lang="en-US"/>
          </a:p>
        </p:txBody>
      </p:sp>
      <p:pic>
        <p:nvPicPr>
          <p:cNvPr id="8" name="Graphic 7">
            <a:extLst>
              <a:ext uri="{FF2B5EF4-FFF2-40B4-BE49-F238E27FC236}">
                <a16:creationId xmlns="" xmlns:a16="http://schemas.microsoft.com/office/drawing/2014/main" id="{765E7F0E-E5EA-44BA-96FD-66524A1B6DC3}"/>
              </a:ext>
            </a:extLst>
          </p:cNvPr>
          <p:cNvPicPr>
            <a:picLocks noChangeAspect="1"/>
          </p:cNvPicPr>
          <p:nvPr userDrawn="1"/>
        </p:nvPicPr>
        <p:blipFill>
          <a:blip r:embed="rId2">
            <a:alphaModFix amt="98000"/>
            <a:extLst>
              <a:ext uri="{96DAC541-7B7A-43D3-8B79-37D633B846F1}">
                <asvg:svgBlip xmlns="" xmlns:asvg="http://schemas.microsoft.com/office/drawing/2016/SVG/main" r:embed="rId3"/>
              </a:ext>
            </a:extLst>
          </a:blip>
          <a:stretch>
            <a:fillRect/>
          </a:stretch>
        </p:blipFill>
        <p:spPr>
          <a:xfrm>
            <a:off x="-5423" y="0"/>
            <a:ext cx="12202846" cy="6858000"/>
          </a:xfrm>
          <a:prstGeom prst="rect">
            <a:avLst/>
          </a:prstGeom>
        </p:spPr>
      </p:pic>
      <p:sp>
        <p:nvSpPr>
          <p:cNvPr id="35" name="TextBox 34">
            <a:extLst>
              <a:ext uri="{FF2B5EF4-FFF2-40B4-BE49-F238E27FC236}">
                <a16:creationId xmlns="" xmlns:a16="http://schemas.microsoft.com/office/drawing/2014/main" id="{09CB126D-9CDE-41B2-A45D-3A42C8FF84BA}"/>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bg1"/>
                </a:solidFill>
                <a:sym typeface="Arial"/>
              </a:rPr>
              <a:t>© 2022 Hillstone Networks | All rights reserved.</a:t>
            </a:r>
          </a:p>
        </p:txBody>
      </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See. Understand. Act.</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a:t>
            </a:r>
          </a:p>
        </p:txBody>
      </p:sp>
      <p:sp>
        <p:nvSpPr>
          <p:cNvPr id="57" name="Slide Number Placeholder 5">
            <a:extLst>
              <a:ext uri="{FF2B5EF4-FFF2-40B4-BE49-F238E27FC236}">
                <a16:creationId xmlns="" xmlns:a16="http://schemas.microsoft.com/office/drawing/2014/main" id="{E39CE3C3-6592-4677-B50B-208C61D36641}"/>
              </a:ext>
            </a:extLst>
          </p:cNvPr>
          <p:cNvSpPr>
            <a:spLocks noGrp="1"/>
          </p:cNvSpPr>
          <p:nvPr>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chemeClr val="bg1"/>
                </a:solidFill>
                <a:latin typeface="Arial"/>
                <a:cs typeface="Arial"/>
                <a:rtl val="0"/>
              </a:defRPr>
            </a:lvl1pPr>
          </a:lstStyle>
          <a:p>
            <a:fld id="{E98FCA07-3125-49EB-99F1-64DCEC752C04}" type="slidenum">
              <a:rPr lang="en-US" smtClean="0"/>
              <a:pPr/>
              <a:t>‹#›</a:t>
            </a:fld>
            <a:endParaRPr lang="en-US" dirty="0"/>
          </a:p>
        </p:txBody>
      </p:sp>
      <p:sp>
        <p:nvSpPr>
          <p:cNvPr id="29" name="Rectangle 28">
            <a:extLst>
              <a:ext uri="{FF2B5EF4-FFF2-40B4-BE49-F238E27FC236}">
                <a16:creationId xmlns="" xmlns:a16="http://schemas.microsoft.com/office/drawing/2014/main" id="{27688547-0AE5-4951-9CB6-DAB32E08ED3E}"/>
              </a:ext>
            </a:extLst>
          </p:cNvPr>
          <p:cNvSpPr/>
          <p:nvPr userDrawn="1"/>
        </p:nvSpPr>
        <p:spPr>
          <a:xfrm>
            <a:off x="1527858" y="1770138"/>
            <a:ext cx="10085378" cy="3766271"/>
          </a:xfrm>
          <a:prstGeom prst="rect">
            <a:avLst/>
          </a:prstGeom>
          <a:gradFill flip="none" rotWithShape="1">
            <a:gsLst>
              <a:gs pos="70000">
                <a:schemeClr val="tx2">
                  <a:lumMod val="60000"/>
                  <a:lumOff val="40000"/>
                  <a:alpha val="57000"/>
                </a:schemeClr>
              </a:gs>
              <a:gs pos="0">
                <a:schemeClr val="tx2">
                  <a:lumMod val="75000"/>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Oval 33">
            <a:extLst>
              <a:ext uri="{FF2B5EF4-FFF2-40B4-BE49-F238E27FC236}">
                <a16:creationId xmlns="" xmlns:a16="http://schemas.microsoft.com/office/drawing/2014/main" id="{F9789DEC-04EA-4ACA-A36F-A326EB69E3F4}"/>
              </a:ext>
            </a:extLst>
          </p:cNvPr>
          <p:cNvSpPr/>
          <p:nvPr userDrawn="1"/>
        </p:nvSpPr>
        <p:spPr>
          <a:xfrm>
            <a:off x="595930" y="3018656"/>
            <a:ext cx="1247669" cy="1269235"/>
          </a:xfrm>
          <a:prstGeom prst="ellipse">
            <a:avLst/>
          </a:prstGeom>
          <a:solidFill>
            <a:schemeClr val="tx2">
              <a:lumMod val="60000"/>
              <a:lumOff val="4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8" name="Title 1">
            <a:extLst>
              <a:ext uri="{FF2B5EF4-FFF2-40B4-BE49-F238E27FC236}">
                <a16:creationId xmlns="" xmlns:a16="http://schemas.microsoft.com/office/drawing/2014/main" id="{81261066-6461-40C8-9368-BDAE0B244B55}"/>
              </a:ext>
            </a:extLst>
          </p:cNvPr>
          <p:cNvSpPr>
            <a:spLocks noGrp="1"/>
          </p:cNvSpPr>
          <p:nvPr>
            <p:ph type="ctrTitle" hasCustomPrompt="1"/>
          </p:nvPr>
        </p:nvSpPr>
        <p:spPr>
          <a:xfrm>
            <a:off x="2210765" y="2865623"/>
            <a:ext cx="9027697" cy="1575300"/>
          </a:xfrm>
          <a:prstGeom prst="rect">
            <a:avLst/>
          </a:prstGeom>
        </p:spPr>
        <p:txBody>
          <a:bodyPr vert="horz" lIns="0" tIns="0" rIns="0" bIns="0" anchor="ctr"/>
          <a:lstStyle>
            <a:lvl1pPr algn="l">
              <a:defRPr sz="4000" b="1">
                <a:solidFill>
                  <a:schemeClr val="bg1"/>
                </a:solidFill>
              </a:defRPr>
            </a:lvl1pPr>
          </a:lstStyle>
          <a:p>
            <a:r>
              <a:rPr lang="en-US" dirty="0"/>
              <a:t>Insert Your</a:t>
            </a:r>
            <a:br>
              <a:rPr lang="en-US" dirty="0"/>
            </a:br>
            <a:r>
              <a:rPr lang="en-US" dirty="0"/>
              <a:t>Divider Header</a:t>
            </a:r>
          </a:p>
        </p:txBody>
      </p:sp>
      <p:sp>
        <p:nvSpPr>
          <p:cNvPr id="60" name="Text Placeholder 81">
            <a:extLst>
              <a:ext uri="{FF2B5EF4-FFF2-40B4-BE49-F238E27FC236}">
                <a16:creationId xmlns="" xmlns:a16="http://schemas.microsoft.com/office/drawing/2014/main" id="{A9312E8A-8632-461B-811E-7B4E557C1A0F}"/>
              </a:ext>
            </a:extLst>
          </p:cNvPr>
          <p:cNvSpPr>
            <a:spLocks noGrp="1"/>
          </p:cNvSpPr>
          <p:nvPr>
            <p:ph type="body" sz="quarter" idx="17" hasCustomPrompt="1"/>
          </p:nvPr>
        </p:nvSpPr>
        <p:spPr>
          <a:xfrm>
            <a:off x="775708" y="3209219"/>
            <a:ext cx="888112" cy="888108"/>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32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1</a:t>
            </a:r>
          </a:p>
        </p:txBody>
      </p:sp>
      <p:grpSp>
        <p:nvGrpSpPr>
          <p:cNvPr id="61" name="Graphic 347">
            <a:extLst>
              <a:ext uri="{FF2B5EF4-FFF2-40B4-BE49-F238E27FC236}">
                <a16:creationId xmlns="" xmlns:a16="http://schemas.microsoft.com/office/drawing/2014/main" id="{F4088751-9B0D-4AB0-BD71-2318CF9F6749}"/>
              </a:ext>
            </a:extLst>
          </p:cNvPr>
          <p:cNvGrpSpPr/>
          <p:nvPr userDrawn="1"/>
        </p:nvGrpSpPr>
        <p:grpSpPr>
          <a:xfrm>
            <a:off x="9666824" y="455805"/>
            <a:ext cx="1951587" cy="522426"/>
            <a:chOff x="9808012" y="455805"/>
            <a:chExt cx="1951587" cy="522426"/>
          </a:xfrm>
          <a:solidFill>
            <a:srgbClr val="FFFFFF"/>
          </a:solidFill>
        </p:grpSpPr>
        <p:sp>
          <p:nvSpPr>
            <p:cNvPr id="62" name="Freeform: Shape 61">
              <a:extLst>
                <a:ext uri="{FF2B5EF4-FFF2-40B4-BE49-F238E27FC236}">
                  <a16:creationId xmlns="" xmlns:a16="http://schemas.microsoft.com/office/drawing/2014/main" id="{CD53847C-A343-4AD8-AE3E-ED8CA2A3EFC1}"/>
                </a:ext>
              </a:extLst>
            </p:cNvPr>
            <p:cNvSpPr/>
            <p:nvPr/>
          </p:nvSpPr>
          <p:spPr>
            <a:xfrm>
              <a:off x="11470433" y="556658"/>
              <a:ext cx="265138" cy="271913"/>
            </a:xfrm>
            <a:custGeom>
              <a:avLst/>
              <a:gdLst>
                <a:gd name="connsiteX0" fmla="*/ 265786 w 265138"/>
                <a:gd name="connsiteY0" fmla="*/ 169819 h 271913"/>
                <a:gd name="connsiteX1" fmla="*/ 198945 w 265138"/>
                <a:gd name="connsiteY1" fmla="*/ 245321 h 271913"/>
                <a:gd name="connsiteX2" fmla="*/ 112831 w 265138"/>
                <a:gd name="connsiteY2" fmla="*/ 271911 h 271913"/>
                <a:gd name="connsiteX3" fmla="*/ 65261 w 265138"/>
                <a:gd name="connsiteY3" fmla="*/ 261665 h 271913"/>
                <a:gd name="connsiteX4" fmla="*/ 27571 w 265138"/>
                <a:gd name="connsiteY4" fmla="*/ 232391 h 271913"/>
                <a:gd name="connsiteX5" fmla="*/ 5006 w 265138"/>
                <a:gd name="connsiteY5" fmla="*/ 188115 h 271913"/>
                <a:gd name="connsiteX6" fmla="*/ 2566 w 265138"/>
                <a:gd name="connsiteY6" fmla="*/ 135788 h 271913"/>
                <a:gd name="connsiteX7" fmla="*/ 19521 w 265138"/>
                <a:gd name="connsiteY7" fmla="*/ 83461 h 271913"/>
                <a:gd name="connsiteX8" fmla="*/ 54161 w 265138"/>
                <a:gd name="connsiteY8" fmla="*/ 39184 h 271913"/>
                <a:gd name="connsiteX9" fmla="*/ 99657 w 265138"/>
                <a:gd name="connsiteY9" fmla="*/ 10154 h 271913"/>
                <a:gd name="connsiteX10" fmla="*/ 150399 w 265138"/>
                <a:gd name="connsiteY10" fmla="*/ 30 h 271913"/>
                <a:gd name="connsiteX11" fmla="*/ 217363 w 265138"/>
                <a:gd name="connsiteY11" fmla="*/ 21254 h 271913"/>
                <a:gd name="connsiteX12" fmla="*/ 259810 w 265138"/>
                <a:gd name="connsiteY12" fmla="*/ 82241 h 271913"/>
                <a:gd name="connsiteX13" fmla="*/ 123686 w 265138"/>
                <a:gd name="connsiteY13" fmla="*/ 168599 h 271913"/>
                <a:gd name="connsiteX14" fmla="*/ 99292 w 265138"/>
                <a:gd name="connsiteY14" fmla="*/ 120419 h 271913"/>
                <a:gd name="connsiteX15" fmla="*/ 173208 w 265138"/>
                <a:gd name="connsiteY15" fmla="*/ 72605 h 271913"/>
                <a:gd name="connsiteX16" fmla="*/ 161011 w 265138"/>
                <a:gd name="connsiteY16" fmla="*/ 66019 h 271913"/>
                <a:gd name="connsiteX17" fmla="*/ 146740 w 265138"/>
                <a:gd name="connsiteY17" fmla="*/ 63823 h 271913"/>
                <a:gd name="connsiteX18" fmla="*/ 103927 w 265138"/>
                <a:gd name="connsiteY18" fmla="*/ 82363 h 271913"/>
                <a:gd name="connsiteX19" fmla="*/ 80995 w 265138"/>
                <a:gd name="connsiteY19" fmla="*/ 127859 h 271913"/>
                <a:gd name="connsiteX20" fmla="*/ 90997 w 265138"/>
                <a:gd name="connsiteY20" fmla="*/ 173966 h 271913"/>
                <a:gd name="connsiteX21" fmla="*/ 128566 w 265138"/>
                <a:gd name="connsiteY21" fmla="*/ 192506 h 271913"/>
                <a:gd name="connsiteX22" fmla="*/ 171744 w 265138"/>
                <a:gd name="connsiteY22" fmla="*/ 178845 h 271913"/>
                <a:gd name="connsiteX23" fmla="*/ 209678 w 265138"/>
                <a:gd name="connsiteY23" fmla="*/ 138715 h 271913"/>
                <a:gd name="connsiteX24" fmla="*/ 266274 w 265138"/>
                <a:gd name="connsiteY24" fmla="*/ 169209 h 271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65138" h="271913">
                  <a:moveTo>
                    <a:pt x="265786" y="169819"/>
                  </a:moveTo>
                  <a:cubicBezTo>
                    <a:pt x="249931" y="200015"/>
                    <a:pt x="226996" y="225921"/>
                    <a:pt x="198945" y="245321"/>
                  </a:cubicBezTo>
                  <a:cubicBezTo>
                    <a:pt x="173579" y="262666"/>
                    <a:pt x="143560" y="271935"/>
                    <a:pt x="112831" y="271911"/>
                  </a:cubicBezTo>
                  <a:cubicBezTo>
                    <a:pt x="96414" y="272028"/>
                    <a:pt x="80173" y="268530"/>
                    <a:pt x="65261" y="261665"/>
                  </a:cubicBezTo>
                  <a:cubicBezTo>
                    <a:pt x="50594" y="254967"/>
                    <a:pt x="37690" y="244944"/>
                    <a:pt x="27571" y="232391"/>
                  </a:cubicBezTo>
                  <a:cubicBezTo>
                    <a:pt x="16929" y="219442"/>
                    <a:pt x="9229" y="204335"/>
                    <a:pt x="5006" y="188115"/>
                  </a:cubicBezTo>
                  <a:cubicBezTo>
                    <a:pt x="867" y="170987"/>
                    <a:pt x="39" y="153226"/>
                    <a:pt x="2566" y="135788"/>
                  </a:cubicBezTo>
                  <a:cubicBezTo>
                    <a:pt x="5111" y="117488"/>
                    <a:pt x="10850" y="99776"/>
                    <a:pt x="19521" y="83461"/>
                  </a:cubicBezTo>
                  <a:cubicBezTo>
                    <a:pt x="28371" y="66778"/>
                    <a:pt x="40098" y="51789"/>
                    <a:pt x="54161" y="39184"/>
                  </a:cubicBezTo>
                  <a:cubicBezTo>
                    <a:pt x="67543" y="26961"/>
                    <a:pt x="82934" y="17141"/>
                    <a:pt x="99657" y="10154"/>
                  </a:cubicBezTo>
                  <a:cubicBezTo>
                    <a:pt x="115754" y="3519"/>
                    <a:pt x="132988" y="81"/>
                    <a:pt x="150399" y="30"/>
                  </a:cubicBezTo>
                  <a:cubicBezTo>
                    <a:pt x="174459" y="-540"/>
                    <a:pt x="198023" y="6928"/>
                    <a:pt x="217363" y="21254"/>
                  </a:cubicBezTo>
                  <a:cubicBezTo>
                    <a:pt x="237260" y="36911"/>
                    <a:pt x="252038" y="58144"/>
                    <a:pt x="259810" y="82241"/>
                  </a:cubicBezTo>
                  <a:lnTo>
                    <a:pt x="123686" y="168599"/>
                  </a:lnTo>
                  <a:lnTo>
                    <a:pt x="99292" y="120419"/>
                  </a:lnTo>
                  <a:lnTo>
                    <a:pt x="173208" y="72605"/>
                  </a:lnTo>
                  <a:cubicBezTo>
                    <a:pt x="169521" y="69771"/>
                    <a:pt x="165403" y="67547"/>
                    <a:pt x="161011" y="66019"/>
                  </a:cubicBezTo>
                  <a:cubicBezTo>
                    <a:pt x="156399" y="64540"/>
                    <a:pt x="151583" y="63799"/>
                    <a:pt x="146740" y="63823"/>
                  </a:cubicBezTo>
                  <a:cubicBezTo>
                    <a:pt x="130558" y="64003"/>
                    <a:pt x="115129" y="70685"/>
                    <a:pt x="103927" y="82363"/>
                  </a:cubicBezTo>
                  <a:cubicBezTo>
                    <a:pt x="91209" y="94389"/>
                    <a:pt x="83097" y="110483"/>
                    <a:pt x="80995" y="127859"/>
                  </a:cubicBezTo>
                  <a:cubicBezTo>
                    <a:pt x="78009" y="143948"/>
                    <a:pt x="81613" y="160561"/>
                    <a:pt x="90997" y="173966"/>
                  </a:cubicBezTo>
                  <a:cubicBezTo>
                    <a:pt x="99648" y="186020"/>
                    <a:pt x="113736" y="192972"/>
                    <a:pt x="128566" y="192506"/>
                  </a:cubicBezTo>
                  <a:cubicBezTo>
                    <a:pt x="143992" y="192319"/>
                    <a:pt x="159018" y="187565"/>
                    <a:pt x="171744" y="178845"/>
                  </a:cubicBezTo>
                  <a:cubicBezTo>
                    <a:pt x="187012" y="168216"/>
                    <a:pt x="199925" y="154556"/>
                    <a:pt x="209678" y="138715"/>
                  </a:cubicBezTo>
                  <a:lnTo>
                    <a:pt x="266274" y="169209"/>
                  </a:lnTo>
                </a:path>
              </a:pathLst>
            </a:custGeom>
            <a:solidFill>
              <a:srgbClr val="FFFFFF"/>
            </a:solidFill>
            <a:ln w="12192" cap="flat">
              <a:noFill/>
              <a:prstDash val="solid"/>
              <a:miter/>
            </a:ln>
          </p:spPr>
          <p:txBody>
            <a:bodyPr rtlCol="0" anchor="ctr"/>
            <a:lstStyle/>
            <a:p>
              <a:endParaRPr lang="en-US"/>
            </a:p>
          </p:txBody>
        </p:sp>
        <p:sp>
          <p:nvSpPr>
            <p:cNvPr id="63" name="Freeform: Shape 62">
              <a:extLst>
                <a:ext uri="{FF2B5EF4-FFF2-40B4-BE49-F238E27FC236}">
                  <a16:creationId xmlns="" xmlns:a16="http://schemas.microsoft.com/office/drawing/2014/main" id="{FCE766D4-5A69-4146-B98E-DFD948C6EEF1}"/>
                </a:ext>
              </a:extLst>
            </p:cNvPr>
            <p:cNvSpPr/>
            <p:nvPr/>
          </p:nvSpPr>
          <p:spPr>
            <a:xfrm>
              <a:off x="10213695" y="455805"/>
              <a:ext cx="81486" cy="74182"/>
            </a:xfrm>
            <a:custGeom>
              <a:avLst/>
              <a:gdLst>
                <a:gd name="connsiteX0" fmla="*/ 76642 w 81486"/>
                <a:gd name="connsiteY0" fmla="*/ 53680 h 74182"/>
                <a:gd name="connsiteX1" fmla="*/ 52979 w 81486"/>
                <a:gd name="connsiteY1" fmla="*/ 74171 h 74182"/>
                <a:gd name="connsiteX2" fmla="*/ 19314 w 81486"/>
                <a:gd name="connsiteY2" fmla="*/ 74171 h 74182"/>
                <a:gd name="connsiteX3" fmla="*/ 1147 w 81486"/>
                <a:gd name="connsiteY3" fmla="*/ 57231 h 74182"/>
                <a:gd name="connsiteX4" fmla="*/ 1383 w 81486"/>
                <a:gd name="connsiteY4" fmla="*/ 53680 h 74182"/>
                <a:gd name="connsiteX5" fmla="*/ 6019 w 81486"/>
                <a:gd name="connsiteY5" fmla="*/ 20503 h 74182"/>
                <a:gd name="connsiteX6" fmla="*/ 29804 w 81486"/>
                <a:gd name="connsiteY6" fmla="*/ 11 h 74182"/>
                <a:gd name="connsiteX7" fmla="*/ 64444 w 81486"/>
                <a:gd name="connsiteY7" fmla="*/ 11 h 74182"/>
                <a:gd name="connsiteX8" fmla="*/ 82611 w 81486"/>
                <a:gd name="connsiteY8" fmla="*/ 16951 h 74182"/>
                <a:gd name="connsiteX9" fmla="*/ 82375 w 81486"/>
                <a:gd name="connsiteY9" fmla="*/ 20503 h 74182"/>
                <a:gd name="connsiteX10" fmla="*/ 77617 w 81486"/>
                <a:gd name="connsiteY10" fmla="*/ 53680 h 74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1486" h="74182">
                  <a:moveTo>
                    <a:pt x="76642" y="53680"/>
                  </a:moveTo>
                  <a:cubicBezTo>
                    <a:pt x="74754" y="65337"/>
                    <a:pt x="64787" y="73969"/>
                    <a:pt x="52979" y="74171"/>
                  </a:cubicBezTo>
                  <a:lnTo>
                    <a:pt x="19314" y="74171"/>
                  </a:lnTo>
                  <a:cubicBezTo>
                    <a:pt x="9619" y="74510"/>
                    <a:pt x="1485" y="66926"/>
                    <a:pt x="1147" y="57231"/>
                  </a:cubicBezTo>
                  <a:cubicBezTo>
                    <a:pt x="1105" y="56042"/>
                    <a:pt x="1185" y="54852"/>
                    <a:pt x="1383" y="53680"/>
                  </a:cubicBezTo>
                  <a:lnTo>
                    <a:pt x="6019" y="20503"/>
                  </a:lnTo>
                  <a:cubicBezTo>
                    <a:pt x="7914" y="8800"/>
                    <a:pt x="17949" y="155"/>
                    <a:pt x="29804" y="11"/>
                  </a:cubicBezTo>
                  <a:lnTo>
                    <a:pt x="64444" y="11"/>
                  </a:lnTo>
                  <a:cubicBezTo>
                    <a:pt x="74139" y="-328"/>
                    <a:pt x="82273" y="7257"/>
                    <a:pt x="82611" y="16951"/>
                  </a:cubicBezTo>
                  <a:cubicBezTo>
                    <a:pt x="82653" y="18140"/>
                    <a:pt x="82573" y="19330"/>
                    <a:pt x="82375" y="20503"/>
                  </a:cubicBezTo>
                  <a:lnTo>
                    <a:pt x="77617" y="53680"/>
                  </a:lnTo>
                </a:path>
              </a:pathLst>
            </a:custGeom>
            <a:solidFill>
              <a:srgbClr val="FFFFFF"/>
            </a:solidFill>
            <a:ln w="12192" cap="flat">
              <a:noFill/>
              <a:prstDash val="solid"/>
              <a:miter/>
            </a:ln>
          </p:spPr>
          <p:txBody>
            <a:bodyPr rtlCol="0" anchor="ctr"/>
            <a:lstStyle/>
            <a:p>
              <a:endParaRPr lang="en-US"/>
            </a:p>
          </p:txBody>
        </p:sp>
        <p:sp>
          <p:nvSpPr>
            <p:cNvPr id="64" name="Freeform: Shape 63">
              <a:extLst>
                <a:ext uri="{FF2B5EF4-FFF2-40B4-BE49-F238E27FC236}">
                  <a16:creationId xmlns="" xmlns:a16="http://schemas.microsoft.com/office/drawing/2014/main" id="{E4E78254-F031-449D-B4B7-42FA11B592CB}"/>
                </a:ext>
              </a:extLst>
            </p:cNvPr>
            <p:cNvSpPr/>
            <p:nvPr/>
          </p:nvSpPr>
          <p:spPr>
            <a:xfrm>
              <a:off x="9837164" y="455938"/>
              <a:ext cx="354944" cy="372265"/>
            </a:xfrm>
            <a:custGeom>
              <a:avLst/>
              <a:gdLst>
                <a:gd name="connsiteX0" fmla="*/ 354945 w 354944"/>
                <a:gd name="connsiteY0" fmla="*/ 0 h 372265"/>
                <a:gd name="connsiteX1" fmla="*/ 352384 w 354944"/>
                <a:gd name="connsiteY1" fmla="*/ 16589 h 372265"/>
                <a:gd name="connsiteX2" fmla="*/ 304569 w 354944"/>
                <a:gd name="connsiteY2" fmla="*/ 355189 h 372265"/>
                <a:gd name="connsiteX3" fmla="*/ 302008 w 354944"/>
                <a:gd name="connsiteY3" fmla="*/ 372265 h 372265"/>
                <a:gd name="connsiteX4" fmla="*/ 223091 w 354944"/>
                <a:gd name="connsiteY4" fmla="*/ 372265 h 372265"/>
                <a:gd name="connsiteX5" fmla="*/ 244802 w 354944"/>
                <a:gd name="connsiteY5" fmla="*/ 217846 h 372265"/>
                <a:gd name="connsiteX6" fmla="*/ 100873 w 354944"/>
                <a:gd name="connsiteY6" fmla="*/ 217846 h 372265"/>
                <a:gd name="connsiteX7" fmla="*/ 79039 w 354944"/>
                <a:gd name="connsiteY7" fmla="*/ 372265 h 372265"/>
                <a:gd name="connsiteX8" fmla="*/ 0 w 354944"/>
                <a:gd name="connsiteY8" fmla="*/ 372265 h 372265"/>
                <a:gd name="connsiteX9" fmla="*/ 2440 w 354944"/>
                <a:gd name="connsiteY9" fmla="*/ 355067 h 372265"/>
                <a:gd name="connsiteX10" fmla="*/ 50009 w 354944"/>
                <a:gd name="connsiteY10" fmla="*/ 16954 h 372265"/>
                <a:gd name="connsiteX11" fmla="*/ 52571 w 354944"/>
                <a:gd name="connsiteY11" fmla="*/ 0 h 372265"/>
                <a:gd name="connsiteX12" fmla="*/ 131610 w 354944"/>
                <a:gd name="connsiteY12" fmla="*/ 0 h 372265"/>
                <a:gd name="connsiteX13" fmla="*/ 110142 w 354944"/>
                <a:gd name="connsiteY13" fmla="*/ 151736 h 372265"/>
                <a:gd name="connsiteX14" fmla="*/ 254195 w 354944"/>
                <a:gd name="connsiteY14" fmla="*/ 151736 h 372265"/>
                <a:gd name="connsiteX15" fmla="*/ 275540 w 354944"/>
                <a:gd name="connsiteY15" fmla="*/ 0 h 372265"/>
                <a:gd name="connsiteX16" fmla="*/ 354945 w 354944"/>
                <a:gd name="connsiteY16" fmla="*/ 0 h 372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4944" h="372265">
                  <a:moveTo>
                    <a:pt x="354945" y="0"/>
                  </a:moveTo>
                  <a:lnTo>
                    <a:pt x="352384" y="16589"/>
                  </a:lnTo>
                  <a:lnTo>
                    <a:pt x="304569" y="355189"/>
                  </a:lnTo>
                  <a:lnTo>
                    <a:pt x="302008" y="372265"/>
                  </a:lnTo>
                  <a:lnTo>
                    <a:pt x="223091" y="372265"/>
                  </a:lnTo>
                  <a:lnTo>
                    <a:pt x="244802" y="217846"/>
                  </a:lnTo>
                  <a:lnTo>
                    <a:pt x="100873" y="217846"/>
                  </a:lnTo>
                  <a:lnTo>
                    <a:pt x="79039" y="372265"/>
                  </a:lnTo>
                  <a:lnTo>
                    <a:pt x="0" y="372265"/>
                  </a:lnTo>
                  <a:lnTo>
                    <a:pt x="2440" y="355067"/>
                  </a:lnTo>
                  <a:lnTo>
                    <a:pt x="50009" y="16954"/>
                  </a:lnTo>
                  <a:lnTo>
                    <a:pt x="52571" y="0"/>
                  </a:lnTo>
                  <a:lnTo>
                    <a:pt x="131610" y="0"/>
                  </a:lnTo>
                  <a:lnTo>
                    <a:pt x="110142" y="151736"/>
                  </a:lnTo>
                  <a:lnTo>
                    <a:pt x="254195" y="151736"/>
                  </a:lnTo>
                  <a:lnTo>
                    <a:pt x="275540" y="0"/>
                  </a:lnTo>
                  <a:lnTo>
                    <a:pt x="354945" y="0"/>
                  </a:lnTo>
                  <a:close/>
                </a:path>
              </a:pathLst>
            </a:custGeom>
            <a:solidFill>
              <a:srgbClr val="FFFFFF"/>
            </a:solidFill>
            <a:ln w="12192" cap="flat">
              <a:noFill/>
              <a:prstDash val="solid"/>
              <a:miter/>
            </a:ln>
          </p:spPr>
          <p:txBody>
            <a:bodyPr rtlCol="0" anchor="ctr"/>
            <a:lstStyle/>
            <a:p>
              <a:endParaRPr lang="en-US"/>
            </a:p>
          </p:txBody>
        </p:sp>
        <p:sp>
          <p:nvSpPr>
            <p:cNvPr id="65" name="Freeform: Shape 64">
              <a:extLst>
                <a:ext uri="{FF2B5EF4-FFF2-40B4-BE49-F238E27FC236}">
                  <a16:creationId xmlns="" xmlns:a16="http://schemas.microsoft.com/office/drawing/2014/main" id="{8EE6E027-604F-4967-B9F1-8A3337A36085}"/>
                </a:ext>
              </a:extLst>
            </p:cNvPr>
            <p:cNvSpPr/>
            <p:nvPr/>
          </p:nvSpPr>
          <p:spPr>
            <a:xfrm>
              <a:off x="10169422" y="556811"/>
              <a:ext cx="113680" cy="271758"/>
            </a:xfrm>
            <a:custGeom>
              <a:avLst/>
              <a:gdLst>
                <a:gd name="connsiteX0" fmla="*/ 38422 w 113680"/>
                <a:gd name="connsiteY0" fmla="*/ 0 h 271758"/>
                <a:gd name="connsiteX1" fmla="*/ 113680 w 113680"/>
                <a:gd name="connsiteY1" fmla="*/ 0 h 271758"/>
                <a:gd name="connsiteX2" fmla="*/ 75258 w 113680"/>
                <a:gd name="connsiteY2" fmla="*/ 271759 h 271758"/>
                <a:gd name="connsiteX3" fmla="*/ 0 w 113680"/>
                <a:gd name="connsiteY3" fmla="*/ 271759 h 271758"/>
                <a:gd name="connsiteX4" fmla="*/ 38422 w 113680"/>
                <a:gd name="connsiteY4" fmla="*/ 0 h 2717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680" h="271758">
                  <a:moveTo>
                    <a:pt x="38422" y="0"/>
                  </a:moveTo>
                  <a:lnTo>
                    <a:pt x="113680" y="0"/>
                  </a:lnTo>
                  <a:lnTo>
                    <a:pt x="75258" y="271759"/>
                  </a:lnTo>
                  <a:lnTo>
                    <a:pt x="0" y="271759"/>
                  </a:lnTo>
                  <a:lnTo>
                    <a:pt x="38422" y="0"/>
                  </a:lnTo>
                  <a:close/>
                </a:path>
              </a:pathLst>
            </a:custGeom>
            <a:solidFill>
              <a:srgbClr val="FFFFFF"/>
            </a:solidFill>
            <a:ln w="12192" cap="flat">
              <a:noFill/>
              <a:prstDash val="solid"/>
              <a:miter/>
            </a:ln>
          </p:spPr>
          <p:txBody>
            <a:bodyPr rtlCol="0" anchor="ctr"/>
            <a:lstStyle/>
            <a:p>
              <a:endParaRPr lang="en-US"/>
            </a:p>
          </p:txBody>
        </p:sp>
        <p:sp>
          <p:nvSpPr>
            <p:cNvPr id="66" name="Freeform: Shape 65">
              <a:extLst>
                <a:ext uri="{FF2B5EF4-FFF2-40B4-BE49-F238E27FC236}">
                  <a16:creationId xmlns="" xmlns:a16="http://schemas.microsoft.com/office/drawing/2014/main" id="{B9A97006-E02C-4196-8EBF-422492029671}"/>
                </a:ext>
              </a:extLst>
            </p:cNvPr>
            <p:cNvSpPr/>
            <p:nvPr/>
          </p:nvSpPr>
          <p:spPr>
            <a:xfrm>
              <a:off x="10273466" y="456304"/>
              <a:ext cx="127828" cy="372265"/>
            </a:xfrm>
            <a:custGeom>
              <a:avLst/>
              <a:gdLst>
                <a:gd name="connsiteX0" fmla="*/ 75258 w 127828"/>
                <a:gd name="connsiteY0" fmla="*/ 372265 h 372265"/>
                <a:gd name="connsiteX1" fmla="*/ 0 w 127828"/>
                <a:gd name="connsiteY1" fmla="*/ 372265 h 372265"/>
                <a:gd name="connsiteX2" fmla="*/ 52571 w 127828"/>
                <a:gd name="connsiteY2" fmla="*/ 0 h 372265"/>
                <a:gd name="connsiteX3" fmla="*/ 127829 w 127828"/>
                <a:gd name="connsiteY3" fmla="*/ 0 h 372265"/>
                <a:gd name="connsiteX4" fmla="*/ 75258 w 127828"/>
                <a:gd name="connsiteY4" fmla="*/ 372265 h 3722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28" h="372265">
                  <a:moveTo>
                    <a:pt x="75258" y="372265"/>
                  </a:moveTo>
                  <a:lnTo>
                    <a:pt x="0" y="372265"/>
                  </a:lnTo>
                  <a:lnTo>
                    <a:pt x="52571" y="0"/>
                  </a:lnTo>
                  <a:lnTo>
                    <a:pt x="127829" y="0"/>
                  </a:lnTo>
                  <a:lnTo>
                    <a:pt x="75258" y="372265"/>
                  </a:lnTo>
                  <a:close/>
                </a:path>
              </a:pathLst>
            </a:custGeom>
            <a:solidFill>
              <a:srgbClr val="FFFFFF"/>
            </a:solidFill>
            <a:ln w="12192" cap="flat">
              <a:noFill/>
              <a:prstDash val="solid"/>
              <a:miter/>
            </a:ln>
          </p:spPr>
          <p:txBody>
            <a:bodyPr rtlCol="0" anchor="ctr"/>
            <a:lstStyle/>
            <a:p>
              <a:endParaRPr lang="en-US"/>
            </a:p>
          </p:txBody>
        </p:sp>
        <p:sp>
          <p:nvSpPr>
            <p:cNvPr id="67" name="Freeform: Shape 66">
              <a:extLst>
                <a:ext uri="{FF2B5EF4-FFF2-40B4-BE49-F238E27FC236}">
                  <a16:creationId xmlns="" xmlns:a16="http://schemas.microsoft.com/office/drawing/2014/main" id="{7B3A8559-9623-4877-8EF7-13DC8A8AC081}"/>
                </a:ext>
              </a:extLst>
            </p:cNvPr>
            <p:cNvSpPr/>
            <p:nvPr/>
          </p:nvSpPr>
          <p:spPr>
            <a:xfrm>
              <a:off x="10380465" y="456304"/>
              <a:ext cx="561419" cy="373182"/>
            </a:xfrm>
            <a:custGeom>
              <a:avLst/>
              <a:gdLst>
                <a:gd name="connsiteX0" fmla="*/ 485590 w 561419"/>
                <a:gd name="connsiteY0" fmla="*/ 158932 h 373182"/>
                <a:gd name="connsiteX1" fmla="*/ 554383 w 561419"/>
                <a:gd name="connsiteY1" fmla="*/ 158932 h 373182"/>
                <a:gd name="connsiteX2" fmla="*/ 562556 w 561419"/>
                <a:gd name="connsiteY2" fmla="*/ 100507 h 373182"/>
                <a:gd name="connsiteX3" fmla="*/ 493884 w 561419"/>
                <a:gd name="connsiteY3" fmla="*/ 100507 h 373182"/>
                <a:gd name="connsiteX4" fmla="*/ 508033 w 561419"/>
                <a:gd name="connsiteY4" fmla="*/ 0 h 373182"/>
                <a:gd name="connsiteX5" fmla="*/ 449973 w 561419"/>
                <a:gd name="connsiteY5" fmla="*/ 0 h 373182"/>
                <a:gd name="connsiteX6" fmla="*/ 437776 w 561419"/>
                <a:gd name="connsiteY6" fmla="*/ 6099 h 373182"/>
                <a:gd name="connsiteX7" fmla="*/ 430092 w 561419"/>
                <a:gd name="connsiteY7" fmla="*/ 17564 h 373182"/>
                <a:gd name="connsiteX8" fmla="*/ 417894 w 561419"/>
                <a:gd name="connsiteY8" fmla="*/ 100507 h 373182"/>
                <a:gd name="connsiteX9" fmla="*/ 215783 w 561419"/>
                <a:gd name="connsiteY9" fmla="*/ 100507 h 373182"/>
                <a:gd name="connsiteX10" fmla="*/ 151868 w 561419"/>
                <a:gd name="connsiteY10" fmla="*/ 114656 h 373182"/>
                <a:gd name="connsiteX11" fmla="*/ 113081 w 561419"/>
                <a:gd name="connsiteY11" fmla="*/ 179424 h 373182"/>
                <a:gd name="connsiteX12" fmla="*/ 116130 w 561419"/>
                <a:gd name="connsiteY12" fmla="*/ 219432 h 373182"/>
                <a:gd name="connsiteX13" fmla="*/ 135646 w 561419"/>
                <a:gd name="connsiteY13" fmla="*/ 248827 h 373182"/>
                <a:gd name="connsiteX14" fmla="*/ 160041 w 561419"/>
                <a:gd name="connsiteY14" fmla="*/ 261025 h 373182"/>
                <a:gd name="connsiteX15" fmla="*/ 200414 w 561419"/>
                <a:gd name="connsiteY15" fmla="*/ 264318 h 373182"/>
                <a:gd name="connsiteX16" fmla="*/ 245789 w 561419"/>
                <a:gd name="connsiteY16" fmla="*/ 264318 h 373182"/>
                <a:gd name="connsiteX17" fmla="*/ 277746 w 561419"/>
                <a:gd name="connsiteY17" fmla="*/ 267855 h 373182"/>
                <a:gd name="connsiteX18" fmla="*/ 287504 w 561419"/>
                <a:gd name="connsiteY18" fmla="*/ 291153 h 373182"/>
                <a:gd name="connsiteX19" fmla="*/ 264573 w 561419"/>
                <a:gd name="connsiteY19" fmla="*/ 313474 h 373182"/>
                <a:gd name="connsiteX20" fmla="*/ 230786 w 561419"/>
                <a:gd name="connsiteY20" fmla="*/ 314328 h 373182"/>
                <a:gd name="connsiteX21" fmla="*/ 80392 w 561419"/>
                <a:gd name="connsiteY21" fmla="*/ 314328 h 373182"/>
                <a:gd name="connsiteX22" fmla="*/ 124668 w 561419"/>
                <a:gd name="connsiteY22" fmla="*/ 366 h 373182"/>
                <a:gd name="connsiteX23" fmla="*/ 68438 w 561419"/>
                <a:gd name="connsiteY23" fmla="*/ 366 h 373182"/>
                <a:gd name="connsiteX24" fmla="*/ 56241 w 561419"/>
                <a:gd name="connsiteY24" fmla="*/ 6099 h 373182"/>
                <a:gd name="connsiteX25" fmla="*/ 48922 w 561419"/>
                <a:gd name="connsiteY25" fmla="*/ 17564 h 373182"/>
                <a:gd name="connsiteX26" fmla="*/ 1230 w 561419"/>
                <a:gd name="connsiteY26" fmla="*/ 355311 h 373182"/>
                <a:gd name="connsiteX27" fmla="*/ 5133 w 561419"/>
                <a:gd name="connsiteY27" fmla="*/ 367508 h 373182"/>
                <a:gd name="connsiteX28" fmla="*/ 15989 w 561419"/>
                <a:gd name="connsiteY28" fmla="*/ 372997 h 373182"/>
                <a:gd name="connsiteX29" fmla="*/ 245910 w 561419"/>
                <a:gd name="connsiteY29" fmla="*/ 372997 h 373182"/>
                <a:gd name="connsiteX30" fmla="*/ 305434 w 561419"/>
                <a:gd name="connsiteY30" fmla="*/ 366776 h 373182"/>
                <a:gd name="connsiteX31" fmla="*/ 339221 w 561419"/>
                <a:gd name="connsiteY31" fmla="*/ 341406 h 373182"/>
                <a:gd name="connsiteX32" fmla="*/ 363616 w 561419"/>
                <a:gd name="connsiteY32" fmla="*/ 287127 h 373182"/>
                <a:gd name="connsiteX33" fmla="*/ 344710 w 561419"/>
                <a:gd name="connsiteY33" fmla="*/ 227848 h 373182"/>
                <a:gd name="connsiteX34" fmla="*/ 280551 w 561419"/>
                <a:gd name="connsiteY34" fmla="*/ 209552 h 373182"/>
                <a:gd name="connsiteX35" fmla="*/ 236275 w 561419"/>
                <a:gd name="connsiteY35" fmla="*/ 209552 h 373182"/>
                <a:gd name="connsiteX36" fmla="*/ 200658 w 561419"/>
                <a:gd name="connsiteY36" fmla="*/ 205283 h 373182"/>
                <a:gd name="connsiteX37" fmla="*/ 191510 w 561419"/>
                <a:gd name="connsiteY37" fmla="*/ 183449 h 373182"/>
                <a:gd name="connsiteX38" fmla="*/ 207367 w 561419"/>
                <a:gd name="connsiteY38" fmla="*/ 161860 h 373182"/>
                <a:gd name="connsiteX39" fmla="*/ 236519 w 561419"/>
                <a:gd name="connsiteY39" fmla="*/ 159664 h 373182"/>
                <a:gd name="connsiteX40" fmla="*/ 409966 w 561419"/>
                <a:gd name="connsiteY40" fmla="*/ 159664 h 373182"/>
                <a:gd name="connsiteX41" fmla="*/ 394231 w 561419"/>
                <a:gd name="connsiteY41" fmla="*/ 271271 h 373182"/>
                <a:gd name="connsiteX42" fmla="*/ 403867 w 561419"/>
                <a:gd name="connsiteY42" fmla="*/ 349700 h 373182"/>
                <a:gd name="connsiteX43" fmla="*/ 469977 w 561419"/>
                <a:gd name="connsiteY43" fmla="*/ 372997 h 373182"/>
                <a:gd name="connsiteX44" fmla="*/ 524500 w 561419"/>
                <a:gd name="connsiteY44" fmla="*/ 372997 h 373182"/>
                <a:gd name="connsiteX45" fmla="*/ 532550 w 561419"/>
                <a:gd name="connsiteY45" fmla="*/ 314937 h 373182"/>
                <a:gd name="connsiteX46" fmla="*/ 503154 w 561419"/>
                <a:gd name="connsiteY46" fmla="*/ 314937 h 373182"/>
                <a:gd name="connsiteX47" fmla="*/ 471441 w 561419"/>
                <a:gd name="connsiteY47" fmla="*/ 301520 h 373182"/>
                <a:gd name="connsiteX48" fmla="*/ 471441 w 561419"/>
                <a:gd name="connsiteY48" fmla="*/ 257854 h 373182"/>
                <a:gd name="connsiteX49" fmla="*/ 485346 w 561419"/>
                <a:gd name="connsiteY49" fmla="*/ 159664 h 373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561419" h="373182">
                  <a:moveTo>
                    <a:pt x="485590" y="158932"/>
                  </a:moveTo>
                  <a:lnTo>
                    <a:pt x="554383" y="158932"/>
                  </a:lnTo>
                  <a:lnTo>
                    <a:pt x="562556" y="100507"/>
                  </a:lnTo>
                  <a:lnTo>
                    <a:pt x="493884" y="100507"/>
                  </a:lnTo>
                  <a:lnTo>
                    <a:pt x="508033" y="0"/>
                  </a:lnTo>
                  <a:lnTo>
                    <a:pt x="449973" y="0"/>
                  </a:lnTo>
                  <a:cubicBezTo>
                    <a:pt x="449973" y="0"/>
                    <a:pt x="445582" y="0"/>
                    <a:pt x="437776" y="6099"/>
                  </a:cubicBezTo>
                  <a:cubicBezTo>
                    <a:pt x="429970" y="12197"/>
                    <a:pt x="430092" y="17564"/>
                    <a:pt x="430092" y="17564"/>
                  </a:cubicBezTo>
                  <a:lnTo>
                    <a:pt x="417894" y="100507"/>
                  </a:lnTo>
                  <a:lnTo>
                    <a:pt x="215783" y="100507"/>
                  </a:lnTo>
                  <a:cubicBezTo>
                    <a:pt x="186265" y="100507"/>
                    <a:pt x="165042" y="105264"/>
                    <a:pt x="151868" y="114656"/>
                  </a:cubicBezTo>
                  <a:cubicBezTo>
                    <a:pt x="130324" y="129753"/>
                    <a:pt x="116220" y="153304"/>
                    <a:pt x="113081" y="179424"/>
                  </a:cubicBezTo>
                  <a:cubicBezTo>
                    <a:pt x="110974" y="192816"/>
                    <a:pt x="112018" y="206514"/>
                    <a:pt x="116130" y="219432"/>
                  </a:cubicBezTo>
                  <a:cubicBezTo>
                    <a:pt x="119649" y="230915"/>
                    <a:pt x="126429" y="241127"/>
                    <a:pt x="135646" y="248827"/>
                  </a:cubicBezTo>
                  <a:cubicBezTo>
                    <a:pt x="142782" y="254638"/>
                    <a:pt x="151111" y="258802"/>
                    <a:pt x="160041" y="261025"/>
                  </a:cubicBezTo>
                  <a:cubicBezTo>
                    <a:pt x="173339" y="263584"/>
                    <a:pt x="186877" y="264689"/>
                    <a:pt x="200414" y="264318"/>
                  </a:cubicBezTo>
                  <a:lnTo>
                    <a:pt x="245789" y="264318"/>
                  </a:lnTo>
                  <a:cubicBezTo>
                    <a:pt x="256569" y="263495"/>
                    <a:pt x="267407" y="264695"/>
                    <a:pt x="277746" y="267855"/>
                  </a:cubicBezTo>
                  <a:cubicBezTo>
                    <a:pt x="286037" y="272392"/>
                    <a:pt x="290087" y="282061"/>
                    <a:pt x="287504" y="291153"/>
                  </a:cubicBezTo>
                  <a:cubicBezTo>
                    <a:pt x="286812" y="303417"/>
                    <a:pt x="276851" y="313113"/>
                    <a:pt x="264573" y="313474"/>
                  </a:cubicBezTo>
                  <a:cubicBezTo>
                    <a:pt x="258474" y="314084"/>
                    <a:pt x="247252" y="314328"/>
                    <a:pt x="230786" y="314328"/>
                  </a:cubicBezTo>
                  <a:lnTo>
                    <a:pt x="80392" y="314328"/>
                  </a:lnTo>
                  <a:lnTo>
                    <a:pt x="124668" y="366"/>
                  </a:lnTo>
                  <a:lnTo>
                    <a:pt x="68438" y="366"/>
                  </a:lnTo>
                  <a:cubicBezTo>
                    <a:pt x="68438" y="366"/>
                    <a:pt x="63681" y="-488"/>
                    <a:pt x="56241" y="6099"/>
                  </a:cubicBezTo>
                  <a:cubicBezTo>
                    <a:pt x="48800" y="12685"/>
                    <a:pt x="48922" y="17564"/>
                    <a:pt x="48922" y="17564"/>
                  </a:cubicBezTo>
                  <a:lnTo>
                    <a:pt x="1230" y="355311"/>
                  </a:lnTo>
                  <a:cubicBezTo>
                    <a:pt x="743" y="359746"/>
                    <a:pt x="2162" y="364180"/>
                    <a:pt x="5133" y="367508"/>
                  </a:cubicBezTo>
                  <a:cubicBezTo>
                    <a:pt x="7815" y="370789"/>
                    <a:pt x="11758" y="372783"/>
                    <a:pt x="15989" y="372997"/>
                  </a:cubicBezTo>
                  <a:lnTo>
                    <a:pt x="245910" y="372997"/>
                  </a:lnTo>
                  <a:cubicBezTo>
                    <a:pt x="265949" y="373850"/>
                    <a:pt x="286004" y="371754"/>
                    <a:pt x="305434" y="366776"/>
                  </a:cubicBezTo>
                  <a:cubicBezTo>
                    <a:pt x="318888" y="361719"/>
                    <a:pt x="330612" y="352916"/>
                    <a:pt x="339221" y="341406"/>
                  </a:cubicBezTo>
                  <a:cubicBezTo>
                    <a:pt x="352162" y="325884"/>
                    <a:pt x="360600" y="307110"/>
                    <a:pt x="363616" y="287127"/>
                  </a:cubicBezTo>
                  <a:cubicBezTo>
                    <a:pt x="368625" y="265397"/>
                    <a:pt x="361376" y="242665"/>
                    <a:pt x="344710" y="227848"/>
                  </a:cubicBezTo>
                  <a:cubicBezTo>
                    <a:pt x="326137" y="214400"/>
                    <a:pt x="303423" y="207923"/>
                    <a:pt x="280551" y="209552"/>
                  </a:cubicBezTo>
                  <a:lnTo>
                    <a:pt x="236275" y="209552"/>
                  </a:lnTo>
                  <a:cubicBezTo>
                    <a:pt x="224233" y="210732"/>
                    <a:pt x="212079" y="209275"/>
                    <a:pt x="200658" y="205283"/>
                  </a:cubicBezTo>
                  <a:cubicBezTo>
                    <a:pt x="193288" y="200680"/>
                    <a:pt x="189622" y="191931"/>
                    <a:pt x="191510" y="183449"/>
                  </a:cubicBezTo>
                  <a:cubicBezTo>
                    <a:pt x="191752" y="173642"/>
                    <a:pt x="198081" y="165025"/>
                    <a:pt x="207367" y="161860"/>
                  </a:cubicBezTo>
                  <a:cubicBezTo>
                    <a:pt x="216954" y="159912"/>
                    <a:pt x="226747" y="159174"/>
                    <a:pt x="236519" y="159664"/>
                  </a:cubicBezTo>
                  <a:lnTo>
                    <a:pt x="409966" y="159664"/>
                  </a:lnTo>
                  <a:lnTo>
                    <a:pt x="394231" y="271271"/>
                  </a:lnTo>
                  <a:cubicBezTo>
                    <a:pt x="389108" y="307863"/>
                    <a:pt x="392320" y="334006"/>
                    <a:pt x="403867" y="349700"/>
                  </a:cubicBezTo>
                  <a:cubicBezTo>
                    <a:pt x="415455" y="365191"/>
                    <a:pt x="437410" y="372997"/>
                    <a:pt x="469977" y="372997"/>
                  </a:cubicBezTo>
                  <a:lnTo>
                    <a:pt x="524500" y="372997"/>
                  </a:lnTo>
                  <a:lnTo>
                    <a:pt x="532550" y="314937"/>
                  </a:lnTo>
                  <a:lnTo>
                    <a:pt x="503154" y="314937"/>
                  </a:lnTo>
                  <a:cubicBezTo>
                    <a:pt x="490912" y="316702"/>
                    <a:pt x="478700" y="311536"/>
                    <a:pt x="471441" y="301520"/>
                  </a:cubicBezTo>
                  <a:cubicBezTo>
                    <a:pt x="468148" y="295544"/>
                    <a:pt x="468148" y="281029"/>
                    <a:pt x="471441" y="257854"/>
                  </a:cubicBezTo>
                  <a:lnTo>
                    <a:pt x="485346" y="159664"/>
                  </a:lnTo>
                </a:path>
              </a:pathLst>
            </a:custGeom>
            <a:solidFill>
              <a:srgbClr val="FFFFFF"/>
            </a:solidFill>
            <a:ln w="12192" cap="flat">
              <a:noFill/>
              <a:prstDash val="solid"/>
              <a:miter/>
            </a:ln>
          </p:spPr>
          <p:txBody>
            <a:bodyPr rtlCol="0" anchor="ctr"/>
            <a:lstStyle/>
            <a:p>
              <a:endParaRPr lang="en-US"/>
            </a:p>
          </p:txBody>
        </p:sp>
        <p:sp>
          <p:nvSpPr>
            <p:cNvPr id="68" name="Freeform: Shape 67">
              <a:extLst>
                <a:ext uri="{FF2B5EF4-FFF2-40B4-BE49-F238E27FC236}">
                  <a16:creationId xmlns="" xmlns:a16="http://schemas.microsoft.com/office/drawing/2014/main" id="{8CA07576-6BBF-475C-B45C-4FBF135119F0}"/>
                </a:ext>
              </a:extLst>
            </p:cNvPr>
            <p:cNvSpPr/>
            <p:nvPr/>
          </p:nvSpPr>
          <p:spPr>
            <a:xfrm>
              <a:off x="11186687" y="556726"/>
              <a:ext cx="288511" cy="271843"/>
            </a:xfrm>
            <a:custGeom>
              <a:avLst/>
              <a:gdLst>
                <a:gd name="connsiteX0" fmla="*/ 289483 w 288511"/>
                <a:gd name="connsiteY0" fmla="*/ 17649 h 271843"/>
                <a:gd name="connsiteX1" fmla="*/ 256062 w 288511"/>
                <a:gd name="connsiteY1" fmla="*/ 254645 h 271843"/>
                <a:gd name="connsiteX2" fmla="*/ 253257 w 288511"/>
                <a:gd name="connsiteY2" fmla="*/ 271843 h 271843"/>
                <a:gd name="connsiteX3" fmla="*/ 178365 w 288511"/>
                <a:gd name="connsiteY3" fmla="*/ 271843 h 271843"/>
                <a:gd name="connsiteX4" fmla="*/ 208492 w 288511"/>
                <a:gd name="connsiteY4" fmla="*/ 58510 h 271843"/>
                <a:gd name="connsiteX5" fmla="*/ 144090 w 288511"/>
                <a:gd name="connsiteY5" fmla="*/ 58510 h 271843"/>
                <a:gd name="connsiteX6" fmla="*/ 113718 w 288511"/>
                <a:gd name="connsiteY6" fmla="*/ 67415 h 271843"/>
                <a:gd name="connsiteX7" fmla="*/ 100667 w 288511"/>
                <a:gd name="connsiteY7" fmla="*/ 96322 h 271843"/>
                <a:gd name="connsiteX8" fmla="*/ 76272 w 288511"/>
                <a:gd name="connsiteY8" fmla="*/ 271843 h 271843"/>
                <a:gd name="connsiteX9" fmla="*/ 1136 w 288511"/>
                <a:gd name="connsiteY9" fmla="*/ 271843 h 271843"/>
                <a:gd name="connsiteX10" fmla="*/ 24677 w 288511"/>
                <a:gd name="connsiteY10" fmla="*/ 104739 h 271843"/>
                <a:gd name="connsiteX11" fmla="*/ 65051 w 288511"/>
                <a:gd name="connsiteY11" fmla="*/ 22040 h 271843"/>
                <a:gd name="connsiteX12" fmla="*/ 98349 w 288511"/>
                <a:gd name="connsiteY12" fmla="*/ 4842 h 271843"/>
                <a:gd name="connsiteX13" fmla="*/ 148359 w 288511"/>
                <a:gd name="connsiteY13" fmla="*/ 85 h 271843"/>
                <a:gd name="connsiteX14" fmla="*/ 274602 w 288511"/>
                <a:gd name="connsiteY14" fmla="*/ 85 h 271843"/>
                <a:gd name="connsiteX15" fmla="*/ 285458 w 288511"/>
                <a:gd name="connsiteY15" fmla="*/ 5940 h 271843"/>
                <a:gd name="connsiteX16" fmla="*/ 289483 w 288511"/>
                <a:gd name="connsiteY16" fmla="*/ 18137 h 271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8511" h="271843">
                  <a:moveTo>
                    <a:pt x="289483" y="17649"/>
                  </a:moveTo>
                  <a:lnTo>
                    <a:pt x="256062" y="254645"/>
                  </a:lnTo>
                  <a:lnTo>
                    <a:pt x="253257" y="271843"/>
                  </a:lnTo>
                  <a:lnTo>
                    <a:pt x="178365" y="271843"/>
                  </a:lnTo>
                  <a:lnTo>
                    <a:pt x="208492" y="58510"/>
                  </a:lnTo>
                  <a:lnTo>
                    <a:pt x="144090" y="58510"/>
                  </a:lnTo>
                  <a:cubicBezTo>
                    <a:pt x="133219" y="57681"/>
                    <a:pt x="122420" y="60847"/>
                    <a:pt x="113718" y="67415"/>
                  </a:cubicBezTo>
                  <a:cubicBezTo>
                    <a:pt x="106023" y="75160"/>
                    <a:pt x="101387" y="85427"/>
                    <a:pt x="100667" y="96322"/>
                  </a:cubicBezTo>
                  <a:lnTo>
                    <a:pt x="76272" y="271843"/>
                  </a:lnTo>
                  <a:lnTo>
                    <a:pt x="1136" y="271843"/>
                  </a:lnTo>
                  <a:lnTo>
                    <a:pt x="24677" y="104739"/>
                  </a:lnTo>
                  <a:cubicBezTo>
                    <a:pt x="30044" y="66927"/>
                    <a:pt x="43461" y="39239"/>
                    <a:pt x="65051" y="22040"/>
                  </a:cubicBezTo>
                  <a:cubicBezTo>
                    <a:pt x="74739" y="13912"/>
                    <a:pt x="86113" y="8038"/>
                    <a:pt x="98349" y="4842"/>
                  </a:cubicBezTo>
                  <a:cubicBezTo>
                    <a:pt x="114759" y="1198"/>
                    <a:pt x="131557" y="-400"/>
                    <a:pt x="148359" y="85"/>
                  </a:cubicBezTo>
                  <a:lnTo>
                    <a:pt x="274602" y="85"/>
                  </a:lnTo>
                  <a:cubicBezTo>
                    <a:pt x="278931" y="255"/>
                    <a:pt x="282938" y="2416"/>
                    <a:pt x="285458" y="5940"/>
                  </a:cubicBezTo>
                  <a:cubicBezTo>
                    <a:pt x="288674" y="9127"/>
                    <a:pt x="290170" y="13661"/>
                    <a:pt x="289483" y="18137"/>
                  </a:cubicBezTo>
                </a:path>
              </a:pathLst>
            </a:custGeom>
            <a:solidFill>
              <a:srgbClr val="FFFFFF"/>
            </a:solidFill>
            <a:ln w="12192" cap="flat">
              <a:noFill/>
              <a:prstDash val="solid"/>
              <a:miter/>
            </a:ln>
          </p:spPr>
          <p:txBody>
            <a:bodyPr rtlCol="0" anchor="ctr"/>
            <a:lstStyle/>
            <a:p>
              <a:endParaRPr lang="en-US"/>
            </a:p>
          </p:txBody>
        </p:sp>
        <p:sp>
          <p:nvSpPr>
            <p:cNvPr id="69" name="Freeform: Shape 68">
              <a:extLst>
                <a:ext uri="{FF2B5EF4-FFF2-40B4-BE49-F238E27FC236}">
                  <a16:creationId xmlns="" xmlns:a16="http://schemas.microsoft.com/office/drawing/2014/main" id="{2A725359-EC87-4AA4-9937-FDBBA9C446E6}"/>
                </a:ext>
              </a:extLst>
            </p:cNvPr>
            <p:cNvSpPr/>
            <p:nvPr/>
          </p:nvSpPr>
          <p:spPr>
            <a:xfrm>
              <a:off x="10921240" y="556800"/>
              <a:ext cx="279119" cy="272058"/>
            </a:xfrm>
            <a:custGeom>
              <a:avLst/>
              <a:gdLst>
                <a:gd name="connsiteX0" fmla="*/ 260728 w 279119"/>
                <a:gd name="connsiteY0" fmla="*/ 198462 h 272058"/>
                <a:gd name="connsiteX1" fmla="*/ 236334 w 279119"/>
                <a:gd name="connsiteY1" fmla="*/ 253351 h 272058"/>
                <a:gd name="connsiteX2" fmla="*/ 184129 w 279119"/>
                <a:gd name="connsiteY2" fmla="*/ 271769 h 272058"/>
                <a:gd name="connsiteX3" fmla="*/ 58739 w 279119"/>
                <a:gd name="connsiteY3" fmla="*/ 271769 h 272058"/>
                <a:gd name="connsiteX4" fmla="*/ 11413 w 279119"/>
                <a:gd name="connsiteY4" fmla="*/ 253351 h 272058"/>
                <a:gd name="connsiteX5" fmla="*/ 2387 w 279119"/>
                <a:gd name="connsiteY5" fmla="*/ 198462 h 272058"/>
                <a:gd name="connsiteX6" fmla="*/ 20073 w 279119"/>
                <a:gd name="connsiteY6" fmla="*/ 73927 h 272058"/>
                <a:gd name="connsiteX7" fmla="*/ 44468 w 279119"/>
                <a:gd name="connsiteY7" fmla="*/ 18306 h 272058"/>
                <a:gd name="connsiteX8" fmla="*/ 97283 w 279119"/>
                <a:gd name="connsiteY8" fmla="*/ 132 h 272058"/>
                <a:gd name="connsiteX9" fmla="*/ 222916 w 279119"/>
                <a:gd name="connsiteY9" fmla="*/ 132 h 272058"/>
                <a:gd name="connsiteX10" fmla="*/ 270364 w 279119"/>
                <a:gd name="connsiteY10" fmla="*/ 18063 h 272058"/>
                <a:gd name="connsiteX11" fmla="*/ 278537 w 279119"/>
                <a:gd name="connsiteY11" fmla="*/ 73927 h 272058"/>
                <a:gd name="connsiteX12" fmla="*/ 260972 w 279119"/>
                <a:gd name="connsiteY12" fmla="*/ 198462 h 272058"/>
                <a:gd name="connsiteX13" fmla="*/ 76791 w 279119"/>
                <a:gd name="connsiteY13" fmla="*/ 207732 h 272058"/>
                <a:gd name="connsiteX14" fmla="*/ 185104 w 279119"/>
                <a:gd name="connsiteY14" fmla="*/ 207732 h 272058"/>
                <a:gd name="connsiteX15" fmla="*/ 205474 w 279119"/>
                <a:gd name="connsiteY15" fmla="*/ 63559 h 272058"/>
                <a:gd name="connsiteX16" fmla="*/ 97161 w 279119"/>
                <a:gd name="connsiteY16" fmla="*/ 63559 h 272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9119" h="272058">
                  <a:moveTo>
                    <a:pt x="260728" y="198462"/>
                  </a:moveTo>
                  <a:cubicBezTo>
                    <a:pt x="258997" y="218980"/>
                    <a:pt x="250403" y="238316"/>
                    <a:pt x="236334" y="253351"/>
                  </a:cubicBezTo>
                  <a:cubicBezTo>
                    <a:pt x="222070" y="266182"/>
                    <a:pt x="203286" y="272809"/>
                    <a:pt x="184129" y="271769"/>
                  </a:cubicBezTo>
                  <a:lnTo>
                    <a:pt x="58739" y="271769"/>
                  </a:lnTo>
                  <a:cubicBezTo>
                    <a:pt x="40921" y="273589"/>
                    <a:pt x="23313" y="266737"/>
                    <a:pt x="11413" y="253351"/>
                  </a:cubicBezTo>
                  <a:cubicBezTo>
                    <a:pt x="2021" y="241153"/>
                    <a:pt x="-784" y="222735"/>
                    <a:pt x="2387" y="198462"/>
                  </a:cubicBezTo>
                  <a:lnTo>
                    <a:pt x="20073" y="73927"/>
                  </a:lnTo>
                  <a:cubicBezTo>
                    <a:pt x="21691" y="53164"/>
                    <a:pt x="30289" y="33560"/>
                    <a:pt x="44468" y="18306"/>
                  </a:cubicBezTo>
                  <a:cubicBezTo>
                    <a:pt x="58978" y="5504"/>
                    <a:pt x="77967" y="-1030"/>
                    <a:pt x="97283" y="132"/>
                  </a:cubicBezTo>
                  <a:lnTo>
                    <a:pt x="222916" y="132"/>
                  </a:lnTo>
                  <a:cubicBezTo>
                    <a:pt x="245482" y="132"/>
                    <a:pt x="261338" y="6109"/>
                    <a:pt x="270364" y="18063"/>
                  </a:cubicBezTo>
                  <a:cubicBezTo>
                    <a:pt x="279390" y="30016"/>
                    <a:pt x="282562" y="48678"/>
                    <a:pt x="278537" y="73927"/>
                  </a:cubicBezTo>
                  <a:lnTo>
                    <a:pt x="260972" y="198462"/>
                  </a:lnTo>
                  <a:moveTo>
                    <a:pt x="76791" y="207732"/>
                  </a:moveTo>
                  <a:lnTo>
                    <a:pt x="185104" y="207732"/>
                  </a:lnTo>
                  <a:lnTo>
                    <a:pt x="205474" y="63559"/>
                  </a:lnTo>
                  <a:lnTo>
                    <a:pt x="97161" y="63559"/>
                  </a:lnTo>
                  <a:close/>
                </a:path>
              </a:pathLst>
            </a:custGeom>
            <a:solidFill>
              <a:srgbClr val="FFFFFF"/>
            </a:solidFill>
            <a:ln w="12192" cap="flat">
              <a:noFill/>
              <a:prstDash val="solid"/>
              <a:miter/>
            </a:ln>
          </p:spPr>
          <p:txBody>
            <a:bodyPr rtlCol="0" anchor="ctr"/>
            <a:lstStyle/>
            <a:p>
              <a:endParaRPr lang="en-US"/>
            </a:p>
          </p:txBody>
        </p:sp>
        <p:sp>
          <p:nvSpPr>
            <p:cNvPr id="70" name="Freeform: Shape 69">
              <a:extLst>
                <a:ext uri="{FF2B5EF4-FFF2-40B4-BE49-F238E27FC236}">
                  <a16:creationId xmlns="" xmlns:a16="http://schemas.microsoft.com/office/drawing/2014/main" id="{99878E88-CA5A-490D-9E67-CBA439E6E202}"/>
                </a:ext>
              </a:extLst>
            </p:cNvPr>
            <p:cNvSpPr/>
            <p:nvPr/>
          </p:nvSpPr>
          <p:spPr>
            <a:xfrm>
              <a:off x="11653604" y="877248"/>
              <a:ext cx="79184" cy="100711"/>
            </a:xfrm>
            <a:custGeom>
              <a:avLst/>
              <a:gdLst>
                <a:gd name="connsiteX0" fmla="*/ 1136 w 79184"/>
                <a:gd name="connsiteY0" fmla="*/ 67318 h 100711"/>
                <a:gd name="connsiteX1" fmla="*/ 20286 w 79184"/>
                <a:gd name="connsiteY1" fmla="*/ 65367 h 100711"/>
                <a:gd name="connsiteX2" fmla="*/ 27238 w 79184"/>
                <a:gd name="connsiteY2" fmla="*/ 79394 h 100711"/>
                <a:gd name="connsiteX3" fmla="*/ 41388 w 79184"/>
                <a:gd name="connsiteY3" fmla="*/ 83785 h 100711"/>
                <a:gd name="connsiteX4" fmla="*/ 55658 w 79184"/>
                <a:gd name="connsiteY4" fmla="*/ 79882 h 100711"/>
                <a:gd name="connsiteX5" fmla="*/ 60415 w 79184"/>
                <a:gd name="connsiteY5" fmla="*/ 70612 h 100711"/>
                <a:gd name="connsiteX6" fmla="*/ 58464 w 79184"/>
                <a:gd name="connsiteY6" fmla="*/ 64757 h 100711"/>
                <a:gd name="connsiteX7" fmla="*/ 51389 w 79184"/>
                <a:gd name="connsiteY7" fmla="*/ 60488 h 100711"/>
                <a:gd name="connsiteX8" fmla="*/ 35777 w 79184"/>
                <a:gd name="connsiteY8" fmla="*/ 56219 h 100711"/>
                <a:gd name="connsiteX9" fmla="*/ 13821 w 79184"/>
                <a:gd name="connsiteY9" fmla="*/ 46705 h 100711"/>
                <a:gd name="connsiteX10" fmla="*/ 4917 w 79184"/>
                <a:gd name="connsiteY10" fmla="*/ 27189 h 100711"/>
                <a:gd name="connsiteX11" fmla="*/ 9186 w 79184"/>
                <a:gd name="connsiteY11" fmla="*/ 13284 h 100711"/>
                <a:gd name="connsiteX12" fmla="*/ 21384 w 79184"/>
                <a:gd name="connsiteY12" fmla="*/ 3526 h 100711"/>
                <a:gd name="connsiteX13" fmla="*/ 40412 w 79184"/>
                <a:gd name="connsiteY13" fmla="*/ 110 h 100711"/>
                <a:gd name="connsiteX14" fmla="*/ 67734 w 79184"/>
                <a:gd name="connsiteY14" fmla="*/ 8161 h 100711"/>
                <a:gd name="connsiteX15" fmla="*/ 77370 w 79184"/>
                <a:gd name="connsiteY15" fmla="*/ 29750 h 100711"/>
                <a:gd name="connsiteX16" fmla="*/ 57854 w 79184"/>
                <a:gd name="connsiteY16" fmla="*/ 30482 h 100711"/>
                <a:gd name="connsiteX17" fmla="*/ 52487 w 79184"/>
                <a:gd name="connsiteY17" fmla="*/ 19626 h 100711"/>
                <a:gd name="connsiteX18" fmla="*/ 40290 w 79184"/>
                <a:gd name="connsiteY18" fmla="*/ 16333 h 100711"/>
                <a:gd name="connsiteX19" fmla="*/ 26994 w 79184"/>
                <a:gd name="connsiteY19" fmla="*/ 19870 h 100711"/>
                <a:gd name="connsiteX20" fmla="*/ 23945 w 79184"/>
                <a:gd name="connsiteY20" fmla="*/ 25847 h 100711"/>
                <a:gd name="connsiteX21" fmla="*/ 26873 w 79184"/>
                <a:gd name="connsiteY21" fmla="*/ 31824 h 100711"/>
                <a:gd name="connsiteX22" fmla="*/ 44803 w 79184"/>
                <a:gd name="connsiteY22" fmla="*/ 38288 h 100711"/>
                <a:gd name="connsiteX23" fmla="*/ 65782 w 79184"/>
                <a:gd name="connsiteY23" fmla="*/ 45241 h 100711"/>
                <a:gd name="connsiteX24" fmla="*/ 76516 w 79184"/>
                <a:gd name="connsiteY24" fmla="*/ 55121 h 100711"/>
                <a:gd name="connsiteX25" fmla="*/ 80297 w 79184"/>
                <a:gd name="connsiteY25" fmla="*/ 70611 h 100711"/>
                <a:gd name="connsiteX26" fmla="*/ 75784 w 79184"/>
                <a:gd name="connsiteY26" fmla="*/ 86224 h 100711"/>
                <a:gd name="connsiteX27" fmla="*/ 62611 w 79184"/>
                <a:gd name="connsiteY27" fmla="*/ 97080 h 100711"/>
                <a:gd name="connsiteX28" fmla="*/ 41510 w 79184"/>
                <a:gd name="connsiteY28" fmla="*/ 100617 h 100711"/>
                <a:gd name="connsiteX29" fmla="*/ 13334 w 79184"/>
                <a:gd name="connsiteY29" fmla="*/ 92079 h 100711"/>
                <a:gd name="connsiteX30" fmla="*/ 1136 w 79184"/>
                <a:gd name="connsiteY30" fmla="*/ 67684 h 100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9184" h="100711">
                  <a:moveTo>
                    <a:pt x="1136" y="67318"/>
                  </a:moveTo>
                  <a:lnTo>
                    <a:pt x="20286" y="65367"/>
                  </a:lnTo>
                  <a:cubicBezTo>
                    <a:pt x="20886" y="70713"/>
                    <a:pt x="23347" y="75678"/>
                    <a:pt x="27238" y="79394"/>
                  </a:cubicBezTo>
                  <a:cubicBezTo>
                    <a:pt x="31289" y="82480"/>
                    <a:pt x="36301" y="84036"/>
                    <a:pt x="41388" y="83785"/>
                  </a:cubicBezTo>
                  <a:cubicBezTo>
                    <a:pt x="46455" y="84195"/>
                    <a:pt x="51505" y="82813"/>
                    <a:pt x="55658" y="79882"/>
                  </a:cubicBezTo>
                  <a:cubicBezTo>
                    <a:pt x="58551" y="77658"/>
                    <a:pt x="60296" y="74257"/>
                    <a:pt x="60415" y="70612"/>
                  </a:cubicBezTo>
                  <a:cubicBezTo>
                    <a:pt x="60443" y="68496"/>
                    <a:pt x="59755" y="66433"/>
                    <a:pt x="58464" y="64757"/>
                  </a:cubicBezTo>
                  <a:cubicBezTo>
                    <a:pt x="56521" y="62738"/>
                    <a:pt x="54081" y="61266"/>
                    <a:pt x="51389" y="60488"/>
                  </a:cubicBezTo>
                  <a:cubicBezTo>
                    <a:pt x="49194" y="59756"/>
                    <a:pt x="43949" y="58292"/>
                    <a:pt x="35777" y="56219"/>
                  </a:cubicBezTo>
                  <a:cubicBezTo>
                    <a:pt x="27831" y="54756"/>
                    <a:pt x="20322" y="51503"/>
                    <a:pt x="13821" y="46705"/>
                  </a:cubicBezTo>
                  <a:cubicBezTo>
                    <a:pt x="8086" y="41857"/>
                    <a:pt x="4820" y="34698"/>
                    <a:pt x="4917" y="27189"/>
                  </a:cubicBezTo>
                  <a:cubicBezTo>
                    <a:pt x="4893" y="22227"/>
                    <a:pt x="6382" y="17377"/>
                    <a:pt x="9186" y="13284"/>
                  </a:cubicBezTo>
                  <a:cubicBezTo>
                    <a:pt x="12112" y="8818"/>
                    <a:pt x="16384" y="5400"/>
                    <a:pt x="21384" y="3526"/>
                  </a:cubicBezTo>
                  <a:cubicBezTo>
                    <a:pt x="27421" y="1080"/>
                    <a:pt x="33901" y="-83"/>
                    <a:pt x="40412" y="110"/>
                  </a:cubicBezTo>
                  <a:cubicBezTo>
                    <a:pt x="50195" y="-615"/>
                    <a:pt x="59907" y="2247"/>
                    <a:pt x="67734" y="8161"/>
                  </a:cubicBezTo>
                  <a:cubicBezTo>
                    <a:pt x="73970" y="13586"/>
                    <a:pt x="77495" y="21486"/>
                    <a:pt x="77370" y="29750"/>
                  </a:cubicBezTo>
                  <a:lnTo>
                    <a:pt x="57854" y="30482"/>
                  </a:lnTo>
                  <a:cubicBezTo>
                    <a:pt x="57462" y="26326"/>
                    <a:pt x="55551" y="22461"/>
                    <a:pt x="52487" y="19626"/>
                  </a:cubicBezTo>
                  <a:cubicBezTo>
                    <a:pt x="48907" y="17189"/>
                    <a:pt x="44610" y="16029"/>
                    <a:pt x="40290" y="16333"/>
                  </a:cubicBezTo>
                  <a:cubicBezTo>
                    <a:pt x="35596" y="16083"/>
                    <a:pt x="30943" y="17321"/>
                    <a:pt x="26994" y="19870"/>
                  </a:cubicBezTo>
                  <a:cubicBezTo>
                    <a:pt x="25071" y="21252"/>
                    <a:pt x="23935" y="23479"/>
                    <a:pt x="23945" y="25847"/>
                  </a:cubicBezTo>
                  <a:cubicBezTo>
                    <a:pt x="23963" y="28180"/>
                    <a:pt x="25040" y="30379"/>
                    <a:pt x="26873" y="31824"/>
                  </a:cubicBezTo>
                  <a:cubicBezTo>
                    <a:pt x="32377" y="35114"/>
                    <a:pt x="38465" y="37309"/>
                    <a:pt x="44803" y="38288"/>
                  </a:cubicBezTo>
                  <a:cubicBezTo>
                    <a:pt x="52060" y="39718"/>
                    <a:pt x="59108" y="42054"/>
                    <a:pt x="65782" y="45241"/>
                  </a:cubicBezTo>
                  <a:cubicBezTo>
                    <a:pt x="70193" y="47495"/>
                    <a:pt x="73905" y="50912"/>
                    <a:pt x="76516" y="55121"/>
                  </a:cubicBezTo>
                  <a:cubicBezTo>
                    <a:pt x="79204" y="59828"/>
                    <a:pt x="80514" y="65196"/>
                    <a:pt x="80297" y="70611"/>
                  </a:cubicBezTo>
                  <a:cubicBezTo>
                    <a:pt x="80310" y="76139"/>
                    <a:pt x="78744" y="81556"/>
                    <a:pt x="75784" y="86224"/>
                  </a:cubicBezTo>
                  <a:cubicBezTo>
                    <a:pt x="72586" y="91086"/>
                    <a:pt x="67995" y="94870"/>
                    <a:pt x="62611" y="97080"/>
                  </a:cubicBezTo>
                  <a:cubicBezTo>
                    <a:pt x="55873" y="99613"/>
                    <a:pt x="48706" y="100815"/>
                    <a:pt x="41510" y="100617"/>
                  </a:cubicBezTo>
                  <a:cubicBezTo>
                    <a:pt x="31391" y="101301"/>
                    <a:pt x="21371" y="98265"/>
                    <a:pt x="13334" y="92079"/>
                  </a:cubicBezTo>
                  <a:cubicBezTo>
                    <a:pt x="6336" y="85777"/>
                    <a:pt x="1979" y="77063"/>
                    <a:pt x="1136" y="67684"/>
                  </a:cubicBezTo>
                </a:path>
              </a:pathLst>
            </a:custGeom>
            <a:solidFill>
              <a:srgbClr val="FFFFFF"/>
            </a:solidFill>
            <a:ln w="12192" cap="flat">
              <a:noFill/>
              <a:prstDash val="solid"/>
              <a:miter/>
            </a:ln>
          </p:spPr>
          <p:txBody>
            <a:bodyPr rtlCol="0" anchor="ctr"/>
            <a:lstStyle/>
            <a:p>
              <a:endParaRPr lang="en-US"/>
            </a:p>
          </p:txBody>
        </p:sp>
        <p:sp>
          <p:nvSpPr>
            <p:cNvPr id="71" name="Freeform: Shape 70">
              <a:extLst>
                <a:ext uri="{FF2B5EF4-FFF2-40B4-BE49-F238E27FC236}">
                  <a16:creationId xmlns="" xmlns:a16="http://schemas.microsoft.com/office/drawing/2014/main" id="{44662999-C7C0-474A-B1E3-DEC76B3846D1}"/>
                </a:ext>
              </a:extLst>
            </p:cNvPr>
            <p:cNvSpPr/>
            <p:nvPr/>
          </p:nvSpPr>
          <p:spPr>
            <a:xfrm>
              <a:off x="9838140" y="880896"/>
              <a:ext cx="77087" cy="96969"/>
            </a:xfrm>
            <a:custGeom>
              <a:avLst/>
              <a:gdLst>
                <a:gd name="connsiteX0" fmla="*/ 0 w 77087"/>
                <a:gd name="connsiteY0" fmla="*/ 96969 h 96969"/>
                <a:gd name="connsiteX1" fmla="*/ 0 w 77087"/>
                <a:gd name="connsiteY1" fmla="*/ 0 h 96969"/>
                <a:gd name="connsiteX2" fmla="*/ 19028 w 77087"/>
                <a:gd name="connsiteY2" fmla="*/ 0 h 96969"/>
                <a:gd name="connsiteX3" fmla="*/ 58913 w 77087"/>
                <a:gd name="connsiteY3" fmla="*/ 64890 h 96969"/>
                <a:gd name="connsiteX4" fmla="*/ 58913 w 77087"/>
                <a:gd name="connsiteY4" fmla="*/ 0 h 96969"/>
                <a:gd name="connsiteX5" fmla="*/ 77088 w 77087"/>
                <a:gd name="connsiteY5" fmla="*/ 0 h 96969"/>
                <a:gd name="connsiteX6" fmla="*/ 77088 w 77087"/>
                <a:gd name="connsiteY6" fmla="*/ 96969 h 96969"/>
                <a:gd name="connsiteX7" fmla="*/ 57449 w 77087"/>
                <a:gd name="connsiteY7" fmla="*/ 96969 h 96969"/>
                <a:gd name="connsiteX8" fmla="*/ 18174 w 77087"/>
                <a:gd name="connsiteY8" fmla="*/ 33299 h 96969"/>
                <a:gd name="connsiteX9" fmla="*/ 18174 w 77087"/>
                <a:gd name="connsiteY9" fmla="*/ 96969 h 96969"/>
                <a:gd name="connsiteX10" fmla="*/ 0 w 77087"/>
                <a:gd name="connsiteY10"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7087" h="96969">
                  <a:moveTo>
                    <a:pt x="0" y="96969"/>
                  </a:moveTo>
                  <a:lnTo>
                    <a:pt x="0" y="0"/>
                  </a:lnTo>
                  <a:lnTo>
                    <a:pt x="19028" y="0"/>
                  </a:lnTo>
                  <a:lnTo>
                    <a:pt x="58913" y="64890"/>
                  </a:lnTo>
                  <a:lnTo>
                    <a:pt x="58913" y="0"/>
                  </a:lnTo>
                  <a:lnTo>
                    <a:pt x="77088" y="0"/>
                  </a:lnTo>
                  <a:lnTo>
                    <a:pt x="77088" y="96969"/>
                  </a:lnTo>
                  <a:lnTo>
                    <a:pt x="57449" y="96969"/>
                  </a:lnTo>
                  <a:lnTo>
                    <a:pt x="18174" y="33299"/>
                  </a:lnTo>
                  <a:lnTo>
                    <a:pt x="18174" y="96969"/>
                  </a:lnTo>
                  <a:lnTo>
                    <a:pt x="0" y="96969"/>
                  </a:lnTo>
                  <a:close/>
                </a:path>
              </a:pathLst>
            </a:custGeom>
            <a:solidFill>
              <a:srgbClr val="FFFFFF"/>
            </a:solidFill>
            <a:ln w="12192" cap="flat">
              <a:noFill/>
              <a:prstDash val="solid"/>
              <a:miter/>
            </a:ln>
          </p:spPr>
          <p:txBody>
            <a:bodyPr rtlCol="0" anchor="ctr"/>
            <a:lstStyle/>
            <a:p>
              <a:endParaRPr lang="en-US"/>
            </a:p>
          </p:txBody>
        </p:sp>
        <p:sp>
          <p:nvSpPr>
            <p:cNvPr id="72" name="Freeform: Shape 71">
              <a:extLst>
                <a:ext uri="{FF2B5EF4-FFF2-40B4-BE49-F238E27FC236}">
                  <a16:creationId xmlns="" xmlns:a16="http://schemas.microsoft.com/office/drawing/2014/main" id="{2B325F7F-CDFD-4BF0-9A58-30879304F651}"/>
                </a:ext>
              </a:extLst>
            </p:cNvPr>
            <p:cNvSpPr/>
            <p:nvPr/>
          </p:nvSpPr>
          <p:spPr>
            <a:xfrm>
              <a:off x="10099287" y="880896"/>
              <a:ext cx="73794" cy="96969"/>
            </a:xfrm>
            <a:custGeom>
              <a:avLst/>
              <a:gdLst>
                <a:gd name="connsiteX0" fmla="*/ 0 w 73794"/>
                <a:gd name="connsiteY0" fmla="*/ 96969 h 96969"/>
                <a:gd name="connsiteX1" fmla="*/ 0 w 73794"/>
                <a:gd name="connsiteY1" fmla="*/ 0 h 96969"/>
                <a:gd name="connsiteX2" fmla="*/ 71843 w 73794"/>
                <a:gd name="connsiteY2" fmla="*/ 0 h 96969"/>
                <a:gd name="connsiteX3" fmla="*/ 71843 w 73794"/>
                <a:gd name="connsiteY3" fmla="*/ 16345 h 96969"/>
                <a:gd name="connsiteX4" fmla="*/ 19638 w 73794"/>
                <a:gd name="connsiteY4" fmla="*/ 16345 h 96969"/>
                <a:gd name="connsiteX5" fmla="*/ 19638 w 73794"/>
                <a:gd name="connsiteY5" fmla="*/ 37812 h 96969"/>
                <a:gd name="connsiteX6" fmla="*/ 68062 w 73794"/>
                <a:gd name="connsiteY6" fmla="*/ 37812 h 96969"/>
                <a:gd name="connsiteX7" fmla="*/ 68062 w 73794"/>
                <a:gd name="connsiteY7" fmla="*/ 54278 h 96969"/>
                <a:gd name="connsiteX8" fmla="*/ 19638 w 73794"/>
                <a:gd name="connsiteY8" fmla="*/ 54278 h 96969"/>
                <a:gd name="connsiteX9" fmla="*/ 19638 w 73794"/>
                <a:gd name="connsiteY9" fmla="*/ 80503 h 96969"/>
                <a:gd name="connsiteX10" fmla="*/ 73794 w 73794"/>
                <a:gd name="connsiteY10" fmla="*/ 80503 h 96969"/>
                <a:gd name="connsiteX11" fmla="*/ 73794 w 73794"/>
                <a:gd name="connsiteY11" fmla="*/ 96969 h 96969"/>
                <a:gd name="connsiteX12" fmla="*/ 0 w 73794"/>
                <a:gd name="connsiteY12"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794" h="96969">
                  <a:moveTo>
                    <a:pt x="0" y="96969"/>
                  </a:moveTo>
                  <a:lnTo>
                    <a:pt x="0" y="0"/>
                  </a:lnTo>
                  <a:lnTo>
                    <a:pt x="71843" y="0"/>
                  </a:lnTo>
                  <a:lnTo>
                    <a:pt x="71843" y="16345"/>
                  </a:lnTo>
                  <a:lnTo>
                    <a:pt x="19638" y="16345"/>
                  </a:lnTo>
                  <a:lnTo>
                    <a:pt x="19638" y="37812"/>
                  </a:lnTo>
                  <a:lnTo>
                    <a:pt x="68062" y="37812"/>
                  </a:lnTo>
                  <a:lnTo>
                    <a:pt x="68062" y="54278"/>
                  </a:lnTo>
                  <a:lnTo>
                    <a:pt x="19638" y="54278"/>
                  </a:lnTo>
                  <a:lnTo>
                    <a:pt x="19638" y="80503"/>
                  </a:lnTo>
                  <a:lnTo>
                    <a:pt x="73794" y="80503"/>
                  </a:lnTo>
                  <a:lnTo>
                    <a:pt x="73794" y="96969"/>
                  </a:lnTo>
                  <a:lnTo>
                    <a:pt x="0" y="96969"/>
                  </a:lnTo>
                  <a:close/>
                </a:path>
              </a:pathLst>
            </a:custGeom>
            <a:solidFill>
              <a:srgbClr val="FFFFFF"/>
            </a:solidFill>
            <a:ln w="12192" cap="flat">
              <a:noFill/>
              <a:prstDash val="solid"/>
              <a:miter/>
            </a:ln>
          </p:spPr>
          <p:txBody>
            <a:bodyPr rtlCol="0" anchor="ctr"/>
            <a:lstStyle/>
            <a:p>
              <a:endParaRPr lang="en-US"/>
            </a:p>
          </p:txBody>
        </p:sp>
        <p:sp>
          <p:nvSpPr>
            <p:cNvPr id="73" name="Freeform: Shape 72">
              <a:extLst>
                <a:ext uri="{FF2B5EF4-FFF2-40B4-BE49-F238E27FC236}">
                  <a16:creationId xmlns="" xmlns:a16="http://schemas.microsoft.com/office/drawing/2014/main" id="{5E914BCC-4C99-4FEB-9AFB-DD6FA8454981}"/>
                </a:ext>
              </a:extLst>
            </p:cNvPr>
            <p:cNvSpPr/>
            <p:nvPr/>
          </p:nvSpPr>
          <p:spPr>
            <a:xfrm>
              <a:off x="10357262" y="880896"/>
              <a:ext cx="76721" cy="96969"/>
            </a:xfrm>
            <a:custGeom>
              <a:avLst/>
              <a:gdLst>
                <a:gd name="connsiteX0" fmla="*/ 28664 w 76721"/>
                <a:gd name="connsiteY0" fmla="*/ 96969 h 96969"/>
                <a:gd name="connsiteX1" fmla="*/ 28664 w 76721"/>
                <a:gd name="connsiteY1" fmla="*/ 16345 h 96969"/>
                <a:gd name="connsiteX2" fmla="*/ 0 w 76721"/>
                <a:gd name="connsiteY2" fmla="*/ 16345 h 96969"/>
                <a:gd name="connsiteX3" fmla="*/ 0 w 76721"/>
                <a:gd name="connsiteY3" fmla="*/ 0 h 96969"/>
                <a:gd name="connsiteX4" fmla="*/ 76722 w 76721"/>
                <a:gd name="connsiteY4" fmla="*/ 0 h 96969"/>
                <a:gd name="connsiteX5" fmla="*/ 76722 w 76721"/>
                <a:gd name="connsiteY5" fmla="*/ 16345 h 96969"/>
                <a:gd name="connsiteX6" fmla="*/ 48180 w 76721"/>
                <a:gd name="connsiteY6" fmla="*/ 16345 h 96969"/>
                <a:gd name="connsiteX7" fmla="*/ 48180 w 76721"/>
                <a:gd name="connsiteY7" fmla="*/ 96969 h 96969"/>
                <a:gd name="connsiteX8" fmla="*/ 28664 w 76721"/>
                <a:gd name="connsiteY8"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21" h="96969">
                  <a:moveTo>
                    <a:pt x="28664" y="96969"/>
                  </a:moveTo>
                  <a:lnTo>
                    <a:pt x="28664" y="16345"/>
                  </a:lnTo>
                  <a:lnTo>
                    <a:pt x="0" y="16345"/>
                  </a:lnTo>
                  <a:lnTo>
                    <a:pt x="0" y="0"/>
                  </a:lnTo>
                  <a:lnTo>
                    <a:pt x="76722" y="0"/>
                  </a:lnTo>
                  <a:lnTo>
                    <a:pt x="76722" y="16345"/>
                  </a:lnTo>
                  <a:lnTo>
                    <a:pt x="48180" y="16345"/>
                  </a:lnTo>
                  <a:lnTo>
                    <a:pt x="48180" y="96969"/>
                  </a:lnTo>
                  <a:lnTo>
                    <a:pt x="28664" y="96969"/>
                  </a:lnTo>
                  <a:close/>
                </a:path>
              </a:pathLst>
            </a:custGeom>
            <a:solidFill>
              <a:srgbClr val="FFFFFF"/>
            </a:solidFill>
            <a:ln w="12192" cap="flat">
              <a:noFill/>
              <a:prstDash val="solid"/>
              <a:miter/>
            </a:ln>
          </p:spPr>
          <p:txBody>
            <a:bodyPr rtlCol="0" anchor="ctr"/>
            <a:lstStyle/>
            <a:p>
              <a:endParaRPr lang="en-US"/>
            </a:p>
          </p:txBody>
        </p:sp>
        <p:sp>
          <p:nvSpPr>
            <p:cNvPr id="74" name="Freeform: Shape 73">
              <a:extLst>
                <a:ext uri="{FF2B5EF4-FFF2-40B4-BE49-F238E27FC236}">
                  <a16:creationId xmlns="" xmlns:a16="http://schemas.microsoft.com/office/drawing/2014/main" id="{AF433652-DA8C-44F1-BC22-63EA788D3141}"/>
                </a:ext>
              </a:extLst>
            </p:cNvPr>
            <p:cNvSpPr/>
            <p:nvPr/>
          </p:nvSpPr>
          <p:spPr>
            <a:xfrm>
              <a:off x="10591696" y="880896"/>
              <a:ext cx="126975" cy="96969"/>
            </a:xfrm>
            <a:custGeom>
              <a:avLst/>
              <a:gdLst>
                <a:gd name="connsiteX0" fmla="*/ 22687 w 126975"/>
                <a:gd name="connsiteY0" fmla="*/ 96969 h 96969"/>
                <a:gd name="connsiteX1" fmla="*/ 0 w 126975"/>
                <a:gd name="connsiteY1" fmla="*/ 0 h 96969"/>
                <a:gd name="connsiteX2" fmla="*/ 20126 w 126975"/>
                <a:gd name="connsiteY2" fmla="*/ 0 h 96969"/>
                <a:gd name="connsiteX3" fmla="*/ 34397 w 126975"/>
                <a:gd name="connsiteY3" fmla="*/ 66598 h 96969"/>
                <a:gd name="connsiteX4" fmla="*/ 52083 w 126975"/>
                <a:gd name="connsiteY4" fmla="*/ 0 h 96969"/>
                <a:gd name="connsiteX5" fmla="*/ 75624 w 126975"/>
                <a:gd name="connsiteY5" fmla="*/ 0 h 96969"/>
                <a:gd name="connsiteX6" fmla="*/ 92457 w 126975"/>
                <a:gd name="connsiteY6" fmla="*/ 67696 h 96969"/>
                <a:gd name="connsiteX7" fmla="*/ 107216 w 126975"/>
                <a:gd name="connsiteY7" fmla="*/ 0 h 96969"/>
                <a:gd name="connsiteX8" fmla="*/ 126976 w 126975"/>
                <a:gd name="connsiteY8" fmla="*/ 0 h 96969"/>
                <a:gd name="connsiteX9" fmla="*/ 103556 w 126975"/>
                <a:gd name="connsiteY9" fmla="*/ 96969 h 96969"/>
                <a:gd name="connsiteX10" fmla="*/ 82455 w 126975"/>
                <a:gd name="connsiteY10" fmla="*/ 96969 h 96969"/>
                <a:gd name="connsiteX11" fmla="*/ 63305 w 126975"/>
                <a:gd name="connsiteY11" fmla="*/ 24395 h 96969"/>
                <a:gd name="connsiteX12" fmla="*/ 44155 w 126975"/>
                <a:gd name="connsiteY12" fmla="*/ 96969 h 96969"/>
                <a:gd name="connsiteX13" fmla="*/ 22687 w 126975"/>
                <a:gd name="connsiteY13"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6975" h="96969">
                  <a:moveTo>
                    <a:pt x="22687" y="96969"/>
                  </a:moveTo>
                  <a:lnTo>
                    <a:pt x="0" y="0"/>
                  </a:lnTo>
                  <a:lnTo>
                    <a:pt x="20126" y="0"/>
                  </a:lnTo>
                  <a:lnTo>
                    <a:pt x="34397" y="66598"/>
                  </a:lnTo>
                  <a:lnTo>
                    <a:pt x="52083" y="0"/>
                  </a:lnTo>
                  <a:lnTo>
                    <a:pt x="75624" y="0"/>
                  </a:lnTo>
                  <a:lnTo>
                    <a:pt x="92457" y="67696"/>
                  </a:lnTo>
                  <a:lnTo>
                    <a:pt x="107216" y="0"/>
                  </a:lnTo>
                  <a:lnTo>
                    <a:pt x="126976" y="0"/>
                  </a:lnTo>
                  <a:lnTo>
                    <a:pt x="103556" y="96969"/>
                  </a:lnTo>
                  <a:lnTo>
                    <a:pt x="82455" y="96969"/>
                  </a:lnTo>
                  <a:lnTo>
                    <a:pt x="63305" y="24395"/>
                  </a:lnTo>
                  <a:lnTo>
                    <a:pt x="44155" y="96969"/>
                  </a:lnTo>
                  <a:lnTo>
                    <a:pt x="22687" y="96969"/>
                  </a:lnTo>
                  <a:close/>
                </a:path>
              </a:pathLst>
            </a:custGeom>
            <a:solidFill>
              <a:srgbClr val="FFFFFF"/>
            </a:solidFill>
            <a:ln w="12192" cap="flat">
              <a:noFill/>
              <a:prstDash val="solid"/>
              <a:miter/>
            </a:ln>
          </p:spPr>
          <p:txBody>
            <a:bodyPr rtlCol="0" anchor="ctr"/>
            <a:lstStyle/>
            <a:p>
              <a:endParaRPr lang="en-US"/>
            </a:p>
          </p:txBody>
        </p:sp>
        <p:sp>
          <p:nvSpPr>
            <p:cNvPr id="75" name="Freeform: Shape 74">
              <a:extLst>
                <a:ext uri="{FF2B5EF4-FFF2-40B4-BE49-F238E27FC236}">
                  <a16:creationId xmlns="" xmlns:a16="http://schemas.microsoft.com/office/drawing/2014/main" id="{C3A525D4-F0E6-4A9D-8F10-13122A155BF7}"/>
                </a:ext>
              </a:extLst>
            </p:cNvPr>
            <p:cNvSpPr/>
            <p:nvPr/>
          </p:nvSpPr>
          <p:spPr>
            <a:xfrm>
              <a:off x="10867166" y="877918"/>
              <a:ext cx="93611" cy="99882"/>
            </a:xfrm>
            <a:custGeom>
              <a:avLst/>
              <a:gdLst>
                <a:gd name="connsiteX0" fmla="*/ 1572 w 93611"/>
                <a:gd name="connsiteY0" fmla="*/ 50304 h 99882"/>
                <a:gd name="connsiteX1" fmla="*/ 6085 w 93611"/>
                <a:gd name="connsiteY1" fmla="*/ 25910 h 99882"/>
                <a:gd name="connsiteX2" fmla="*/ 15111 w 93611"/>
                <a:gd name="connsiteY2" fmla="*/ 12736 h 99882"/>
                <a:gd name="connsiteX3" fmla="*/ 27309 w 93611"/>
                <a:gd name="connsiteY3" fmla="*/ 3954 h 99882"/>
                <a:gd name="connsiteX4" fmla="*/ 48044 w 93611"/>
                <a:gd name="connsiteY4" fmla="*/ 51 h 99882"/>
                <a:gd name="connsiteX5" fmla="*/ 82441 w 93611"/>
                <a:gd name="connsiteY5" fmla="*/ 13346 h 99882"/>
                <a:gd name="connsiteX6" fmla="*/ 94638 w 93611"/>
                <a:gd name="connsiteY6" fmla="*/ 49938 h 99882"/>
                <a:gd name="connsiteX7" fmla="*/ 82441 w 93611"/>
                <a:gd name="connsiteY7" fmla="*/ 86531 h 99882"/>
                <a:gd name="connsiteX8" fmla="*/ 48410 w 93611"/>
                <a:gd name="connsiteY8" fmla="*/ 99826 h 99882"/>
                <a:gd name="connsiteX9" fmla="*/ 14013 w 93611"/>
                <a:gd name="connsiteY9" fmla="*/ 86653 h 99882"/>
                <a:gd name="connsiteX10" fmla="*/ 1206 w 93611"/>
                <a:gd name="connsiteY10" fmla="*/ 50060 h 99882"/>
                <a:gd name="connsiteX11" fmla="*/ 21332 w 93611"/>
                <a:gd name="connsiteY11" fmla="*/ 49329 h 99882"/>
                <a:gd name="connsiteX12" fmla="*/ 29016 w 93611"/>
                <a:gd name="connsiteY12" fmla="*/ 74455 h 99882"/>
                <a:gd name="connsiteX13" fmla="*/ 48288 w 93611"/>
                <a:gd name="connsiteY13" fmla="*/ 82872 h 99882"/>
                <a:gd name="connsiteX14" fmla="*/ 67560 w 93611"/>
                <a:gd name="connsiteY14" fmla="*/ 74455 h 99882"/>
                <a:gd name="connsiteX15" fmla="*/ 75122 w 93611"/>
                <a:gd name="connsiteY15" fmla="*/ 49085 h 99882"/>
                <a:gd name="connsiteX16" fmla="*/ 67804 w 93611"/>
                <a:gd name="connsiteY16" fmla="*/ 24690 h 99882"/>
                <a:gd name="connsiteX17" fmla="*/ 48288 w 93611"/>
                <a:gd name="connsiteY17" fmla="*/ 16395 h 99882"/>
                <a:gd name="connsiteX18" fmla="*/ 28772 w 93611"/>
                <a:gd name="connsiteY18" fmla="*/ 24690 h 99882"/>
                <a:gd name="connsiteX19" fmla="*/ 21332 w 93611"/>
                <a:gd name="connsiteY19" fmla="*/ 49816 h 99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611" h="99882">
                  <a:moveTo>
                    <a:pt x="1572" y="50304"/>
                  </a:moveTo>
                  <a:cubicBezTo>
                    <a:pt x="1389" y="41949"/>
                    <a:pt x="2925" y="33646"/>
                    <a:pt x="6085" y="25910"/>
                  </a:cubicBezTo>
                  <a:cubicBezTo>
                    <a:pt x="8273" y="21009"/>
                    <a:pt x="11331" y="16546"/>
                    <a:pt x="15111" y="12736"/>
                  </a:cubicBezTo>
                  <a:cubicBezTo>
                    <a:pt x="18485" y="8952"/>
                    <a:pt x="22649" y="5954"/>
                    <a:pt x="27309" y="3954"/>
                  </a:cubicBezTo>
                  <a:cubicBezTo>
                    <a:pt x="33867" y="1204"/>
                    <a:pt x="40934" y="-126"/>
                    <a:pt x="48044" y="51"/>
                  </a:cubicBezTo>
                  <a:cubicBezTo>
                    <a:pt x="60870" y="-556"/>
                    <a:pt x="73357" y="4271"/>
                    <a:pt x="82441" y="13346"/>
                  </a:cubicBezTo>
                  <a:cubicBezTo>
                    <a:pt x="91107" y="23495"/>
                    <a:pt x="95482" y="36619"/>
                    <a:pt x="94638" y="49938"/>
                  </a:cubicBezTo>
                  <a:cubicBezTo>
                    <a:pt x="95508" y="63261"/>
                    <a:pt x="91130" y="76395"/>
                    <a:pt x="82441" y="86531"/>
                  </a:cubicBezTo>
                  <a:cubicBezTo>
                    <a:pt x="73505" y="95601"/>
                    <a:pt x="61128" y="100436"/>
                    <a:pt x="48410" y="99826"/>
                  </a:cubicBezTo>
                  <a:cubicBezTo>
                    <a:pt x="35603" y="100464"/>
                    <a:pt x="23118" y="95683"/>
                    <a:pt x="14013" y="86653"/>
                  </a:cubicBezTo>
                  <a:cubicBezTo>
                    <a:pt x="5104" y="76611"/>
                    <a:pt x="504" y="63466"/>
                    <a:pt x="1206" y="50060"/>
                  </a:cubicBezTo>
                  <a:moveTo>
                    <a:pt x="21332" y="49329"/>
                  </a:moveTo>
                  <a:cubicBezTo>
                    <a:pt x="20694" y="58367"/>
                    <a:pt x="23432" y="67320"/>
                    <a:pt x="29016" y="74455"/>
                  </a:cubicBezTo>
                  <a:cubicBezTo>
                    <a:pt x="33839" y="80028"/>
                    <a:pt x="40923" y="83121"/>
                    <a:pt x="48288" y="82872"/>
                  </a:cubicBezTo>
                  <a:cubicBezTo>
                    <a:pt x="55654" y="83121"/>
                    <a:pt x="62737" y="80028"/>
                    <a:pt x="67560" y="74455"/>
                  </a:cubicBezTo>
                  <a:cubicBezTo>
                    <a:pt x="73159" y="67239"/>
                    <a:pt x="75856" y="58189"/>
                    <a:pt x="75122" y="49085"/>
                  </a:cubicBezTo>
                  <a:cubicBezTo>
                    <a:pt x="75683" y="40339"/>
                    <a:pt x="73086" y="31683"/>
                    <a:pt x="67804" y="24690"/>
                  </a:cubicBezTo>
                  <a:cubicBezTo>
                    <a:pt x="62903" y="19094"/>
                    <a:pt x="55718" y="16040"/>
                    <a:pt x="48288" y="16395"/>
                  </a:cubicBezTo>
                  <a:cubicBezTo>
                    <a:pt x="40877" y="16145"/>
                    <a:pt x="33735" y="19181"/>
                    <a:pt x="28772" y="24690"/>
                  </a:cubicBezTo>
                  <a:cubicBezTo>
                    <a:pt x="23326" y="31886"/>
                    <a:pt x="20682" y="40816"/>
                    <a:pt x="21332" y="49816"/>
                  </a:cubicBezTo>
                </a:path>
              </a:pathLst>
            </a:custGeom>
            <a:solidFill>
              <a:srgbClr val="FFFFFF"/>
            </a:solidFill>
            <a:ln w="12192" cap="flat">
              <a:noFill/>
              <a:prstDash val="solid"/>
              <a:miter/>
            </a:ln>
          </p:spPr>
          <p:txBody>
            <a:bodyPr rtlCol="0" anchor="ctr"/>
            <a:lstStyle/>
            <a:p>
              <a:endParaRPr lang="en-US"/>
            </a:p>
          </p:txBody>
        </p:sp>
        <p:sp>
          <p:nvSpPr>
            <p:cNvPr id="76" name="Freeform: Shape 75">
              <a:extLst>
                <a:ext uri="{FF2B5EF4-FFF2-40B4-BE49-F238E27FC236}">
                  <a16:creationId xmlns="" xmlns:a16="http://schemas.microsoft.com/office/drawing/2014/main" id="{E231CD25-DBAB-4062-8615-ACE4F07547E4}"/>
                </a:ext>
              </a:extLst>
            </p:cNvPr>
            <p:cNvSpPr/>
            <p:nvPr/>
          </p:nvSpPr>
          <p:spPr>
            <a:xfrm>
              <a:off x="11130823" y="881188"/>
              <a:ext cx="87455" cy="97043"/>
            </a:xfrm>
            <a:custGeom>
              <a:avLst/>
              <a:gdLst>
                <a:gd name="connsiteX0" fmla="*/ 1136 w 87455"/>
                <a:gd name="connsiteY0" fmla="*/ 96678 h 97043"/>
                <a:gd name="connsiteX1" fmla="*/ 1136 w 87455"/>
                <a:gd name="connsiteY1" fmla="*/ 74 h 97043"/>
                <a:gd name="connsiteX2" fmla="*/ 42241 w 87455"/>
                <a:gd name="connsiteY2" fmla="*/ 74 h 97043"/>
                <a:gd name="connsiteX3" fmla="*/ 64807 w 87455"/>
                <a:gd name="connsiteY3" fmla="*/ 2636 h 97043"/>
                <a:gd name="connsiteX4" fmla="*/ 76028 w 87455"/>
                <a:gd name="connsiteY4" fmla="*/ 11906 h 97043"/>
                <a:gd name="connsiteX5" fmla="*/ 80297 w 87455"/>
                <a:gd name="connsiteY5" fmla="*/ 27153 h 97043"/>
                <a:gd name="connsiteX6" fmla="*/ 73833 w 87455"/>
                <a:gd name="connsiteY6" fmla="*/ 45205 h 97043"/>
                <a:gd name="connsiteX7" fmla="*/ 54805 w 87455"/>
                <a:gd name="connsiteY7" fmla="*/ 54231 h 97043"/>
                <a:gd name="connsiteX8" fmla="*/ 65295 w 87455"/>
                <a:gd name="connsiteY8" fmla="*/ 62281 h 97043"/>
                <a:gd name="connsiteX9" fmla="*/ 76394 w 87455"/>
                <a:gd name="connsiteY9" fmla="*/ 78138 h 97043"/>
                <a:gd name="connsiteX10" fmla="*/ 88592 w 87455"/>
                <a:gd name="connsiteY10" fmla="*/ 97044 h 97043"/>
                <a:gd name="connsiteX11" fmla="*/ 65172 w 87455"/>
                <a:gd name="connsiteY11" fmla="*/ 97044 h 97043"/>
                <a:gd name="connsiteX12" fmla="*/ 51146 w 87455"/>
                <a:gd name="connsiteY12" fmla="*/ 75820 h 97043"/>
                <a:gd name="connsiteX13" fmla="*/ 40168 w 87455"/>
                <a:gd name="connsiteY13" fmla="*/ 61061 h 97043"/>
                <a:gd name="connsiteX14" fmla="*/ 34313 w 87455"/>
                <a:gd name="connsiteY14" fmla="*/ 56914 h 97043"/>
                <a:gd name="connsiteX15" fmla="*/ 24311 w 87455"/>
                <a:gd name="connsiteY15" fmla="*/ 55817 h 97043"/>
                <a:gd name="connsiteX16" fmla="*/ 20408 w 87455"/>
                <a:gd name="connsiteY16" fmla="*/ 55816 h 97043"/>
                <a:gd name="connsiteX17" fmla="*/ 20408 w 87455"/>
                <a:gd name="connsiteY17" fmla="*/ 96434 h 97043"/>
                <a:gd name="connsiteX18" fmla="*/ 1136 w 87455"/>
                <a:gd name="connsiteY18" fmla="*/ 96434 h 97043"/>
                <a:gd name="connsiteX19" fmla="*/ 20652 w 87455"/>
                <a:gd name="connsiteY19" fmla="*/ 40326 h 97043"/>
                <a:gd name="connsiteX20" fmla="*/ 35167 w 87455"/>
                <a:gd name="connsiteY20" fmla="*/ 40326 h 97043"/>
                <a:gd name="connsiteX21" fmla="*/ 52731 w 87455"/>
                <a:gd name="connsiteY21" fmla="*/ 39106 h 97043"/>
                <a:gd name="connsiteX22" fmla="*/ 58220 w 87455"/>
                <a:gd name="connsiteY22" fmla="*/ 35081 h 97043"/>
                <a:gd name="connsiteX23" fmla="*/ 60171 w 87455"/>
                <a:gd name="connsiteY23" fmla="*/ 27884 h 97043"/>
                <a:gd name="connsiteX24" fmla="*/ 57610 w 87455"/>
                <a:gd name="connsiteY24" fmla="*/ 19956 h 97043"/>
                <a:gd name="connsiteX25" fmla="*/ 50170 w 87455"/>
                <a:gd name="connsiteY25" fmla="*/ 16175 h 97043"/>
                <a:gd name="connsiteX26" fmla="*/ 35899 w 87455"/>
                <a:gd name="connsiteY26" fmla="*/ 16175 h 97043"/>
                <a:gd name="connsiteX27" fmla="*/ 20652 w 87455"/>
                <a:gd name="connsiteY27" fmla="*/ 16175 h 97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7455" h="97043">
                  <a:moveTo>
                    <a:pt x="1136" y="96678"/>
                  </a:moveTo>
                  <a:lnTo>
                    <a:pt x="1136" y="74"/>
                  </a:lnTo>
                  <a:lnTo>
                    <a:pt x="42241" y="74"/>
                  </a:lnTo>
                  <a:cubicBezTo>
                    <a:pt x="49851" y="-272"/>
                    <a:pt x="57468" y="593"/>
                    <a:pt x="64807" y="2636"/>
                  </a:cubicBezTo>
                  <a:cubicBezTo>
                    <a:pt x="69450" y="4433"/>
                    <a:pt x="73387" y="7685"/>
                    <a:pt x="76028" y="11906"/>
                  </a:cubicBezTo>
                  <a:cubicBezTo>
                    <a:pt x="78867" y="16481"/>
                    <a:pt x="80347" y="21769"/>
                    <a:pt x="80297" y="27153"/>
                  </a:cubicBezTo>
                  <a:cubicBezTo>
                    <a:pt x="80523" y="33774"/>
                    <a:pt x="78211" y="40232"/>
                    <a:pt x="73833" y="45205"/>
                  </a:cubicBezTo>
                  <a:cubicBezTo>
                    <a:pt x="68751" y="50360"/>
                    <a:pt x="62012" y="53557"/>
                    <a:pt x="54805" y="54231"/>
                  </a:cubicBezTo>
                  <a:cubicBezTo>
                    <a:pt x="58673" y="56392"/>
                    <a:pt x="62206" y="59104"/>
                    <a:pt x="65295" y="62281"/>
                  </a:cubicBezTo>
                  <a:cubicBezTo>
                    <a:pt x="69438" y="67242"/>
                    <a:pt x="73151" y="72547"/>
                    <a:pt x="76394" y="78138"/>
                  </a:cubicBezTo>
                  <a:lnTo>
                    <a:pt x="88592" y="97044"/>
                  </a:lnTo>
                  <a:lnTo>
                    <a:pt x="65172" y="97044"/>
                  </a:lnTo>
                  <a:lnTo>
                    <a:pt x="51146" y="75820"/>
                  </a:lnTo>
                  <a:cubicBezTo>
                    <a:pt x="47805" y="70671"/>
                    <a:pt x="44139" y="65741"/>
                    <a:pt x="40168" y="61061"/>
                  </a:cubicBezTo>
                  <a:cubicBezTo>
                    <a:pt x="38609" y="59195"/>
                    <a:pt x="36591" y="57766"/>
                    <a:pt x="34313" y="56914"/>
                  </a:cubicBezTo>
                  <a:cubicBezTo>
                    <a:pt x="31056" y="56032"/>
                    <a:pt x="27682" y="55662"/>
                    <a:pt x="24311" y="55817"/>
                  </a:cubicBezTo>
                  <a:lnTo>
                    <a:pt x="20408" y="55816"/>
                  </a:lnTo>
                  <a:lnTo>
                    <a:pt x="20408" y="96434"/>
                  </a:lnTo>
                  <a:lnTo>
                    <a:pt x="1136" y="96434"/>
                  </a:lnTo>
                  <a:moveTo>
                    <a:pt x="20652" y="40326"/>
                  </a:moveTo>
                  <a:lnTo>
                    <a:pt x="35167" y="40326"/>
                  </a:lnTo>
                  <a:cubicBezTo>
                    <a:pt x="41049" y="40648"/>
                    <a:pt x="46949" y="40239"/>
                    <a:pt x="52731" y="39106"/>
                  </a:cubicBezTo>
                  <a:cubicBezTo>
                    <a:pt x="54966" y="38429"/>
                    <a:pt x="56903" y="37009"/>
                    <a:pt x="58220" y="35081"/>
                  </a:cubicBezTo>
                  <a:cubicBezTo>
                    <a:pt x="59606" y="32945"/>
                    <a:pt x="60288" y="30428"/>
                    <a:pt x="60171" y="27884"/>
                  </a:cubicBezTo>
                  <a:cubicBezTo>
                    <a:pt x="60275" y="25023"/>
                    <a:pt x="59368" y="22216"/>
                    <a:pt x="57610" y="19956"/>
                  </a:cubicBezTo>
                  <a:cubicBezTo>
                    <a:pt x="55652" y="17860"/>
                    <a:pt x="53017" y="16521"/>
                    <a:pt x="50170" y="16175"/>
                  </a:cubicBezTo>
                  <a:cubicBezTo>
                    <a:pt x="48625" y="16175"/>
                    <a:pt x="43868" y="16175"/>
                    <a:pt x="35899" y="16175"/>
                  </a:cubicBezTo>
                  <a:lnTo>
                    <a:pt x="20652" y="16175"/>
                  </a:lnTo>
                  <a:close/>
                </a:path>
              </a:pathLst>
            </a:custGeom>
            <a:solidFill>
              <a:srgbClr val="FFFFFF"/>
            </a:solidFill>
            <a:ln w="12192" cap="flat">
              <a:noFill/>
              <a:prstDash val="solid"/>
              <a:miter/>
            </a:ln>
          </p:spPr>
          <p:txBody>
            <a:bodyPr rtlCol="0" anchor="ctr"/>
            <a:lstStyle/>
            <a:p>
              <a:endParaRPr lang="en-US"/>
            </a:p>
          </p:txBody>
        </p:sp>
        <p:sp>
          <p:nvSpPr>
            <p:cNvPr id="77" name="Freeform: Shape 76">
              <a:extLst>
                <a:ext uri="{FF2B5EF4-FFF2-40B4-BE49-F238E27FC236}">
                  <a16:creationId xmlns="" xmlns:a16="http://schemas.microsoft.com/office/drawing/2014/main" id="{1614662C-10A4-4DFA-8F07-B30F868B301B}"/>
                </a:ext>
              </a:extLst>
            </p:cNvPr>
            <p:cNvSpPr/>
            <p:nvPr/>
          </p:nvSpPr>
          <p:spPr>
            <a:xfrm>
              <a:off x="11389774" y="880896"/>
              <a:ext cx="87577" cy="96969"/>
            </a:xfrm>
            <a:custGeom>
              <a:avLst/>
              <a:gdLst>
                <a:gd name="connsiteX0" fmla="*/ 0 w 87577"/>
                <a:gd name="connsiteY0" fmla="*/ 96969 h 96969"/>
                <a:gd name="connsiteX1" fmla="*/ 0 w 87577"/>
                <a:gd name="connsiteY1" fmla="*/ 0 h 96969"/>
                <a:gd name="connsiteX2" fmla="*/ 19638 w 87577"/>
                <a:gd name="connsiteY2" fmla="*/ 0 h 96969"/>
                <a:gd name="connsiteX3" fmla="*/ 19638 w 87577"/>
                <a:gd name="connsiteY3" fmla="*/ 42935 h 96969"/>
                <a:gd name="connsiteX4" fmla="*/ 59280 w 87577"/>
                <a:gd name="connsiteY4" fmla="*/ 0 h 96969"/>
                <a:gd name="connsiteX5" fmla="*/ 85626 w 87577"/>
                <a:gd name="connsiteY5" fmla="*/ 0 h 96969"/>
                <a:gd name="connsiteX6" fmla="*/ 49034 w 87577"/>
                <a:gd name="connsiteY6" fmla="*/ 37690 h 96969"/>
                <a:gd name="connsiteX7" fmla="*/ 87577 w 87577"/>
                <a:gd name="connsiteY7" fmla="*/ 96969 h 96969"/>
                <a:gd name="connsiteX8" fmla="*/ 62207 w 87577"/>
                <a:gd name="connsiteY8" fmla="*/ 96969 h 96969"/>
                <a:gd name="connsiteX9" fmla="*/ 35373 w 87577"/>
                <a:gd name="connsiteY9" fmla="*/ 51473 h 96969"/>
                <a:gd name="connsiteX10" fmla="*/ 19638 w 87577"/>
                <a:gd name="connsiteY10" fmla="*/ 67696 h 96969"/>
                <a:gd name="connsiteX11" fmla="*/ 19638 w 87577"/>
                <a:gd name="connsiteY11" fmla="*/ 96969 h 96969"/>
                <a:gd name="connsiteX12" fmla="*/ 0 w 87577"/>
                <a:gd name="connsiteY12"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7577" h="96969">
                  <a:moveTo>
                    <a:pt x="0" y="96969"/>
                  </a:moveTo>
                  <a:lnTo>
                    <a:pt x="0" y="0"/>
                  </a:lnTo>
                  <a:lnTo>
                    <a:pt x="19638" y="0"/>
                  </a:lnTo>
                  <a:lnTo>
                    <a:pt x="19638" y="42935"/>
                  </a:lnTo>
                  <a:lnTo>
                    <a:pt x="59280" y="0"/>
                  </a:lnTo>
                  <a:lnTo>
                    <a:pt x="85626" y="0"/>
                  </a:lnTo>
                  <a:lnTo>
                    <a:pt x="49034" y="37690"/>
                  </a:lnTo>
                  <a:lnTo>
                    <a:pt x="87577" y="96969"/>
                  </a:lnTo>
                  <a:lnTo>
                    <a:pt x="62207" y="96969"/>
                  </a:lnTo>
                  <a:lnTo>
                    <a:pt x="35373" y="51473"/>
                  </a:lnTo>
                  <a:lnTo>
                    <a:pt x="19638" y="67696"/>
                  </a:lnTo>
                  <a:lnTo>
                    <a:pt x="19638" y="96969"/>
                  </a:lnTo>
                  <a:lnTo>
                    <a:pt x="0" y="96969"/>
                  </a:lnTo>
                  <a:close/>
                </a:path>
              </a:pathLst>
            </a:custGeom>
            <a:solidFill>
              <a:srgbClr val="FFFFFF"/>
            </a:solidFill>
            <a:ln w="12192" cap="flat">
              <a:noFill/>
              <a:prstDash val="solid"/>
              <a:miter/>
            </a:ln>
          </p:spPr>
          <p:txBody>
            <a:bodyPr rtlCol="0" anchor="ctr"/>
            <a:lstStyle/>
            <a:p>
              <a:endParaRPr lang="en-US"/>
            </a:p>
          </p:txBody>
        </p:sp>
        <p:sp>
          <p:nvSpPr>
            <p:cNvPr id="78" name="Freeform: Shape 77">
              <a:extLst>
                <a:ext uri="{FF2B5EF4-FFF2-40B4-BE49-F238E27FC236}">
                  <a16:creationId xmlns="" xmlns:a16="http://schemas.microsoft.com/office/drawing/2014/main" id="{77748BF2-C1B1-4887-B555-DF854BC495C6}"/>
                </a:ext>
              </a:extLst>
            </p:cNvPr>
            <p:cNvSpPr/>
            <p:nvPr/>
          </p:nvSpPr>
          <p:spPr>
            <a:xfrm>
              <a:off x="9808012" y="849183"/>
              <a:ext cx="1951587" cy="11709"/>
            </a:xfrm>
            <a:custGeom>
              <a:avLst/>
              <a:gdLst>
                <a:gd name="connsiteX0" fmla="*/ 0 w 1951587"/>
                <a:gd name="connsiteY0" fmla="*/ 0 h 11709"/>
                <a:gd name="connsiteX1" fmla="*/ 1951588 w 1951587"/>
                <a:gd name="connsiteY1" fmla="*/ 0 h 11709"/>
                <a:gd name="connsiteX2" fmla="*/ 1951588 w 1951587"/>
                <a:gd name="connsiteY2" fmla="*/ 11710 h 11709"/>
                <a:gd name="connsiteX3" fmla="*/ 0 w 1951587"/>
                <a:gd name="connsiteY3" fmla="*/ 11710 h 11709"/>
              </a:gdLst>
              <a:ahLst/>
              <a:cxnLst>
                <a:cxn ang="0">
                  <a:pos x="connsiteX0" y="connsiteY0"/>
                </a:cxn>
                <a:cxn ang="0">
                  <a:pos x="connsiteX1" y="connsiteY1"/>
                </a:cxn>
                <a:cxn ang="0">
                  <a:pos x="connsiteX2" y="connsiteY2"/>
                </a:cxn>
                <a:cxn ang="0">
                  <a:pos x="connsiteX3" y="connsiteY3"/>
                </a:cxn>
              </a:cxnLst>
              <a:rect l="l" t="t" r="r" b="b"/>
              <a:pathLst>
                <a:path w="1951587" h="11709">
                  <a:moveTo>
                    <a:pt x="0" y="0"/>
                  </a:moveTo>
                  <a:lnTo>
                    <a:pt x="1951588" y="0"/>
                  </a:lnTo>
                  <a:lnTo>
                    <a:pt x="1951588" y="11710"/>
                  </a:lnTo>
                  <a:lnTo>
                    <a:pt x="0" y="11710"/>
                  </a:lnTo>
                  <a:close/>
                </a:path>
              </a:pathLst>
            </a:custGeom>
            <a:solidFill>
              <a:srgbClr val="FFFFFF"/>
            </a:solidFill>
            <a:ln w="12192" cap="flat">
              <a:noFill/>
              <a:prstDash val="solid"/>
              <a:miter/>
            </a:ln>
          </p:spPr>
          <p:txBody>
            <a:bodyPr rtlCol="0" anchor="ctr"/>
            <a:lstStyle/>
            <a:p>
              <a:endParaRPr lang="en-US"/>
            </a:p>
          </p:txBody>
        </p:sp>
      </p:grpSp>
    </p:spTree>
    <p:extLst>
      <p:ext uri="{BB962C8B-B14F-4D97-AF65-F5344CB8AC3E}">
        <p14:creationId xmlns:p14="http://schemas.microsoft.com/office/powerpoint/2010/main" val="327037766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Title and Content Full Back Color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Footer Placeholder 4">
            <a:extLst>
              <a:ext uri="{FF2B5EF4-FFF2-40B4-BE49-F238E27FC236}">
                <a16:creationId xmlns="" xmlns:a16="http://schemas.microsoft.com/office/drawing/2014/main" id="{F4E7046E-DCE9-47E5-ADE3-3206C2FE4283}"/>
              </a:ext>
            </a:extLst>
          </p:cNvPr>
          <p:cNvSpPr txBox="1">
            <a:spLocks/>
          </p:cNvSpPr>
          <p:nvPr userDrawn="1"/>
        </p:nvSpPr>
        <p:spPr>
          <a:xfrm>
            <a:off x="7810497" y="6450009"/>
            <a:ext cx="4114800" cy="228602"/>
          </a:xfrm>
          <a:prstGeom prst="rect">
            <a:avLst/>
          </a:prstGeom>
        </p:spPr>
        <p:txBody>
          <a:bodyPr vert="horz" wrap="none" lIns="0" tIns="0" rIns="0" bIns="0" rtlCol="0" anchor="b" anchorCtr="0"/>
          <a:lstStyle>
            <a:defPPr>
              <a:defRPr lang="en-US"/>
            </a:defPPr>
            <a:lvl1pPr marL="0" algn="ctr" defTabSz="914400" rtl="0" eaLnBrk="1" latinLnBrk="0" hangingPunct="1">
              <a:defRPr sz="1200" kern="1200" baseline="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7588F42-506D-4B42-9DD1-9C5C6AB782D0}" type="slidenum">
              <a:rPr lang="en-US" b="0" smtClean="0">
                <a:solidFill>
                  <a:schemeClr val="bg1"/>
                </a:solidFill>
                <a:latin typeface="Arial" panose="020B0604020202020204"/>
              </a:rPr>
              <a:pPr algn="r"/>
              <a:t>‹#›</a:t>
            </a:fld>
            <a:endParaRPr lang="en-US" b="0" dirty="0">
              <a:solidFill>
                <a:schemeClr val="bg1"/>
              </a:solidFill>
              <a:latin typeface="Arial" panose="020B0604020202020204"/>
            </a:endParaRPr>
          </a:p>
        </p:txBody>
      </p:sp>
      <p:pic>
        <p:nvPicPr>
          <p:cNvPr id="7" name="Picture 6">
            <a:extLst>
              <a:ext uri="{FF2B5EF4-FFF2-40B4-BE49-F238E27FC236}">
                <a16:creationId xmlns="" xmlns:a16="http://schemas.microsoft.com/office/drawing/2014/main" id="{DA009566-7032-458C-9362-F8E1FF2E3364}"/>
              </a:ext>
            </a:extLst>
          </p:cNvPr>
          <p:cNvPicPr>
            <a:picLocks noChangeAspect="1"/>
          </p:cNvPicPr>
          <p:nvPr userDrawn="1"/>
        </p:nvPicPr>
        <p:blipFill>
          <a:blip r:embed="rId3"/>
          <a:stretch>
            <a:fillRect/>
          </a:stretch>
        </p:blipFill>
        <p:spPr>
          <a:xfrm>
            <a:off x="10403826" y="267695"/>
            <a:ext cx="1532046" cy="413136"/>
          </a:xfrm>
          <a:prstGeom prst="rect">
            <a:avLst/>
          </a:prstGeom>
        </p:spPr>
      </p:pic>
    </p:spTree>
    <p:extLst>
      <p:ext uri="{BB962C8B-B14F-4D97-AF65-F5344CB8AC3E}">
        <p14:creationId xmlns:p14="http://schemas.microsoft.com/office/powerpoint/2010/main" val="246615115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and Content Full Back Color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 xmlns:a16="http://schemas.microsoft.com/office/drawing/2014/main" id="{C488F61F-BB64-E142-A0B6-4DB1D542FF0A}"/>
              </a:ext>
            </a:extLst>
          </p:cNvPr>
          <p:cNvPicPr>
            <a:picLocks noChangeAspect="1"/>
          </p:cNvPicPr>
          <p:nvPr userDrawn="1"/>
        </p:nvPicPr>
        <p:blipFill>
          <a:blip r:embed="rId3"/>
          <a:stretch>
            <a:fillRect/>
          </a:stretch>
        </p:blipFill>
        <p:spPr>
          <a:xfrm>
            <a:off x="10403826" y="267695"/>
            <a:ext cx="1532046" cy="413136"/>
          </a:xfrm>
          <a:prstGeom prst="rect">
            <a:avLst/>
          </a:prstGeom>
        </p:spPr>
      </p:pic>
      <p:sp>
        <p:nvSpPr>
          <p:cNvPr id="3" name="Text Placeholder 2">
            <a:extLst>
              <a:ext uri="{FF2B5EF4-FFF2-40B4-BE49-F238E27FC236}">
                <a16:creationId xmlns="" xmlns:a16="http://schemas.microsoft.com/office/drawing/2014/main" id="{14D379B2-F74A-4D55-B28C-81189C9A4D5C}"/>
              </a:ext>
            </a:extLst>
          </p:cNvPr>
          <p:cNvSpPr>
            <a:spLocks noGrp="1"/>
          </p:cNvSpPr>
          <p:nvPr>
            <p:ph type="body" sz="quarter" idx="10"/>
          </p:nvPr>
        </p:nvSpPr>
        <p:spPr>
          <a:xfrm>
            <a:off x="577800" y="1268760"/>
            <a:ext cx="11053813" cy="5001859"/>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4">
            <a:extLst>
              <a:ext uri="{FF2B5EF4-FFF2-40B4-BE49-F238E27FC236}">
                <a16:creationId xmlns="" xmlns:a16="http://schemas.microsoft.com/office/drawing/2014/main" id="{BE4B6FAD-3077-49C2-9EF5-FA61CAAFABE2}"/>
              </a:ext>
            </a:extLst>
          </p:cNvPr>
          <p:cNvSpPr txBox="1">
            <a:spLocks/>
          </p:cNvSpPr>
          <p:nvPr userDrawn="1"/>
        </p:nvSpPr>
        <p:spPr>
          <a:xfrm>
            <a:off x="7810497" y="6450009"/>
            <a:ext cx="4114800" cy="228602"/>
          </a:xfrm>
          <a:prstGeom prst="rect">
            <a:avLst/>
          </a:prstGeom>
        </p:spPr>
        <p:txBody>
          <a:bodyPr vert="horz" wrap="none" lIns="0" tIns="0" rIns="0" bIns="0" rtlCol="0" anchor="b" anchorCtr="0"/>
          <a:lstStyle>
            <a:defPPr>
              <a:defRPr lang="en-US"/>
            </a:defPPr>
            <a:lvl1pPr marL="0" algn="ctr" defTabSz="914400" rtl="0" eaLnBrk="1" latinLnBrk="0" hangingPunct="1">
              <a:defRPr sz="1200" kern="1200" baseline="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7588F42-506D-4B42-9DD1-9C5C6AB782D0}" type="slidenum">
              <a:rPr lang="en-US" b="0" smtClean="0">
                <a:solidFill>
                  <a:schemeClr val="bg1"/>
                </a:solidFill>
                <a:latin typeface="Arial" panose="020B0604020202020204"/>
              </a:rPr>
              <a:pPr algn="r"/>
              <a:t>‹#›</a:t>
            </a:fld>
            <a:endParaRPr lang="en-US" b="0" dirty="0">
              <a:solidFill>
                <a:schemeClr val="bg1"/>
              </a:solidFill>
              <a:latin typeface="Arial" panose="020B0604020202020204"/>
            </a:endParaRPr>
          </a:p>
        </p:txBody>
      </p:sp>
      <p:sp>
        <p:nvSpPr>
          <p:cNvPr id="2" name="Title 1">
            <a:extLst>
              <a:ext uri="{FF2B5EF4-FFF2-40B4-BE49-F238E27FC236}">
                <a16:creationId xmlns="" xmlns:a16="http://schemas.microsoft.com/office/drawing/2014/main" id="{ECF212F2-8F90-47AD-839F-6A1CE7036F2B}"/>
              </a:ext>
            </a:extLst>
          </p:cNvPr>
          <p:cNvSpPr>
            <a:spLocks noGrp="1"/>
          </p:cNvSpPr>
          <p:nvPr>
            <p:ph type="title"/>
          </p:nvPr>
        </p:nvSpPr>
        <p:spPr/>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165401813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and Content Full Back Color 3">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 xmlns:a16="http://schemas.microsoft.com/office/drawing/2014/main" id="{06CDCD4F-ABB7-4233-A7FF-DD2CADEB4664}"/>
              </a:ext>
            </a:extLst>
          </p:cNvPr>
          <p:cNvPicPr>
            <a:picLocks noChangeAspect="1"/>
          </p:cNvPicPr>
          <p:nvPr userDrawn="1"/>
        </p:nvPicPr>
        <p:blipFill>
          <a:blip r:embed="rId2"/>
          <a:stretch>
            <a:fillRect/>
          </a:stretch>
        </p:blipFill>
        <p:spPr>
          <a:xfrm>
            <a:off x="0" y="0"/>
            <a:ext cx="12222180" cy="6858000"/>
          </a:xfrm>
          <a:prstGeom prst="rect">
            <a:avLst/>
          </a:prstGeom>
        </p:spPr>
      </p:pic>
      <p:sp>
        <p:nvSpPr>
          <p:cNvPr id="11" name="Rectangle 10">
            <a:extLst>
              <a:ext uri="{FF2B5EF4-FFF2-40B4-BE49-F238E27FC236}">
                <a16:creationId xmlns="" xmlns:a16="http://schemas.microsoft.com/office/drawing/2014/main" id="{131A2E87-2425-404C-921F-10B3C25766D5}"/>
              </a:ext>
            </a:extLst>
          </p:cNvPr>
          <p:cNvSpPr/>
          <p:nvPr userDrawn="1"/>
        </p:nvSpPr>
        <p:spPr>
          <a:xfrm>
            <a:off x="0" y="-372"/>
            <a:ext cx="12222180" cy="6858000"/>
          </a:xfrm>
          <a:prstGeom prst="rect">
            <a:avLst/>
          </a:prstGeom>
          <a:gradFill>
            <a:gsLst>
              <a:gs pos="100000">
                <a:srgbClr val="283D8C">
                  <a:alpha val="57000"/>
                </a:srgbClr>
              </a:gs>
              <a:gs pos="0">
                <a:srgbClr val="203171">
                  <a:alpha val="78000"/>
                </a:srgbClr>
              </a:gs>
            </a:gsLst>
            <a:lin ang="5400000" scaled="1"/>
          </a:gradFill>
          <a:ln>
            <a:noFill/>
          </a:ln>
          <a:effectLst>
            <a:outerShdw blurRad="317500" dist="1905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3" name="Footer Placeholder 4">
            <a:extLst>
              <a:ext uri="{FF2B5EF4-FFF2-40B4-BE49-F238E27FC236}">
                <a16:creationId xmlns="" xmlns:a16="http://schemas.microsoft.com/office/drawing/2014/main" id="{0918C1F2-3B73-4C80-AD70-B2F682619587}"/>
              </a:ext>
            </a:extLst>
          </p:cNvPr>
          <p:cNvSpPr txBox="1">
            <a:spLocks/>
          </p:cNvSpPr>
          <p:nvPr userDrawn="1"/>
        </p:nvSpPr>
        <p:spPr>
          <a:xfrm>
            <a:off x="7810497" y="6450009"/>
            <a:ext cx="4114800" cy="228602"/>
          </a:xfrm>
          <a:prstGeom prst="rect">
            <a:avLst/>
          </a:prstGeom>
        </p:spPr>
        <p:txBody>
          <a:bodyPr vert="horz" wrap="none" lIns="0" tIns="0" rIns="0" bIns="0" rtlCol="0" anchor="b" anchorCtr="0"/>
          <a:lstStyle>
            <a:defPPr>
              <a:defRPr lang="en-US"/>
            </a:defPPr>
            <a:lvl1pPr marL="0" algn="ctr" defTabSz="914400" rtl="0" eaLnBrk="1" latinLnBrk="0" hangingPunct="1">
              <a:defRPr sz="1200" kern="1200" baseline="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7588F42-506D-4B42-9DD1-9C5C6AB782D0}" type="slidenum">
              <a:rPr lang="en-US" b="1" smtClean="0">
                <a:latin typeface="Arial" panose="020B0604020202020204"/>
              </a:rPr>
              <a:pPr algn="r"/>
              <a:t>‹#›</a:t>
            </a:fld>
            <a:endParaRPr lang="en-US" b="1" dirty="0">
              <a:latin typeface="Arial" panose="020B0604020202020204"/>
            </a:endParaRPr>
          </a:p>
        </p:txBody>
      </p:sp>
      <p:pic>
        <p:nvPicPr>
          <p:cNvPr id="14" name="Picture 13">
            <a:extLst>
              <a:ext uri="{FF2B5EF4-FFF2-40B4-BE49-F238E27FC236}">
                <a16:creationId xmlns="" xmlns:a16="http://schemas.microsoft.com/office/drawing/2014/main" id="{12AA0FC1-0094-4906-ADEC-770317ADF0F7}"/>
              </a:ext>
            </a:extLst>
          </p:cNvPr>
          <p:cNvPicPr>
            <a:picLocks noChangeAspect="1"/>
          </p:cNvPicPr>
          <p:nvPr userDrawn="1"/>
        </p:nvPicPr>
        <p:blipFill>
          <a:blip r:embed="rId3"/>
          <a:stretch>
            <a:fillRect/>
          </a:stretch>
        </p:blipFill>
        <p:spPr>
          <a:xfrm>
            <a:off x="10403826" y="267695"/>
            <a:ext cx="1532046" cy="413136"/>
          </a:xfrm>
          <a:prstGeom prst="rect">
            <a:avLst/>
          </a:prstGeom>
        </p:spPr>
      </p:pic>
      <p:sp>
        <p:nvSpPr>
          <p:cNvPr id="12" name="Text Placeholder 2">
            <a:extLst>
              <a:ext uri="{FF2B5EF4-FFF2-40B4-BE49-F238E27FC236}">
                <a16:creationId xmlns="" xmlns:a16="http://schemas.microsoft.com/office/drawing/2014/main" id="{9FC33028-E2F3-4209-9EA7-1306D36F1C75}"/>
              </a:ext>
            </a:extLst>
          </p:cNvPr>
          <p:cNvSpPr>
            <a:spLocks noGrp="1"/>
          </p:cNvSpPr>
          <p:nvPr>
            <p:ph type="body" sz="quarter" idx="10"/>
          </p:nvPr>
        </p:nvSpPr>
        <p:spPr>
          <a:xfrm>
            <a:off x="577800" y="1268760"/>
            <a:ext cx="11053813" cy="5001859"/>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 xmlns:a16="http://schemas.microsoft.com/office/drawing/2014/main" id="{23ACD40B-AF2E-4A02-8427-6E1CC89A98DC}"/>
              </a:ext>
            </a:extLst>
          </p:cNvPr>
          <p:cNvSpPr>
            <a:spLocks noGrp="1"/>
          </p:cNvSpPr>
          <p:nvPr>
            <p:ph type="title"/>
          </p:nvPr>
        </p:nvSpPr>
        <p:spPr/>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3603779275"/>
      </p:ext>
    </p:extLst>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and Content Full Back Grey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 xmlns:a16="http://schemas.microsoft.com/office/drawing/2014/main" id="{C488F61F-BB64-E142-A0B6-4DB1D542FF0A}"/>
              </a:ext>
            </a:extLst>
          </p:cNvPr>
          <p:cNvPicPr>
            <a:picLocks noChangeAspect="1"/>
          </p:cNvPicPr>
          <p:nvPr userDrawn="1"/>
        </p:nvPicPr>
        <p:blipFill>
          <a:blip r:embed="rId3"/>
          <a:stretch>
            <a:fillRect/>
          </a:stretch>
        </p:blipFill>
        <p:spPr>
          <a:xfrm>
            <a:off x="10403826" y="267695"/>
            <a:ext cx="1532046" cy="413136"/>
          </a:xfrm>
          <a:prstGeom prst="rect">
            <a:avLst/>
          </a:prstGeom>
        </p:spPr>
      </p:pic>
      <p:sp>
        <p:nvSpPr>
          <p:cNvPr id="9" name="Footer Placeholder 4">
            <a:extLst>
              <a:ext uri="{FF2B5EF4-FFF2-40B4-BE49-F238E27FC236}">
                <a16:creationId xmlns="" xmlns:a16="http://schemas.microsoft.com/office/drawing/2014/main" id="{CCE257AB-CD41-4F1A-A67A-93C0394FC53D}"/>
              </a:ext>
            </a:extLst>
          </p:cNvPr>
          <p:cNvSpPr txBox="1">
            <a:spLocks/>
          </p:cNvSpPr>
          <p:nvPr userDrawn="1"/>
        </p:nvSpPr>
        <p:spPr>
          <a:xfrm>
            <a:off x="7810497" y="6450009"/>
            <a:ext cx="4114800" cy="228602"/>
          </a:xfrm>
          <a:prstGeom prst="rect">
            <a:avLst/>
          </a:prstGeom>
        </p:spPr>
        <p:txBody>
          <a:bodyPr vert="horz" wrap="none" lIns="0" tIns="0" rIns="0" bIns="0" rtlCol="0" anchor="b" anchorCtr="0"/>
          <a:lstStyle>
            <a:defPPr>
              <a:defRPr lang="en-US"/>
            </a:defPPr>
            <a:lvl1pPr marL="0" algn="ctr" defTabSz="914400" rtl="0" eaLnBrk="1" latinLnBrk="0" hangingPunct="1">
              <a:defRPr sz="1200" kern="1200" baseline="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7588F42-506D-4B42-9DD1-9C5C6AB782D0}" type="slidenum">
              <a:rPr lang="en-US" b="1" smtClean="0">
                <a:solidFill>
                  <a:schemeClr val="tx1"/>
                </a:solidFill>
                <a:latin typeface="Arial" panose="020B0604020202020204"/>
              </a:rPr>
              <a:pPr algn="r"/>
              <a:t>‹#›</a:t>
            </a:fld>
            <a:endParaRPr lang="en-US" b="1" dirty="0">
              <a:solidFill>
                <a:schemeClr val="tx1"/>
              </a:solidFill>
              <a:latin typeface="Arial" panose="020B0604020202020204"/>
            </a:endParaRPr>
          </a:p>
        </p:txBody>
      </p:sp>
      <p:sp>
        <p:nvSpPr>
          <p:cNvPr id="10" name="Text Placeholder 2">
            <a:extLst>
              <a:ext uri="{FF2B5EF4-FFF2-40B4-BE49-F238E27FC236}">
                <a16:creationId xmlns="" xmlns:a16="http://schemas.microsoft.com/office/drawing/2014/main" id="{D54C8A81-6375-46FD-8838-A0C8499F6B08}"/>
              </a:ext>
            </a:extLst>
          </p:cNvPr>
          <p:cNvSpPr>
            <a:spLocks noGrp="1"/>
          </p:cNvSpPr>
          <p:nvPr>
            <p:ph type="body" sz="quarter" idx="10"/>
          </p:nvPr>
        </p:nvSpPr>
        <p:spPr>
          <a:xfrm>
            <a:off x="577800" y="1268760"/>
            <a:ext cx="11053813" cy="5001859"/>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 xmlns:a16="http://schemas.microsoft.com/office/drawing/2014/main" id="{6C2E8D79-6ECA-46F9-93C9-F18DA839C1A1}"/>
              </a:ext>
            </a:extLst>
          </p:cNvPr>
          <p:cNvSpPr>
            <a:spLocks noGrp="1"/>
          </p:cNvSpPr>
          <p:nvPr>
            <p:ph type="title"/>
          </p:nvPr>
        </p:nvSpPr>
        <p:spPr/>
        <p:txBody>
          <a:bodyPr/>
          <a:lstStyle/>
          <a:p>
            <a:endParaRPr lang="en-US" dirty="0"/>
          </a:p>
        </p:txBody>
      </p:sp>
    </p:spTree>
    <p:extLst>
      <p:ext uri="{BB962C8B-B14F-4D97-AF65-F5344CB8AC3E}">
        <p14:creationId xmlns:p14="http://schemas.microsoft.com/office/powerpoint/2010/main" val="223267024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ustom Layout 1">
    <p:spTree>
      <p:nvGrpSpPr>
        <p:cNvPr id="1" name=""/>
        <p:cNvGrpSpPr/>
        <p:nvPr/>
      </p:nvGrpSpPr>
      <p:grpSpPr>
        <a:xfrm>
          <a:off x="0" y="0"/>
          <a:ext cx="0" cy="0"/>
          <a:chOff x="0" y="0"/>
          <a:chExt cx="0" cy="0"/>
        </a:xfrm>
      </p:grpSpPr>
      <p:sp>
        <p:nvSpPr>
          <p:cNvPr id="6" name="Rectangle 5">
            <a:extLst>
              <a:ext uri="{FF2B5EF4-FFF2-40B4-BE49-F238E27FC236}">
                <a16:creationId xmlns="" xmlns:a16="http://schemas.microsoft.com/office/drawing/2014/main" id="{DD8FC405-1225-45C8-9BE0-861D751986ED}"/>
              </a:ext>
            </a:extLst>
          </p:cNvPr>
          <p:cNvSpPr/>
          <p:nvPr userDrawn="1"/>
        </p:nvSpPr>
        <p:spPr>
          <a:xfrm flipV="1">
            <a:off x="0" y="0"/>
            <a:ext cx="12192000" cy="6858000"/>
          </a:xfrm>
          <a:prstGeom prst="rect">
            <a:avLst/>
          </a:prstGeom>
          <a:solidFill>
            <a:schemeClr val="accent1"/>
          </a:solidFill>
          <a:ln>
            <a:no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wrap="none" lIns="121896" tIns="60948" rIns="121896" bIns="60948" anchor="ctr"/>
          <a:lstStyle/>
          <a:p>
            <a:pPr algn="ctr" eaLnBrk="0" hangingPunct="0"/>
            <a:endParaRPr lang="en-US" sz="2400" b="1" kern="0" dirty="0">
              <a:solidFill>
                <a:srgbClr val="FFFFFF"/>
              </a:solidFill>
              <a:latin typeface="Arial" panose="020B0604020202020204" pitchFamily="34" charset="0"/>
              <a:ea typeface="微软雅黑" pitchFamily="34" charset="-122"/>
              <a:cs typeface="Arial" panose="020B0604020202020204" pitchFamily="34" charset="0"/>
            </a:endParaRPr>
          </a:p>
        </p:txBody>
      </p:sp>
      <p:sp>
        <p:nvSpPr>
          <p:cNvPr id="7" name="Rectangle 6">
            <a:extLst>
              <a:ext uri="{FF2B5EF4-FFF2-40B4-BE49-F238E27FC236}">
                <a16:creationId xmlns="" xmlns:a16="http://schemas.microsoft.com/office/drawing/2014/main" id="{EDB5246F-A451-4AD0-B4D7-ACA87DED6891}"/>
              </a:ext>
            </a:extLst>
          </p:cNvPr>
          <p:cNvSpPr/>
          <p:nvPr userDrawn="1"/>
        </p:nvSpPr>
        <p:spPr>
          <a:xfrm>
            <a:off x="0" y="0"/>
            <a:ext cx="12192000" cy="20574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5" name="Footer Placeholder 4">
            <a:extLst>
              <a:ext uri="{FF2B5EF4-FFF2-40B4-BE49-F238E27FC236}">
                <a16:creationId xmlns="" xmlns:a16="http://schemas.microsoft.com/office/drawing/2014/main" id="{B417E819-8252-654C-A45D-739448E776F6}"/>
              </a:ext>
            </a:extLst>
          </p:cNvPr>
          <p:cNvSpPr txBox="1">
            <a:spLocks/>
          </p:cNvSpPr>
          <p:nvPr userDrawn="1"/>
        </p:nvSpPr>
        <p:spPr>
          <a:xfrm>
            <a:off x="7810497" y="6450009"/>
            <a:ext cx="4114800" cy="228602"/>
          </a:xfrm>
          <a:prstGeom prst="rect">
            <a:avLst/>
          </a:prstGeom>
        </p:spPr>
        <p:txBody>
          <a:bodyPr vert="horz" wrap="none" lIns="0" tIns="0" rIns="0" bIns="0" rtlCol="0" anchor="b" anchorCtr="0"/>
          <a:lstStyle>
            <a:defPPr>
              <a:defRPr lang="en-US"/>
            </a:defPPr>
            <a:lvl1pPr marL="0" algn="ctr" defTabSz="914400" rtl="0" eaLnBrk="1" latinLnBrk="0" hangingPunct="1">
              <a:defRPr sz="1200" kern="1200" baseline="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7588F42-506D-4B42-9DD1-9C5C6AB782D0}" type="slidenum">
              <a:rPr lang="en-US" b="1" smtClean="0">
                <a:solidFill>
                  <a:schemeClr val="tx1"/>
                </a:solidFill>
                <a:latin typeface="Arial" panose="020B0604020202020204"/>
              </a:rPr>
              <a:pPr algn="r"/>
              <a:t>‹#›</a:t>
            </a:fld>
            <a:endParaRPr lang="en-US" b="1" dirty="0">
              <a:solidFill>
                <a:schemeClr val="tx1"/>
              </a:solidFill>
              <a:latin typeface="Arial" panose="020B0604020202020204"/>
            </a:endParaRPr>
          </a:p>
        </p:txBody>
      </p:sp>
      <p:pic>
        <p:nvPicPr>
          <p:cNvPr id="9" name="Picture 8">
            <a:extLst>
              <a:ext uri="{FF2B5EF4-FFF2-40B4-BE49-F238E27FC236}">
                <a16:creationId xmlns="" xmlns:a16="http://schemas.microsoft.com/office/drawing/2014/main" id="{3288B400-E06C-4E6C-BB2E-B17C30A14D01}"/>
              </a:ext>
            </a:extLst>
          </p:cNvPr>
          <p:cNvPicPr>
            <a:picLocks noChangeAspect="1"/>
          </p:cNvPicPr>
          <p:nvPr userDrawn="1"/>
        </p:nvPicPr>
        <p:blipFill>
          <a:blip r:embed="rId2"/>
          <a:stretch>
            <a:fillRect/>
          </a:stretch>
        </p:blipFill>
        <p:spPr>
          <a:xfrm>
            <a:off x="10403826" y="267695"/>
            <a:ext cx="1532046" cy="413136"/>
          </a:xfrm>
          <a:prstGeom prst="rect">
            <a:avLst/>
          </a:prstGeom>
        </p:spPr>
      </p:pic>
      <p:sp>
        <p:nvSpPr>
          <p:cNvPr id="10" name="Footer Placeholder 4">
            <a:extLst>
              <a:ext uri="{FF2B5EF4-FFF2-40B4-BE49-F238E27FC236}">
                <a16:creationId xmlns="" xmlns:a16="http://schemas.microsoft.com/office/drawing/2014/main" id="{F6668BD0-6A8C-48F7-BAAB-941066BBF432}"/>
              </a:ext>
            </a:extLst>
          </p:cNvPr>
          <p:cNvSpPr txBox="1">
            <a:spLocks/>
          </p:cNvSpPr>
          <p:nvPr userDrawn="1"/>
        </p:nvSpPr>
        <p:spPr>
          <a:xfrm>
            <a:off x="7810497" y="6450009"/>
            <a:ext cx="4114800" cy="228602"/>
          </a:xfrm>
          <a:prstGeom prst="rect">
            <a:avLst/>
          </a:prstGeom>
        </p:spPr>
        <p:txBody>
          <a:bodyPr vert="horz" wrap="none" lIns="0" tIns="0" rIns="0" bIns="0" rtlCol="0" anchor="b" anchorCtr="0"/>
          <a:lstStyle>
            <a:defPPr>
              <a:defRPr lang="en-US"/>
            </a:defPPr>
            <a:lvl1pPr marL="0" algn="ctr" defTabSz="914400" rtl="0" eaLnBrk="1" latinLnBrk="0" hangingPunct="1">
              <a:defRPr sz="1200" kern="1200" baseline="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7588F42-506D-4B42-9DD1-9C5C6AB782D0}" type="slidenum">
              <a:rPr lang="en-US" b="1" smtClean="0">
                <a:latin typeface="Arial" panose="020B0604020202020204"/>
              </a:rPr>
              <a:pPr algn="r"/>
              <a:t>‹#›</a:t>
            </a:fld>
            <a:endParaRPr lang="en-US" b="1" dirty="0">
              <a:latin typeface="Arial" panose="020B0604020202020204"/>
            </a:endParaRPr>
          </a:p>
        </p:txBody>
      </p:sp>
      <p:sp>
        <p:nvSpPr>
          <p:cNvPr id="35" name="Slide Number Placeholder 1">
            <a:extLst>
              <a:ext uri="{FF2B5EF4-FFF2-40B4-BE49-F238E27FC236}">
                <a16:creationId xmlns="" xmlns:a16="http://schemas.microsoft.com/office/drawing/2014/main" id="{804A153E-2DC6-4531-AD4C-A7BD0CF934B6}"/>
              </a:ext>
            </a:extLst>
          </p:cNvPr>
          <p:cNvSpPr>
            <a:spLocks noGrp="1"/>
          </p:cNvSpPr>
          <p:nvPr>
            <p:ph type="sldNum" sz="quarter" idx="12"/>
          </p:nvPr>
        </p:nvSpPr>
        <p:spPr>
          <a:xfrm>
            <a:off x="0" y="1"/>
            <a:ext cx="0" cy="0"/>
          </a:xfrm>
        </p:spPr>
        <p:txBody>
          <a:bodyPr/>
          <a:lstStyle/>
          <a:p>
            <a:r>
              <a:rPr lang="en-US" dirty="0"/>
              <a:t>    </a:t>
            </a:r>
          </a:p>
        </p:txBody>
      </p:sp>
      <p:sp>
        <p:nvSpPr>
          <p:cNvPr id="47" name="Text Placeholder 38">
            <a:extLst>
              <a:ext uri="{FF2B5EF4-FFF2-40B4-BE49-F238E27FC236}">
                <a16:creationId xmlns="" xmlns:a16="http://schemas.microsoft.com/office/drawing/2014/main" id="{258D8C30-39D4-4967-BB31-A928E0E238F7}"/>
              </a:ext>
            </a:extLst>
          </p:cNvPr>
          <p:cNvSpPr>
            <a:spLocks noGrp="1"/>
          </p:cNvSpPr>
          <p:nvPr>
            <p:ph type="body" sz="quarter" idx="21"/>
          </p:nvPr>
        </p:nvSpPr>
        <p:spPr>
          <a:xfrm>
            <a:off x="575664" y="3826521"/>
            <a:ext cx="2612729" cy="610591"/>
          </a:xfrm>
          <a:prstGeom prst="rect">
            <a:avLst/>
          </a:prstGeom>
          <a:solidFill>
            <a:schemeClr val="bg1"/>
          </a:solidFill>
        </p:spPr>
        <p:txBody>
          <a:bodyPr anchor="ctr">
            <a:noAutofit/>
          </a:bodyPr>
          <a:lstStyle>
            <a:lvl1pPr marL="0" indent="0">
              <a:buNone/>
              <a:defRPr sz="1800" b="1">
                <a:solidFill>
                  <a:srgbClr val="002060"/>
                </a:solidFill>
              </a:defRPr>
            </a:lvl1pPr>
            <a:lvl2pPr>
              <a:defRPr sz="1800" b="1"/>
            </a:lvl2pPr>
            <a:lvl3pPr>
              <a:defRPr sz="1800" b="1"/>
            </a:lvl3pPr>
            <a:lvl4pPr>
              <a:defRPr sz="1800" b="1"/>
            </a:lvl4pPr>
            <a:lvl5pPr>
              <a:defRPr sz="1800" b="1"/>
            </a:lvl5pPr>
          </a:lstStyle>
          <a:p>
            <a:pPr lvl="0"/>
            <a:endParaRPr lang="en-US" dirty="0"/>
          </a:p>
        </p:txBody>
      </p:sp>
      <p:sp>
        <p:nvSpPr>
          <p:cNvPr id="34" name="Text Placeholder 38">
            <a:extLst>
              <a:ext uri="{FF2B5EF4-FFF2-40B4-BE49-F238E27FC236}">
                <a16:creationId xmlns="" xmlns:a16="http://schemas.microsoft.com/office/drawing/2014/main" id="{B303EC81-702D-4F10-9856-C1283A2770A1}"/>
              </a:ext>
            </a:extLst>
          </p:cNvPr>
          <p:cNvSpPr>
            <a:spLocks noGrp="1"/>
          </p:cNvSpPr>
          <p:nvPr>
            <p:ph type="body" sz="quarter" idx="13"/>
          </p:nvPr>
        </p:nvSpPr>
        <p:spPr>
          <a:xfrm>
            <a:off x="575665" y="1484346"/>
            <a:ext cx="2612729" cy="573054"/>
          </a:xfrm>
          <a:prstGeom prst="rect">
            <a:avLst/>
          </a:prstGeom>
          <a:solidFill>
            <a:schemeClr val="bg1"/>
          </a:solidFill>
        </p:spPr>
        <p:txBody>
          <a:bodyPr anchor="ctr">
            <a:noAutofit/>
          </a:bodyPr>
          <a:lstStyle>
            <a:lvl1pPr marL="182880" indent="0">
              <a:buNone/>
              <a:defRPr sz="1800" b="1">
                <a:solidFill>
                  <a:srgbClr val="002060"/>
                </a:solidFill>
              </a:defRPr>
            </a:lvl1pPr>
            <a:lvl2pPr>
              <a:defRPr sz="1800" b="1"/>
            </a:lvl2pPr>
            <a:lvl3pPr>
              <a:defRPr sz="1800" b="1"/>
            </a:lvl3pPr>
            <a:lvl4pPr>
              <a:defRPr sz="1800" b="1"/>
            </a:lvl4pPr>
            <a:lvl5pPr>
              <a:defRPr sz="1800" b="1"/>
            </a:lvl5pPr>
          </a:lstStyle>
          <a:p>
            <a:pPr lvl="0"/>
            <a:endParaRPr lang="en-US" dirty="0"/>
          </a:p>
        </p:txBody>
      </p:sp>
      <p:sp>
        <p:nvSpPr>
          <p:cNvPr id="36" name="Text Placeholder 38">
            <a:extLst>
              <a:ext uri="{FF2B5EF4-FFF2-40B4-BE49-F238E27FC236}">
                <a16:creationId xmlns="" xmlns:a16="http://schemas.microsoft.com/office/drawing/2014/main" id="{22D30915-48B4-486C-8AEE-C37CCC252F4E}"/>
              </a:ext>
            </a:extLst>
          </p:cNvPr>
          <p:cNvSpPr>
            <a:spLocks noGrp="1"/>
          </p:cNvSpPr>
          <p:nvPr>
            <p:ph type="body" sz="quarter" idx="17"/>
          </p:nvPr>
        </p:nvSpPr>
        <p:spPr>
          <a:xfrm>
            <a:off x="575664" y="2057401"/>
            <a:ext cx="2612729" cy="1564686"/>
          </a:xfrm>
          <a:prstGeom prst="rect">
            <a:avLst/>
          </a:prstGeom>
          <a:solidFill>
            <a:schemeClr val="bg1"/>
          </a:solidFill>
        </p:spPr>
        <p:txBody>
          <a:bodyPr anchor="t">
            <a:noAutofit/>
          </a:bodyPr>
          <a:lstStyle>
            <a:lvl1pPr marL="182880" indent="0">
              <a:buNone/>
              <a:defRPr sz="1400" b="1">
                <a:solidFill>
                  <a:srgbClr val="000000"/>
                </a:solidFill>
              </a:defRPr>
            </a:lvl1pPr>
            <a:lvl2pPr>
              <a:defRPr sz="1800" b="1"/>
            </a:lvl2pPr>
            <a:lvl3pPr>
              <a:defRPr sz="1800" b="1"/>
            </a:lvl3pPr>
            <a:lvl4pPr>
              <a:defRPr sz="1800" b="1"/>
            </a:lvl4pPr>
            <a:lvl5pPr>
              <a:defRPr sz="1800" b="1"/>
            </a:lvl5pPr>
          </a:lstStyle>
          <a:p>
            <a:pPr lvl="0"/>
            <a:endParaRPr lang="en-US" dirty="0"/>
          </a:p>
        </p:txBody>
      </p:sp>
      <p:sp>
        <p:nvSpPr>
          <p:cNvPr id="32" name="Text Placeholder 38">
            <a:extLst>
              <a:ext uri="{FF2B5EF4-FFF2-40B4-BE49-F238E27FC236}">
                <a16:creationId xmlns="" xmlns:a16="http://schemas.microsoft.com/office/drawing/2014/main" id="{FD322667-633B-4C72-BB23-D9EE8D7D7B94}"/>
              </a:ext>
            </a:extLst>
          </p:cNvPr>
          <p:cNvSpPr>
            <a:spLocks noGrp="1"/>
          </p:cNvSpPr>
          <p:nvPr>
            <p:ph type="body" sz="quarter" idx="29"/>
          </p:nvPr>
        </p:nvSpPr>
        <p:spPr>
          <a:xfrm>
            <a:off x="3384973" y="1484346"/>
            <a:ext cx="2612729" cy="573054"/>
          </a:xfrm>
          <a:prstGeom prst="rect">
            <a:avLst/>
          </a:prstGeom>
          <a:solidFill>
            <a:schemeClr val="bg1"/>
          </a:solidFill>
        </p:spPr>
        <p:txBody>
          <a:bodyPr anchor="ctr">
            <a:noAutofit/>
          </a:bodyPr>
          <a:lstStyle>
            <a:lvl1pPr marL="182880" indent="0">
              <a:buNone/>
              <a:defRPr sz="1800" b="1">
                <a:solidFill>
                  <a:srgbClr val="002060"/>
                </a:solidFill>
              </a:defRPr>
            </a:lvl1pPr>
            <a:lvl2pPr>
              <a:defRPr sz="1800" b="1"/>
            </a:lvl2pPr>
            <a:lvl3pPr>
              <a:defRPr sz="1800" b="1"/>
            </a:lvl3pPr>
            <a:lvl4pPr>
              <a:defRPr sz="1800" b="1"/>
            </a:lvl4pPr>
            <a:lvl5pPr>
              <a:defRPr sz="1800" b="1"/>
            </a:lvl5pPr>
          </a:lstStyle>
          <a:p>
            <a:pPr lvl="0"/>
            <a:endParaRPr lang="en-US" dirty="0"/>
          </a:p>
        </p:txBody>
      </p:sp>
      <p:sp>
        <p:nvSpPr>
          <p:cNvPr id="33" name="Text Placeholder 38">
            <a:extLst>
              <a:ext uri="{FF2B5EF4-FFF2-40B4-BE49-F238E27FC236}">
                <a16:creationId xmlns="" xmlns:a16="http://schemas.microsoft.com/office/drawing/2014/main" id="{AE92F803-C52C-48F4-BC4E-985DA0B7C906}"/>
              </a:ext>
            </a:extLst>
          </p:cNvPr>
          <p:cNvSpPr>
            <a:spLocks noGrp="1"/>
          </p:cNvSpPr>
          <p:nvPr>
            <p:ph type="body" sz="quarter" idx="30"/>
          </p:nvPr>
        </p:nvSpPr>
        <p:spPr>
          <a:xfrm>
            <a:off x="3384972" y="2057401"/>
            <a:ext cx="2612729" cy="1564686"/>
          </a:xfrm>
          <a:prstGeom prst="rect">
            <a:avLst/>
          </a:prstGeom>
          <a:solidFill>
            <a:schemeClr val="bg1"/>
          </a:solidFill>
        </p:spPr>
        <p:txBody>
          <a:bodyPr anchor="t">
            <a:noAutofit/>
          </a:bodyPr>
          <a:lstStyle>
            <a:lvl1pPr marL="182880" indent="0">
              <a:buNone/>
              <a:defRPr sz="1400" b="1">
                <a:solidFill>
                  <a:srgbClr val="000000"/>
                </a:solidFill>
              </a:defRPr>
            </a:lvl1pPr>
            <a:lvl2pPr>
              <a:defRPr sz="1800" b="1"/>
            </a:lvl2pPr>
            <a:lvl3pPr>
              <a:defRPr sz="1800" b="1"/>
            </a:lvl3pPr>
            <a:lvl4pPr>
              <a:defRPr sz="1800" b="1"/>
            </a:lvl4pPr>
            <a:lvl5pPr>
              <a:defRPr sz="1800" b="1"/>
            </a:lvl5pPr>
          </a:lstStyle>
          <a:p>
            <a:pPr lvl="0"/>
            <a:endParaRPr lang="en-US" dirty="0"/>
          </a:p>
        </p:txBody>
      </p:sp>
      <p:sp>
        <p:nvSpPr>
          <p:cNvPr id="38" name="Text Placeholder 38">
            <a:extLst>
              <a:ext uri="{FF2B5EF4-FFF2-40B4-BE49-F238E27FC236}">
                <a16:creationId xmlns="" xmlns:a16="http://schemas.microsoft.com/office/drawing/2014/main" id="{5EA30BC8-B76E-43B5-91A5-AA28E8AC5B67}"/>
              </a:ext>
            </a:extLst>
          </p:cNvPr>
          <p:cNvSpPr>
            <a:spLocks noGrp="1"/>
          </p:cNvSpPr>
          <p:nvPr>
            <p:ph type="body" sz="quarter" idx="31"/>
          </p:nvPr>
        </p:nvSpPr>
        <p:spPr>
          <a:xfrm>
            <a:off x="6194279" y="1475552"/>
            <a:ext cx="2612729" cy="573054"/>
          </a:xfrm>
          <a:prstGeom prst="rect">
            <a:avLst/>
          </a:prstGeom>
          <a:solidFill>
            <a:schemeClr val="bg1"/>
          </a:solidFill>
        </p:spPr>
        <p:txBody>
          <a:bodyPr anchor="ctr">
            <a:noAutofit/>
          </a:bodyPr>
          <a:lstStyle>
            <a:lvl1pPr marL="182880" indent="0">
              <a:buNone/>
              <a:defRPr sz="1800" b="1">
                <a:solidFill>
                  <a:srgbClr val="002060"/>
                </a:solidFill>
              </a:defRPr>
            </a:lvl1pPr>
            <a:lvl2pPr>
              <a:defRPr sz="1800" b="1"/>
            </a:lvl2pPr>
            <a:lvl3pPr>
              <a:defRPr sz="1800" b="1"/>
            </a:lvl3pPr>
            <a:lvl4pPr>
              <a:defRPr sz="1800" b="1"/>
            </a:lvl4pPr>
            <a:lvl5pPr>
              <a:defRPr sz="1800" b="1"/>
            </a:lvl5pPr>
          </a:lstStyle>
          <a:p>
            <a:pPr lvl="0"/>
            <a:endParaRPr lang="en-US" dirty="0"/>
          </a:p>
        </p:txBody>
      </p:sp>
      <p:sp>
        <p:nvSpPr>
          <p:cNvPr id="39" name="Text Placeholder 38">
            <a:extLst>
              <a:ext uri="{FF2B5EF4-FFF2-40B4-BE49-F238E27FC236}">
                <a16:creationId xmlns="" xmlns:a16="http://schemas.microsoft.com/office/drawing/2014/main" id="{5CD3890E-5BCD-4F47-969A-BD3A92BFECD0}"/>
              </a:ext>
            </a:extLst>
          </p:cNvPr>
          <p:cNvSpPr>
            <a:spLocks noGrp="1"/>
          </p:cNvSpPr>
          <p:nvPr>
            <p:ph type="body" sz="quarter" idx="32"/>
          </p:nvPr>
        </p:nvSpPr>
        <p:spPr>
          <a:xfrm>
            <a:off x="6194278" y="2048607"/>
            <a:ext cx="2612729" cy="1564686"/>
          </a:xfrm>
          <a:prstGeom prst="rect">
            <a:avLst/>
          </a:prstGeom>
          <a:solidFill>
            <a:schemeClr val="bg1"/>
          </a:solidFill>
        </p:spPr>
        <p:txBody>
          <a:bodyPr anchor="t">
            <a:noAutofit/>
          </a:bodyPr>
          <a:lstStyle>
            <a:lvl1pPr marL="182880" indent="0">
              <a:buNone/>
              <a:defRPr sz="1400" b="1">
                <a:solidFill>
                  <a:srgbClr val="000000"/>
                </a:solidFill>
              </a:defRPr>
            </a:lvl1pPr>
            <a:lvl2pPr>
              <a:defRPr sz="1800" b="1"/>
            </a:lvl2pPr>
            <a:lvl3pPr>
              <a:defRPr sz="1800" b="1"/>
            </a:lvl3pPr>
            <a:lvl4pPr>
              <a:defRPr sz="1800" b="1"/>
            </a:lvl4pPr>
            <a:lvl5pPr>
              <a:defRPr sz="1800" b="1"/>
            </a:lvl5pPr>
          </a:lstStyle>
          <a:p>
            <a:pPr lvl="0"/>
            <a:endParaRPr lang="en-US" dirty="0"/>
          </a:p>
        </p:txBody>
      </p:sp>
      <p:sp>
        <p:nvSpPr>
          <p:cNvPr id="43" name="Text Placeholder 38">
            <a:extLst>
              <a:ext uri="{FF2B5EF4-FFF2-40B4-BE49-F238E27FC236}">
                <a16:creationId xmlns="" xmlns:a16="http://schemas.microsoft.com/office/drawing/2014/main" id="{EBD3A121-2C53-452C-9D40-EFC7382E420A}"/>
              </a:ext>
            </a:extLst>
          </p:cNvPr>
          <p:cNvSpPr>
            <a:spLocks noGrp="1"/>
          </p:cNvSpPr>
          <p:nvPr>
            <p:ph type="body" sz="quarter" idx="33"/>
          </p:nvPr>
        </p:nvSpPr>
        <p:spPr>
          <a:xfrm>
            <a:off x="9003587" y="1475552"/>
            <a:ext cx="2612729" cy="573054"/>
          </a:xfrm>
          <a:prstGeom prst="rect">
            <a:avLst/>
          </a:prstGeom>
          <a:solidFill>
            <a:schemeClr val="bg1"/>
          </a:solidFill>
        </p:spPr>
        <p:txBody>
          <a:bodyPr anchor="ctr">
            <a:noAutofit/>
          </a:bodyPr>
          <a:lstStyle>
            <a:lvl1pPr marL="182880" indent="0">
              <a:buNone/>
              <a:defRPr sz="1800" b="1">
                <a:solidFill>
                  <a:srgbClr val="002060"/>
                </a:solidFill>
              </a:defRPr>
            </a:lvl1pPr>
            <a:lvl2pPr>
              <a:defRPr sz="1800" b="1"/>
            </a:lvl2pPr>
            <a:lvl3pPr>
              <a:defRPr sz="1800" b="1"/>
            </a:lvl3pPr>
            <a:lvl4pPr>
              <a:defRPr sz="1800" b="1"/>
            </a:lvl4pPr>
            <a:lvl5pPr>
              <a:defRPr sz="1800" b="1"/>
            </a:lvl5pPr>
          </a:lstStyle>
          <a:p>
            <a:pPr lvl="0"/>
            <a:endParaRPr lang="en-US" dirty="0"/>
          </a:p>
        </p:txBody>
      </p:sp>
      <p:sp>
        <p:nvSpPr>
          <p:cNvPr id="55" name="Text Placeholder 38">
            <a:extLst>
              <a:ext uri="{FF2B5EF4-FFF2-40B4-BE49-F238E27FC236}">
                <a16:creationId xmlns="" xmlns:a16="http://schemas.microsoft.com/office/drawing/2014/main" id="{2FD66E30-E208-43CF-9A46-97F0D2CE0FF8}"/>
              </a:ext>
            </a:extLst>
          </p:cNvPr>
          <p:cNvSpPr>
            <a:spLocks noGrp="1"/>
          </p:cNvSpPr>
          <p:nvPr>
            <p:ph type="body" sz="quarter" idx="34"/>
          </p:nvPr>
        </p:nvSpPr>
        <p:spPr>
          <a:xfrm>
            <a:off x="9003586" y="2048607"/>
            <a:ext cx="2612729" cy="1564686"/>
          </a:xfrm>
          <a:prstGeom prst="rect">
            <a:avLst/>
          </a:prstGeom>
          <a:solidFill>
            <a:schemeClr val="bg1"/>
          </a:solidFill>
        </p:spPr>
        <p:txBody>
          <a:bodyPr anchor="t">
            <a:noAutofit/>
          </a:bodyPr>
          <a:lstStyle>
            <a:lvl1pPr marL="182880" indent="0">
              <a:buNone/>
              <a:defRPr sz="1400" b="1">
                <a:solidFill>
                  <a:srgbClr val="000000"/>
                </a:solidFill>
              </a:defRPr>
            </a:lvl1pPr>
            <a:lvl2pPr>
              <a:defRPr sz="1800" b="1"/>
            </a:lvl2pPr>
            <a:lvl3pPr>
              <a:defRPr sz="1800" b="1"/>
            </a:lvl3pPr>
            <a:lvl4pPr>
              <a:defRPr sz="1800" b="1"/>
            </a:lvl4pPr>
            <a:lvl5pPr>
              <a:defRPr sz="1800" b="1"/>
            </a:lvl5pPr>
          </a:lstStyle>
          <a:p>
            <a:pPr lvl="0"/>
            <a:endParaRPr lang="en-US" dirty="0"/>
          </a:p>
        </p:txBody>
      </p:sp>
      <p:sp>
        <p:nvSpPr>
          <p:cNvPr id="56" name="Text Placeholder 38">
            <a:extLst>
              <a:ext uri="{FF2B5EF4-FFF2-40B4-BE49-F238E27FC236}">
                <a16:creationId xmlns="" xmlns:a16="http://schemas.microsoft.com/office/drawing/2014/main" id="{A55128DB-4BB7-45FF-91EC-974FBE530832}"/>
              </a:ext>
            </a:extLst>
          </p:cNvPr>
          <p:cNvSpPr>
            <a:spLocks noGrp="1"/>
          </p:cNvSpPr>
          <p:nvPr>
            <p:ph type="body" sz="quarter" idx="25"/>
          </p:nvPr>
        </p:nvSpPr>
        <p:spPr>
          <a:xfrm>
            <a:off x="575664" y="4453917"/>
            <a:ext cx="2612729" cy="1510626"/>
          </a:xfrm>
          <a:prstGeom prst="rect">
            <a:avLst/>
          </a:prstGeom>
          <a:solidFill>
            <a:schemeClr val="bg1"/>
          </a:solidFill>
        </p:spPr>
        <p:txBody>
          <a:bodyPr anchor="t">
            <a:noAutofit/>
          </a:bodyPr>
          <a:lstStyle>
            <a:lvl1pPr marL="0" indent="0">
              <a:buNone/>
              <a:defRPr sz="1400" b="1">
                <a:solidFill>
                  <a:srgbClr val="ED7D31"/>
                </a:solidFill>
              </a:defRPr>
            </a:lvl1pPr>
            <a:lvl2pPr>
              <a:defRPr sz="1800" b="1"/>
            </a:lvl2pPr>
            <a:lvl3pPr>
              <a:defRPr sz="1800" b="1"/>
            </a:lvl3pPr>
            <a:lvl4pPr>
              <a:defRPr sz="1800" b="1"/>
            </a:lvl4pPr>
            <a:lvl5pPr>
              <a:defRPr sz="1800" b="1"/>
            </a:lvl5pPr>
          </a:lstStyle>
          <a:p>
            <a:pPr lvl="0"/>
            <a:endParaRPr lang="en-US" dirty="0"/>
          </a:p>
        </p:txBody>
      </p:sp>
      <p:sp>
        <p:nvSpPr>
          <p:cNvPr id="57" name="Text Placeholder 38">
            <a:extLst>
              <a:ext uri="{FF2B5EF4-FFF2-40B4-BE49-F238E27FC236}">
                <a16:creationId xmlns="" xmlns:a16="http://schemas.microsoft.com/office/drawing/2014/main" id="{4D11B536-88AB-4C85-9FE2-C08368FDE3F9}"/>
              </a:ext>
            </a:extLst>
          </p:cNvPr>
          <p:cNvSpPr>
            <a:spLocks noGrp="1"/>
          </p:cNvSpPr>
          <p:nvPr>
            <p:ph type="body" sz="quarter" idx="35"/>
          </p:nvPr>
        </p:nvSpPr>
        <p:spPr>
          <a:xfrm>
            <a:off x="3382988" y="3843326"/>
            <a:ext cx="2612729" cy="610591"/>
          </a:xfrm>
          <a:prstGeom prst="rect">
            <a:avLst/>
          </a:prstGeom>
          <a:solidFill>
            <a:schemeClr val="bg1"/>
          </a:solidFill>
        </p:spPr>
        <p:txBody>
          <a:bodyPr anchor="ctr">
            <a:noAutofit/>
          </a:bodyPr>
          <a:lstStyle>
            <a:lvl1pPr marL="0" indent="0">
              <a:buNone/>
              <a:defRPr sz="1800" b="1">
                <a:solidFill>
                  <a:srgbClr val="002060"/>
                </a:solidFill>
              </a:defRPr>
            </a:lvl1pPr>
            <a:lvl2pPr>
              <a:defRPr sz="1800" b="1"/>
            </a:lvl2pPr>
            <a:lvl3pPr>
              <a:defRPr sz="1800" b="1"/>
            </a:lvl3pPr>
            <a:lvl4pPr>
              <a:defRPr sz="1800" b="1"/>
            </a:lvl4pPr>
            <a:lvl5pPr>
              <a:defRPr sz="1800" b="1"/>
            </a:lvl5pPr>
          </a:lstStyle>
          <a:p>
            <a:pPr lvl="0"/>
            <a:endParaRPr lang="en-US" dirty="0"/>
          </a:p>
        </p:txBody>
      </p:sp>
      <p:sp>
        <p:nvSpPr>
          <p:cNvPr id="58" name="Text Placeholder 38">
            <a:extLst>
              <a:ext uri="{FF2B5EF4-FFF2-40B4-BE49-F238E27FC236}">
                <a16:creationId xmlns="" xmlns:a16="http://schemas.microsoft.com/office/drawing/2014/main" id="{DA24C580-E2F6-4A62-9CB5-D2E9DE15CBC9}"/>
              </a:ext>
            </a:extLst>
          </p:cNvPr>
          <p:cNvSpPr>
            <a:spLocks noGrp="1"/>
          </p:cNvSpPr>
          <p:nvPr>
            <p:ph type="body" sz="quarter" idx="36"/>
          </p:nvPr>
        </p:nvSpPr>
        <p:spPr>
          <a:xfrm>
            <a:off x="3382988" y="4470722"/>
            <a:ext cx="2612729" cy="1510626"/>
          </a:xfrm>
          <a:prstGeom prst="rect">
            <a:avLst/>
          </a:prstGeom>
          <a:solidFill>
            <a:schemeClr val="bg1"/>
          </a:solidFill>
        </p:spPr>
        <p:txBody>
          <a:bodyPr anchor="t">
            <a:noAutofit/>
          </a:bodyPr>
          <a:lstStyle>
            <a:lvl1pPr marL="0" indent="0">
              <a:buNone/>
              <a:defRPr sz="1400" b="1">
                <a:solidFill>
                  <a:srgbClr val="ED7D31"/>
                </a:solidFill>
              </a:defRPr>
            </a:lvl1pPr>
            <a:lvl2pPr>
              <a:defRPr sz="1800" b="1"/>
            </a:lvl2pPr>
            <a:lvl3pPr>
              <a:defRPr sz="1800" b="1"/>
            </a:lvl3pPr>
            <a:lvl4pPr>
              <a:defRPr sz="1800" b="1"/>
            </a:lvl4pPr>
            <a:lvl5pPr>
              <a:defRPr sz="1800" b="1"/>
            </a:lvl5pPr>
          </a:lstStyle>
          <a:p>
            <a:pPr lvl="0"/>
            <a:endParaRPr lang="en-US" dirty="0"/>
          </a:p>
        </p:txBody>
      </p:sp>
      <p:sp>
        <p:nvSpPr>
          <p:cNvPr id="59" name="Text Placeholder 38">
            <a:extLst>
              <a:ext uri="{FF2B5EF4-FFF2-40B4-BE49-F238E27FC236}">
                <a16:creationId xmlns="" xmlns:a16="http://schemas.microsoft.com/office/drawing/2014/main" id="{09102456-D10E-491C-BD75-0FEC38DD5CF6}"/>
              </a:ext>
            </a:extLst>
          </p:cNvPr>
          <p:cNvSpPr>
            <a:spLocks noGrp="1"/>
          </p:cNvSpPr>
          <p:nvPr>
            <p:ph type="body" sz="quarter" idx="37"/>
          </p:nvPr>
        </p:nvSpPr>
        <p:spPr>
          <a:xfrm>
            <a:off x="6194278" y="3826521"/>
            <a:ext cx="2612729" cy="610591"/>
          </a:xfrm>
          <a:prstGeom prst="rect">
            <a:avLst/>
          </a:prstGeom>
          <a:solidFill>
            <a:schemeClr val="bg1"/>
          </a:solidFill>
        </p:spPr>
        <p:txBody>
          <a:bodyPr anchor="ctr">
            <a:noAutofit/>
          </a:bodyPr>
          <a:lstStyle>
            <a:lvl1pPr marL="0" indent="0">
              <a:buNone/>
              <a:defRPr sz="1800" b="1">
                <a:solidFill>
                  <a:srgbClr val="002060"/>
                </a:solidFill>
              </a:defRPr>
            </a:lvl1pPr>
            <a:lvl2pPr>
              <a:defRPr sz="1800" b="1"/>
            </a:lvl2pPr>
            <a:lvl3pPr>
              <a:defRPr sz="1800" b="1"/>
            </a:lvl3pPr>
            <a:lvl4pPr>
              <a:defRPr sz="1800" b="1"/>
            </a:lvl4pPr>
            <a:lvl5pPr>
              <a:defRPr sz="1800" b="1"/>
            </a:lvl5pPr>
          </a:lstStyle>
          <a:p>
            <a:pPr lvl="0"/>
            <a:endParaRPr lang="en-US" dirty="0"/>
          </a:p>
        </p:txBody>
      </p:sp>
      <p:sp>
        <p:nvSpPr>
          <p:cNvPr id="60" name="Text Placeholder 38">
            <a:extLst>
              <a:ext uri="{FF2B5EF4-FFF2-40B4-BE49-F238E27FC236}">
                <a16:creationId xmlns="" xmlns:a16="http://schemas.microsoft.com/office/drawing/2014/main" id="{EA828EC8-F735-4D99-A78C-28DA0D64524A}"/>
              </a:ext>
            </a:extLst>
          </p:cNvPr>
          <p:cNvSpPr>
            <a:spLocks noGrp="1"/>
          </p:cNvSpPr>
          <p:nvPr>
            <p:ph type="body" sz="quarter" idx="38"/>
          </p:nvPr>
        </p:nvSpPr>
        <p:spPr>
          <a:xfrm>
            <a:off x="6194278" y="4453917"/>
            <a:ext cx="2612729" cy="1510626"/>
          </a:xfrm>
          <a:prstGeom prst="rect">
            <a:avLst/>
          </a:prstGeom>
          <a:solidFill>
            <a:schemeClr val="bg1"/>
          </a:solidFill>
        </p:spPr>
        <p:txBody>
          <a:bodyPr anchor="t">
            <a:noAutofit/>
          </a:bodyPr>
          <a:lstStyle>
            <a:lvl1pPr marL="0" indent="0">
              <a:buNone/>
              <a:defRPr sz="1400" b="1">
                <a:solidFill>
                  <a:srgbClr val="ED7D31"/>
                </a:solidFill>
              </a:defRPr>
            </a:lvl1pPr>
            <a:lvl2pPr>
              <a:defRPr sz="1800" b="1"/>
            </a:lvl2pPr>
            <a:lvl3pPr>
              <a:defRPr sz="1800" b="1"/>
            </a:lvl3pPr>
            <a:lvl4pPr>
              <a:defRPr sz="1800" b="1"/>
            </a:lvl4pPr>
            <a:lvl5pPr>
              <a:defRPr sz="1800" b="1"/>
            </a:lvl5pPr>
          </a:lstStyle>
          <a:p>
            <a:pPr lvl="0"/>
            <a:endParaRPr lang="en-US" dirty="0"/>
          </a:p>
        </p:txBody>
      </p:sp>
      <p:sp>
        <p:nvSpPr>
          <p:cNvPr id="61" name="Text Placeholder 38">
            <a:extLst>
              <a:ext uri="{FF2B5EF4-FFF2-40B4-BE49-F238E27FC236}">
                <a16:creationId xmlns="" xmlns:a16="http://schemas.microsoft.com/office/drawing/2014/main" id="{F679DE47-DE2E-434E-BD03-657B2E2FAEE7}"/>
              </a:ext>
            </a:extLst>
          </p:cNvPr>
          <p:cNvSpPr>
            <a:spLocks noGrp="1"/>
          </p:cNvSpPr>
          <p:nvPr>
            <p:ph type="body" sz="quarter" idx="39"/>
          </p:nvPr>
        </p:nvSpPr>
        <p:spPr>
          <a:xfrm>
            <a:off x="9003586" y="3826521"/>
            <a:ext cx="2612729" cy="610591"/>
          </a:xfrm>
          <a:prstGeom prst="rect">
            <a:avLst/>
          </a:prstGeom>
          <a:solidFill>
            <a:schemeClr val="bg1"/>
          </a:solidFill>
        </p:spPr>
        <p:txBody>
          <a:bodyPr anchor="ctr">
            <a:noAutofit/>
          </a:bodyPr>
          <a:lstStyle>
            <a:lvl1pPr marL="0" indent="0">
              <a:buNone/>
              <a:defRPr sz="1800" b="1">
                <a:solidFill>
                  <a:srgbClr val="002060"/>
                </a:solidFill>
              </a:defRPr>
            </a:lvl1pPr>
            <a:lvl2pPr>
              <a:defRPr sz="1800" b="1"/>
            </a:lvl2pPr>
            <a:lvl3pPr>
              <a:defRPr sz="1800" b="1"/>
            </a:lvl3pPr>
            <a:lvl4pPr>
              <a:defRPr sz="1800" b="1"/>
            </a:lvl4pPr>
            <a:lvl5pPr>
              <a:defRPr sz="1800" b="1"/>
            </a:lvl5pPr>
          </a:lstStyle>
          <a:p>
            <a:pPr lvl="0"/>
            <a:endParaRPr lang="en-US" dirty="0"/>
          </a:p>
        </p:txBody>
      </p:sp>
      <p:sp>
        <p:nvSpPr>
          <p:cNvPr id="62" name="Text Placeholder 38">
            <a:extLst>
              <a:ext uri="{FF2B5EF4-FFF2-40B4-BE49-F238E27FC236}">
                <a16:creationId xmlns="" xmlns:a16="http://schemas.microsoft.com/office/drawing/2014/main" id="{DC663C57-599E-4E23-8A8E-32C6545A38F9}"/>
              </a:ext>
            </a:extLst>
          </p:cNvPr>
          <p:cNvSpPr>
            <a:spLocks noGrp="1"/>
          </p:cNvSpPr>
          <p:nvPr>
            <p:ph type="body" sz="quarter" idx="40"/>
          </p:nvPr>
        </p:nvSpPr>
        <p:spPr>
          <a:xfrm>
            <a:off x="9003586" y="4453917"/>
            <a:ext cx="2612729" cy="1510626"/>
          </a:xfrm>
          <a:prstGeom prst="rect">
            <a:avLst/>
          </a:prstGeom>
          <a:solidFill>
            <a:schemeClr val="bg1"/>
          </a:solidFill>
        </p:spPr>
        <p:txBody>
          <a:bodyPr anchor="t">
            <a:noAutofit/>
          </a:bodyPr>
          <a:lstStyle>
            <a:lvl1pPr marL="0" indent="0">
              <a:buNone/>
              <a:defRPr sz="1400" b="1">
                <a:solidFill>
                  <a:srgbClr val="ED7D31"/>
                </a:solidFill>
              </a:defRPr>
            </a:lvl1pPr>
            <a:lvl2pPr>
              <a:defRPr sz="1800" b="1"/>
            </a:lvl2pPr>
            <a:lvl3pPr>
              <a:defRPr sz="1800" b="1"/>
            </a:lvl3pPr>
            <a:lvl4pPr>
              <a:defRPr sz="1800" b="1"/>
            </a:lvl4pPr>
            <a:lvl5pPr>
              <a:defRPr sz="1800" b="1"/>
            </a:lvl5pPr>
          </a:lstStyle>
          <a:p>
            <a:pPr lvl="0"/>
            <a:endParaRPr lang="en-US" dirty="0"/>
          </a:p>
        </p:txBody>
      </p:sp>
      <p:sp>
        <p:nvSpPr>
          <p:cNvPr id="2" name="Title 1">
            <a:extLst>
              <a:ext uri="{FF2B5EF4-FFF2-40B4-BE49-F238E27FC236}">
                <a16:creationId xmlns="" xmlns:a16="http://schemas.microsoft.com/office/drawing/2014/main" id="{2F0EA9BF-84F2-4552-8C6E-D68D521F68D3}"/>
              </a:ext>
            </a:extLst>
          </p:cNvPr>
          <p:cNvSpPr>
            <a:spLocks noGrp="1"/>
          </p:cNvSpPr>
          <p:nvPr>
            <p:ph type="title"/>
          </p:nvPr>
        </p:nvSpPr>
        <p:spPr/>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202618417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ustom Layout 2">
    <p:spTree>
      <p:nvGrpSpPr>
        <p:cNvPr id="1" name=""/>
        <p:cNvGrpSpPr/>
        <p:nvPr/>
      </p:nvGrpSpPr>
      <p:grpSpPr>
        <a:xfrm>
          <a:off x="0" y="0"/>
          <a:ext cx="0" cy="0"/>
          <a:chOff x="0" y="0"/>
          <a:chExt cx="0" cy="0"/>
        </a:xfrm>
      </p:grpSpPr>
      <p:sp>
        <p:nvSpPr>
          <p:cNvPr id="4" name="Footer Placeholder 4">
            <a:extLst>
              <a:ext uri="{FF2B5EF4-FFF2-40B4-BE49-F238E27FC236}">
                <a16:creationId xmlns="" xmlns:a16="http://schemas.microsoft.com/office/drawing/2014/main" id="{C9E8EF52-F1F4-44C6-B2AD-573B7BFC6E08}"/>
              </a:ext>
            </a:extLst>
          </p:cNvPr>
          <p:cNvSpPr txBox="1">
            <a:spLocks/>
          </p:cNvSpPr>
          <p:nvPr userDrawn="1"/>
        </p:nvSpPr>
        <p:spPr>
          <a:xfrm>
            <a:off x="7810497" y="6450009"/>
            <a:ext cx="4114800" cy="228602"/>
          </a:xfrm>
          <a:prstGeom prst="rect">
            <a:avLst/>
          </a:prstGeom>
        </p:spPr>
        <p:txBody>
          <a:bodyPr vert="horz" wrap="none" lIns="0" tIns="0" rIns="0" bIns="0" rtlCol="0" anchor="b" anchorCtr="0"/>
          <a:lstStyle>
            <a:defPPr>
              <a:defRPr lang="en-US"/>
            </a:defPPr>
            <a:lvl1pPr marL="0" algn="ctr" defTabSz="914400" rtl="0" eaLnBrk="1" latinLnBrk="0" hangingPunct="1">
              <a:defRPr sz="1200" kern="1200" baseline="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7588F42-506D-4B42-9DD1-9C5C6AB782D0}" type="slidenum">
              <a:rPr lang="en-US" b="1" smtClean="0">
                <a:solidFill>
                  <a:schemeClr val="tx1"/>
                </a:solidFill>
                <a:latin typeface="Arial" panose="020B0604020202020204"/>
              </a:rPr>
              <a:pPr algn="r"/>
              <a:t>‹#›</a:t>
            </a:fld>
            <a:endParaRPr lang="en-US" b="1" dirty="0">
              <a:solidFill>
                <a:schemeClr val="tx1"/>
              </a:solidFill>
              <a:latin typeface="Arial" panose="020B0604020202020204"/>
            </a:endParaRPr>
          </a:p>
        </p:txBody>
      </p:sp>
      <p:pic>
        <p:nvPicPr>
          <p:cNvPr id="8" name="Picture 7" descr="A picture containing blue, light, star, night&#10;&#10;Description automatically generated">
            <a:extLst>
              <a:ext uri="{FF2B5EF4-FFF2-40B4-BE49-F238E27FC236}">
                <a16:creationId xmlns="" xmlns:a16="http://schemas.microsoft.com/office/drawing/2014/main" id="{C3DAEAC9-F035-4B35-BFAD-D83696D3FCFE}"/>
              </a:ext>
            </a:extLst>
          </p:cNvPr>
          <p:cNvPicPr>
            <a:picLocks noChangeAspect="1"/>
          </p:cNvPicPr>
          <p:nvPr userDrawn="1"/>
        </p:nvPicPr>
        <p:blipFill rotWithShape="1">
          <a:blip r:embed="rId2" cstate="hqprint">
            <a:extLst>
              <a:ext uri="{BEBA8EAE-BF5A-486C-A8C5-ECC9F3942E4B}">
                <a14:imgProps xmlns:a14="http://schemas.microsoft.com/office/drawing/2010/main">
                  <a14:imgLayer r:embed="rId3">
                    <a14:imgEffect>
                      <a14:saturation sat="0"/>
                    </a14:imgEffect>
                    <a14:imgEffect>
                      <a14:brightnessContrast bright="-20000" contrast="20000"/>
                    </a14:imgEffect>
                  </a14:imgLayer>
                </a14:imgProps>
              </a:ex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9" name="Rectangle 8">
            <a:extLst>
              <a:ext uri="{FF2B5EF4-FFF2-40B4-BE49-F238E27FC236}">
                <a16:creationId xmlns="" xmlns:a16="http://schemas.microsoft.com/office/drawing/2014/main" id="{19989873-7BC0-4DA5-B854-73ED26EFC723}"/>
              </a:ext>
            </a:extLst>
          </p:cNvPr>
          <p:cNvSpPr/>
          <p:nvPr userDrawn="1"/>
        </p:nvSpPr>
        <p:spPr>
          <a:xfrm flipH="1">
            <a:off x="-23" y="0"/>
            <a:ext cx="12192022" cy="4054187"/>
          </a:xfrm>
          <a:prstGeom prst="rect">
            <a:avLst/>
          </a:prstGeom>
          <a:solidFill>
            <a:srgbClr val="00307D">
              <a:alpha val="75000"/>
            </a:srgbClr>
          </a:solidFill>
          <a:ln>
            <a:noFill/>
          </a:ln>
          <a:effectLst>
            <a:outerShdw blurRad="317500" dist="1905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prstClr val="white"/>
              </a:solidFill>
              <a:latin typeface="Calibri" panose="020F0502020204030204"/>
            </a:endParaRPr>
          </a:p>
        </p:txBody>
      </p:sp>
      <p:sp>
        <p:nvSpPr>
          <p:cNvPr id="10" name="Rectangle 9">
            <a:extLst>
              <a:ext uri="{FF2B5EF4-FFF2-40B4-BE49-F238E27FC236}">
                <a16:creationId xmlns="" xmlns:a16="http://schemas.microsoft.com/office/drawing/2014/main" id="{D29B4299-458F-4CE3-A290-14AE348840A3}"/>
              </a:ext>
            </a:extLst>
          </p:cNvPr>
          <p:cNvSpPr/>
          <p:nvPr userDrawn="1"/>
        </p:nvSpPr>
        <p:spPr>
          <a:xfrm>
            <a:off x="-72" y="4045488"/>
            <a:ext cx="12192072" cy="2812512"/>
          </a:xfrm>
          <a:prstGeom prst="rect">
            <a:avLst/>
          </a:prstGeom>
          <a:solidFill>
            <a:schemeClr val="bg1">
              <a:alpha val="75000"/>
            </a:schemeClr>
          </a:solidFill>
          <a:ln>
            <a:noFill/>
          </a:ln>
          <a:effectLst>
            <a:outerShdw blurRad="317500" dist="1905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56" name="Footer Placeholder 4">
            <a:extLst>
              <a:ext uri="{FF2B5EF4-FFF2-40B4-BE49-F238E27FC236}">
                <a16:creationId xmlns="" xmlns:a16="http://schemas.microsoft.com/office/drawing/2014/main" id="{F35264F8-8A45-453A-946E-4639F1B8C5CA}"/>
              </a:ext>
            </a:extLst>
          </p:cNvPr>
          <p:cNvSpPr txBox="1">
            <a:spLocks/>
          </p:cNvSpPr>
          <p:nvPr userDrawn="1"/>
        </p:nvSpPr>
        <p:spPr>
          <a:xfrm>
            <a:off x="7810497" y="6450009"/>
            <a:ext cx="4114800" cy="228602"/>
          </a:xfrm>
          <a:prstGeom prst="rect">
            <a:avLst/>
          </a:prstGeom>
        </p:spPr>
        <p:txBody>
          <a:bodyPr vert="horz" wrap="none" lIns="0" tIns="0" rIns="0" bIns="0" rtlCol="0" anchor="b" anchorCtr="0"/>
          <a:lstStyle>
            <a:defPPr>
              <a:defRPr lang="en-US"/>
            </a:defPPr>
            <a:lvl1pPr marL="0" algn="ctr" defTabSz="914400" rtl="0" eaLnBrk="1" latinLnBrk="0" hangingPunct="1">
              <a:defRPr sz="1200" kern="1200" baseline="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7588F42-506D-4B42-9DD1-9C5C6AB782D0}" type="slidenum">
              <a:rPr lang="en-US" b="1" smtClean="0">
                <a:solidFill>
                  <a:schemeClr val="tx1"/>
                </a:solidFill>
                <a:latin typeface="Arial" panose="020B0604020202020204"/>
              </a:rPr>
              <a:pPr algn="r"/>
              <a:t>‹#›</a:t>
            </a:fld>
            <a:endParaRPr lang="en-US" b="1" dirty="0">
              <a:solidFill>
                <a:schemeClr val="tx1"/>
              </a:solidFill>
              <a:latin typeface="Arial" panose="020B0604020202020204"/>
            </a:endParaRPr>
          </a:p>
        </p:txBody>
      </p:sp>
      <p:pic>
        <p:nvPicPr>
          <p:cNvPr id="57" name="Picture 56">
            <a:extLst>
              <a:ext uri="{FF2B5EF4-FFF2-40B4-BE49-F238E27FC236}">
                <a16:creationId xmlns="" xmlns:a16="http://schemas.microsoft.com/office/drawing/2014/main" id="{B5872B90-61BF-4AE8-A061-1595D61DD829}"/>
              </a:ext>
            </a:extLst>
          </p:cNvPr>
          <p:cNvPicPr>
            <a:picLocks noChangeAspect="1"/>
          </p:cNvPicPr>
          <p:nvPr userDrawn="1"/>
        </p:nvPicPr>
        <p:blipFill>
          <a:blip r:embed="rId4"/>
          <a:stretch>
            <a:fillRect/>
          </a:stretch>
        </p:blipFill>
        <p:spPr>
          <a:xfrm>
            <a:off x="10403826" y="267695"/>
            <a:ext cx="1532046" cy="413136"/>
          </a:xfrm>
          <a:prstGeom prst="rect">
            <a:avLst/>
          </a:prstGeom>
        </p:spPr>
      </p:pic>
      <p:sp>
        <p:nvSpPr>
          <p:cNvPr id="65" name="Text Placeholder 64">
            <a:extLst>
              <a:ext uri="{FF2B5EF4-FFF2-40B4-BE49-F238E27FC236}">
                <a16:creationId xmlns="" xmlns:a16="http://schemas.microsoft.com/office/drawing/2014/main" id="{30B29595-F839-48A1-9548-1D2C3B5C601E}"/>
              </a:ext>
            </a:extLst>
          </p:cNvPr>
          <p:cNvSpPr>
            <a:spLocks noGrp="1"/>
          </p:cNvSpPr>
          <p:nvPr>
            <p:ph type="body" sz="quarter" idx="14"/>
          </p:nvPr>
        </p:nvSpPr>
        <p:spPr>
          <a:xfrm>
            <a:off x="306388" y="4044248"/>
            <a:ext cx="2743200" cy="2066092"/>
          </a:xfrm>
          <a:prstGeom prst="rect">
            <a:avLst/>
          </a:prstGeom>
          <a:solidFill>
            <a:srgbClr val="F2F2F2"/>
          </a:solidFill>
        </p:spPr>
        <p:txBody>
          <a:bodyPr>
            <a:noAutofit/>
          </a:bodyPr>
          <a:lstStyle>
            <a:lvl1pPr marL="0" indent="0" algn="ctr">
              <a:buNone/>
              <a:defRPr sz="1400"/>
            </a:lvl1pPr>
            <a:lvl2pPr>
              <a:defRPr sz="1400"/>
            </a:lvl2pPr>
            <a:lvl3pPr>
              <a:defRPr sz="1400"/>
            </a:lvl3pPr>
            <a:lvl4pPr>
              <a:defRPr sz="1400"/>
            </a:lvl4pPr>
            <a:lvl5pPr>
              <a:defRPr sz="1400"/>
            </a:lvl5pPr>
          </a:lstStyle>
          <a:p>
            <a:pPr lvl="0"/>
            <a:endParaRPr lang="en-US" dirty="0"/>
          </a:p>
        </p:txBody>
      </p:sp>
      <p:sp>
        <p:nvSpPr>
          <p:cNvPr id="66" name="Text Placeholder 64">
            <a:extLst>
              <a:ext uri="{FF2B5EF4-FFF2-40B4-BE49-F238E27FC236}">
                <a16:creationId xmlns="" xmlns:a16="http://schemas.microsoft.com/office/drawing/2014/main" id="{3D523D09-7256-4CA4-894E-A35FF2A25A4A}"/>
              </a:ext>
            </a:extLst>
          </p:cNvPr>
          <p:cNvSpPr>
            <a:spLocks noGrp="1"/>
          </p:cNvSpPr>
          <p:nvPr>
            <p:ph type="body" sz="quarter" idx="15"/>
          </p:nvPr>
        </p:nvSpPr>
        <p:spPr>
          <a:xfrm>
            <a:off x="3252762" y="4044247"/>
            <a:ext cx="2760491" cy="2066092"/>
          </a:xfrm>
          <a:prstGeom prst="rect">
            <a:avLst/>
          </a:prstGeom>
          <a:solidFill>
            <a:srgbClr val="F2F2F2"/>
          </a:solidFill>
        </p:spPr>
        <p:txBody>
          <a:bodyPr>
            <a:noAutofit/>
          </a:bodyPr>
          <a:lstStyle>
            <a:lvl1pPr marL="0" indent="0" algn="ctr">
              <a:buNone/>
              <a:defRPr sz="1400"/>
            </a:lvl1pPr>
            <a:lvl2pPr>
              <a:defRPr sz="1400"/>
            </a:lvl2pPr>
            <a:lvl3pPr>
              <a:defRPr sz="1400"/>
            </a:lvl3pPr>
            <a:lvl4pPr>
              <a:defRPr sz="1400"/>
            </a:lvl4pPr>
            <a:lvl5pPr>
              <a:defRPr sz="1400"/>
            </a:lvl5pPr>
          </a:lstStyle>
          <a:p>
            <a:pPr lvl="0"/>
            <a:endParaRPr lang="en-US" dirty="0"/>
          </a:p>
        </p:txBody>
      </p:sp>
      <p:sp>
        <p:nvSpPr>
          <p:cNvPr id="67" name="Text Placeholder 64">
            <a:extLst>
              <a:ext uri="{FF2B5EF4-FFF2-40B4-BE49-F238E27FC236}">
                <a16:creationId xmlns="" xmlns:a16="http://schemas.microsoft.com/office/drawing/2014/main" id="{A32FC0B3-C05D-453A-8368-277948A55E4E}"/>
              </a:ext>
            </a:extLst>
          </p:cNvPr>
          <p:cNvSpPr>
            <a:spLocks noGrp="1"/>
          </p:cNvSpPr>
          <p:nvPr>
            <p:ph type="body" sz="quarter" idx="16"/>
          </p:nvPr>
        </p:nvSpPr>
        <p:spPr>
          <a:xfrm>
            <a:off x="6206514" y="4054187"/>
            <a:ext cx="2760490" cy="2056152"/>
          </a:xfrm>
          <a:prstGeom prst="rect">
            <a:avLst/>
          </a:prstGeom>
          <a:solidFill>
            <a:srgbClr val="F2F2F2"/>
          </a:solidFill>
        </p:spPr>
        <p:txBody>
          <a:bodyPr>
            <a:noAutofit/>
          </a:bodyPr>
          <a:lstStyle>
            <a:lvl1pPr marL="0" indent="0" algn="ctr">
              <a:buNone/>
              <a:defRPr sz="1400"/>
            </a:lvl1pPr>
            <a:lvl2pPr>
              <a:defRPr sz="1400"/>
            </a:lvl2pPr>
            <a:lvl3pPr>
              <a:defRPr sz="1400"/>
            </a:lvl3pPr>
            <a:lvl4pPr>
              <a:defRPr sz="1400"/>
            </a:lvl4pPr>
            <a:lvl5pPr>
              <a:defRPr sz="1400"/>
            </a:lvl5pPr>
          </a:lstStyle>
          <a:p>
            <a:pPr lvl="0"/>
            <a:endParaRPr lang="en-US" dirty="0"/>
          </a:p>
        </p:txBody>
      </p:sp>
      <p:sp>
        <p:nvSpPr>
          <p:cNvPr id="68" name="Text Placeholder 64">
            <a:extLst>
              <a:ext uri="{FF2B5EF4-FFF2-40B4-BE49-F238E27FC236}">
                <a16:creationId xmlns="" xmlns:a16="http://schemas.microsoft.com/office/drawing/2014/main" id="{A1268336-3A1C-4267-8128-2C40BD3599EF}"/>
              </a:ext>
            </a:extLst>
          </p:cNvPr>
          <p:cNvSpPr>
            <a:spLocks noGrp="1"/>
          </p:cNvSpPr>
          <p:nvPr>
            <p:ph type="body" sz="quarter" idx="17"/>
          </p:nvPr>
        </p:nvSpPr>
        <p:spPr>
          <a:xfrm>
            <a:off x="9133060" y="4054187"/>
            <a:ext cx="2752552" cy="2056152"/>
          </a:xfrm>
          <a:prstGeom prst="rect">
            <a:avLst/>
          </a:prstGeom>
          <a:solidFill>
            <a:srgbClr val="F2F2F2"/>
          </a:solidFill>
          <a:ln>
            <a:noFill/>
          </a:ln>
        </p:spPr>
        <p:txBody>
          <a:bodyPr>
            <a:noAutofit/>
          </a:bodyPr>
          <a:lstStyle>
            <a:lvl1pPr marL="0" indent="0" algn="ctr">
              <a:buNone/>
              <a:defRPr sz="1400"/>
            </a:lvl1pPr>
            <a:lvl2pPr>
              <a:defRPr sz="1400"/>
            </a:lvl2pPr>
            <a:lvl3pPr>
              <a:defRPr sz="1400"/>
            </a:lvl3pPr>
            <a:lvl4pPr>
              <a:defRPr sz="1400"/>
            </a:lvl4pPr>
            <a:lvl5pPr>
              <a:defRPr sz="1400"/>
            </a:lvl5pPr>
          </a:lstStyle>
          <a:p>
            <a:pPr lvl="0"/>
            <a:endParaRPr lang="en-US" dirty="0"/>
          </a:p>
        </p:txBody>
      </p:sp>
      <p:sp>
        <p:nvSpPr>
          <p:cNvPr id="49" name="Text Placeholder 59">
            <a:extLst>
              <a:ext uri="{FF2B5EF4-FFF2-40B4-BE49-F238E27FC236}">
                <a16:creationId xmlns="" xmlns:a16="http://schemas.microsoft.com/office/drawing/2014/main" id="{B98ECD8D-F420-4D15-96D6-1A44ED5A3106}"/>
              </a:ext>
            </a:extLst>
          </p:cNvPr>
          <p:cNvSpPr>
            <a:spLocks noGrp="1"/>
          </p:cNvSpPr>
          <p:nvPr>
            <p:ph type="body" sz="quarter" idx="10"/>
          </p:nvPr>
        </p:nvSpPr>
        <p:spPr>
          <a:xfrm>
            <a:off x="306388" y="3274460"/>
            <a:ext cx="2743200" cy="768546"/>
          </a:xfrm>
          <a:prstGeom prst="rect">
            <a:avLst/>
          </a:prstGeom>
          <a:solidFill>
            <a:srgbClr val="002060"/>
          </a:solidFill>
        </p:spPr>
        <p:txBody>
          <a:bodyPr anchor="ctr">
            <a:noAutofit/>
          </a:bodyPr>
          <a:lstStyle>
            <a:lvl1pPr marL="0" indent="0" algn="ctr">
              <a:buNone/>
              <a:defRPr sz="1800" b="1">
                <a:solidFill>
                  <a:schemeClr val="bg1"/>
                </a:solidFill>
              </a:defRPr>
            </a:lvl1pPr>
            <a:lvl2pPr>
              <a:defRPr sz="1400" b="1">
                <a:solidFill>
                  <a:schemeClr val="bg1"/>
                </a:solidFill>
              </a:defRPr>
            </a:lvl2pPr>
            <a:lvl3pPr>
              <a:defRPr sz="1400" b="1">
                <a:solidFill>
                  <a:schemeClr val="bg1"/>
                </a:solidFill>
              </a:defRPr>
            </a:lvl3pPr>
            <a:lvl4pPr>
              <a:defRPr sz="1400" b="1">
                <a:solidFill>
                  <a:schemeClr val="bg1"/>
                </a:solidFill>
              </a:defRPr>
            </a:lvl4pPr>
            <a:lvl5pPr>
              <a:defRPr sz="1400" b="1">
                <a:solidFill>
                  <a:schemeClr val="bg1"/>
                </a:solidFill>
              </a:defRPr>
            </a:lvl5pPr>
          </a:lstStyle>
          <a:p>
            <a:pPr lvl="0"/>
            <a:endParaRPr lang="en-US" dirty="0"/>
          </a:p>
        </p:txBody>
      </p:sp>
      <p:sp>
        <p:nvSpPr>
          <p:cNvPr id="58" name="Text Placeholder 59">
            <a:extLst>
              <a:ext uri="{FF2B5EF4-FFF2-40B4-BE49-F238E27FC236}">
                <a16:creationId xmlns="" xmlns:a16="http://schemas.microsoft.com/office/drawing/2014/main" id="{FC4DA0AE-99EF-46A7-B28D-474653B3E0D2}"/>
              </a:ext>
            </a:extLst>
          </p:cNvPr>
          <p:cNvSpPr>
            <a:spLocks noGrp="1"/>
          </p:cNvSpPr>
          <p:nvPr>
            <p:ph type="body" sz="quarter" idx="18"/>
          </p:nvPr>
        </p:nvSpPr>
        <p:spPr>
          <a:xfrm>
            <a:off x="3242287" y="3274460"/>
            <a:ext cx="2743200" cy="768546"/>
          </a:xfrm>
          <a:prstGeom prst="rect">
            <a:avLst/>
          </a:prstGeom>
          <a:solidFill>
            <a:srgbClr val="002060"/>
          </a:solidFill>
        </p:spPr>
        <p:txBody>
          <a:bodyPr anchor="ctr">
            <a:noAutofit/>
          </a:bodyPr>
          <a:lstStyle>
            <a:lvl1pPr marL="0" indent="0" algn="ctr">
              <a:buNone/>
              <a:defRPr sz="1800" b="1">
                <a:solidFill>
                  <a:schemeClr val="bg1"/>
                </a:solidFill>
              </a:defRPr>
            </a:lvl1pPr>
            <a:lvl2pPr>
              <a:defRPr sz="1400" b="1">
                <a:solidFill>
                  <a:schemeClr val="bg1"/>
                </a:solidFill>
              </a:defRPr>
            </a:lvl2pPr>
            <a:lvl3pPr>
              <a:defRPr sz="1400" b="1">
                <a:solidFill>
                  <a:schemeClr val="bg1"/>
                </a:solidFill>
              </a:defRPr>
            </a:lvl3pPr>
            <a:lvl4pPr>
              <a:defRPr sz="1400" b="1">
                <a:solidFill>
                  <a:schemeClr val="bg1"/>
                </a:solidFill>
              </a:defRPr>
            </a:lvl4pPr>
            <a:lvl5pPr>
              <a:defRPr sz="1400" b="1">
                <a:solidFill>
                  <a:schemeClr val="bg1"/>
                </a:solidFill>
              </a:defRPr>
            </a:lvl5pPr>
          </a:lstStyle>
          <a:p>
            <a:pPr lvl="0"/>
            <a:endParaRPr lang="en-US" dirty="0"/>
          </a:p>
        </p:txBody>
      </p:sp>
      <p:sp>
        <p:nvSpPr>
          <p:cNvPr id="64" name="Text Placeholder 59">
            <a:extLst>
              <a:ext uri="{FF2B5EF4-FFF2-40B4-BE49-F238E27FC236}">
                <a16:creationId xmlns="" xmlns:a16="http://schemas.microsoft.com/office/drawing/2014/main" id="{FD208344-44C7-4092-BC95-D592E00A7308}"/>
              </a:ext>
            </a:extLst>
          </p:cNvPr>
          <p:cNvSpPr>
            <a:spLocks noGrp="1"/>
          </p:cNvSpPr>
          <p:nvPr>
            <p:ph type="body" sz="quarter" idx="19"/>
          </p:nvPr>
        </p:nvSpPr>
        <p:spPr>
          <a:xfrm>
            <a:off x="9142412" y="3272593"/>
            <a:ext cx="2743200" cy="768546"/>
          </a:xfrm>
          <a:prstGeom prst="rect">
            <a:avLst/>
          </a:prstGeom>
          <a:solidFill>
            <a:srgbClr val="002060"/>
          </a:solidFill>
        </p:spPr>
        <p:txBody>
          <a:bodyPr anchor="ctr">
            <a:noAutofit/>
          </a:bodyPr>
          <a:lstStyle>
            <a:lvl1pPr marL="0" indent="0" algn="ctr">
              <a:buNone/>
              <a:defRPr sz="1800" b="1">
                <a:solidFill>
                  <a:schemeClr val="bg1"/>
                </a:solidFill>
              </a:defRPr>
            </a:lvl1pPr>
            <a:lvl2pPr>
              <a:defRPr sz="1400" b="1">
                <a:solidFill>
                  <a:schemeClr val="bg1"/>
                </a:solidFill>
              </a:defRPr>
            </a:lvl2pPr>
            <a:lvl3pPr>
              <a:defRPr sz="1400" b="1">
                <a:solidFill>
                  <a:schemeClr val="bg1"/>
                </a:solidFill>
              </a:defRPr>
            </a:lvl3pPr>
            <a:lvl4pPr>
              <a:defRPr sz="1400" b="1">
                <a:solidFill>
                  <a:schemeClr val="bg1"/>
                </a:solidFill>
              </a:defRPr>
            </a:lvl4pPr>
            <a:lvl5pPr>
              <a:defRPr sz="1400" b="1">
                <a:solidFill>
                  <a:schemeClr val="bg1"/>
                </a:solidFill>
              </a:defRPr>
            </a:lvl5pPr>
          </a:lstStyle>
          <a:p>
            <a:pPr lvl="0"/>
            <a:endParaRPr lang="en-US" dirty="0"/>
          </a:p>
        </p:txBody>
      </p:sp>
      <p:sp>
        <p:nvSpPr>
          <p:cNvPr id="69" name="Text Placeholder 59">
            <a:extLst>
              <a:ext uri="{FF2B5EF4-FFF2-40B4-BE49-F238E27FC236}">
                <a16:creationId xmlns="" xmlns:a16="http://schemas.microsoft.com/office/drawing/2014/main" id="{B7F8090D-ED5A-44E8-88BE-D5B1F56C5064}"/>
              </a:ext>
            </a:extLst>
          </p:cNvPr>
          <p:cNvSpPr>
            <a:spLocks noGrp="1"/>
          </p:cNvSpPr>
          <p:nvPr>
            <p:ph type="body" sz="quarter" idx="20"/>
          </p:nvPr>
        </p:nvSpPr>
        <p:spPr>
          <a:xfrm>
            <a:off x="6206514" y="3272593"/>
            <a:ext cx="2743200" cy="768546"/>
          </a:xfrm>
          <a:prstGeom prst="rect">
            <a:avLst/>
          </a:prstGeom>
          <a:solidFill>
            <a:srgbClr val="002060"/>
          </a:solidFill>
        </p:spPr>
        <p:txBody>
          <a:bodyPr anchor="ctr">
            <a:noAutofit/>
          </a:bodyPr>
          <a:lstStyle>
            <a:lvl1pPr marL="0" indent="0" algn="ctr">
              <a:buNone/>
              <a:defRPr sz="1800" b="1">
                <a:solidFill>
                  <a:schemeClr val="bg1"/>
                </a:solidFill>
              </a:defRPr>
            </a:lvl1pPr>
            <a:lvl2pPr>
              <a:defRPr sz="1400" b="1">
                <a:solidFill>
                  <a:schemeClr val="bg1"/>
                </a:solidFill>
              </a:defRPr>
            </a:lvl2pPr>
            <a:lvl3pPr>
              <a:defRPr sz="1400" b="1">
                <a:solidFill>
                  <a:schemeClr val="bg1"/>
                </a:solidFill>
              </a:defRPr>
            </a:lvl3pPr>
            <a:lvl4pPr>
              <a:defRPr sz="1400" b="1">
                <a:solidFill>
                  <a:schemeClr val="bg1"/>
                </a:solidFill>
              </a:defRPr>
            </a:lvl4pPr>
            <a:lvl5pPr>
              <a:defRPr sz="1400" b="1">
                <a:solidFill>
                  <a:schemeClr val="bg1"/>
                </a:solidFill>
              </a:defRPr>
            </a:lvl5pPr>
          </a:lstStyle>
          <a:p>
            <a:pPr lvl="0"/>
            <a:endParaRPr lang="en-US" dirty="0"/>
          </a:p>
        </p:txBody>
      </p:sp>
      <p:sp>
        <p:nvSpPr>
          <p:cNvPr id="70" name="Рисунок 4">
            <a:extLst>
              <a:ext uri="{FF2B5EF4-FFF2-40B4-BE49-F238E27FC236}">
                <a16:creationId xmlns="" xmlns:a16="http://schemas.microsoft.com/office/drawing/2014/main" id="{C2F83E95-2FAA-4B83-80F4-E609A13F617F}"/>
              </a:ext>
            </a:extLst>
          </p:cNvPr>
          <p:cNvSpPr>
            <a:spLocks noGrp="1"/>
          </p:cNvSpPr>
          <p:nvPr>
            <p:ph type="pic" sz="quarter" idx="28"/>
          </p:nvPr>
        </p:nvSpPr>
        <p:spPr>
          <a:xfrm>
            <a:off x="1001332" y="1513887"/>
            <a:ext cx="1353312" cy="1353312"/>
          </a:xfrm>
          <a:custGeom>
            <a:avLst/>
            <a:gdLst>
              <a:gd name="connsiteX0" fmla="*/ 1779122 w 3558476"/>
              <a:gd name="connsiteY0" fmla="*/ 0 h 3561246"/>
              <a:gd name="connsiteX1" fmla="*/ 1870704 w 3558476"/>
              <a:gd name="connsiteY1" fmla="*/ 2544 h 3561246"/>
              <a:gd name="connsiteX2" fmla="*/ 1961128 w 3558476"/>
              <a:gd name="connsiteY2" fmla="*/ 9251 h 3561246"/>
              <a:gd name="connsiteX3" fmla="*/ 2050397 w 3558476"/>
              <a:gd name="connsiteY3" fmla="*/ 20584 h 3561246"/>
              <a:gd name="connsiteX4" fmla="*/ 2137815 w 3558476"/>
              <a:gd name="connsiteY4" fmla="*/ 36080 h 3561246"/>
              <a:gd name="connsiteX5" fmla="*/ 2223845 w 3558476"/>
              <a:gd name="connsiteY5" fmla="*/ 56201 h 3561246"/>
              <a:gd name="connsiteX6" fmla="*/ 2308257 w 3558476"/>
              <a:gd name="connsiteY6" fmla="*/ 80023 h 3561246"/>
              <a:gd name="connsiteX7" fmla="*/ 2391050 w 3558476"/>
              <a:gd name="connsiteY7" fmla="*/ 108239 h 3561246"/>
              <a:gd name="connsiteX8" fmla="*/ 2471761 w 3558476"/>
              <a:gd name="connsiteY8" fmla="*/ 140155 h 3561246"/>
              <a:gd name="connsiteX9" fmla="*/ 2550623 w 3558476"/>
              <a:gd name="connsiteY9" fmla="*/ 175541 h 3561246"/>
              <a:gd name="connsiteX10" fmla="*/ 2627172 w 3558476"/>
              <a:gd name="connsiteY10" fmla="*/ 215090 h 3561246"/>
              <a:gd name="connsiteX11" fmla="*/ 2701870 w 3558476"/>
              <a:gd name="connsiteY11" fmla="*/ 257877 h 3561246"/>
              <a:gd name="connsiteX12" fmla="*/ 2774025 w 3558476"/>
              <a:gd name="connsiteY12" fmla="*/ 304364 h 3561246"/>
              <a:gd name="connsiteX13" fmla="*/ 2843867 w 3558476"/>
              <a:gd name="connsiteY13" fmla="*/ 353627 h 3561246"/>
              <a:gd name="connsiteX14" fmla="*/ 2910934 w 3558476"/>
              <a:gd name="connsiteY14" fmla="*/ 406590 h 3561246"/>
              <a:gd name="connsiteX15" fmla="*/ 2975688 w 3558476"/>
              <a:gd name="connsiteY15" fmla="*/ 462791 h 3561246"/>
              <a:gd name="connsiteX16" fmla="*/ 3037436 w 3558476"/>
              <a:gd name="connsiteY16" fmla="*/ 521536 h 3561246"/>
              <a:gd name="connsiteX17" fmla="*/ 3096177 w 3558476"/>
              <a:gd name="connsiteY17" fmla="*/ 583519 h 3561246"/>
              <a:gd name="connsiteX18" fmla="*/ 3152375 w 3558476"/>
              <a:gd name="connsiteY18" fmla="*/ 648277 h 3561246"/>
              <a:gd name="connsiteX19" fmla="*/ 3204872 w 3558476"/>
              <a:gd name="connsiteY19" fmla="*/ 715349 h 3561246"/>
              <a:gd name="connsiteX20" fmla="*/ 3254594 w 3558476"/>
              <a:gd name="connsiteY20" fmla="*/ 784964 h 3561246"/>
              <a:gd name="connsiteX21" fmla="*/ 3300847 w 3558476"/>
              <a:gd name="connsiteY21" fmla="*/ 857354 h 3561246"/>
              <a:gd name="connsiteX22" fmla="*/ 3343631 w 3558476"/>
              <a:gd name="connsiteY22" fmla="*/ 931826 h 3561246"/>
              <a:gd name="connsiteX23" fmla="*/ 3382946 w 3558476"/>
              <a:gd name="connsiteY23" fmla="*/ 1008611 h 3561246"/>
              <a:gd name="connsiteX24" fmla="*/ 3418561 w 3558476"/>
              <a:gd name="connsiteY24" fmla="*/ 1087709 h 3561246"/>
              <a:gd name="connsiteX25" fmla="*/ 3450475 w 3558476"/>
              <a:gd name="connsiteY25" fmla="*/ 1168426 h 3561246"/>
              <a:gd name="connsiteX26" fmla="*/ 3478690 w 3558476"/>
              <a:gd name="connsiteY26" fmla="*/ 1251224 h 3561246"/>
              <a:gd name="connsiteX27" fmla="*/ 3502510 w 3558476"/>
              <a:gd name="connsiteY27" fmla="*/ 1335872 h 3561246"/>
              <a:gd name="connsiteX28" fmla="*/ 3522168 w 3558476"/>
              <a:gd name="connsiteY28" fmla="*/ 1421908 h 3561246"/>
              <a:gd name="connsiteX29" fmla="*/ 3538125 w 3558476"/>
              <a:gd name="connsiteY29" fmla="*/ 1509332 h 3561246"/>
              <a:gd name="connsiteX30" fmla="*/ 3549457 w 3558476"/>
              <a:gd name="connsiteY30" fmla="*/ 1598606 h 3561246"/>
              <a:gd name="connsiteX31" fmla="*/ 3556163 w 3558476"/>
              <a:gd name="connsiteY31" fmla="*/ 1688805 h 3561246"/>
              <a:gd name="connsiteX32" fmla="*/ 3558476 w 3558476"/>
              <a:gd name="connsiteY32" fmla="*/ 1780392 h 3561246"/>
              <a:gd name="connsiteX33" fmla="*/ 3556163 w 3558476"/>
              <a:gd name="connsiteY33" fmla="*/ 1872210 h 3561246"/>
              <a:gd name="connsiteX34" fmla="*/ 3549457 w 3558476"/>
              <a:gd name="connsiteY34" fmla="*/ 1962640 h 3561246"/>
              <a:gd name="connsiteX35" fmla="*/ 3538125 w 3558476"/>
              <a:gd name="connsiteY35" fmla="*/ 2051683 h 3561246"/>
              <a:gd name="connsiteX36" fmla="*/ 3522168 w 3558476"/>
              <a:gd name="connsiteY36" fmla="*/ 2139338 h 3561246"/>
              <a:gd name="connsiteX37" fmla="*/ 3502510 w 3558476"/>
              <a:gd name="connsiteY37" fmla="*/ 2225374 h 3561246"/>
              <a:gd name="connsiteX38" fmla="*/ 3478690 w 3558476"/>
              <a:gd name="connsiteY38" fmla="*/ 2310023 h 3561246"/>
              <a:gd name="connsiteX39" fmla="*/ 3450475 w 3558476"/>
              <a:gd name="connsiteY39" fmla="*/ 2392821 h 3561246"/>
              <a:gd name="connsiteX40" fmla="*/ 3418561 w 3558476"/>
              <a:gd name="connsiteY40" fmla="*/ 2473537 h 3561246"/>
              <a:gd name="connsiteX41" fmla="*/ 3382946 w 3558476"/>
              <a:gd name="connsiteY41" fmla="*/ 2552635 h 3561246"/>
              <a:gd name="connsiteX42" fmla="*/ 3343631 w 3558476"/>
              <a:gd name="connsiteY42" fmla="*/ 2629189 h 3561246"/>
              <a:gd name="connsiteX43" fmla="*/ 3300847 w 3558476"/>
              <a:gd name="connsiteY43" fmla="*/ 2703892 h 3561246"/>
              <a:gd name="connsiteX44" fmla="*/ 3254594 w 3558476"/>
              <a:gd name="connsiteY44" fmla="*/ 2775820 h 3561246"/>
              <a:gd name="connsiteX45" fmla="*/ 3204872 w 3558476"/>
              <a:gd name="connsiteY45" fmla="*/ 2845898 h 3561246"/>
              <a:gd name="connsiteX46" fmla="*/ 3152375 w 3558476"/>
              <a:gd name="connsiteY46" fmla="*/ 2912969 h 3561246"/>
              <a:gd name="connsiteX47" fmla="*/ 3096177 w 3558476"/>
              <a:gd name="connsiteY47" fmla="*/ 2977727 h 3561246"/>
              <a:gd name="connsiteX48" fmla="*/ 3037436 w 3558476"/>
              <a:gd name="connsiteY48" fmla="*/ 3039479 h 3561246"/>
              <a:gd name="connsiteX49" fmla="*/ 2975688 w 3558476"/>
              <a:gd name="connsiteY49" fmla="*/ 3098455 h 3561246"/>
              <a:gd name="connsiteX50" fmla="*/ 2910934 w 3558476"/>
              <a:gd name="connsiteY50" fmla="*/ 3154656 h 3561246"/>
              <a:gd name="connsiteX51" fmla="*/ 2843867 w 3558476"/>
              <a:gd name="connsiteY51" fmla="*/ 3207388 h 3561246"/>
              <a:gd name="connsiteX52" fmla="*/ 2774025 w 3558476"/>
              <a:gd name="connsiteY52" fmla="*/ 3256882 h 3561246"/>
              <a:gd name="connsiteX53" fmla="*/ 2701870 w 3558476"/>
              <a:gd name="connsiteY53" fmla="*/ 3303369 h 3561246"/>
              <a:gd name="connsiteX54" fmla="*/ 2627172 w 3558476"/>
              <a:gd name="connsiteY54" fmla="*/ 3346156 h 3561246"/>
              <a:gd name="connsiteX55" fmla="*/ 2550623 w 3558476"/>
              <a:gd name="connsiteY55" fmla="*/ 3385705 h 3561246"/>
              <a:gd name="connsiteX56" fmla="*/ 2471761 w 3558476"/>
              <a:gd name="connsiteY56" fmla="*/ 3421091 h 3561246"/>
              <a:gd name="connsiteX57" fmla="*/ 2391050 w 3558476"/>
              <a:gd name="connsiteY57" fmla="*/ 3453007 h 3561246"/>
              <a:gd name="connsiteX58" fmla="*/ 2308257 w 3558476"/>
              <a:gd name="connsiteY58" fmla="*/ 3481223 h 3561246"/>
              <a:gd name="connsiteX59" fmla="*/ 2223845 w 3558476"/>
              <a:gd name="connsiteY59" fmla="*/ 3505045 h 3561246"/>
              <a:gd name="connsiteX60" fmla="*/ 2137815 w 3558476"/>
              <a:gd name="connsiteY60" fmla="*/ 3524935 h 3561246"/>
              <a:gd name="connsiteX61" fmla="*/ 2050397 w 3558476"/>
              <a:gd name="connsiteY61" fmla="*/ 3540662 h 3561246"/>
              <a:gd name="connsiteX62" fmla="*/ 1961128 w 3558476"/>
              <a:gd name="connsiteY62" fmla="*/ 3551995 h 3561246"/>
              <a:gd name="connsiteX63" fmla="*/ 1870704 w 3558476"/>
              <a:gd name="connsiteY63" fmla="*/ 3558702 h 3561246"/>
              <a:gd name="connsiteX64" fmla="*/ 1779122 w 3558476"/>
              <a:gd name="connsiteY64" fmla="*/ 3561246 h 3561246"/>
              <a:gd name="connsiteX65" fmla="*/ 1687772 w 3558476"/>
              <a:gd name="connsiteY65" fmla="*/ 3558702 h 3561246"/>
              <a:gd name="connsiteX66" fmla="*/ 1597579 w 3558476"/>
              <a:gd name="connsiteY66" fmla="*/ 3551995 h 3561246"/>
              <a:gd name="connsiteX67" fmla="*/ 1508311 w 3558476"/>
              <a:gd name="connsiteY67" fmla="*/ 3540662 h 3561246"/>
              <a:gd name="connsiteX68" fmla="*/ 1420893 w 3558476"/>
              <a:gd name="connsiteY68" fmla="*/ 3524935 h 3561246"/>
              <a:gd name="connsiteX69" fmla="*/ 1334631 w 3558476"/>
              <a:gd name="connsiteY69" fmla="*/ 3505045 h 3561246"/>
              <a:gd name="connsiteX70" fmla="*/ 1250219 w 3558476"/>
              <a:gd name="connsiteY70" fmla="*/ 3481223 h 3561246"/>
              <a:gd name="connsiteX71" fmla="*/ 1167657 w 3558476"/>
              <a:gd name="connsiteY71" fmla="*/ 3453007 h 3561246"/>
              <a:gd name="connsiteX72" fmla="*/ 1086946 w 3558476"/>
              <a:gd name="connsiteY72" fmla="*/ 3421091 h 3561246"/>
              <a:gd name="connsiteX73" fmla="*/ 1007853 w 3558476"/>
              <a:gd name="connsiteY73" fmla="*/ 3385705 h 3561246"/>
              <a:gd name="connsiteX74" fmla="*/ 931073 w 3558476"/>
              <a:gd name="connsiteY74" fmla="*/ 3346156 h 3561246"/>
              <a:gd name="connsiteX75" fmla="*/ 856837 w 3558476"/>
              <a:gd name="connsiteY75" fmla="*/ 3303369 h 3561246"/>
              <a:gd name="connsiteX76" fmla="*/ 784451 w 3558476"/>
              <a:gd name="connsiteY76" fmla="*/ 3256882 h 3561246"/>
              <a:gd name="connsiteX77" fmla="*/ 714840 w 3558476"/>
              <a:gd name="connsiteY77" fmla="*/ 3207388 h 3561246"/>
              <a:gd name="connsiteX78" fmla="*/ 647542 w 3558476"/>
              <a:gd name="connsiteY78" fmla="*/ 3154656 h 3561246"/>
              <a:gd name="connsiteX79" fmla="*/ 583019 w 3558476"/>
              <a:gd name="connsiteY79" fmla="*/ 3098455 h 3561246"/>
              <a:gd name="connsiteX80" fmla="*/ 521272 w 3558476"/>
              <a:gd name="connsiteY80" fmla="*/ 3039479 h 3561246"/>
              <a:gd name="connsiteX81" fmla="*/ 462299 w 3558476"/>
              <a:gd name="connsiteY81" fmla="*/ 2977727 h 3561246"/>
              <a:gd name="connsiteX82" fmla="*/ 406333 w 3558476"/>
              <a:gd name="connsiteY82" fmla="*/ 2912969 h 3561246"/>
              <a:gd name="connsiteX83" fmla="*/ 353373 w 3558476"/>
              <a:gd name="connsiteY83" fmla="*/ 2845898 h 3561246"/>
              <a:gd name="connsiteX84" fmla="*/ 304114 w 3558476"/>
              <a:gd name="connsiteY84" fmla="*/ 2775820 h 3561246"/>
              <a:gd name="connsiteX85" fmla="*/ 257398 w 3558476"/>
              <a:gd name="connsiteY85" fmla="*/ 2703892 h 3561246"/>
              <a:gd name="connsiteX86" fmla="*/ 214845 w 3558476"/>
              <a:gd name="connsiteY86" fmla="*/ 2629189 h 3561246"/>
              <a:gd name="connsiteX87" fmla="*/ 175530 w 3558476"/>
              <a:gd name="connsiteY87" fmla="*/ 2552635 h 3561246"/>
              <a:gd name="connsiteX88" fmla="*/ 139915 w 3558476"/>
              <a:gd name="connsiteY88" fmla="*/ 2473537 h 3561246"/>
              <a:gd name="connsiteX89" fmla="*/ 107769 w 3558476"/>
              <a:gd name="connsiteY89" fmla="*/ 2392821 h 3561246"/>
              <a:gd name="connsiteX90" fmla="*/ 80018 w 3558476"/>
              <a:gd name="connsiteY90" fmla="*/ 2310023 h 3561246"/>
              <a:gd name="connsiteX91" fmla="*/ 56197 w 3558476"/>
              <a:gd name="connsiteY91" fmla="*/ 2225374 h 3561246"/>
              <a:gd name="connsiteX92" fmla="*/ 36077 w 3558476"/>
              <a:gd name="connsiteY92" fmla="*/ 2139338 h 3561246"/>
              <a:gd name="connsiteX93" fmla="*/ 20583 w 3558476"/>
              <a:gd name="connsiteY93" fmla="*/ 2051683 h 3561246"/>
              <a:gd name="connsiteX94" fmla="*/ 9251 w 3558476"/>
              <a:gd name="connsiteY94" fmla="*/ 1962640 h 3561246"/>
              <a:gd name="connsiteX95" fmla="*/ 2544 w 3558476"/>
              <a:gd name="connsiteY95" fmla="*/ 1872210 h 3561246"/>
              <a:gd name="connsiteX96" fmla="*/ 0 w 3558476"/>
              <a:gd name="connsiteY96" fmla="*/ 1780392 h 3561246"/>
              <a:gd name="connsiteX97" fmla="*/ 2544 w 3558476"/>
              <a:gd name="connsiteY97" fmla="*/ 1688805 h 3561246"/>
              <a:gd name="connsiteX98" fmla="*/ 9251 w 3558476"/>
              <a:gd name="connsiteY98" fmla="*/ 1598606 h 3561246"/>
              <a:gd name="connsiteX99" fmla="*/ 20583 w 3558476"/>
              <a:gd name="connsiteY99" fmla="*/ 1509332 h 3561246"/>
              <a:gd name="connsiteX100" fmla="*/ 36077 w 3558476"/>
              <a:gd name="connsiteY100" fmla="*/ 1421908 h 3561246"/>
              <a:gd name="connsiteX101" fmla="*/ 56197 w 3558476"/>
              <a:gd name="connsiteY101" fmla="*/ 1335872 h 3561246"/>
              <a:gd name="connsiteX102" fmla="*/ 80018 w 3558476"/>
              <a:gd name="connsiteY102" fmla="*/ 1251224 h 3561246"/>
              <a:gd name="connsiteX103" fmla="*/ 107769 w 3558476"/>
              <a:gd name="connsiteY103" fmla="*/ 1168426 h 3561246"/>
              <a:gd name="connsiteX104" fmla="*/ 139915 w 3558476"/>
              <a:gd name="connsiteY104" fmla="*/ 1087709 h 3561246"/>
              <a:gd name="connsiteX105" fmla="*/ 175530 w 3558476"/>
              <a:gd name="connsiteY105" fmla="*/ 1008611 h 3561246"/>
              <a:gd name="connsiteX106" fmla="*/ 214845 w 3558476"/>
              <a:gd name="connsiteY106" fmla="*/ 931826 h 3561246"/>
              <a:gd name="connsiteX107" fmla="*/ 257398 w 3558476"/>
              <a:gd name="connsiteY107" fmla="*/ 857354 h 3561246"/>
              <a:gd name="connsiteX108" fmla="*/ 304114 w 3558476"/>
              <a:gd name="connsiteY108" fmla="*/ 784964 h 3561246"/>
              <a:gd name="connsiteX109" fmla="*/ 353373 w 3558476"/>
              <a:gd name="connsiteY109" fmla="*/ 715349 h 3561246"/>
              <a:gd name="connsiteX110" fmla="*/ 406333 w 3558476"/>
              <a:gd name="connsiteY110" fmla="*/ 648277 h 3561246"/>
              <a:gd name="connsiteX111" fmla="*/ 462299 w 3558476"/>
              <a:gd name="connsiteY111" fmla="*/ 583519 h 3561246"/>
              <a:gd name="connsiteX112" fmla="*/ 521272 w 3558476"/>
              <a:gd name="connsiteY112" fmla="*/ 521536 h 3561246"/>
              <a:gd name="connsiteX113" fmla="*/ 583019 w 3558476"/>
              <a:gd name="connsiteY113" fmla="*/ 462791 h 3561246"/>
              <a:gd name="connsiteX114" fmla="*/ 647542 w 3558476"/>
              <a:gd name="connsiteY114" fmla="*/ 406590 h 3561246"/>
              <a:gd name="connsiteX115" fmla="*/ 714840 w 3558476"/>
              <a:gd name="connsiteY115" fmla="*/ 353627 h 3561246"/>
              <a:gd name="connsiteX116" fmla="*/ 784451 w 3558476"/>
              <a:gd name="connsiteY116" fmla="*/ 304364 h 3561246"/>
              <a:gd name="connsiteX117" fmla="*/ 856837 w 3558476"/>
              <a:gd name="connsiteY117" fmla="*/ 257877 h 3561246"/>
              <a:gd name="connsiteX118" fmla="*/ 931073 w 3558476"/>
              <a:gd name="connsiteY118" fmla="*/ 215090 h 3561246"/>
              <a:gd name="connsiteX119" fmla="*/ 1007853 w 3558476"/>
              <a:gd name="connsiteY119" fmla="*/ 175541 h 3561246"/>
              <a:gd name="connsiteX120" fmla="*/ 1086946 w 3558476"/>
              <a:gd name="connsiteY120" fmla="*/ 140155 h 3561246"/>
              <a:gd name="connsiteX121" fmla="*/ 1167657 w 3558476"/>
              <a:gd name="connsiteY121" fmla="*/ 108239 h 3561246"/>
              <a:gd name="connsiteX122" fmla="*/ 1250219 w 3558476"/>
              <a:gd name="connsiteY122" fmla="*/ 80023 h 3561246"/>
              <a:gd name="connsiteX123" fmla="*/ 1334631 w 3558476"/>
              <a:gd name="connsiteY123" fmla="*/ 56201 h 3561246"/>
              <a:gd name="connsiteX124" fmla="*/ 1420893 w 3558476"/>
              <a:gd name="connsiteY124" fmla="*/ 36080 h 3561246"/>
              <a:gd name="connsiteX125" fmla="*/ 1508311 w 3558476"/>
              <a:gd name="connsiteY125" fmla="*/ 20584 h 3561246"/>
              <a:gd name="connsiteX126" fmla="*/ 1597579 w 3558476"/>
              <a:gd name="connsiteY126" fmla="*/ 9251 h 3561246"/>
              <a:gd name="connsiteX127" fmla="*/ 1687772 w 3558476"/>
              <a:gd name="connsiteY127" fmla="*/ 2544 h 3561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3558476" h="3561246">
                <a:moveTo>
                  <a:pt x="1779122" y="0"/>
                </a:moveTo>
                <a:lnTo>
                  <a:pt x="1870704" y="2544"/>
                </a:lnTo>
                <a:lnTo>
                  <a:pt x="1961128" y="9251"/>
                </a:lnTo>
                <a:lnTo>
                  <a:pt x="2050397" y="20584"/>
                </a:lnTo>
                <a:lnTo>
                  <a:pt x="2137815" y="36080"/>
                </a:lnTo>
                <a:lnTo>
                  <a:pt x="2223845" y="56201"/>
                </a:lnTo>
                <a:lnTo>
                  <a:pt x="2308257" y="80023"/>
                </a:lnTo>
                <a:lnTo>
                  <a:pt x="2391050" y="108239"/>
                </a:lnTo>
                <a:lnTo>
                  <a:pt x="2471761" y="140155"/>
                </a:lnTo>
                <a:lnTo>
                  <a:pt x="2550623" y="175541"/>
                </a:lnTo>
                <a:lnTo>
                  <a:pt x="2627172" y="215090"/>
                </a:lnTo>
                <a:lnTo>
                  <a:pt x="2701870" y="257877"/>
                </a:lnTo>
                <a:lnTo>
                  <a:pt x="2774025" y="304364"/>
                </a:lnTo>
                <a:lnTo>
                  <a:pt x="2843867" y="353627"/>
                </a:lnTo>
                <a:lnTo>
                  <a:pt x="2910934" y="406590"/>
                </a:lnTo>
                <a:lnTo>
                  <a:pt x="2975688" y="462791"/>
                </a:lnTo>
                <a:lnTo>
                  <a:pt x="3037436" y="521536"/>
                </a:lnTo>
                <a:lnTo>
                  <a:pt x="3096177" y="583519"/>
                </a:lnTo>
                <a:lnTo>
                  <a:pt x="3152375" y="648277"/>
                </a:lnTo>
                <a:lnTo>
                  <a:pt x="3204872" y="715349"/>
                </a:lnTo>
                <a:lnTo>
                  <a:pt x="3254594" y="784964"/>
                </a:lnTo>
                <a:lnTo>
                  <a:pt x="3300847" y="857354"/>
                </a:lnTo>
                <a:lnTo>
                  <a:pt x="3343631" y="931826"/>
                </a:lnTo>
                <a:lnTo>
                  <a:pt x="3382946" y="1008611"/>
                </a:lnTo>
                <a:lnTo>
                  <a:pt x="3418561" y="1087709"/>
                </a:lnTo>
                <a:lnTo>
                  <a:pt x="3450475" y="1168426"/>
                </a:lnTo>
                <a:lnTo>
                  <a:pt x="3478690" y="1251224"/>
                </a:lnTo>
                <a:lnTo>
                  <a:pt x="3502510" y="1335872"/>
                </a:lnTo>
                <a:lnTo>
                  <a:pt x="3522168" y="1421908"/>
                </a:lnTo>
                <a:lnTo>
                  <a:pt x="3538125" y="1509332"/>
                </a:lnTo>
                <a:lnTo>
                  <a:pt x="3549457" y="1598606"/>
                </a:lnTo>
                <a:lnTo>
                  <a:pt x="3556163" y="1688805"/>
                </a:lnTo>
                <a:lnTo>
                  <a:pt x="3558476" y="1780392"/>
                </a:lnTo>
                <a:lnTo>
                  <a:pt x="3556163" y="1872210"/>
                </a:lnTo>
                <a:lnTo>
                  <a:pt x="3549457" y="1962640"/>
                </a:lnTo>
                <a:lnTo>
                  <a:pt x="3538125" y="2051683"/>
                </a:lnTo>
                <a:lnTo>
                  <a:pt x="3522168" y="2139338"/>
                </a:lnTo>
                <a:lnTo>
                  <a:pt x="3502510" y="2225374"/>
                </a:lnTo>
                <a:lnTo>
                  <a:pt x="3478690" y="2310023"/>
                </a:lnTo>
                <a:lnTo>
                  <a:pt x="3450475" y="2392821"/>
                </a:lnTo>
                <a:lnTo>
                  <a:pt x="3418561" y="2473537"/>
                </a:lnTo>
                <a:lnTo>
                  <a:pt x="3382946" y="2552635"/>
                </a:lnTo>
                <a:lnTo>
                  <a:pt x="3343631" y="2629189"/>
                </a:lnTo>
                <a:lnTo>
                  <a:pt x="3300847" y="2703892"/>
                </a:lnTo>
                <a:lnTo>
                  <a:pt x="3254594" y="2775820"/>
                </a:lnTo>
                <a:lnTo>
                  <a:pt x="3204872" y="2845898"/>
                </a:lnTo>
                <a:lnTo>
                  <a:pt x="3152375" y="2912969"/>
                </a:lnTo>
                <a:lnTo>
                  <a:pt x="3096177" y="2977727"/>
                </a:lnTo>
                <a:lnTo>
                  <a:pt x="3037436" y="3039479"/>
                </a:lnTo>
                <a:lnTo>
                  <a:pt x="2975688" y="3098455"/>
                </a:lnTo>
                <a:lnTo>
                  <a:pt x="2910934" y="3154656"/>
                </a:lnTo>
                <a:lnTo>
                  <a:pt x="2843867" y="3207388"/>
                </a:lnTo>
                <a:lnTo>
                  <a:pt x="2774025" y="3256882"/>
                </a:lnTo>
                <a:lnTo>
                  <a:pt x="2701870" y="3303369"/>
                </a:lnTo>
                <a:lnTo>
                  <a:pt x="2627172" y="3346156"/>
                </a:lnTo>
                <a:lnTo>
                  <a:pt x="2550623" y="3385705"/>
                </a:lnTo>
                <a:lnTo>
                  <a:pt x="2471761" y="3421091"/>
                </a:lnTo>
                <a:lnTo>
                  <a:pt x="2391050" y="3453007"/>
                </a:lnTo>
                <a:lnTo>
                  <a:pt x="2308257" y="3481223"/>
                </a:lnTo>
                <a:lnTo>
                  <a:pt x="2223845" y="3505045"/>
                </a:lnTo>
                <a:lnTo>
                  <a:pt x="2137815" y="3524935"/>
                </a:lnTo>
                <a:lnTo>
                  <a:pt x="2050397" y="3540662"/>
                </a:lnTo>
                <a:lnTo>
                  <a:pt x="1961128" y="3551995"/>
                </a:lnTo>
                <a:lnTo>
                  <a:pt x="1870704" y="3558702"/>
                </a:lnTo>
                <a:lnTo>
                  <a:pt x="1779122" y="3561246"/>
                </a:lnTo>
                <a:lnTo>
                  <a:pt x="1687772" y="3558702"/>
                </a:lnTo>
                <a:lnTo>
                  <a:pt x="1597579" y="3551995"/>
                </a:lnTo>
                <a:lnTo>
                  <a:pt x="1508311" y="3540662"/>
                </a:lnTo>
                <a:lnTo>
                  <a:pt x="1420893" y="3524935"/>
                </a:lnTo>
                <a:lnTo>
                  <a:pt x="1334631" y="3505045"/>
                </a:lnTo>
                <a:lnTo>
                  <a:pt x="1250219" y="3481223"/>
                </a:lnTo>
                <a:lnTo>
                  <a:pt x="1167657" y="3453007"/>
                </a:lnTo>
                <a:lnTo>
                  <a:pt x="1086946" y="3421091"/>
                </a:lnTo>
                <a:lnTo>
                  <a:pt x="1007853" y="3385705"/>
                </a:lnTo>
                <a:lnTo>
                  <a:pt x="931073" y="3346156"/>
                </a:lnTo>
                <a:lnTo>
                  <a:pt x="856837" y="3303369"/>
                </a:lnTo>
                <a:lnTo>
                  <a:pt x="784451" y="3256882"/>
                </a:lnTo>
                <a:lnTo>
                  <a:pt x="714840" y="3207388"/>
                </a:lnTo>
                <a:lnTo>
                  <a:pt x="647542" y="3154656"/>
                </a:lnTo>
                <a:lnTo>
                  <a:pt x="583019" y="3098455"/>
                </a:lnTo>
                <a:lnTo>
                  <a:pt x="521272" y="3039479"/>
                </a:lnTo>
                <a:lnTo>
                  <a:pt x="462299" y="2977727"/>
                </a:lnTo>
                <a:lnTo>
                  <a:pt x="406333" y="2912969"/>
                </a:lnTo>
                <a:lnTo>
                  <a:pt x="353373" y="2845898"/>
                </a:lnTo>
                <a:lnTo>
                  <a:pt x="304114" y="2775820"/>
                </a:lnTo>
                <a:lnTo>
                  <a:pt x="257398" y="2703892"/>
                </a:lnTo>
                <a:lnTo>
                  <a:pt x="214845" y="2629189"/>
                </a:lnTo>
                <a:lnTo>
                  <a:pt x="175530" y="2552635"/>
                </a:lnTo>
                <a:lnTo>
                  <a:pt x="139915" y="2473537"/>
                </a:lnTo>
                <a:lnTo>
                  <a:pt x="107769" y="2392821"/>
                </a:lnTo>
                <a:lnTo>
                  <a:pt x="80018" y="2310023"/>
                </a:lnTo>
                <a:lnTo>
                  <a:pt x="56197" y="2225374"/>
                </a:lnTo>
                <a:lnTo>
                  <a:pt x="36077" y="2139338"/>
                </a:lnTo>
                <a:lnTo>
                  <a:pt x="20583" y="2051683"/>
                </a:lnTo>
                <a:lnTo>
                  <a:pt x="9251" y="1962640"/>
                </a:lnTo>
                <a:lnTo>
                  <a:pt x="2544" y="1872210"/>
                </a:lnTo>
                <a:lnTo>
                  <a:pt x="0" y="1780392"/>
                </a:lnTo>
                <a:lnTo>
                  <a:pt x="2544" y="1688805"/>
                </a:lnTo>
                <a:lnTo>
                  <a:pt x="9251" y="1598606"/>
                </a:lnTo>
                <a:lnTo>
                  <a:pt x="20583" y="1509332"/>
                </a:lnTo>
                <a:lnTo>
                  <a:pt x="36077" y="1421908"/>
                </a:lnTo>
                <a:lnTo>
                  <a:pt x="56197" y="1335872"/>
                </a:lnTo>
                <a:lnTo>
                  <a:pt x="80018" y="1251224"/>
                </a:lnTo>
                <a:lnTo>
                  <a:pt x="107769" y="1168426"/>
                </a:lnTo>
                <a:lnTo>
                  <a:pt x="139915" y="1087709"/>
                </a:lnTo>
                <a:lnTo>
                  <a:pt x="175530" y="1008611"/>
                </a:lnTo>
                <a:lnTo>
                  <a:pt x="214845" y="931826"/>
                </a:lnTo>
                <a:lnTo>
                  <a:pt x="257398" y="857354"/>
                </a:lnTo>
                <a:lnTo>
                  <a:pt x="304114" y="784964"/>
                </a:lnTo>
                <a:lnTo>
                  <a:pt x="353373" y="715349"/>
                </a:lnTo>
                <a:lnTo>
                  <a:pt x="406333" y="648277"/>
                </a:lnTo>
                <a:lnTo>
                  <a:pt x="462299" y="583519"/>
                </a:lnTo>
                <a:lnTo>
                  <a:pt x="521272" y="521536"/>
                </a:lnTo>
                <a:lnTo>
                  <a:pt x="583019" y="462791"/>
                </a:lnTo>
                <a:lnTo>
                  <a:pt x="647542" y="406590"/>
                </a:lnTo>
                <a:lnTo>
                  <a:pt x="714840" y="353627"/>
                </a:lnTo>
                <a:lnTo>
                  <a:pt x="784451" y="304364"/>
                </a:lnTo>
                <a:lnTo>
                  <a:pt x="856837" y="257877"/>
                </a:lnTo>
                <a:lnTo>
                  <a:pt x="931073" y="215090"/>
                </a:lnTo>
                <a:lnTo>
                  <a:pt x="1007853" y="175541"/>
                </a:lnTo>
                <a:lnTo>
                  <a:pt x="1086946" y="140155"/>
                </a:lnTo>
                <a:lnTo>
                  <a:pt x="1167657" y="108239"/>
                </a:lnTo>
                <a:lnTo>
                  <a:pt x="1250219" y="80023"/>
                </a:lnTo>
                <a:lnTo>
                  <a:pt x="1334631" y="56201"/>
                </a:lnTo>
                <a:lnTo>
                  <a:pt x="1420893" y="36080"/>
                </a:lnTo>
                <a:lnTo>
                  <a:pt x="1508311" y="20584"/>
                </a:lnTo>
                <a:lnTo>
                  <a:pt x="1597579" y="9251"/>
                </a:lnTo>
                <a:lnTo>
                  <a:pt x="1687772" y="2544"/>
                </a:lnTo>
                <a:close/>
              </a:path>
            </a:pathLst>
          </a:custGeom>
          <a:noFill/>
          <a:ln>
            <a:noFill/>
          </a:ln>
        </p:spPr>
        <p:txBody>
          <a:bodyPr vert="horz" wrap="square" lIns="91440" tIns="45720" rIns="91440" bIns="45720" numCol="1" anchor="t" anchorCtr="0" compatLnSpc="1">
            <a:prstTxWarp prst="textNoShape">
              <a:avLst/>
            </a:prstTxWarp>
          </a:bodyPr>
          <a:lstStyle>
            <a:lvl1pPr>
              <a:defRPr lang="en-US" sz="100">
                <a:solidFill>
                  <a:schemeClr val="tx1"/>
                </a:solidFill>
              </a:defRPr>
            </a:lvl1pPr>
          </a:lstStyle>
          <a:p>
            <a:pPr lvl="0"/>
            <a:endParaRPr lang="en-US"/>
          </a:p>
        </p:txBody>
      </p:sp>
      <p:sp>
        <p:nvSpPr>
          <p:cNvPr id="71" name="Рисунок 4">
            <a:extLst>
              <a:ext uri="{FF2B5EF4-FFF2-40B4-BE49-F238E27FC236}">
                <a16:creationId xmlns="" xmlns:a16="http://schemas.microsoft.com/office/drawing/2014/main" id="{4E9659B8-247C-4BA3-843C-4A58D3485F00}"/>
              </a:ext>
            </a:extLst>
          </p:cNvPr>
          <p:cNvSpPr>
            <a:spLocks noGrp="1"/>
          </p:cNvSpPr>
          <p:nvPr>
            <p:ph type="pic" sz="quarter" idx="29"/>
          </p:nvPr>
        </p:nvSpPr>
        <p:spPr>
          <a:xfrm>
            <a:off x="3937231" y="1514042"/>
            <a:ext cx="1353312" cy="1353312"/>
          </a:xfrm>
          <a:custGeom>
            <a:avLst/>
            <a:gdLst>
              <a:gd name="connsiteX0" fmla="*/ 1779122 w 3558476"/>
              <a:gd name="connsiteY0" fmla="*/ 0 h 3561246"/>
              <a:gd name="connsiteX1" fmla="*/ 1870704 w 3558476"/>
              <a:gd name="connsiteY1" fmla="*/ 2544 h 3561246"/>
              <a:gd name="connsiteX2" fmla="*/ 1961128 w 3558476"/>
              <a:gd name="connsiteY2" fmla="*/ 9251 h 3561246"/>
              <a:gd name="connsiteX3" fmla="*/ 2050397 w 3558476"/>
              <a:gd name="connsiteY3" fmla="*/ 20584 h 3561246"/>
              <a:gd name="connsiteX4" fmla="*/ 2137815 w 3558476"/>
              <a:gd name="connsiteY4" fmla="*/ 36080 h 3561246"/>
              <a:gd name="connsiteX5" fmla="*/ 2223845 w 3558476"/>
              <a:gd name="connsiteY5" fmla="*/ 56201 h 3561246"/>
              <a:gd name="connsiteX6" fmla="*/ 2308257 w 3558476"/>
              <a:gd name="connsiteY6" fmla="*/ 80023 h 3561246"/>
              <a:gd name="connsiteX7" fmla="*/ 2391050 w 3558476"/>
              <a:gd name="connsiteY7" fmla="*/ 108239 h 3561246"/>
              <a:gd name="connsiteX8" fmla="*/ 2471761 w 3558476"/>
              <a:gd name="connsiteY8" fmla="*/ 140155 h 3561246"/>
              <a:gd name="connsiteX9" fmla="*/ 2550623 w 3558476"/>
              <a:gd name="connsiteY9" fmla="*/ 175541 h 3561246"/>
              <a:gd name="connsiteX10" fmla="*/ 2627172 w 3558476"/>
              <a:gd name="connsiteY10" fmla="*/ 215090 h 3561246"/>
              <a:gd name="connsiteX11" fmla="*/ 2701870 w 3558476"/>
              <a:gd name="connsiteY11" fmla="*/ 257877 h 3561246"/>
              <a:gd name="connsiteX12" fmla="*/ 2774025 w 3558476"/>
              <a:gd name="connsiteY12" fmla="*/ 304364 h 3561246"/>
              <a:gd name="connsiteX13" fmla="*/ 2843867 w 3558476"/>
              <a:gd name="connsiteY13" fmla="*/ 353627 h 3561246"/>
              <a:gd name="connsiteX14" fmla="*/ 2910934 w 3558476"/>
              <a:gd name="connsiteY14" fmla="*/ 406590 h 3561246"/>
              <a:gd name="connsiteX15" fmla="*/ 2975688 w 3558476"/>
              <a:gd name="connsiteY15" fmla="*/ 462791 h 3561246"/>
              <a:gd name="connsiteX16" fmla="*/ 3037436 w 3558476"/>
              <a:gd name="connsiteY16" fmla="*/ 521536 h 3561246"/>
              <a:gd name="connsiteX17" fmla="*/ 3096177 w 3558476"/>
              <a:gd name="connsiteY17" fmla="*/ 583519 h 3561246"/>
              <a:gd name="connsiteX18" fmla="*/ 3152375 w 3558476"/>
              <a:gd name="connsiteY18" fmla="*/ 648277 h 3561246"/>
              <a:gd name="connsiteX19" fmla="*/ 3204872 w 3558476"/>
              <a:gd name="connsiteY19" fmla="*/ 715349 h 3561246"/>
              <a:gd name="connsiteX20" fmla="*/ 3254594 w 3558476"/>
              <a:gd name="connsiteY20" fmla="*/ 784964 h 3561246"/>
              <a:gd name="connsiteX21" fmla="*/ 3300847 w 3558476"/>
              <a:gd name="connsiteY21" fmla="*/ 857354 h 3561246"/>
              <a:gd name="connsiteX22" fmla="*/ 3343631 w 3558476"/>
              <a:gd name="connsiteY22" fmla="*/ 931826 h 3561246"/>
              <a:gd name="connsiteX23" fmla="*/ 3382946 w 3558476"/>
              <a:gd name="connsiteY23" fmla="*/ 1008611 h 3561246"/>
              <a:gd name="connsiteX24" fmla="*/ 3418561 w 3558476"/>
              <a:gd name="connsiteY24" fmla="*/ 1087709 h 3561246"/>
              <a:gd name="connsiteX25" fmla="*/ 3450475 w 3558476"/>
              <a:gd name="connsiteY25" fmla="*/ 1168426 h 3561246"/>
              <a:gd name="connsiteX26" fmla="*/ 3478690 w 3558476"/>
              <a:gd name="connsiteY26" fmla="*/ 1251224 h 3561246"/>
              <a:gd name="connsiteX27" fmla="*/ 3502510 w 3558476"/>
              <a:gd name="connsiteY27" fmla="*/ 1335872 h 3561246"/>
              <a:gd name="connsiteX28" fmla="*/ 3522168 w 3558476"/>
              <a:gd name="connsiteY28" fmla="*/ 1421908 h 3561246"/>
              <a:gd name="connsiteX29" fmla="*/ 3538125 w 3558476"/>
              <a:gd name="connsiteY29" fmla="*/ 1509332 h 3561246"/>
              <a:gd name="connsiteX30" fmla="*/ 3549457 w 3558476"/>
              <a:gd name="connsiteY30" fmla="*/ 1598606 h 3561246"/>
              <a:gd name="connsiteX31" fmla="*/ 3556163 w 3558476"/>
              <a:gd name="connsiteY31" fmla="*/ 1688805 h 3561246"/>
              <a:gd name="connsiteX32" fmla="*/ 3558476 w 3558476"/>
              <a:gd name="connsiteY32" fmla="*/ 1780392 h 3561246"/>
              <a:gd name="connsiteX33" fmla="*/ 3556163 w 3558476"/>
              <a:gd name="connsiteY33" fmla="*/ 1872210 h 3561246"/>
              <a:gd name="connsiteX34" fmla="*/ 3549457 w 3558476"/>
              <a:gd name="connsiteY34" fmla="*/ 1962640 h 3561246"/>
              <a:gd name="connsiteX35" fmla="*/ 3538125 w 3558476"/>
              <a:gd name="connsiteY35" fmla="*/ 2051683 h 3561246"/>
              <a:gd name="connsiteX36" fmla="*/ 3522168 w 3558476"/>
              <a:gd name="connsiteY36" fmla="*/ 2139338 h 3561246"/>
              <a:gd name="connsiteX37" fmla="*/ 3502510 w 3558476"/>
              <a:gd name="connsiteY37" fmla="*/ 2225374 h 3561246"/>
              <a:gd name="connsiteX38" fmla="*/ 3478690 w 3558476"/>
              <a:gd name="connsiteY38" fmla="*/ 2310023 h 3561246"/>
              <a:gd name="connsiteX39" fmla="*/ 3450475 w 3558476"/>
              <a:gd name="connsiteY39" fmla="*/ 2392821 h 3561246"/>
              <a:gd name="connsiteX40" fmla="*/ 3418561 w 3558476"/>
              <a:gd name="connsiteY40" fmla="*/ 2473537 h 3561246"/>
              <a:gd name="connsiteX41" fmla="*/ 3382946 w 3558476"/>
              <a:gd name="connsiteY41" fmla="*/ 2552635 h 3561246"/>
              <a:gd name="connsiteX42" fmla="*/ 3343631 w 3558476"/>
              <a:gd name="connsiteY42" fmla="*/ 2629189 h 3561246"/>
              <a:gd name="connsiteX43" fmla="*/ 3300847 w 3558476"/>
              <a:gd name="connsiteY43" fmla="*/ 2703892 h 3561246"/>
              <a:gd name="connsiteX44" fmla="*/ 3254594 w 3558476"/>
              <a:gd name="connsiteY44" fmla="*/ 2775820 h 3561246"/>
              <a:gd name="connsiteX45" fmla="*/ 3204872 w 3558476"/>
              <a:gd name="connsiteY45" fmla="*/ 2845898 h 3561246"/>
              <a:gd name="connsiteX46" fmla="*/ 3152375 w 3558476"/>
              <a:gd name="connsiteY46" fmla="*/ 2912969 h 3561246"/>
              <a:gd name="connsiteX47" fmla="*/ 3096177 w 3558476"/>
              <a:gd name="connsiteY47" fmla="*/ 2977727 h 3561246"/>
              <a:gd name="connsiteX48" fmla="*/ 3037436 w 3558476"/>
              <a:gd name="connsiteY48" fmla="*/ 3039479 h 3561246"/>
              <a:gd name="connsiteX49" fmla="*/ 2975688 w 3558476"/>
              <a:gd name="connsiteY49" fmla="*/ 3098455 h 3561246"/>
              <a:gd name="connsiteX50" fmla="*/ 2910934 w 3558476"/>
              <a:gd name="connsiteY50" fmla="*/ 3154656 h 3561246"/>
              <a:gd name="connsiteX51" fmla="*/ 2843867 w 3558476"/>
              <a:gd name="connsiteY51" fmla="*/ 3207388 h 3561246"/>
              <a:gd name="connsiteX52" fmla="*/ 2774025 w 3558476"/>
              <a:gd name="connsiteY52" fmla="*/ 3256882 h 3561246"/>
              <a:gd name="connsiteX53" fmla="*/ 2701870 w 3558476"/>
              <a:gd name="connsiteY53" fmla="*/ 3303369 h 3561246"/>
              <a:gd name="connsiteX54" fmla="*/ 2627172 w 3558476"/>
              <a:gd name="connsiteY54" fmla="*/ 3346156 h 3561246"/>
              <a:gd name="connsiteX55" fmla="*/ 2550623 w 3558476"/>
              <a:gd name="connsiteY55" fmla="*/ 3385705 h 3561246"/>
              <a:gd name="connsiteX56" fmla="*/ 2471761 w 3558476"/>
              <a:gd name="connsiteY56" fmla="*/ 3421091 h 3561246"/>
              <a:gd name="connsiteX57" fmla="*/ 2391050 w 3558476"/>
              <a:gd name="connsiteY57" fmla="*/ 3453007 h 3561246"/>
              <a:gd name="connsiteX58" fmla="*/ 2308257 w 3558476"/>
              <a:gd name="connsiteY58" fmla="*/ 3481223 h 3561246"/>
              <a:gd name="connsiteX59" fmla="*/ 2223845 w 3558476"/>
              <a:gd name="connsiteY59" fmla="*/ 3505045 h 3561246"/>
              <a:gd name="connsiteX60" fmla="*/ 2137815 w 3558476"/>
              <a:gd name="connsiteY60" fmla="*/ 3524935 h 3561246"/>
              <a:gd name="connsiteX61" fmla="*/ 2050397 w 3558476"/>
              <a:gd name="connsiteY61" fmla="*/ 3540662 h 3561246"/>
              <a:gd name="connsiteX62" fmla="*/ 1961128 w 3558476"/>
              <a:gd name="connsiteY62" fmla="*/ 3551995 h 3561246"/>
              <a:gd name="connsiteX63" fmla="*/ 1870704 w 3558476"/>
              <a:gd name="connsiteY63" fmla="*/ 3558702 h 3561246"/>
              <a:gd name="connsiteX64" fmla="*/ 1779122 w 3558476"/>
              <a:gd name="connsiteY64" fmla="*/ 3561246 h 3561246"/>
              <a:gd name="connsiteX65" fmla="*/ 1687772 w 3558476"/>
              <a:gd name="connsiteY65" fmla="*/ 3558702 h 3561246"/>
              <a:gd name="connsiteX66" fmla="*/ 1597579 w 3558476"/>
              <a:gd name="connsiteY66" fmla="*/ 3551995 h 3561246"/>
              <a:gd name="connsiteX67" fmla="*/ 1508311 w 3558476"/>
              <a:gd name="connsiteY67" fmla="*/ 3540662 h 3561246"/>
              <a:gd name="connsiteX68" fmla="*/ 1420893 w 3558476"/>
              <a:gd name="connsiteY68" fmla="*/ 3524935 h 3561246"/>
              <a:gd name="connsiteX69" fmla="*/ 1334631 w 3558476"/>
              <a:gd name="connsiteY69" fmla="*/ 3505045 h 3561246"/>
              <a:gd name="connsiteX70" fmla="*/ 1250219 w 3558476"/>
              <a:gd name="connsiteY70" fmla="*/ 3481223 h 3561246"/>
              <a:gd name="connsiteX71" fmla="*/ 1167657 w 3558476"/>
              <a:gd name="connsiteY71" fmla="*/ 3453007 h 3561246"/>
              <a:gd name="connsiteX72" fmla="*/ 1086946 w 3558476"/>
              <a:gd name="connsiteY72" fmla="*/ 3421091 h 3561246"/>
              <a:gd name="connsiteX73" fmla="*/ 1007853 w 3558476"/>
              <a:gd name="connsiteY73" fmla="*/ 3385705 h 3561246"/>
              <a:gd name="connsiteX74" fmla="*/ 931073 w 3558476"/>
              <a:gd name="connsiteY74" fmla="*/ 3346156 h 3561246"/>
              <a:gd name="connsiteX75" fmla="*/ 856837 w 3558476"/>
              <a:gd name="connsiteY75" fmla="*/ 3303369 h 3561246"/>
              <a:gd name="connsiteX76" fmla="*/ 784451 w 3558476"/>
              <a:gd name="connsiteY76" fmla="*/ 3256882 h 3561246"/>
              <a:gd name="connsiteX77" fmla="*/ 714840 w 3558476"/>
              <a:gd name="connsiteY77" fmla="*/ 3207388 h 3561246"/>
              <a:gd name="connsiteX78" fmla="*/ 647542 w 3558476"/>
              <a:gd name="connsiteY78" fmla="*/ 3154656 h 3561246"/>
              <a:gd name="connsiteX79" fmla="*/ 583019 w 3558476"/>
              <a:gd name="connsiteY79" fmla="*/ 3098455 h 3561246"/>
              <a:gd name="connsiteX80" fmla="*/ 521272 w 3558476"/>
              <a:gd name="connsiteY80" fmla="*/ 3039479 h 3561246"/>
              <a:gd name="connsiteX81" fmla="*/ 462299 w 3558476"/>
              <a:gd name="connsiteY81" fmla="*/ 2977727 h 3561246"/>
              <a:gd name="connsiteX82" fmla="*/ 406333 w 3558476"/>
              <a:gd name="connsiteY82" fmla="*/ 2912969 h 3561246"/>
              <a:gd name="connsiteX83" fmla="*/ 353373 w 3558476"/>
              <a:gd name="connsiteY83" fmla="*/ 2845898 h 3561246"/>
              <a:gd name="connsiteX84" fmla="*/ 304114 w 3558476"/>
              <a:gd name="connsiteY84" fmla="*/ 2775820 h 3561246"/>
              <a:gd name="connsiteX85" fmla="*/ 257398 w 3558476"/>
              <a:gd name="connsiteY85" fmla="*/ 2703892 h 3561246"/>
              <a:gd name="connsiteX86" fmla="*/ 214845 w 3558476"/>
              <a:gd name="connsiteY86" fmla="*/ 2629189 h 3561246"/>
              <a:gd name="connsiteX87" fmla="*/ 175530 w 3558476"/>
              <a:gd name="connsiteY87" fmla="*/ 2552635 h 3561246"/>
              <a:gd name="connsiteX88" fmla="*/ 139915 w 3558476"/>
              <a:gd name="connsiteY88" fmla="*/ 2473537 h 3561246"/>
              <a:gd name="connsiteX89" fmla="*/ 107769 w 3558476"/>
              <a:gd name="connsiteY89" fmla="*/ 2392821 h 3561246"/>
              <a:gd name="connsiteX90" fmla="*/ 80018 w 3558476"/>
              <a:gd name="connsiteY90" fmla="*/ 2310023 h 3561246"/>
              <a:gd name="connsiteX91" fmla="*/ 56197 w 3558476"/>
              <a:gd name="connsiteY91" fmla="*/ 2225374 h 3561246"/>
              <a:gd name="connsiteX92" fmla="*/ 36077 w 3558476"/>
              <a:gd name="connsiteY92" fmla="*/ 2139338 h 3561246"/>
              <a:gd name="connsiteX93" fmla="*/ 20583 w 3558476"/>
              <a:gd name="connsiteY93" fmla="*/ 2051683 h 3561246"/>
              <a:gd name="connsiteX94" fmla="*/ 9251 w 3558476"/>
              <a:gd name="connsiteY94" fmla="*/ 1962640 h 3561246"/>
              <a:gd name="connsiteX95" fmla="*/ 2544 w 3558476"/>
              <a:gd name="connsiteY95" fmla="*/ 1872210 h 3561246"/>
              <a:gd name="connsiteX96" fmla="*/ 0 w 3558476"/>
              <a:gd name="connsiteY96" fmla="*/ 1780392 h 3561246"/>
              <a:gd name="connsiteX97" fmla="*/ 2544 w 3558476"/>
              <a:gd name="connsiteY97" fmla="*/ 1688805 h 3561246"/>
              <a:gd name="connsiteX98" fmla="*/ 9251 w 3558476"/>
              <a:gd name="connsiteY98" fmla="*/ 1598606 h 3561246"/>
              <a:gd name="connsiteX99" fmla="*/ 20583 w 3558476"/>
              <a:gd name="connsiteY99" fmla="*/ 1509332 h 3561246"/>
              <a:gd name="connsiteX100" fmla="*/ 36077 w 3558476"/>
              <a:gd name="connsiteY100" fmla="*/ 1421908 h 3561246"/>
              <a:gd name="connsiteX101" fmla="*/ 56197 w 3558476"/>
              <a:gd name="connsiteY101" fmla="*/ 1335872 h 3561246"/>
              <a:gd name="connsiteX102" fmla="*/ 80018 w 3558476"/>
              <a:gd name="connsiteY102" fmla="*/ 1251224 h 3561246"/>
              <a:gd name="connsiteX103" fmla="*/ 107769 w 3558476"/>
              <a:gd name="connsiteY103" fmla="*/ 1168426 h 3561246"/>
              <a:gd name="connsiteX104" fmla="*/ 139915 w 3558476"/>
              <a:gd name="connsiteY104" fmla="*/ 1087709 h 3561246"/>
              <a:gd name="connsiteX105" fmla="*/ 175530 w 3558476"/>
              <a:gd name="connsiteY105" fmla="*/ 1008611 h 3561246"/>
              <a:gd name="connsiteX106" fmla="*/ 214845 w 3558476"/>
              <a:gd name="connsiteY106" fmla="*/ 931826 h 3561246"/>
              <a:gd name="connsiteX107" fmla="*/ 257398 w 3558476"/>
              <a:gd name="connsiteY107" fmla="*/ 857354 h 3561246"/>
              <a:gd name="connsiteX108" fmla="*/ 304114 w 3558476"/>
              <a:gd name="connsiteY108" fmla="*/ 784964 h 3561246"/>
              <a:gd name="connsiteX109" fmla="*/ 353373 w 3558476"/>
              <a:gd name="connsiteY109" fmla="*/ 715349 h 3561246"/>
              <a:gd name="connsiteX110" fmla="*/ 406333 w 3558476"/>
              <a:gd name="connsiteY110" fmla="*/ 648277 h 3561246"/>
              <a:gd name="connsiteX111" fmla="*/ 462299 w 3558476"/>
              <a:gd name="connsiteY111" fmla="*/ 583519 h 3561246"/>
              <a:gd name="connsiteX112" fmla="*/ 521272 w 3558476"/>
              <a:gd name="connsiteY112" fmla="*/ 521536 h 3561246"/>
              <a:gd name="connsiteX113" fmla="*/ 583019 w 3558476"/>
              <a:gd name="connsiteY113" fmla="*/ 462791 h 3561246"/>
              <a:gd name="connsiteX114" fmla="*/ 647542 w 3558476"/>
              <a:gd name="connsiteY114" fmla="*/ 406590 h 3561246"/>
              <a:gd name="connsiteX115" fmla="*/ 714840 w 3558476"/>
              <a:gd name="connsiteY115" fmla="*/ 353627 h 3561246"/>
              <a:gd name="connsiteX116" fmla="*/ 784451 w 3558476"/>
              <a:gd name="connsiteY116" fmla="*/ 304364 h 3561246"/>
              <a:gd name="connsiteX117" fmla="*/ 856837 w 3558476"/>
              <a:gd name="connsiteY117" fmla="*/ 257877 h 3561246"/>
              <a:gd name="connsiteX118" fmla="*/ 931073 w 3558476"/>
              <a:gd name="connsiteY118" fmla="*/ 215090 h 3561246"/>
              <a:gd name="connsiteX119" fmla="*/ 1007853 w 3558476"/>
              <a:gd name="connsiteY119" fmla="*/ 175541 h 3561246"/>
              <a:gd name="connsiteX120" fmla="*/ 1086946 w 3558476"/>
              <a:gd name="connsiteY120" fmla="*/ 140155 h 3561246"/>
              <a:gd name="connsiteX121" fmla="*/ 1167657 w 3558476"/>
              <a:gd name="connsiteY121" fmla="*/ 108239 h 3561246"/>
              <a:gd name="connsiteX122" fmla="*/ 1250219 w 3558476"/>
              <a:gd name="connsiteY122" fmla="*/ 80023 h 3561246"/>
              <a:gd name="connsiteX123" fmla="*/ 1334631 w 3558476"/>
              <a:gd name="connsiteY123" fmla="*/ 56201 h 3561246"/>
              <a:gd name="connsiteX124" fmla="*/ 1420893 w 3558476"/>
              <a:gd name="connsiteY124" fmla="*/ 36080 h 3561246"/>
              <a:gd name="connsiteX125" fmla="*/ 1508311 w 3558476"/>
              <a:gd name="connsiteY125" fmla="*/ 20584 h 3561246"/>
              <a:gd name="connsiteX126" fmla="*/ 1597579 w 3558476"/>
              <a:gd name="connsiteY126" fmla="*/ 9251 h 3561246"/>
              <a:gd name="connsiteX127" fmla="*/ 1687772 w 3558476"/>
              <a:gd name="connsiteY127" fmla="*/ 2544 h 3561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3558476" h="3561246">
                <a:moveTo>
                  <a:pt x="1779122" y="0"/>
                </a:moveTo>
                <a:lnTo>
                  <a:pt x="1870704" y="2544"/>
                </a:lnTo>
                <a:lnTo>
                  <a:pt x="1961128" y="9251"/>
                </a:lnTo>
                <a:lnTo>
                  <a:pt x="2050397" y="20584"/>
                </a:lnTo>
                <a:lnTo>
                  <a:pt x="2137815" y="36080"/>
                </a:lnTo>
                <a:lnTo>
                  <a:pt x="2223845" y="56201"/>
                </a:lnTo>
                <a:lnTo>
                  <a:pt x="2308257" y="80023"/>
                </a:lnTo>
                <a:lnTo>
                  <a:pt x="2391050" y="108239"/>
                </a:lnTo>
                <a:lnTo>
                  <a:pt x="2471761" y="140155"/>
                </a:lnTo>
                <a:lnTo>
                  <a:pt x="2550623" y="175541"/>
                </a:lnTo>
                <a:lnTo>
                  <a:pt x="2627172" y="215090"/>
                </a:lnTo>
                <a:lnTo>
                  <a:pt x="2701870" y="257877"/>
                </a:lnTo>
                <a:lnTo>
                  <a:pt x="2774025" y="304364"/>
                </a:lnTo>
                <a:lnTo>
                  <a:pt x="2843867" y="353627"/>
                </a:lnTo>
                <a:lnTo>
                  <a:pt x="2910934" y="406590"/>
                </a:lnTo>
                <a:lnTo>
                  <a:pt x="2975688" y="462791"/>
                </a:lnTo>
                <a:lnTo>
                  <a:pt x="3037436" y="521536"/>
                </a:lnTo>
                <a:lnTo>
                  <a:pt x="3096177" y="583519"/>
                </a:lnTo>
                <a:lnTo>
                  <a:pt x="3152375" y="648277"/>
                </a:lnTo>
                <a:lnTo>
                  <a:pt x="3204872" y="715349"/>
                </a:lnTo>
                <a:lnTo>
                  <a:pt x="3254594" y="784964"/>
                </a:lnTo>
                <a:lnTo>
                  <a:pt x="3300847" y="857354"/>
                </a:lnTo>
                <a:lnTo>
                  <a:pt x="3343631" y="931826"/>
                </a:lnTo>
                <a:lnTo>
                  <a:pt x="3382946" y="1008611"/>
                </a:lnTo>
                <a:lnTo>
                  <a:pt x="3418561" y="1087709"/>
                </a:lnTo>
                <a:lnTo>
                  <a:pt x="3450475" y="1168426"/>
                </a:lnTo>
                <a:lnTo>
                  <a:pt x="3478690" y="1251224"/>
                </a:lnTo>
                <a:lnTo>
                  <a:pt x="3502510" y="1335872"/>
                </a:lnTo>
                <a:lnTo>
                  <a:pt x="3522168" y="1421908"/>
                </a:lnTo>
                <a:lnTo>
                  <a:pt x="3538125" y="1509332"/>
                </a:lnTo>
                <a:lnTo>
                  <a:pt x="3549457" y="1598606"/>
                </a:lnTo>
                <a:lnTo>
                  <a:pt x="3556163" y="1688805"/>
                </a:lnTo>
                <a:lnTo>
                  <a:pt x="3558476" y="1780392"/>
                </a:lnTo>
                <a:lnTo>
                  <a:pt x="3556163" y="1872210"/>
                </a:lnTo>
                <a:lnTo>
                  <a:pt x="3549457" y="1962640"/>
                </a:lnTo>
                <a:lnTo>
                  <a:pt x="3538125" y="2051683"/>
                </a:lnTo>
                <a:lnTo>
                  <a:pt x="3522168" y="2139338"/>
                </a:lnTo>
                <a:lnTo>
                  <a:pt x="3502510" y="2225374"/>
                </a:lnTo>
                <a:lnTo>
                  <a:pt x="3478690" y="2310023"/>
                </a:lnTo>
                <a:lnTo>
                  <a:pt x="3450475" y="2392821"/>
                </a:lnTo>
                <a:lnTo>
                  <a:pt x="3418561" y="2473537"/>
                </a:lnTo>
                <a:lnTo>
                  <a:pt x="3382946" y="2552635"/>
                </a:lnTo>
                <a:lnTo>
                  <a:pt x="3343631" y="2629189"/>
                </a:lnTo>
                <a:lnTo>
                  <a:pt x="3300847" y="2703892"/>
                </a:lnTo>
                <a:lnTo>
                  <a:pt x="3254594" y="2775820"/>
                </a:lnTo>
                <a:lnTo>
                  <a:pt x="3204872" y="2845898"/>
                </a:lnTo>
                <a:lnTo>
                  <a:pt x="3152375" y="2912969"/>
                </a:lnTo>
                <a:lnTo>
                  <a:pt x="3096177" y="2977727"/>
                </a:lnTo>
                <a:lnTo>
                  <a:pt x="3037436" y="3039479"/>
                </a:lnTo>
                <a:lnTo>
                  <a:pt x="2975688" y="3098455"/>
                </a:lnTo>
                <a:lnTo>
                  <a:pt x="2910934" y="3154656"/>
                </a:lnTo>
                <a:lnTo>
                  <a:pt x="2843867" y="3207388"/>
                </a:lnTo>
                <a:lnTo>
                  <a:pt x="2774025" y="3256882"/>
                </a:lnTo>
                <a:lnTo>
                  <a:pt x="2701870" y="3303369"/>
                </a:lnTo>
                <a:lnTo>
                  <a:pt x="2627172" y="3346156"/>
                </a:lnTo>
                <a:lnTo>
                  <a:pt x="2550623" y="3385705"/>
                </a:lnTo>
                <a:lnTo>
                  <a:pt x="2471761" y="3421091"/>
                </a:lnTo>
                <a:lnTo>
                  <a:pt x="2391050" y="3453007"/>
                </a:lnTo>
                <a:lnTo>
                  <a:pt x="2308257" y="3481223"/>
                </a:lnTo>
                <a:lnTo>
                  <a:pt x="2223845" y="3505045"/>
                </a:lnTo>
                <a:lnTo>
                  <a:pt x="2137815" y="3524935"/>
                </a:lnTo>
                <a:lnTo>
                  <a:pt x="2050397" y="3540662"/>
                </a:lnTo>
                <a:lnTo>
                  <a:pt x="1961128" y="3551995"/>
                </a:lnTo>
                <a:lnTo>
                  <a:pt x="1870704" y="3558702"/>
                </a:lnTo>
                <a:lnTo>
                  <a:pt x="1779122" y="3561246"/>
                </a:lnTo>
                <a:lnTo>
                  <a:pt x="1687772" y="3558702"/>
                </a:lnTo>
                <a:lnTo>
                  <a:pt x="1597579" y="3551995"/>
                </a:lnTo>
                <a:lnTo>
                  <a:pt x="1508311" y="3540662"/>
                </a:lnTo>
                <a:lnTo>
                  <a:pt x="1420893" y="3524935"/>
                </a:lnTo>
                <a:lnTo>
                  <a:pt x="1334631" y="3505045"/>
                </a:lnTo>
                <a:lnTo>
                  <a:pt x="1250219" y="3481223"/>
                </a:lnTo>
                <a:lnTo>
                  <a:pt x="1167657" y="3453007"/>
                </a:lnTo>
                <a:lnTo>
                  <a:pt x="1086946" y="3421091"/>
                </a:lnTo>
                <a:lnTo>
                  <a:pt x="1007853" y="3385705"/>
                </a:lnTo>
                <a:lnTo>
                  <a:pt x="931073" y="3346156"/>
                </a:lnTo>
                <a:lnTo>
                  <a:pt x="856837" y="3303369"/>
                </a:lnTo>
                <a:lnTo>
                  <a:pt x="784451" y="3256882"/>
                </a:lnTo>
                <a:lnTo>
                  <a:pt x="714840" y="3207388"/>
                </a:lnTo>
                <a:lnTo>
                  <a:pt x="647542" y="3154656"/>
                </a:lnTo>
                <a:lnTo>
                  <a:pt x="583019" y="3098455"/>
                </a:lnTo>
                <a:lnTo>
                  <a:pt x="521272" y="3039479"/>
                </a:lnTo>
                <a:lnTo>
                  <a:pt x="462299" y="2977727"/>
                </a:lnTo>
                <a:lnTo>
                  <a:pt x="406333" y="2912969"/>
                </a:lnTo>
                <a:lnTo>
                  <a:pt x="353373" y="2845898"/>
                </a:lnTo>
                <a:lnTo>
                  <a:pt x="304114" y="2775820"/>
                </a:lnTo>
                <a:lnTo>
                  <a:pt x="257398" y="2703892"/>
                </a:lnTo>
                <a:lnTo>
                  <a:pt x="214845" y="2629189"/>
                </a:lnTo>
                <a:lnTo>
                  <a:pt x="175530" y="2552635"/>
                </a:lnTo>
                <a:lnTo>
                  <a:pt x="139915" y="2473537"/>
                </a:lnTo>
                <a:lnTo>
                  <a:pt x="107769" y="2392821"/>
                </a:lnTo>
                <a:lnTo>
                  <a:pt x="80018" y="2310023"/>
                </a:lnTo>
                <a:lnTo>
                  <a:pt x="56197" y="2225374"/>
                </a:lnTo>
                <a:lnTo>
                  <a:pt x="36077" y="2139338"/>
                </a:lnTo>
                <a:lnTo>
                  <a:pt x="20583" y="2051683"/>
                </a:lnTo>
                <a:lnTo>
                  <a:pt x="9251" y="1962640"/>
                </a:lnTo>
                <a:lnTo>
                  <a:pt x="2544" y="1872210"/>
                </a:lnTo>
                <a:lnTo>
                  <a:pt x="0" y="1780392"/>
                </a:lnTo>
                <a:lnTo>
                  <a:pt x="2544" y="1688805"/>
                </a:lnTo>
                <a:lnTo>
                  <a:pt x="9251" y="1598606"/>
                </a:lnTo>
                <a:lnTo>
                  <a:pt x="20583" y="1509332"/>
                </a:lnTo>
                <a:lnTo>
                  <a:pt x="36077" y="1421908"/>
                </a:lnTo>
                <a:lnTo>
                  <a:pt x="56197" y="1335872"/>
                </a:lnTo>
                <a:lnTo>
                  <a:pt x="80018" y="1251224"/>
                </a:lnTo>
                <a:lnTo>
                  <a:pt x="107769" y="1168426"/>
                </a:lnTo>
                <a:lnTo>
                  <a:pt x="139915" y="1087709"/>
                </a:lnTo>
                <a:lnTo>
                  <a:pt x="175530" y="1008611"/>
                </a:lnTo>
                <a:lnTo>
                  <a:pt x="214845" y="931826"/>
                </a:lnTo>
                <a:lnTo>
                  <a:pt x="257398" y="857354"/>
                </a:lnTo>
                <a:lnTo>
                  <a:pt x="304114" y="784964"/>
                </a:lnTo>
                <a:lnTo>
                  <a:pt x="353373" y="715349"/>
                </a:lnTo>
                <a:lnTo>
                  <a:pt x="406333" y="648277"/>
                </a:lnTo>
                <a:lnTo>
                  <a:pt x="462299" y="583519"/>
                </a:lnTo>
                <a:lnTo>
                  <a:pt x="521272" y="521536"/>
                </a:lnTo>
                <a:lnTo>
                  <a:pt x="583019" y="462791"/>
                </a:lnTo>
                <a:lnTo>
                  <a:pt x="647542" y="406590"/>
                </a:lnTo>
                <a:lnTo>
                  <a:pt x="714840" y="353627"/>
                </a:lnTo>
                <a:lnTo>
                  <a:pt x="784451" y="304364"/>
                </a:lnTo>
                <a:lnTo>
                  <a:pt x="856837" y="257877"/>
                </a:lnTo>
                <a:lnTo>
                  <a:pt x="931073" y="215090"/>
                </a:lnTo>
                <a:lnTo>
                  <a:pt x="1007853" y="175541"/>
                </a:lnTo>
                <a:lnTo>
                  <a:pt x="1086946" y="140155"/>
                </a:lnTo>
                <a:lnTo>
                  <a:pt x="1167657" y="108239"/>
                </a:lnTo>
                <a:lnTo>
                  <a:pt x="1250219" y="80023"/>
                </a:lnTo>
                <a:lnTo>
                  <a:pt x="1334631" y="56201"/>
                </a:lnTo>
                <a:lnTo>
                  <a:pt x="1420893" y="36080"/>
                </a:lnTo>
                <a:lnTo>
                  <a:pt x="1508311" y="20584"/>
                </a:lnTo>
                <a:lnTo>
                  <a:pt x="1597579" y="9251"/>
                </a:lnTo>
                <a:lnTo>
                  <a:pt x="1687772" y="2544"/>
                </a:lnTo>
                <a:close/>
              </a:path>
            </a:pathLst>
          </a:custGeom>
          <a:noFill/>
          <a:ln>
            <a:noFill/>
          </a:ln>
        </p:spPr>
        <p:txBody>
          <a:bodyPr vert="horz" wrap="square" lIns="91440" tIns="45720" rIns="91440" bIns="45720" numCol="1" anchor="t" anchorCtr="0" compatLnSpc="1">
            <a:prstTxWarp prst="textNoShape">
              <a:avLst/>
            </a:prstTxWarp>
          </a:bodyPr>
          <a:lstStyle>
            <a:lvl1pPr>
              <a:defRPr lang="en-US" sz="100">
                <a:solidFill>
                  <a:schemeClr val="tx1"/>
                </a:solidFill>
              </a:defRPr>
            </a:lvl1pPr>
          </a:lstStyle>
          <a:p>
            <a:pPr lvl="0"/>
            <a:endParaRPr lang="en-US"/>
          </a:p>
        </p:txBody>
      </p:sp>
      <p:sp>
        <p:nvSpPr>
          <p:cNvPr id="72" name="Рисунок 4">
            <a:extLst>
              <a:ext uri="{FF2B5EF4-FFF2-40B4-BE49-F238E27FC236}">
                <a16:creationId xmlns="" xmlns:a16="http://schemas.microsoft.com/office/drawing/2014/main" id="{5F4E1ED4-9DC5-4022-A55F-B201C947E17D}"/>
              </a:ext>
            </a:extLst>
          </p:cNvPr>
          <p:cNvSpPr>
            <a:spLocks noGrp="1"/>
          </p:cNvSpPr>
          <p:nvPr>
            <p:ph type="pic" sz="quarter" idx="30"/>
          </p:nvPr>
        </p:nvSpPr>
        <p:spPr>
          <a:xfrm>
            <a:off x="6910103" y="1513887"/>
            <a:ext cx="1353312" cy="1353312"/>
          </a:xfrm>
          <a:custGeom>
            <a:avLst/>
            <a:gdLst>
              <a:gd name="connsiteX0" fmla="*/ 1779122 w 3558476"/>
              <a:gd name="connsiteY0" fmla="*/ 0 h 3561246"/>
              <a:gd name="connsiteX1" fmla="*/ 1870704 w 3558476"/>
              <a:gd name="connsiteY1" fmla="*/ 2544 h 3561246"/>
              <a:gd name="connsiteX2" fmla="*/ 1961128 w 3558476"/>
              <a:gd name="connsiteY2" fmla="*/ 9251 h 3561246"/>
              <a:gd name="connsiteX3" fmla="*/ 2050397 w 3558476"/>
              <a:gd name="connsiteY3" fmla="*/ 20584 h 3561246"/>
              <a:gd name="connsiteX4" fmla="*/ 2137815 w 3558476"/>
              <a:gd name="connsiteY4" fmla="*/ 36080 h 3561246"/>
              <a:gd name="connsiteX5" fmla="*/ 2223845 w 3558476"/>
              <a:gd name="connsiteY5" fmla="*/ 56201 h 3561246"/>
              <a:gd name="connsiteX6" fmla="*/ 2308257 w 3558476"/>
              <a:gd name="connsiteY6" fmla="*/ 80023 h 3561246"/>
              <a:gd name="connsiteX7" fmla="*/ 2391050 w 3558476"/>
              <a:gd name="connsiteY7" fmla="*/ 108239 h 3561246"/>
              <a:gd name="connsiteX8" fmla="*/ 2471761 w 3558476"/>
              <a:gd name="connsiteY8" fmla="*/ 140155 h 3561246"/>
              <a:gd name="connsiteX9" fmla="*/ 2550623 w 3558476"/>
              <a:gd name="connsiteY9" fmla="*/ 175541 h 3561246"/>
              <a:gd name="connsiteX10" fmla="*/ 2627172 w 3558476"/>
              <a:gd name="connsiteY10" fmla="*/ 215090 h 3561246"/>
              <a:gd name="connsiteX11" fmla="*/ 2701870 w 3558476"/>
              <a:gd name="connsiteY11" fmla="*/ 257877 h 3561246"/>
              <a:gd name="connsiteX12" fmla="*/ 2774025 w 3558476"/>
              <a:gd name="connsiteY12" fmla="*/ 304364 h 3561246"/>
              <a:gd name="connsiteX13" fmla="*/ 2843867 w 3558476"/>
              <a:gd name="connsiteY13" fmla="*/ 353627 h 3561246"/>
              <a:gd name="connsiteX14" fmla="*/ 2910934 w 3558476"/>
              <a:gd name="connsiteY14" fmla="*/ 406590 h 3561246"/>
              <a:gd name="connsiteX15" fmla="*/ 2975688 w 3558476"/>
              <a:gd name="connsiteY15" fmla="*/ 462791 h 3561246"/>
              <a:gd name="connsiteX16" fmla="*/ 3037436 w 3558476"/>
              <a:gd name="connsiteY16" fmla="*/ 521536 h 3561246"/>
              <a:gd name="connsiteX17" fmla="*/ 3096177 w 3558476"/>
              <a:gd name="connsiteY17" fmla="*/ 583519 h 3561246"/>
              <a:gd name="connsiteX18" fmla="*/ 3152375 w 3558476"/>
              <a:gd name="connsiteY18" fmla="*/ 648277 h 3561246"/>
              <a:gd name="connsiteX19" fmla="*/ 3204872 w 3558476"/>
              <a:gd name="connsiteY19" fmla="*/ 715349 h 3561246"/>
              <a:gd name="connsiteX20" fmla="*/ 3254594 w 3558476"/>
              <a:gd name="connsiteY20" fmla="*/ 784964 h 3561246"/>
              <a:gd name="connsiteX21" fmla="*/ 3300847 w 3558476"/>
              <a:gd name="connsiteY21" fmla="*/ 857354 h 3561246"/>
              <a:gd name="connsiteX22" fmla="*/ 3343631 w 3558476"/>
              <a:gd name="connsiteY22" fmla="*/ 931826 h 3561246"/>
              <a:gd name="connsiteX23" fmla="*/ 3382946 w 3558476"/>
              <a:gd name="connsiteY23" fmla="*/ 1008611 h 3561246"/>
              <a:gd name="connsiteX24" fmla="*/ 3418561 w 3558476"/>
              <a:gd name="connsiteY24" fmla="*/ 1087709 h 3561246"/>
              <a:gd name="connsiteX25" fmla="*/ 3450475 w 3558476"/>
              <a:gd name="connsiteY25" fmla="*/ 1168426 h 3561246"/>
              <a:gd name="connsiteX26" fmla="*/ 3478690 w 3558476"/>
              <a:gd name="connsiteY26" fmla="*/ 1251224 h 3561246"/>
              <a:gd name="connsiteX27" fmla="*/ 3502510 w 3558476"/>
              <a:gd name="connsiteY27" fmla="*/ 1335872 h 3561246"/>
              <a:gd name="connsiteX28" fmla="*/ 3522168 w 3558476"/>
              <a:gd name="connsiteY28" fmla="*/ 1421908 h 3561246"/>
              <a:gd name="connsiteX29" fmla="*/ 3538125 w 3558476"/>
              <a:gd name="connsiteY29" fmla="*/ 1509332 h 3561246"/>
              <a:gd name="connsiteX30" fmla="*/ 3549457 w 3558476"/>
              <a:gd name="connsiteY30" fmla="*/ 1598606 h 3561246"/>
              <a:gd name="connsiteX31" fmla="*/ 3556163 w 3558476"/>
              <a:gd name="connsiteY31" fmla="*/ 1688805 h 3561246"/>
              <a:gd name="connsiteX32" fmla="*/ 3558476 w 3558476"/>
              <a:gd name="connsiteY32" fmla="*/ 1780392 h 3561246"/>
              <a:gd name="connsiteX33" fmla="*/ 3556163 w 3558476"/>
              <a:gd name="connsiteY33" fmla="*/ 1872210 h 3561246"/>
              <a:gd name="connsiteX34" fmla="*/ 3549457 w 3558476"/>
              <a:gd name="connsiteY34" fmla="*/ 1962640 h 3561246"/>
              <a:gd name="connsiteX35" fmla="*/ 3538125 w 3558476"/>
              <a:gd name="connsiteY35" fmla="*/ 2051683 h 3561246"/>
              <a:gd name="connsiteX36" fmla="*/ 3522168 w 3558476"/>
              <a:gd name="connsiteY36" fmla="*/ 2139338 h 3561246"/>
              <a:gd name="connsiteX37" fmla="*/ 3502510 w 3558476"/>
              <a:gd name="connsiteY37" fmla="*/ 2225374 h 3561246"/>
              <a:gd name="connsiteX38" fmla="*/ 3478690 w 3558476"/>
              <a:gd name="connsiteY38" fmla="*/ 2310023 h 3561246"/>
              <a:gd name="connsiteX39" fmla="*/ 3450475 w 3558476"/>
              <a:gd name="connsiteY39" fmla="*/ 2392821 h 3561246"/>
              <a:gd name="connsiteX40" fmla="*/ 3418561 w 3558476"/>
              <a:gd name="connsiteY40" fmla="*/ 2473537 h 3561246"/>
              <a:gd name="connsiteX41" fmla="*/ 3382946 w 3558476"/>
              <a:gd name="connsiteY41" fmla="*/ 2552635 h 3561246"/>
              <a:gd name="connsiteX42" fmla="*/ 3343631 w 3558476"/>
              <a:gd name="connsiteY42" fmla="*/ 2629189 h 3561246"/>
              <a:gd name="connsiteX43" fmla="*/ 3300847 w 3558476"/>
              <a:gd name="connsiteY43" fmla="*/ 2703892 h 3561246"/>
              <a:gd name="connsiteX44" fmla="*/ 3254594 w 3558476"/>
              <a:gd name="connsiteY44" fmla="*/ 2775820 h 3561246"/>
              <a:gd name="connsiteX45" fmla="*/ 3204872 w 3558476"/>
              <a:gd name="connsiteY45" fmla="*/ 2845898 h 3561246"/>
              <a:gd name="connsiteX46" fmla="*/ 3152375 w 3558476"/>
              <a:gd name="connsiteY46" fmla="*/ 2912969 h 3561246"/>
              <a:gd name="connsiteX47" fmla="*/ 3096177 w 3558476"/>
              <a:gd name="connsiteY47" fmla="*/ 2977727 h 3561246"/>
              <a:gd name="connsiteX48" fmla="*/ 3037436 w 3558476"/>
              <a:gd name="connsiteY48" fmla="*/ 3039479 h 3561246"/>
              <a:gd name="connsiteX49" fmla="*/ 2975688 w 3558476"/>
              <a:gd name="connsiteY49" fmla="*/ 3098455 h 3561246"/>
              <a:gd name="connsiteX50" fmla="*/ 2910934 w 3558476"/>
              <a:gd name="connsiteY50" fmla="*/ 3154656 h 3561246"/>
              <a:gd name="connsiteX51" fmla="*/ 2843867 w 3558476"/>
              <a:gd name="connsiteY51" fmla="*/ 3207388 h 3561246"/>
              <a:gd name="connsiteX52" fmla="*/ 2774025 w 3558476"/>
              <a:gd name="connsiteY52" fmla="*/ 3256882 h 3561246"/>
              <a:gd name="connsiteX53" fmla="*/ 2701870 w 3558476"/>
              <a:gd name="connsiteY53" fmla="*/ 3303369 h 3561246"/>
              <a:gd name="connsiteX54" fmla="*/ 2627172 w 3558476"/>
              <a:gd name="connsiteY54" fmla="*/ 3346156 h 3561246"/>
              <a:gd name="connsiteX55" fmla="*/ 2550623 w 3558476"/>
              <a:gd name="connsiteY55" fmla="*/ 3385705 h 3561246"/>
              <a:gd name="connsiteX56" fmla="*/ 2471761 w 3558476"/>
              <a:gd name="connsiteY56" fmla="*/ 3421091 h 3561246"/>
              <a:gd name="connsiteX57" fmla="*/ 2391050 w 3558476"/>
              <a:gd name="connsiteY57" fmla="*/ 3453007 h 3561246"/>
              <a:gd name="connsiteX58" fmla="*/ 2308257 w 3558476"/>
              <a:gd name="connsiteY58" fmla="*/ 3481223 h 3561246"/>
              <a:gd name="connsiteX59" fmla="*/ 2223845 w 3558476"/>
              <a:gd name="connsiteY59" fmla="*/ 3505045 h 3561246"/>
              <a:gd name="connsiteX60" fmla="*/ 2137815 w 3558476"/>
              <a:gd name="connsiteY60" fmla="*/ 3524935 h 3561246"/>
              <a:gd name="connsiteX61" fmla="*/ 2050397 w 3558476"/>
              <a:gd name="connsiteY61" fmla="*/ 3540662 h 3561246"/>
              <a:gd name="connsiteX62" fmla="*/ 1961128 w 3558476"/>
              <a:gd name="connsiteY62" fmla="*/ 3551995 h 3561246"/>
              <a:gd name="connsiteX63" fmla="*/ 1870704 w 3558476"/>
              <a:gd name="connsiteY63" fmla="*/ 3558702 h 3561246"/>
              <a:gd name="connsiteX64" fmla="*/ 1779122 w 3558476"/>
              <a:gd name="connsiteY64" fmla="*/ 3561246 h 3561246"/>
              <a:gd name="connsiteX65" fmla="*/ 1687772 w 3558476"/>
              <a:gd name="connsiteY65" fmla="*/ 3558702 h 3561246"/>
              <a:gd name="connsiteX66" fmla="*/ 1597579 w 3558476"/>
              <a:gd name="connsiteY66" fmla="*/ 3551995 h 3561246"/>
              <a:gd name="connsiteX67" fmla="*/ 1508311 w 3558476"/>
              <a:gd name="connsiteY67" fmla="*/ 3540662 h 3561246"/>
              <a:gd name="connsiteX68" fmla="*/ 1420893 w 3558476"/>
              <a:gd name="connsiteY68" fmla="*/ 3524935 h 3561246"/>
              <a:gd name="connsiteX69" fmla="*/ 1334631 w 3558476"/>
              <a:gd name="connsiteY69" fmla="*/ 3505045 h 3561246"/>
              <a:gd name="connsiteX70" fmla="*/ 1250219 w 3558476"/>
              <a:gd name="connsiteY70" fmla="*/ 3481223 h 3561246"/>
              <a:gd name="connsiteX71" fmla="*/ 1167657 w 3558476"/>
              <a:gd name="connsiteY71" fmla="*/ 3453007 h 3561246"/>
              <a:gd name="connsiteX72" fmla="*/ 1086946 w 3558476"/>
              <a:gd name="connsiteY72" fmla="*/ 3421091 h 3561246"/>
              <a:gd name="connsiteX73" fmla="*/ 1007853 w 3558476"/>
              <a:gd name="connsiteY73" fmla="*/ 3385705 h 3561246"/>
              <a:gd name="connsiteX74" fmla="*/ 931073 w 3558476"/>
              <a:gd name="connsiteY74" fmla="*/ 3346156 h 3561246"/>
              <a:gd name="connsiteX75" fmla="*/ 856837 w 3558476"/>
              <a:gd name="connsiteY75" fmla="*/ 3303369 h 3561246"/>
              <a:gd name="connsiteX76" fmla="*/ 784451 w 3558476"/>
              <a:gd name="connsiteY76" fmla="*/ 3256882 h 3561246"/>
              <a:gd name="connsiteX77" fmla="*/ 714840 w 3558476"/>
              <a:gd name="connsiteY77" fmla="*/ 3207388 h 3561246"/>
              <a:gd name="connsiteX78" fmla="*/ 647542 w 3558476"/>
              <a:gd name="connsiteY78" fmla="*/ 3154656 h 3561246"/>
              <a:gd name="connsiteX79" fmla="*/ 583019 w 3558476"/>
              <a:gd name="connsiteY79" fmla="*/ 3098455 h 3561246"/>
              <a:gd name="connsiteX80" fmla="*/ 521272 w 3558476"/>
              <a:gd name="connsiteY80" fmla="*/ 3039479 h 3561246"/>
              <a:gd name="connsiteX81" fmla="*/ 462299 w 3558476"/>
              <a:gd name="connsiteY81" fmla="*/ 2977727 h 3561246"/>
              <a:gd name="connsiteX82" fmla="*/ 406333 w 3558476"/>
              <a:gd name="connsiteY82" fmla="*/ 2912969 h 3561246"/>
              <a:gd name="connsiteX83" fmla="*/ 353373 w 3558476"/>
              <a:gd name="connsiteY83" fmla="*/ 2845898 h 3561246"/>
              <a:gd name="connsiteX84" fmla="*/ 304114 w 3558476"/>
              <a:gd name="connsiteY84" fmla="*/ 2775820 h 3561246"/>
              <a:gd name="connsiteX85" fmla="*/ 257398 w 3558476"/>
              <a:gd name="connsiteY85" fmla="*/ 2703892 h 3561246"/>
              <a:gd name="connsiteX86" fmla="*/ 214845 w 3558476"/>
              <a:gd name="connsiteY86" fmla="*/ 2629189 h 3561246"/>
              <a:gd name="connsiteX87" fmla="*/ 175530 w 3558476"/>
              <a:gd name="connsiteY87" fmla="*/ 2552635 h 3561246"/>
              <a:gd name="connsiteX88" fmla="*/ 139915 w 3558476"/>
              <a:gd name="connsiteY88" fmla="*/ 2473537 h 3561246"/>
              <a:gd name="connsiteX89" fmla="*/ 107769 w 3558476"/>
              <a:gd name="connsiteY89" fmla="*/ 2392821 h 3561246"/>
              <a:gd name="connsiteX90" fmla="*/ 80018 w 3558476"/>
              <a:gd name="connsiteY90" fmla="*/ 2310023 h 3561246"/>
              <a:gd name="connsiteX91" fmla="*/ 56197 w 3558476"/>
              <a:gd name="connsiteY91" fmla="*/ 2225374 h 3561246"/>
              <a:gd name="connsiteX92" fmla="*/ 36077 w 3558476"/>
              <a:gd name="connsiteY92" fmla="*/ 2139338 h 3561246"/>
              <a:gd name="connsiteX93" fmla="*/ 20583 w 3558476"/>
              <a:gd name="connsiteY93" fmla="*/ 2051683 h 3561246"/>
              <a:gd name="connsiteX94" fmla="*/ 9251 w 3558476"/>
              <a:gd name="connsiteY94" fmla="*/ 1962640 h 3561246"/>
              <a:gd name="connsiteX95" fmla="*/ 2544 w 3558476"/>
              <a:gd name="connsiteY95" fmla="*/ 1872210 h 3561246"/>
              <a:gd name="connsiteX96" fmla="*/ 0 w 3558476"/>
              <a:gd name="connsiteY96" fmla="*/ 1780392 h 3561246"/>
              <a:gd name="connsiteX97" fmla="*/ 2544 w 3558476"/>
              <a:gd name="connsiteY97" fmla="*/ 1688805 h 3561246"/>
              <a:gd name="connsiteX98" fmla="*/ 9251 w 3558476"/>
              <a:gd name="connsiteY98" fmla="*/ 1598606 h 3561246"/>
              <a:gd name="connsiteX99" fmla="*/ 20583 w 3558476"/>
              <a:gd name="connsiteY99" fmla="*/ 1509332 h 3561246"/>
              <a:gd name="connsiteX100" fmla="*/ 36077 w 3558476"/>
              <a:gd name="connsiteY100" fmla="*/ 1421908 h 3561246"/>
              <a:gd name="connsiteX101" fmla="*/ 56197 w 3558476"/>
              <a:gd name="connsiteY101" fmla="*/ 1335872 h 3561246"/>
              <a:gd name="connsiteX102" fmla="*/ 80018 w 3558476"/>
              <a:gd name="connsiteY102" fmla="*/ 1251224 h 3561246"/>
              <a:gd name="connsiteX103" fmla="*/ 107769 w 3558476"/>
              <a:gd name="connsiteY103" fmla="*/ 1168426 h 3561246"/>
              <a:gd name="connsiteX104" fmla="*/ 139915 w 3558476"/>
              <a:gd name="connsiteY104" fmla="*/ 1087709 h 3561246"/>
              <a:gd name="connsiteX105" fmla="*/ 175530 w 3558476"/>
              <a:gd name="connsiteY105" fmla="*/ 1008611 h 3561246"/>
              <a:gd name="connsiteX106" fmla="*/ 214845 w 3558476"/>
              <a:gd name="connsiteY106" fmla="*/ 931826 h 3561246"/>
              <a:gd name="connsiteX107" fmla="*/ 257398 w 3558476"/>
              <a:gd name="connsiteY107" fmla="*/ 857354 h 3561246"/>
              <a:gd name="connsiteX108" fmla="*/ 304114 w 3558476"/>
              <a:gd name="connsiteY108" fmla="*/ 784964 h 3561246"/>
              <a:gd name="connsiteX109" fmla="*/ 353373 w 3558476"/>
              <a:gd name="connsiteY109" fmla="*/ 715349 h 3561246"/>
              <a:gd name="connsiteX110" fmla="*/ 406333 w 3558476"/>
              <a:gd name="connsiteY110" fmla="*/ 648277 h 3561246"/>
              <a:gd name="connsiteX111" fmla="*/ 462299 w 3558476"/>
              <a:gd name="connsiteY111" fmla="*/ 583519 h 3561246"/>
              <a:gd name="connsiteX112" fmla="*/ 521272 w 3558476"/>
              <a:gd name="connsiteY112" fmla="*/ 521536 h 3561246"/>
              <a:gd name="connsiteX113" fmla="*/ 583019 w 3558476"/>
              <a:gd name="connsiteY113" fmla="*/ 462791 h 3561246"/>
              <a:gd name="connsiteX114" fmla="*/ 647542 w 3558476"/>
              <a:gd name="connsiteY114" fmla="*/ 406590 h 3561246"/>
              <a:gd name="connsiteX115" fmla="*/ 714840 w 3558476"/>
              <a:gd name="connsiteY115" fmla="*/ 353627 h 3561246"/>
              <a:gd name="connsiteX116" fmla="*/ 784451 w 3558476"/>
              <a:gd name="connsiteY116" fmla="*/ 304364 h 3561246"/>
              <a:gd name="connsiteX117" fmla="*/ 856837 w 3558476"/>
              <a:gd name="connsiteY117" fmla="*/ 257877 h 3561246"/>
              <a:gd name="connsiteX118" fmla="*/ 931073 w 3558476"/>
              <a:gd name="connsiteY118" fmla="*/ 215090 h 3561246"/>
              <a:gd name="connsiteX119" fmla="*/ 1007853 w 3558476"/>
              <a:gd name="connsiteY119" fmla="*/ 175541 h 3561246"/>
              <a:gd name="connsiteX120" fmla="*/ 1086946 w 3558476"/>
              <a:gd name="connsiteY120" fmla="*/ 140155 h 3561246"/>
              <a:gd name="connsiteX121" fmla="*/ 1167657 w 3558476"/>
              <a:gd name="connsiteY121" fmla="*/ 108239 h 3561246"/>
              <a:gd name="connsiteX122" fmla="*/ 1250219 w 3558476"/>
              <a:gd name="connsiteY122" fmla="*/ 80023 h 3561246"/>
              <a:gd name="connsiteX123" fmla="*/ 1334631 w 3558476"/>
              <a:gd name="connsiteY123" fmla="*/ 56201 h 3561246"/>
              <a:gd name="connsiteX124" fmla="*/ 1420893 w 3558476"/>
              <a:gd name="connsiteY124" fmla="*/ 36080 h 3561246"/>
              <a:gd name="connsiteX125" fmla="*/ 1508311 w 3558476"/>
              <a:gd name="connsiteY125" fmla="*/ 20584 h 3561246"/>
              <a:gd name="connsiteX126" fmla="*/ 1597579 w 3558476"/>
              <a:gd name="connsiteY126" fmla="*/ 9251 h 3561246"/>
              <a:gd name="connsiteX127" fmla="*/ 1687772 w 3558476"/>
              <a:gd name="connsiteY127" fmla="*/ 2544 h 3561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3558476" h="3561246">
                <a:moveTo>
                  <a:pt x="1779122" y="0"/>
                </a:moveTo>
                <a:lnTo>
                  <a:pt x="1870704" y="2544"/>
                </a:lnTo>
                <a:lnTo>
                  <a:pt x="1961128" y="9251"/>
                </a:lnTo>
                <a:lnTo>
                  <a:pt x="2050397" y="20584"/>
                </a:lnTo>
                <a:lnTo>
                  <a:pt x="2137815" y="36080"/>
                </a:lnTo>
                <a:lnTo>
                  <a:pt x="2223845" y="56201"/>
                </a:lnTo>
                <a:lnTo>
                  <a:pt x="2308257" y="80023"/>
                </a:lnTo>
                <a:lnTo>
                  <a:pt x="2391050" y="108239"/>
                </a:lnTo>
                <a:lnTo>
                  <a:pt x="2471761" y="140155"/>
                </a:lnTo>
                <a:lnTo>
                  <a:pt x="2550623" y="175541"/>
                </a:lnTo>
                <a:lnTo>
                  <a:pt x="2627172" y="215090"/>
                </a:lnTo>
                <a:lnTo>
                  <a:pt x="2701870" y="257877"/>
                </a:lnTo>
                <a:lnTo>
                  <a:pt x="2774025" y="304364"/>
                </a:lnTo>
                <a:lnTo>
                  <a:pt x="2843867" y="353627"/>
                </a:lnTo>
                <a:lnTo>
                  <a:pt x="2910934" y="406590"/>
                </a:lnTo>
                <a:lnTo>
                  <a:pt x="2975688" y="462791"/>
                </a:lnTo>
                <a:lnTo>
                  <a:pt x="3037436" y="521536"/>
                </a:lnTo>
                <a:lnTo>
                  <a:pt x="3096177" y="583519"/>
                </a:lnTo>
                <a:lnTo>
                  <a:pt x="3152375" y="648277"/>
                </a:lnTo>
                <a:lnTo>
                  <a:pt x="3204872" y="715349"/>
                </a:lnTo>
                <a:lnTo>
                  <a:pt x="3254594" y="784964"/>
                </a:lnTo>
                <a:lnTo>
                  <a:pt x="3300847" y="857354"/>
                </a:lnTo>
                <a:lnTo>
                  <a:pt x="3343631" y="931826"/>
                </a:lnTo>
                <a:lnTo>
                  <a:pt x="3382946" y="1008611"/>
                </a:lnTo>
                <a:lnTo>
                  <a:pt x="3418561" y="1087709"/>
                </a:lnTo>
                <a:lnTo>
                  <a:pt x="3450475" y="1168426"/>
                </a:lnTo>
                <a:lnTo>
                  <a:pt x="3478690" y="1251224"/>
                </a:lnTo>
                <a:lnTo>
                  <a:pt x="3502510" y="1335872"/>
                </a:lnTo>
                <a:lnTo>
                  <a:pt x="3522168" y="1421908"/>
                </a:lnTo>
                <a:lnTo>
                  <a:pt x="3538125" y="1509332"/>
                </a:lnTo>
                <a:lnTo>
                  <a:pt x="3549457" y="1598606"/>
                </a:lnTo>
                <a:lnTo>
                  <a:pt x="3556163" y="1688805"/>
                </a:lnTo>
                <a:lnTo>
                  <a:pt x="3558476" y="1780392"/>
                </a:lnTo>
                <a:lnTo>
                  <a:pt x="3556163" y="1872210"/>
                </a:lnTo>
                <a:lnTo>
                  <a:pt x="3549457" y="1962640"/>
                </a:lnTo>
                <a:lnTo>
                  <a:pt x="3538125" y="2051683"/>
                </a:lnTo>
                <a:lnTo>
                  <a:pt x="3522168" y="2139338"/>
                </a:lnTo>
                <a:lnTo>
                  <a:pt x="3502510" y="2225374"/>
                </a:lnTo>
                <a:lnTo>
                  <a:pt x="3478690" y="2310023"/>
                </a:lnTo>
                <a:lnTo>
                  <a:pt x="3450475" y="2392821"/>
                </a:lnTo>
                <a:lnTo>
                  <a:pt x="3418561" y="2473537"/>
                </a:lnTo>
                <a:lnTo>
                  <a:pt x="3382946" y="2552635"/>
                </a:lnTo>
                <a:lnTo>
                  <a:pt x="3343631" y="2629189"/>
                </a:lnTo>
                <a:lnTo>
                  <a:pt x="3300847" y="2703892"/>
                </a:lnTo>
                <a:lnTo>
                  <a:pt x="3254594" y="2775820"/>
                </a:lnTo>
                <a:lnTo>
                  <a:pt x="3204872" y="2845898"/>
                </a:lnTo>
                <a:lnTo>
                  <a:pt x="3152375" y="2912969"/>
                </a:lnTo>
                <a:lnTo>
                  <a:pt x="3096177" y="2977727"/>
                </a:lnTo>
                <a:lnTo>
                  <a:pt x="3037436" y="3039479"/>
                </a:lnTo>
                <a:lnTo>
                  <a:pt x="2975688" y="3098455"/>
                </a:lnTo>
                <a:lnTo>
                  <a:pt x="2910934" y="3154656"/>
                </a:lnTo>
                <a:lnTo>
                  <a:pt x="2843867" y="3207388"/>
                </a:lnTo>
                <a:lnTo>
                  <a:pt x="2774025" y="3256882"/>
                </a:lnTo>
                <a:lnTo>
                  <a:pt x="2701870" y="3303369"/>
                </a:lnTo>
                <a:lnTo>
                  <a:pt x="2627172" y="3346156"/>
                </a:lnTo>
                <a:lnTo>
                  <a:pt x="2550623" y="3385705"/>
                </a:lnTo>
                <a:lnTo>
                  <a:pt x="2471761" y="3421091"/>
                </a:lnTo>
                <a:lnTo>
                  <a:pt x="2391050" y="3453007"/>
                </a:lnTo>
                <a:lnTo>
                  <a:pt x="2308257" y="3481223"/>
                </a:lnTo>
                <a:lnTo>
                  <a:pt x="2223845" y="3505045"/>
                </a:lnTo>
                <a:lnTo>
                  <a:pt x="2137815" y="3524935"/>
                </a:lnTo>
                <a:lnTo>
                  <a:pt x="2050397" y="3540662"/>
                </a:lnTo>
                <a:lnTo>
                  <a:pt x="1961128" y="3551995"/>
                </a:lnTo>
                <a:lnTo>
                  <a:pt x="1870704" y="3558702"/>
                </a:lnTo>
                <a:lnTo>
                  <a:pt x="1779122" y="3561246"/>
                </a:lnTo>
                <a:lnTo>
                  <a:pt x="1687772" y="3558702"/>
                </a:lnTo>
                <a:lnTo>
                  <a:pt x="1597579" y="3551995"/>
                </a:lnTo>
                <a:lnTo>
                  <a:pt x="1508311" y="3540662"/>
                </a:lnTo>
                <a:lnTo>
                  <a:pt x="1420893" y="3524935"/>
                </a:lnTo>
                <a:lnTo>
                  <a:pt x="1334631" y="3505045"/>
                </a:lnTo>
                <a:lnTo>
                  <a:pt x="1250219" y="3481223"/>
                </a:lnTo>
                <a:lnTo>
                  <a:pt x="1167657" y="3453007"/>
                </a:lnTo>
                <a:lnTo>
                  <a:pt x="1086946" y="3421091"/>
                </a:lnTo>
                <a:lnTo>
                  <a:pt x="1007853" y="3385705"/>
                </a:lnTo>
                <a:lnTo>
                  <a:pt x="931073" y="3346156"/>
                </a:lnTo>
                <a:lnTo>
                  <a:pt x="856837" y="3303369"/>
                </a:lnTo>
                <a:lnTo>
                  <a:pt x="784451" y="3256882"/>
                </a:lnTo>
                <a:lnTo>
                  <a:pt x="714840" y="3207388"/>
                </a:lnTo>
                <a:lnTo>
                  <a:pt x="647542" y="3154656"/>
                </a:lnTo>
                <a:lnTo>
                  <a:pt x="583019" y="3098455"/>
                </a:lnTo>
                <a:lnTo>
                  <a:pt x="521272" y="3039479"/>
                </a:lnTo>
                <a:lnTo>
                  <a:pt x="462299" y="2977727"/>
                </a:lnTo>
                <a:lnTo>
                  <a:pt x="406333" y="2912969"/>
                </a:lnTo>
                <a:lnTo>
                  <a:pt x="353373" y="2845898"/>
                </a:lnTo>
                <a:lnTo>
                  <a:pt x="304114" y="2775820"/>
                </a:lnTo>
                <a:lnTo>
                  <a:pt x="257398" y="2703892"/>
                </a:lnTo>
                <a:lnTo>
                  <a:pt x="214845" y="2629189"/>
                </a:lnTo>
                <a:lnTo>
                  <a:pt x="175530" y="2552635"/>
                </a:lnTo>
                <a:lnTo>
                  <a:pt x="139915" y="2473537"/>
                </a:lnTo>
                <a:lnTo>
                  <a:pt x="107769" y="2392821"/>
                </a:lnTo>
                <a:lnTo>
                  <a:pt x="80018" y="2310023"/>
                </a:lnTo>
                <a:lnTo>
                  <a:pt x="56197" y="2225374"/>
                </a:lnTo>
                <a:lnTo>
                  <a:pt x="36077" y="2139338"/>
                </a:lnTo>
                <a:lnTo>
                  <a:pt x="20583" y="2051683"/>
                </a:lnTo>
                <a:lnTo>
                  <a:pt x="9251" y="1962640"/>
                </a:lnTo>
                <a:lnTo>
                  <a:pt x="2544" y="1872210"/>
                </a:lnTo>
                <a:lnTo>
                  <a:pt x="0" y="1780392"/>
                </a:lnTo>
                <a:lnTo>
                  <a:pt x="2544" y="1688805"/>
                </a:lnTo>
                <a:lnTo>
                  <a:pt x="9251" y="1598606"/>
                </a:lnTo>
                <a:lnTo>
                  <a:pt x="20583" y="1509332"/>
                </a:lnTo>
                <a:lnTo>
                  <a:pt x="36077" y="1421908"/>
                </a:lnTo>
                <a:lnTo>
                  <a:pt x="56197" y="1335872"/>
                </a:lnTo>
                <a:lnTo>
                  <a:pt x="80018" y="1251224"/>
                </a:lnTo>
                <a:lnTo>
                  <a:pt x="107769" y="1168426"/>
                </a:lnTo>
                <a:lnTo>
                  <a:pt x="139915" y="1087709"/>
                </a:lnTo>
                <a:lnTo>
                  <a:pt x="175530" y="1008611"/>
                </a:lnTo>
                <a:lnTo>
                  <a:pt x="214845" y="931826"/>
                </a:lnTo>
                <a:lnTo>
                  <a:pt x="257398" y="857354"/>
                </a:lnTo>
                <a:lnTo>
                  <a:pt x="304114" y="784964"/>
                </a:lnTo>
                <a:lnTo>
                  <a:pt x="353373" y="715349"/>
                </a:lnTo>
                <a:lnTo>
                  <a:pt x="406333" y="648277"/>
                </a:lnTo>
                <a:lnTo>
                  <a:pt x="462299" y="583519"/>
                </a:lnTo>
                <a:lnTo>
                  <a:pt x="521272" y="521536"/>
                </a:lnTo>
                <a:lnTo>
                  <a:pt x="583019" y="462791"/>
                </a:lnTo>
                <a:lnTo>
                  <a:pt x="647542" y="406590"/>
                </a:lnTo>
                <a:lnTo>
                  <a:pt x="714840" y="353627"/>
                </a:lnTo>
                <a:lnTo>
                  <a:pt x="784451" y="304364"/>
                </a:lnTo>
                <a:lnTo>
                  <a:pt x="856837" y="257877"/>
                </a:lnTo>
                <a:lnTo>
                  <a:pt x="931073" y="215090"/>
                </a:lnTo>
                <a:lnTo>
                  <a:pt x="1007853" y="175541"/>
                </a:lnTo>
                <a:lnTo>
                  <a:pt x="1086946" y="140155"/>
                </a:lnTo>
                <a:lnTo>
                  <a:pt x="1167657" y="108239"/>
                </a:lnTo>
                <a:lnTo>
                  <a:pt x="1250219" y="80023"/>
                </a:lnTo>
                <a:lnTo>
                  <a:pt x="1334631" y="56201"/>
                </a:lnTo>
                <a:lnTo>
                  <a:pt x="1420893" y="36080"/>
                </a:lnTo>
                <a:lnTo>
                  <a:pt x="1508311" y="20584"/>
                </a:lnTo>
                <a:lnTo>
                  <a:pt x="1597579" y="9251"/>
                </a:lnTo>
                <a:lnTo>
                  <a:pt x="1687772" y="2544"/>
                </a:lnTo>
                <a:close/>
              </a:path>
            </a:pathLst>
          </a:custGeom>
          <a:noFill/>
          <a:ln>
            <a:noFill/>
          </a:ln>
        </p:spPr>
        <p:txBody>
          <a:bodyPr vert="horz" wrap="square" lIns="91440" tIns="45720" rIns="91440" bIns="45720" numCol="1" anchor="t" anchorCtr="0" compatLnSpc="1">
            <a:prstTxWarp prst="textNoShape">
              <a:avLst/>
            </a:prstTxWarp>
          </a:bodyPr>
          <a:lstStyle>
            <a:lvl1pPr>
              <a:defRPr lang="en-US" sz="100">
                <a:solidFill>
                  <a:schemeClr val="tx1"/>
                </a:solidFill>
              </a:defRPr>
            </a:lvl1pPr>
          </a:lstStyle>
          <a:p>
            <a:pPr lvl="0"/>
            <a:endParaRPr lang="en-US"/>
          </a:p>
        </p:txBody>
      </p:sp>
      <p:sp>
        <p:nvSpPr>
          <p:cNvPr id="73" name="Рисунок 4">
            <a:extLst>
              <a:ext uri="{FF2B5EF4-FFF2-40B4-BE49-F238E27FC236}">
                <a16:creationId xmlns="" xmlns:a16="http://schemas.microsoft.com/office/drawing/2014/main" id="{6D7B6C4D-4E82-4CCB-B82B-2BD79FCDD30C}"/>
              </a:ext>
            </a:extLst>
          </p:cNvPr>
          <p:cNvSpPr>
            <a:spLocks noGrp="1"/>
          </p:cNvSpPr>
          <p:nvPr>
            <p:ph type="pic" sz="quarter" idx="31"/>
          </p:nvPr>
        </p:nvSpPr>
        <p:spPr>
          <a:xfrm>
            <a:off x="9832680" y="1513887"/>
            <a:ext cx="1353312" cy="1353312"/>
          </a:xfrm>
          <a:custGeom>
            <a:avLst/>
            <a:gdLst>
              <a:gd name="connsiteX0" fmla="*/ 1779122 w 3558476"/>
              <a:gd name="connsiteY0" fmla="*/ 0 h 3561246"/>
              <a:gd name="connsiteX1" fmla="*/ 1870704 w 3558476"/>
              <a:gd name="connsiteY1" fmla="*/ 2544 h 3561246"/>
              <a:gd name="connsiteX2" fmla="*/ 1961128 w 3558476"/>
              <a:gd name="connsiteY2" fmla="*/ 9251 h 3561246"/>
              <a:gd name="connsiteX3" fmla="*/ 2050397 w 3558476"/>
              <a:gd name="connsiteY3" fmla="*/ 20584 h 3561246"/>
              <a:gd name="connsiteX4" fmla="*/ 2137815 w 3558476"/>
              <a:gd name="connsiteY4" fmla="*/ 36080 h 3561246"/>
              <a:gd name="connsiteX5" fmla="*/ 2223845 w 3558476"/>
              <a:gd name="connsiteY5" fmla="*/ 56201 h 3561246"/>
              <a:gd name="connsiteX6" fmla="*/ 2308257 w 3558476"/>
              <a:gd name="connsiteY6" fmla="*/ 80023 h 3561246"/>
              <a:gd name="connsiteX7" fmla="*/ 2391050 w 3558476"/>
              <a:gd name="connsiteY7" fmla="*/ 108239 h 3561246"/>
              <a:gd name="connsiteX8" fmla="*/ 2471761 w 3558476"/>
              <a:gd name="connsiteY8" fmla="*/ 140155 h 3561246"/>
              <a:gd name="connsiteX9" fmla="*/ 2550623 w 3558476"/>
              <a:gd name="connsiteY9" fmla="*/ 175541 h 3561246"/>
              <a:gd name="connsiteX10" fmla="*/ 2627172 w 3558476"/>
              <a:gd name="connsiteY10" fmla="*/ 215090 h 3561246"/>
              <a:gd name="connsiteX11" fmla="*/ 2701870 w 3558476"/>
              <a:gd name="connsiteY11" fmla="*/ 257877 h 3561246"/>
              <a:gd name="connsiteX12" fmla="*/ 2774025 w 3558476"/>
              <a:gd name="connsiteY12" fmla="*/ 304364 h 3561246"/>
              <a:gd name="connsiteX13" fmla="*/ 2843867 w 3558476"/>
              <a:gd name="connsiteY13" fmla="*/ 353627 h 3561246"/>
              <a:gd name="connsiteX14" fmla="*/ 2910934 w 3558476"/>
              <a:gd name="connsiteY14" fmla="*/ 406590 h 3561246"/>
              <a:gd name="connsiteX15" fmla="*/ 2975688 w 3558476"/>
              <a:gd name="connsiteY15" fmla="*/ 462791 h 3561246"/>
              <a:gd name="connsiteX16" fmla="*/ 3037436 w 3558476"/>
              <a:gd name="connsiteY16" fmla="*/ 521536 h 3561246"/>
              <a:gd name="connsiteX17" fmla="*/ 3096177 w 3558476"/>
              <a:gd name="connsiteY17" fmla="*/ 583519 h 3561246"/>
              <a:gd name="connsiteX18" fmla="*/ 3152375 w 3558476"/>
              <a:gd name="connsiteY18" fmla="*/ 648277 h 3561246"/>
              <a:gd name="connsiteX19" fmla="*/ 3204872 w 3558476"/>
              <a:gd name="connsiteY19" fmla="*/ 715349 h 3561246"/>
              <a:gd name="connsiteX20" fmla="*/ 3254594 w 3558476"/>
              <a:gd name="connsiteY20" fmla="*/ 784964 h 3561246"/>
              <a:gd name="connsiteX21" fmla="*/ 3300847 w 3558476"/>
              <a:gd name="connsiteY21" fmla="*/ 857354 h 3561246"/>
              <a:gd name="connsiteX22" fmla="*/ 3343631 w 3558476"/>
              <a:gd name="connsiteY22" fmla="*/ 931826 h 3561246"/>
              <a:gd name="connsiteX23" fmla="*/ 3382946 w 3558476"/>
              <a:gd name="connsiteY23" fmla="*/ 1008611 h 3561246"/>
              <a:gd name="connsiteX24" fmla="*/ 3418561 w 3558476"/>
              <a:gd name="connsiteY24" fmla="*/ 1087709 h 3561246"/>
              <a:gd name="connsiteX25" fmla="*/ 3450475 w 3558476"/>
              <a:gd name="connsiteY25" fmla="*/ 1168426 h 3561246"/>
              <a:gd name="connsiteX26" fmla="*/ 3478690 w 3558476"/>
              <a:gd name="connsiteY26" fmla="*/ 1251224 h 3561246"/>
              <a:gd name="connsiteX27" fmla="*/ 3502510 w 3558476"/>
              <a:gd name="connsiteY27" fmla="*/ 1335872 h 3561246"/>
              <a:gd name="connsiteX28" fmla="*/ 3522168 w 3558476"/>
              <a:gd name="connsiteY28" fmla="*/ 1421908 h 3561246"/>
              <a:gd name="connsiteX29" fmla="*/ 3538125 w 3558476"/>
              <a:gd name="connsiteY29" fmla="*/ 1509332 h 3561246"/>
              <a:gd name="connsiteX30" fmla="*/ 3549457 w 3558476"/>
              <a:gd name="connsiteY30" fmla="*/ 1598606 h 3561246"/>
              <a:gd name="connsiteX31" fmla="*/ 3556163 w 3558476"/>
              <a:gd name="connsiteY31" fmla="*/ 1688805 h 3561246"/>
              <a:gd name="connsiteX32" fmla="*/ 3558476 w 3558476"/>
              <a:gd name="connsiteY32" fmla="*/ 1780392 h 3561246"/>
              <a:gd name="connsiteX33" fmla="*/ 3556163 w 3558476"/>
              <a:gd name="connsiteY33" fmla="*/ 1872210 h 3561246"/>
              <a:gd name="connsiteX34" fmla="*/ 3549457 w 3558476"/>
              <a:gd name="connsiteY34" fmla="*/ 1962640 h 3561246"/>
              <a:gd name="connsiteX35" fmla="*/ 3538125 w 3558476"/>
              <a:gd name="connsiteY35" fmla="*/ 2051683 h 3561246"/>
              <a:gd name="connsiteX36" fmla="*/ 3522168 w 3558476"/>
              <a:gd name="connsiteY36" fmla="*/ 2139338 h 3561246"/>
              <a:gd name="connsiteX37" fmla="*/ 3502510 w 3558476"/>
              <a:gd name="connsiteY37" fmla="*/ 2225374 h 3561246"/>
              <a:gd name="connsiteX38" fmla="*/ 3478690 w 3558476"/>
              <a:gd name="connsiteY38" fmla="*/ 2310023 h 3561246"/>
              <a:gd name="connsiteX39" fmla="*/ 3450475 w 3558476"/>
              <a:gd name="connsiteY39" fmla="*/ 2392821 h 3561246"/>
              <a:gd name="connsiteX40" fmla="*/ 3418561 w 3558476"/>
              <a:gd name="connsiteY40" fmla="*/ 2473537 h 3561246"/>
              <a:gd name="connsiteX41" fmla="*/ 3382946 w 3558476"/>
              <a:gd name="connsiteY41" fmla="*/ 2552635 h 3561246"/>
              <a:gd name="connsiteX42" fmla="*/ 3343631 w 3558476"/>
              <a:gd name="connsiteY42" fmla="*/ 2629189 h 3561246"/>
              <a:gd name="connsiteX43" fmla="*/ 3300847 w 3558476"/>
              <a:gd name="connsiteY43" fmla="*/ 2703892 h 3561246"/>
              <a:gd name="connsiteX44" fmla="*/ 3254594 w 3558476"/>
              <a:gd name="connsiteY44" fmla="*/ 2775820 h 3561246"/>
              <a:gd name="connsiteX45" fmla="*/ 3204872 w 3558476"/>
              <a:gd name="connsiteY45" fmla="*/ 2845898 h 3561246"/>
              <a:gd name="connsiteX46" fmla="*/ 3152375 w 3558476"/>
              <a:gd name="connsiteY46" fmla="*/ 2912969 h 3561246"/>
              <a:gd name="connsiteX47" fmla="*/ 3096177 w 3558476"/>
              <a:gd name="connsiteY47" fmla="*/ 2977727 h 3561246"/>
              <a:gd name="connsiteX48" fmla="*/ 3037436 w 3558476"/>
              <a:gd name="connsiteY48" fmla="*/ 3039479 h 3561246"/>
              <a:gd name="connsiteX49" fmla="*/ 2975688 w 3558476"/>
              <a:gd name="connsiteY49" fmla="*/ 3098455 h 3561246"/>
              <a:gd name="connsiteX50" fmla="*/ 2910934 w 3558476"/>
              <a:gd name="connsiteY50" fmla="*/ 3154656 h 3561246"/>
              <a:gd name="connsiteX51" fmla="*/ 2843867 w 3558476"/>
              <a:gd name="connsiteY51" fmla="*/ 3207388 h 3561246"/>
              <a:gd name="connsiteX52" fmla="*/ 2774025 w 3558476"/>
              <a:gd name="connsiteY52" fmla="*/ 3256882 h 3561246"/>
              <a:gd name="connsiteX53" fmla="*/ 2701870 w 3558476"/>
              <a:gd name="connsiteY53" fmla="*/ 3303369 h 3561246"/>
              <a:gd name="connsiteX54" fmla="*/ 2627172 w 3558476"/>
              <a:gd name="connsiteY54" fmla="*/ 3346156 h 3561246"/>
              <a:gd name="connsiteX55" fmla="*/ 2550623 w 3558476"/>
              <a:gd name="connsiteY55" fmla="*/ 3385705 h 3561246"/>
              <a:gd name="connsiteX56" fmla="*/ 2471761 w 3558476"/>
              <a:gd name="connsiteY56" fmla="*/ 3421091 h 3561246"/>
              <a:gd name="connsiteX57" fmla="*/ 2391050 w 3558476"/>
              <a:gd name="connsiteY57" fmla="*/ 3453007 h 3561246"/>
              <a:gd name="connsiteX58" fmla="*/ 2308257 w 3558476"/>
              <a:gd name="connsiteY58" fmla="*/ 3481223 h 3561246"/>
              <a:gd name="connsiteX59" fmla="*/ 2223845 w 3558476"/>
              <a:gd name="connsiteY59" fmla="*/ 3505045 h 3561246"/>
              <a:gd name="connsiteX60" fmla="*/ 2137815 w 3558476"/>
              <a:gd name="connsiteY60" fmla="*/ 3524935 h 3561246"/>
              <a:gd name="connsiteX61" fmla="*/ 2050397 w 3558476"/>
              <a:gd name="connsiteY61" fmla="*/ 3540662 h 3561246"/>
              <a:gd name="connsiteX62" fmla="*/ 1961128 w 3558476"/>
              <a:gd name="connsiteY62" fmla="*/ 3551995 h 3561246"/>
              <a:gd name="connsiteX63" fmla="*/ 1870704 w 3558476"/>
              <a:gd name="connsiteY63" fmla="*/ 3558702 h 3561246"/>
              <a:gd name="connsiteX64" fmla="*/ 1779122 w 3558476"/>
              <a:gd name="connsiteY64" fmla="*/ 3561246 h 3561246"/>
              <a:gd name="connsiteX65" fmla="*/ 1687772 w 3558476"/>
              <a:gd name="connsiteY65" fmla="*/ 3558702 h 3561246"/>
              <a:gd name="connsiteX66" fmla="*/ 1597579 w 3558476"/>
              <a:gd name="connsiteY66" fmla="*/ 3551995 h 3561246"/>
              <a:gd name="connsiteX67" fmla="*/ 1508311 w 3558476"/>
              <a:gd name="connsiteY67" fmla="*/ 3540662 h 3561246"/>
              <a:gd name="connsiteX68" fmla="*/ 1420893 w 3558476"/>
              <a:gd name="connsiteY68" fmla="*/ 3524935 h 3561246"/>
              <a:gd name="connsiteX69" fmla="*/ 1334631 w 3558476"/>
              <a:gd name="connsiteY69" fmla="*/ 3505045 h 3561246"/>
              <a:gd name="connsiteX70" fmla="*/ 1250219 w 3558476"/>
              <a:gd name="connsiteY70" fmla="*/ 3481223 h 3561246"/>
              <a:gd name="connsiteX71" fmla="*/ 1167657 w 3558476"/>
              <a:gd name="connsiteY71" fmla="*/ 3453007 h 3561246"/>
              <a:gd name="connsiteX72" fmla="*/ 1086946 w 3558476"/>
              <a:gd name="connsiteY72" fmla="*/ 3421091 h 3561246"/>
              <a:gd name="connsiteX73" fmla="*/ 1007853 w 3558476"/>
              <a:gd name="connsiteY73" fmla="*/ 3385705 h 3561246"/>
              <a:gd name="connsiteX74" fmla="*/ 931073 w 3558476"/>
              <a:gd name="connsiteY74" fmla="*/ 3346156 h 3561246"/>
              <a:gd name="connsiteX75" fmla="*/ 856837 w 3558476"/>
              <a:gd name="connsiteY75" fmla="*/ 3303369 h 3561246"/>
              <a:gd name="connsiteX76" fmla="*/ 784451 w 3558476"/>
              <a:gd name="connsiteY76" fmla="*/ 3256882 h 3561246"/>
              <a:gd name="connsiteX77" fmla="*/ 714840 w 3558476"/>
              <a:gd name="connsiteY77" fmla="*/ 3207388 h 3561246"/>
              <a:gd name="connsiteX78" fmla="*/ 647542 w 3558476"/>
              <a:gd name="connsiteY78" fmla="*/ 3154656 h 3561246"/>
              <a:gd name="connsiteX79" fmla="*/ 583019 w 3558476"/>
              <a:gd name="connsiteY79" fmla="*/ 3098455 h 3561246"/>
              <a:gd name="connsiteX80" fmla="*/ 521272 w 3558476"/>
              <a:gd name="connsiteY80" fmla="*/ 3039479 h 3561246"/>
              <a:gd name="connsiteX81" fmla="*/ 462299 w 3558476"/>
              <a:gd name="connsiteY81" fmla="*/ 2977727 h 3561246"/>
              <a:gd name="connsiteX82" fmla="*/ 406333 w 3558476"/>
              <a:gd name="connsiteY82" fmla="*/ 2912969 h 3561246"/>
              <a:gd name="connsiteX83" fmla="*/ 353373 w 3558476"/>
              <a:gd name="connsiteY83" fmla="*/ 2845898 h 3561246"/>
              <a:gd name="connsiteX84" fmla="*/ 304114 w 3558476"/>
              <a:gd name="connsiteY84" fmla="*/ 2775820 h 3561246"/>
              <a:gd name="connsiteX85" fmla="*/ 257398 w 3558476"/>
              <a:gd name="connsiteY85" fmla="*/ 2703892 h 3561246"/>
              <a:gd name="connsiteX86" fmla="*/ 214845 w 3558476"/>
              <a:gd name="connsiteY86" fmla="*/ 2629189 h 3561246"/>
              <a:gd name="connsiteX87" fmla="*/ 175530 w 3558476"/>
              <a:gd name="connsiteY87" fmla="*/ 2552635 h 3561246"/>
              <a:gd name="connsiteX88" fmla="*/ 139915 w 3558476"/>
              <a:gd name="connsiteY88" fmla="*/ 2473537 h 3561246"/>
              <a:gd name="connsiteX89" fmla="*/ 107769 w 3558476"/>
              <a:gd name="connsiteY89" fmla="*/ 2392821 h 3561246"/>
              <a:gd name="connsiteX90" fmla="*/ 80018 w 3558476"/>
              <a:gd name="connsiteY90" fmla="*/ 2310023 h 3561246"/>
              <a:gd name="connsiteX91" fmla="*/ 56197 w 3558476"/>
              <a:gd name="connsiteY91" fmla="*/ 2225374 h 3561246"/>
              <a:gd name="connsiteX92" fmla="*/ 36077 w 3558476"/>
              <a:gd name="connsiteY92" fmla="*/ 2139338 h 3561246"/>
              <a:gd name="connsiteX93" fmla="*/ 20583 w 3558476"/>
              <a:gd name="connsiteY93" fmla="*/ 2051683 h 3561246"/>
              <a:gd name="connsiteX94" fmla="*/ 9251 w 3558476"/>
              <a:gd name="connsiteY94" fmla="*/ 1962640 h 3561246"/>
              <a:gd name="connsiteX95" fmla="*/ 2544 w 3558476"/>
              <a:gd name="connsiteY95" fmla="*/ 1872210 h 3561246"/>
              <a:gd name="connsiteX96" fmla="*/ 0 w 3558476"/>
              <a:gd name="connsiteY96" fmla="*/ 1780392 h 3561246"/>
              <a:gd name="connsiteX97" fmla="*/ 2544 w 3558476"/>
              <a:gd name="connsiteY97" fmla="*/ 1688805 h 3561246"/>
              <a:gd name="connsiteX98" fmla="*/ 9251 w 3558476"/>
              <a:gd name="connsiteY98" fmla="*/ 1598606 h 3561246"/>
              <a:gd name="connsiteX99" fmla="*/ 20583 w 3558476"/>
              <a:gd name="connsiteY99" fmla="*/ 1509332 h 3561246"/>
              <a:gd name="connsiteX100" fmla="*/ 36077 w 3558476"/>
              <a:gd name="connsiteY100" fmla="*/ 1421908 h 3561246"/>
              <a:gd name="connsiteX101" fmla="*/ 56197 w 3558476"/>
              <a:gd name="connsiteY101" fmla="*/ 1335872 h 3561246"/>
              <a:gd name="connsiteX102" fmla="*/ 80018 w 3558476"/>
              <a:gd name="connsiteY102" fmla="*/ 1251224 h 3561246"/>
              <a:gd name="connsiteX103" fmla="*/ 107769 w 3558476"/>
              <a:gd name="connsiteY103" fmla="*/ 1168426 h 3561246"/>
              <a:gd name="connsiteX104" fmla="*/ 139915 w 3558476"/>
              <a:gd name="connsiteY104" fmla="*/ 1087709 h 3561246"/>
              <a:gd name="connsiteX105" fmla="*/ 175530 w 3558476"/>
              <a:gd name="connsiteY105" fmla="*/ 1008611 h 3561246"/>
              <a:gd name="connsiteX106" fmla="*/ 214845 w 3558476"/>
              <a:gd name="connsiteY106" fmla="*/ 931826 h 3561246"/>
              <a:gd name="connsiteX107" fmla="*/ 257398 w 3558476"/>
              <a:gd name="connsiteY107" fmla="*/ 857354 h 3561246"/>
              <a:gd name="connsiteX108" fmla="*/ 304114 w 3558476"/>
              <a:gd name="connsiteY108" fmla="*/ 784964 h 3561246"/>
              <a:gd name="connsiteX109" fmla="*/ 353373 w 3558476"/>
              <a:gd name="connsiteY109" fmla="*/ 715349 h 3561246"/>
              <a:gd name="connsiteX110" fmla="*/ 406333 w 3558476"/>
              <a:gd name="connsiteY110" fmla="*/ 648277 h 3561246"/>
              <a:gd name="connsiteX111" fmla="*/ 462299 w 3558476"/>
              <a:gd name="connsiteY111" fmla="*/ 583519 h 3561246"/>
              <a:gd name="connsiteX112" fmla="*/ 521272 w 3558476"/>
              <a:gd name="connsiteY112" fmla="*/ 521536 h 3561246"/>
              <a:gd name="connsiteX113" fmla="*/ 583019 w 3558476"/>
              <a:gd name="connsiteY113" fmla="*/ 462791 h 3561246"/>
              <a:gd name="connsiteX114" fmla="*/ 647542 w 3558476"/>
              <a:gd name="connsiteY114" fmla="*/ 406590 h 3561246"/>
              <a:gd name="connsiteX115" fmla="*/ 714840 w 3558476"/>
              <a:gd name="connsiteY115" fmla="*/ 353627 h 3561246"/>
              <a:gd name="connsiteX116" fmla="*/ 784451 w 3558476"/>
              <a:gd name="connsiteY116" fmla="*/ 304364 h 3561246"/>
              <a:gd name="connsiteX117" fmla="*/ 856837 w 3558476"/>
              <a:gd name="connsiteY117" fmla="*/ 257877 h 3561246"/>
              <a:gd name="connsiteX118" fmla="*/ 931073 w 3558476"/>
              <a:gd name="connsiteY118" fmla="*/ 215090 h 3561246"/>
              <a:gd name="connsiteX119" fmla="*/ 1007853 w 3558476"/>
              <a:gd name="connsiteY119" fmla="*/ 175541 h 3561246"/>
              <a:gd name="connsiteX120" fmla="*/ 1086946 w 3558476"/>
              <a:gd name="connsiteY120" fmla="*/ 140155 h 3561246"/>
              <a:gd name="connsiteX121" fmla="*/ 1167657 w 3558476"/>
              <a:gd name="connsiteY121" fmla="*/ 108239 h 3561246"/>
              <a:gd name="connsiteX122" fmla="*/ 1250219 w 3558476"/>
              <a:gd name="connsiteY122" fmla="*/ 80023 h 3561246"/>
              <a:gd name="connsiteX123" fmla="*/ 1334631 w 3558476"/>
              <a:gd name="connsiteY123" fmla="*/ 56201 h 3561246"/>
              <a:gd name="connsiteX124" fmla="*/ 1420893 w 3558476"/>
              <a:gd name="connsiteY124" fmla="*/ 36080 h 3561246"/>
              <a:gd name="connsiteX125" fmla="*/ 1508311 w 3558476"/>
              <a:gd name="connsiteY125" fmla="*/ 20584 h 3561246"/>
              <a:gd name="connsiteX126" fmla="*/ 1597579 w 3558476"/>
              <a:gd name="connsiteY126" fmla="*/ 9251 h 3561246"/>
              <a:gd name="connsiteX127" fmla="*/ 1687772 w 3558476"/>
              <a:gd name="connsiteY127" fmla="*/ 2544 h 3561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3558476" h="3561246">
                <a:moveTo>
                  <a:pt x="1779122" y="0"/>
                </a:moveTo>
                <a:lnTo>
                  <a:pt x="1870704" y="2544"/>
                </a:lnTo>
                <a:lnTo>
                  <a:pt x="1961128" y="9251"/>
                </a:lnTo>
                <a:lnTo>
                  <a:pt x="2050397" y="20584"/>
                </a:lnTo>
                <a:lnTo>
                  <a:pt x="2137815" y="36080"/>
                </a:lnTo>
                <a:lnTo>
                  <a:pt x="2223845" y="56201"/>
                </a:lnTo>
                <a:lnTo>
                  <a:pt x="2308257" y="80023"/>
                </a:lnTo>
                <a:lnTo>
                  <a:pt x="2391050" y="108239"/>
                </a:lnTo>
                <a:lnTo>
                  <a:pt x="2471761" y="140155"/>
                </a:lnTo>
                <a:lnTo>
                  <a:pt x="2550623" y="175541"/>
                </a:lnTo>
                <a:lnTo>
                  <a:pt x="2627172" y="215090"/>
                </a:lnTo>
                <a:lnTo>
                  <a:pt x="2701870" y="257877"/>
                </a:lnTo>
                <a:lnTo>
                  <a:pt x="2774025" y="304364"/>
                </a:lnTo>
                <a:lnTo>
                  <a:pt x="2843867" y="353627"/>
                </a:lnTo>
                <a:lnTo>
                  <a:pt x="2910934" y="406590"/>
                </a:lnTo>
                <a:lnTo>
                  <a:pt x="2975688" y="462791"/>
                </a:lnTo>
                <a:lnTo>
                  <a:pt x="3037436" y="521536"/>
                </a:lnTo>
                <a:lnTo>
                  <a:pt x="3096177" y="583519"/>
                </a:lnTo>
                <a:lnTo>
                  <a:pt x="3152375" y="648277"/>
                </a:lnTo>
                <a:lnTo>
                  <a:pt x="3204872" y="715349"/>
                </a:lnTo>
                <a:lnTo>
                  <a:pt x="3254594" y="784964"/>
                </a:lnTo>
                <a:lnTo>
                  <a:pt x="3300847" y="857354"/>
                </a:lnTo>
                <a:lnTo>
                  <a:pt x="3343631" y="931826"/>
                </a:lnTo>
                <a:lnTo>
                  <a:pt x="3382946" y="1008611"/>
                </a:lnTo>
                <a:lnTo>
                  <a:pt x="3418561" y="1087709"/>
                </a:lnTo>
                <a:lnTo>
                  <a:pt x="3450475" y="1168426"/>
                </a:lnTo>
                <a:lnTo>
                  <a:pt x="3478690" y="1251224"/>
                </a:lnTo>
                <a:lnTo>
                  <a:pt x="3502510" y="1335872"/>
                </a:lnTo>
                <a:lnTo>
                  <a:pt x="3522168" y="1421908"/>
                </a:lnTo>
                <a:lnTo>
                  <a:pt x="3538125" y="1509332"/>
                </a:lnTo>
                <a:lnTo>
                  <a:pt x="3549457" y="1598606"/>
                </a:lnTo>
                <a:lnTo>
                  <a:pt x="3556163" y="1688805"/>
                </a:lnTo>
                <a:lnTo>
                  <a:pt x="3558476" y="1780392"/>
                </a:lnTo>
                <a:lnTo>
                  <a:pt x="3556163" y="1872210"/>
                </a:lnTo>
                <a:lnTo>
                  <a:pt x="3549457" y="1962640"/>
                </a:lnTo>
                <a:lnTo>
                  <a:pt x="3538125" y="2051683"/>
                </a:lnTo>
                <a:lnTo>
                  <a:pt x="3522168" y="2139338"/>
                </a:lnTo>
                <a:lnTo>
                  <a:pt x="3502510" y="2225374"/>
                </a:lnTo>
                <a:lnTo>
                  <a:pt x="3478690" y="2310023"/>
                </a:lnTo>
                <a:lnTo>
                  <a:pt x="3450475" y="2392821"/>
                </a:lnTo>
                <a:lnTo>
                  <a:pt x="3418561" y="2473537"/>
                </a:lnTo>
                <a:lnTo>
                  <a:pt x="3382946" y="2552635"/>
                </a:lnTo>
                <a:lnTo>
                  <a:pt x="3343631" y="2629189"/>
                </a:lnTo>
                <a:lnTo>
                  <a:pt x="3300847" y="2703892"/>
                </a:lnTo>
                <a:lnTo>
                  <a:pt x="3254594" y="2775820"/>
                </a:lnTo>
                <a:lnTo>
                  <a:pt x="3204872" y="2845898"/>
                </a:lnTo>
                <a:lnTo>
                  <a:pt x="3152375" y="2912969"/>
                </a:lnTo>
                <a:lnTo>
                  <a:pt x="3096177" y="2977727"/>
                </a:lnTo>
                <a:lnTo>
                  <a:pt x="3037436" y="3039479"/>
                </a:lnTo>
                <a:lnTo>
                  <a:pt x="2975688" y="3098455"/>
                </a:lnTo>
                <a:lnTo>
                  <a:pt x="2910934" y="3154656"/>
                </a:lnTo>
                <a:lnTo>
                  <a:pt x="2843867" y="3207388"/>
                </a:lnTo>
                <a:lnTo>
                  <a:pt x="2774025" y="3256882"/>
                </a:lnTo>
                <a:lnTo>
                  <a:pt x="2701870" y="3303369"/>
                </a:lnTo>
                <a:lnTo>
                  <a:pt x="2627172" y="3346156"/>
                </a:lnTo>
                <a:lnTo>
                  <a:pt x="2550623" y="3385705"/>
                </a:lnTo>
                <a:lnTo>
                  <a:pt x="2471761" y="3421091"/>
                </a:lnTo>
                <a:lnTo>
                  <a:pt x="2391050" y="3453007"/>
                </a:lnTo>
                <a:lnTo>
                  <a:pt x="2308257" y="3481223"/>
                </a:lnTo>
                <a:lnTo>
                  <a:pt x="2223845" y="3505045"/>
                </a:lnTo>
                <a:lnTo>
                  <a:pt x="2137815" y="3524935"/>
                </a:lnTo>
                <a:lnTo>
                  <a:pt x="2050397" y="3540662"/>
                </a:lnTo>
                <a:lnTo>
                  <a:pt x="1961128" y="3551995"/>
                </a:lnTo>
                <a:lnTo>
                  <a:pt x="1870704" y="3558702"/>
                </a:lnTo>
                <a:lnTo>
                  <a:pt x="1779122" y="3561246"/>
                </a:lnTo>
                <a:lnTo>
                  <a:pt x="1687772" y="3558702"/>
                </a:lnTo>
                <a:lnTo>
                  <a:pt x="1597579" y="3551995"/>
                </a:lnTo>
                <a:lnTo>
                  <a:pt x="1508311" y="3540662"/>
                </a:lnTo>
                <a:lnTo>
                  <a:pt x="1420893" y="3524935"/>
                </a:lnTo>
                <a:lnTo>
                  <a:pt x="1334631" y="3505045"/>
                </a:lnTo>
                <a:lnTo>
                  <a:pt x="1250219" y="3481223"/>
                </a:lnTo>
                <a:lnTo>
                  <a:pt x="1167657" y="3453007"/>
                </a:lnTo>
                <a:lnTo>
                  <a:pt x="1086946" y="3421091"/>
                </a:lnTo>
                <a:lnTo>
                  <a:pt x="1007853" y="3385705"/>
                </a:lnTo>
                <a:lnTo>
                  <a:pt x="931073" y="3346156"/>
                </a:lnTo>
                <a:lnTo>
                  <a:pt x="856837" y="3303369"/>
                </a:lnTo>
                <a:lnTo>
                  <a:pt x="784451" y="3256882"/>
                </a:lnTo>
                <a:lnTo>
                  <a:pt x="714840" y="3207388"/>
                </a:lnTo>
                <a:lnTo>
                  <a:pt x="647542" y="3154656"/>
                </a:lnTo>
                <a:lnTo>
                  <a:pt x="583019" y="3098455"/>
                </a:lnTo>
                <a:lnTo>
                  <a:pt x="521272" y="3039479"/>
                </a:lnTo>
                <a:lnTo>
                  <a:pt x="462299" y="2977727"/>
                </a:lnTo>
                <a:lnTo>
                  <a:pt x="406333" y="2912969"/>
                </a:lnTo>
                <a:lnTo>
                  <a:pt x="353373" y="2845898"/>
                </a:lnTo>
                <a:lnTo>
                  <a:pt x="304114" y="2775820"/>
                </a:lnTo>
                <a:lnTo>
                  <a:pt x="257398" y="2703892"/>
                </a:lnTo>
                <a:lnTo>
                  <a:pt x="214845" y="2629189"/>
                </a:lnTo>
                <a:lnTo>
                  <a:pt x="175530" y="2552635"/>
                </a:lnTo>
                <a:lnTo>
                  <a:pt x="139915" y="2473537"/>
                </a:lnTo>
                <a:lnTo>
                  <a:pt x="107769" y="2392821"/>
                </a:lnTo>
                <a:lnTo>
                  <a:pt x="80018" y="2310023"/>
                </a:lnTo>
                <a:lnTo>
                  <a:pt x="56197" y="2225374"/>
                </a:lnTo>
                <a:lnTo>
                  <a:pt x="36077" y="2139338"/>
                </a:lnTo>
                <a:lnTo>
                  <a:pt x="20583" y="2051683"/>
                </a:lnTo>
                <a:lnTo>
                  <a:pt x="9251" y="1962640"/>
                </a:lnTo>
                <a:lnTo>
                  <a:pt x="2544" y="1872210"/>
                </a:lnTo>
                <a:lnTo>
                  <a:pt x="0" y="1780392"/>
                </a:lnTo>
                <a:lnTo>
                  <a:pt x="2544" y="1688805"/>
                </a:lnTo>
                <a:lnTo>
                  <a:pt x="9251" y="1598606"/>
                </a:lnTo>
                <a:lnTo>
                  <a:pt x="20583" y="1509332"/>
                </a:lnTo>
                <a:lnTo>
                  <a:pt x="36077" y="1421908"/>
                </a:lnTo>
                <a:lnTo>
                  <a:pt x="56197" y="1335872"/>
                </a:lnTo>
                <a:lnTo>
                  <a:pt x="80018" y="1251224"/>
                </a:lnTo>
                <a:lnTo>
                  <a:pt x="107769" y="1168426"/>
                </a:lnTo>
                <a:lnTo>
                  <a:pt x="139915" y="1087709"/>
                </a:lnTo>
                <a:lnTo>
                  <a:pt x="175530" y="1008611"/>
                </a:lnTo>
                <a:lnTo>
                  <a:pt x="214845" y="931826"/>
                </a:lnTo>
                <a:lnTo>
                  <a:pt x="257398" y="857354"/>
                </a:lnTo>
                <a:lnTo>
                  <a:pt x="304114" y="784964"/>
                </a:lnTo>
                <a:lnTo>
                  <a:pt x="353373" y="715349"/>
                </a:lnTo>
                <a:lnTo>
                  <a:pt x="406333" y="648277"/>
                </a:lnTo>
                <a:lnTo>
                  <a:pt x="462299" y="583519"/>
                </a:lnTo>
                <a:lnTo>
                  <a:pt x="521272" y="521536"/>
                </a:lnTo>
                <a:lnTo>
                  <a:pt x="583019" y="462791"/>
                </a:lnTo>
                <a:lnTo>
                  <a:pt x="647542" y="406590"/>
                </a:lnTo>
                <a:lnTo>
                  <a:pt x="714840" y="353627"/>
                </a:lnTo>
                <a:lnTo>
                  <a:pt x="784451" y="304364"/>
                </a:lnTo>
                <a:lnTo>
                  <a:pt x="856837" y="257877"/>
                </a:lnTo>
                <a:lnTo>
                  <a:pt x="931073" y="215090"/>
                </a:lnTo>
                <a:lnTo>
                  <a:pt x="1007853" y="175541"/>
                </a:lnTo>
                <a:lnTo>
                  <a:pt x="1086946" y="140155"/>
                </a:lnTo>
                <a:lnTo>
                  <a:pt x="1167657" y="108239"/>
                </a:lnTo>
                <a:lnTo>
                  <a:pt x="1250219" y="80023"/>
                </a:lnTo>
                <a:lnTo>
                  <a:pt x="1334631" y="56201"/>
                </a:lnTo>
                <a:lnTo>
                  <a:pt x="1420893" y="36080"/>
                </a:lnTo>
                <a:lnTo>
                  <a:pt x="1508311" y="20584"/>
                </a:lnTo>
                <a:lnTo>
                  <a:pt x="1597579" y="9251"/>
                </a:lnTo>
                <a:lnTo>
                  <a:pt x="1687772" y="2544"/>
                </a:lnTo>
                <a:close/>
              </a:path>
            </a:pathLst>
          </a:custGeom>
          <a:noFill/>
          <a:ln>
            <a:noFill/>
          </a:ln>
        </p:spPr>
        <p:txBody>
          <a:bodyPr vert="horz" wrap="square" lIns="91440" tIns="45720" rIns="91440" bIns="45720" numCol="1" anchor="t" anchorCtr="0" compatLnSpc="1">
            <a:prstTxWarp prst="textNoShape">
              <a:avLst/>
            </a:prstTxWarp>
          </a:bodyPr>
          <a:lstStyle>
            <a:lvl1pPr>
              <a:defRPr lang="en-US" sz="100">
                <a:solidFill>
                  <a:schemeClr val="tx1"/>
                </a:solidFill>
              </a:defRPr>
            </a:lvl1pPr>
          </a:lstStyle>
          <a:p>
            <a:pPr lvl="0"/>
            <a:endParaRPr lang="en-US"/>
          </a:p>
        </p:txBody>
      </p:sp>
      <p:sp>
        <p:nvSpPr>
          <p:cNvPr id="2" name="Title 1">
            <a:extLst>
              <a:ext uri="{FF2B5EF4-FFF2-40B4-BE49-F238E27FC236}">
                <a16:creationId xmlns="" xmlns:a16="http://schemas.microsoft.com/office/drawing/2014/main" id="{023C2252-56D1-401B-A507-DD11CD84B9E0}"/>
              </a:ext>
            </a:extLst>
          </p:cNvPr>
          <p:cNvSpPr>
            <a:spLocks noGrp="1"/>
          </p:cNvSpPr>
          <p:nvPr>
            <p:ph type="title"/>
          </p:nvPr>
        </p:nvSpPr>
        <p:spPr/>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31461247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ustom Layout 3">
    <p:spTree>
      <p:nvGrpSpPr>
        <p:cNvPr id="1" name=""/>
        <p:cNvGrpSpPr/>
        <p:nvPr/>
      </p:nvGrpSpPr>
      <p:grpSpPr>
        <a:xfrm>
          <a:off x="0" y="0"/>
          <a:ext cx="0" cy="0"/>
          <a:chOff x="0" y="0"/>
          <a:chExt cx="0" cy="0"/>
        </a:xfrm>
      </p:grpSpPr>
      <p:pic>
        <p:nvPicPr>
          <p:cNvPr id="4" name="Picture 3" descr="A picture containing snow, light, looking, dark&#10;&#10;Description automatically generated">
            <a:extLst>
              <a:ext uri="{FF2B5EF4-FFF2-40B4-BE49-F238E27FC236}">
                <a16:creationId xmlns="" xmlns:a16="http://schemas.microsoft.com/office/drawing/2014/main" id="{86D50025-3887-4084-978B-093CD01E307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867400" y="0"/>
            <a:ext cx="6324600" cy="6858000"/>
          </a:xfrm>
          <a:prstGeom prst="rect">
            <a:avLst/>
          </a:prstGeom>
        </p:spPr>
      </p:pic>
      <p:sp>
        <p:nvSpPr>
          <p:cNvPr id="5" name="Rectangle 4">
            <a:extLst>
              <a:ext uri="{FF2B5EF4-FFF2-40B4-BE49-F238E27FC236}">
                <a16:creationId xmlns="" xmlns:a16="http://schemas.microsoft.com/office/drawing/2014/main" id="{83066F2F-52E7-4EFC-A180-DCD274565875}"/>
              </a:ext>
            </a:extLst>
          </p:cNvPr>
          <p:cNvSpPr/>
          <p:nvPr userDrawn="1"/>
        </p:nvSpPr>
        <p:spPr>
          <a:xfrm flipV="1">
            <a:off x="5867400" y="4"/>
            <a:ext cx="6324600" cy="6857996"/>
          </a:xfrm>
          <a:prstGeom prst="rect">
            <a:avLst/>
          </a:prstGeom>
          <a:solidFill>
            <a:schemeClr val="tx1">
              <a:alpha val="22000"/>
            </a:schemeClr>
          </a:solidFill>
          <a:ln>
            <a:noFill/>
          </a:ln>
          <a:effectLst>
            <a:outerShdw blurRad="317500" dist="1905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pic>
        <p:nvPicPr>
          <p:cNvPr id="6" name="Picture 5" descr="A picture containing indoor, table, woman, cake&#10;&#10;Description automatically generated">
            <a:extLst>
              <a:ext uri="{FF2B5EF4-FFF2-40B4-BE49-F238E27FC236}">
                <a16:creationId xmlns="" xmlns:a16="http://schemas.microsoft.com/office/drawing/2014/main" id="{548EC2E6-45D1-410E-84C9-40F1B82E065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5867400" cy="6849754"/>
          </a:xfrm>
          <a:prstGeom prst="rect">
            <a:avLst/>
          </a:prstGeom>
        </p:spPr>
      </p:pic>
      <p:sp>
        <p:nvSpPr>
          <p:cNvPr id="7" name="Rectangle 6">
            <a:extLst>
              <a:ext uri="{FF2B5EF4-FFF2-40B4-BE49-F238E27FC236}">
                <a16:creationId xmlns="" xmlns:a16="http://schemas.microsoft.com/office/drawing/2014/main" id="{192329D9-FC59-40AB-A99E-545F07671AA5}"/>
              </a:ext>
            </a:extLst>
          </p:cNvPr>
          <p:cNvSpPr/>
          <p:nvPr userDrawn="1"/>
        </p:nvSpPr>
        <p:spPr>
          <a:xfrm>
            <a:off x="-1" y="0"/>
            <a:ext cx="5867401" cy="6858000"/>
          </a:xfrm>
          <a:prstGeom prst="rect">
            <a:avLst/>
          </a:prstGeom>
          <a:solidFill>
            <a:schemeClr val="accent1"/>
          </a:solidFill>
          <a:ln>
            <a:no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wrap="none" lIns="121896" tIns="60948" rIns="121896" bIns="60948" anchor="ctr"/>
          <a:lstStyle/>
          <a:p>
            <a:pPr algn="ctr" eaLnBrk="0" hangingPunct="0"/>
            <a:endParaRPr lang="en-ID" sz="2400" b="1" kern="0" dirty="0">
              <a:solidFill>
                <a:srgbClr val="FFFFFF"/>
              </a:solidFill>
              <a:latin typeface="Arial" panose="020B0604020202020204" pitchFamily="34" charset="0"/>
              <a:ea typeface="微软雅黑" pitchFamily="34" charset="-122"/>
              <a:cs typeface="Arial" panose="020B0604020202020204" pitchFamily="34" charset="0"/>
            </a:endParaRPr>
          </a:p>
        </p:txBody>
      </p:sp>
      <p:sp>
        <p:nvSpPr>
          <p:cNvPr id="21" name="Footer Placeholder 4">
            <a:extLst>
              <a:ext uri="{FF2B5EF4-FFF2-40B4-BE49-F238E27FC236}">
                <a16:creationId xmlns="" xmlns:a16="http://schemas.microsoft.com/office/drawing/2014/main" id="{16CE370B-1FA2-45ED-81BD-D37CB4412455}"/>
              </a:ext>
            </a:extLst>
          </p:cNvPr>
          <p:cNvSpPr txBox="1">
            <a:spLocks/>
          </p:cNvSpPr>
          <p:nvPr userDrawn="1"/>
        </p:nvSpPr>
        <p:spPr>
          <a:xfrm>
            <a:off x="7810497" y="6450009"/>
            <a:ext cx="4114800" cy="228602"/>
          </a:xfrm>
          <a:prstGeom prst="rect">
            <a:avLst/>
          </a:prstGeom>
        </p:spPr>
        <p:txBody>
          <a:bodyPr vert="horz" wrap="none" lIns="0" tIns="0" rIns="0" bIns="0" rtlCol="0" anchor="b" anchorCtr="0"/>
          <a:lstStyle>
            <a:defPPr>
              <a:defRPr lang="en-US"/>
            </a:defPPr>
            <a:lvl1pPr marL="0" algn="ctr" defTabSz="914400" rtl="0" eaLnBrk="1" latinLnBrk="0" hangingPunct="1">
              <a:defRPr sz="1200" kern="1200" baseline="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7588F42-506D-4B42-9DD1-9C5C6AB782D0}" type="slidenum">
              <a:rPr lang="en-US" b="1" smtClean="0">
                <a:latin typeface="Arial" panose="020B0604020202020204"/>
              </a:rPr>
              <a:pPr algn="r"/>
              <a:t>‹#›</a:t>
            </a:fld>
            <a:endParaRPr lang="en-US" b="1" dirty="0">
              <a:latin typeface="Arial" panose="020B0604020202020204"/>
            </a:endParaRPr>
          </a:p>
        </p:txBody>
      </p:sp>
      <p:pic>
        <p:nvPicPr>
          <p:cNvPr id="22" name="Picture 21">
            <a:extLst>
              <a:ext uri="{FF2B5EF4-FFF2-40B4-BE49-F238E27FC236}">
                <a16:creationId xmlns="" xmlns:a16="http://schemas.microsoft.com/office/drawing/2014/main" id="{7F795FC5-9ACA-4FCD-86DE-546E9F8C6BCD}"/>
              </a:ext>
            </a:extLst>
          </p:cNvPr>
          <p:cNvPicPr>
            <a:picLocks noChangeAspect="1"/>
          </p:cNvPicPr>
          <p:nvPr userDrawn="1"/>
        </p:nvPicPr>
        <p:blipFill>
          <a:blip r:embed="rId4"/>
          <a:stretch>
            <a:fillRect/>
          </a:stretch>
        </p:blipFill>
        <p:spPr>
          <a:xfrm>
            <a:off x="10403826" y="267695"/>
            <a:ext cx="1532046" cy="413136"/>
          </a:xfrm>
          <a:prstGeom prst="rect">
            <a:avLst/>
          </a:prstGeom>
        </p:spPr>
      </p:pic>
      <p:sp>
        <p:nvSpPr>
          <p:cNvPr id="29" name="Content Placeholder 42">
            <a:extLst>
              <a:ext uri="{FF2B5EF4-FFF2-40B4-BE49-F238E27FC236}">
                <a16:creationId xmlns="" xmlns:a16="http://schemas.microsoft.com/office/drawing/2014/main" id="{A86D4AF8-55D1-472C-8427-84117F1F60B5}"/>
              </a:ext>
            </a:extLst>
          </p:cNvPr>
          <p:cNvSpPr>
            <a:spLocks noGrp="1"/>
          </p:cNvSpPr>
          <p:nvPr>
            <p:ph sz="quarter" idx="19"/>
          </p:nvPr>
        </p:nvSpPr>
        <p:spPr>
          <a:xfrm>
            <a:off x="5867398" y="1113341"/>
            <a:ext cx="5829300" cy="920736"/>
          </a:xfrm>
          <a:prstGeom prst="rect">
            <a:avLst/>
          </a:prstGeom>
          <a:gradFill>
            <a:gsLst>
              <a:gs pos="100000">
                <a:schemeClr val="bg1">
                  <a:alpha val="62000"/>
                </a:schemeClr>
              </a:gs>
              <a:gs pos="0">
                <a:schemeClr val="bg1"/>
              </a:gs>
            </a:gsLst>
            <a:lin ang="0" scaled="1"/>
          </a:gradFill>
        </p:spPr>
        <p:txBody>
          <a:bodyPr anchor="ctr">
            <a:noAutofit/>
          </a:bodyPr>
          <a:lstStyle>
            <a:lvl1pPr marL="365760">
              <a:lnSpc>
                <a:spcPct val="150000"/>
              </a:lnSpc>
              <a:defRPr sz="1200" b="1"/>
            </a:lvl1pPr>
            <a:lvl2pPr marL="457200" indent="0">
              <a:buNone/>
              <a:defRPr sz="1400" b="1"/>
            </a:lvl2pPr>
            <a:lvl3pPr>
              <a:defRPr sz="1400" b="1"/>
            </a:lvl3pPr>
            <a:lvl4pPr>
              <a:defRPr sz="1400" b="1"/>
            </a:lvl4pPr>
            <a:lvl5pPr>
              <a:defRPr sz="1400" b="1"/>
            </a:lvl5pPr>
          </a:lstStyle>
          <a:p>
            <a:pPr lvl="0"/>
            <a:endParaRPr lang="en-US" dirty="0"/>
          </a:p>
        </p:txBody>
      </p:sp>
      <p:sp>
        <p:nvSpPr>
          <p:cNvPr id="30" name="Content Placeholder 42">
            <a:extLst>
              <a:ext uri="{FF2B5EF4-FFF2-40B4-BE49-F238E27FC236}">
                <a16:creationId xmlns="" xmlns:a16="http://schemas.microsoft.com/office/drawing/2014/main" id="{BCF978DC-F732-4166-8254-BE117735A136}"/>
              </a:ext>
            </a:extLst>
          </p:cNvPr>
          <p:cNvSpPr>
            <a:spLocks noGrp="1"/>
          </p:cNvSpPr>
          <p:nvPr>
            <p:ph sz="quarter" idx="20"/>
          </p:nvPr>
        </p:nvSpPr>
        <p:spPr>
          <a:xfrm>
            <a:off x="5867398" y="2120799"/>
            <a:ext cx="5829300" cy="923544"/>
          </a:xfrm>
          <a:prstGeom prst="rect">
            <a:avLst/>
          </a:prstGeom>
          <a:gradFill>
            <a:gsLst>
              <a:gs pos="100000">
                <a:schemeClr val="bg1">
                  <a:alpha val="62000"/>
                </a:schemeClr>
              </a:gs>
              <a:gs pos="0">
                <a:schemeClr val="bg1"/>
              </a:gs>
            </a:gsLst>
            <a:lin ang="0" scaled="1"/>
          </a:gradFill>
        </p:spPr>
        <p:txBody>
          <a:bodyPr anchor="ctr">
            <a:noAutofit/>
          </a:bodyPr>
          <a:lstStyle>
            <a:lvl1pPr marL="365760">
              <a:lnSpc>
                <a:spcPct val="150000"/>
              </a:lnSpc>
              <a:defRPr sz="1200" b="1"/>
            </a:lvl1pPr>
            <a:lvl2pPr marL="457200" indent="0">
              <a:buNone/>
              <a:defRPr sz="1400" b="1"/>
            </a:lvl2pPr>
            <a:lvl3pPr>
              <a:defRPr sz="1400" b="1"/>
            </a:lvl3pPr>
            <a:lvl4pPr>
              <a:defRPr sz="1400" b="1"/>
            </a:lvl4pPr>
            <a:lvl5pPr>
              <a:defRPr sz="1400" b="1"/>
            </a:lvl5pPr>
          </a:lstStyle>
          <a:p>
            <a:pPr lvl="0"/>
            <a:endParaRPr lang="en-US" dirty="0"/>
          </a:p>
        </p:txBody>
      </p:sp>
      <p:sp>
        <p:nvSpPr>
          <p:cNvPr id="34" name="Text Placeholder 53">
            <a:extLst>
              <a:ext uri="{FF2B5EF4-FFF2-40B4-BE49-F238E27FC236}">
                <a16:creationId xmlns="" xmlns:a16="http://schemas.microsoft.com/office/drawing/2014/main" id="{8295F8F7-F73D-46E5-900C-435DCCAD5680}"/>
              </a:ext>
            </a:extLst>
          </p:cNvPr>
          <p:cNvSpPr>
            <a:spLocks noGrp="1"/>
          </p:cNvSpPr>
          <p:nvPr>
            <p:ph type="body" sz="quarter" idx="14"/>
          </p:nvPr>
        </p:nvSpPr>
        <p:spPr>
          <a:xfrm>
            <a:off x="3496029" y="1115684"/>
            <a:ext cx="2371371" cy="923544"/>
          </a:xfrm>
          <a:prstGeom prst="rect">
            <a:avLst/>
          </a:prstGeom>
          <a:solidFill>
            <a:srgbClr val="00307D"/>
          </a:solidFill>
          <a:effectLst>
            <a:glow rad="63500">
              <a:schemeClr val="accent3">
                <a:satMod val="175000"/>
                <a:alpha val="40000"/>
              </a:schemeClr>
            </a:glow>
            <a:outerShdw blurRad="50800" dist="50800" dir="5400000" algn="ctr" rotWithShape="0">
              <a:srgbClr val="000000">
                <a:alpha val="49000"/>
              </a:srgbClr>
            </a:outerShdw>
            <a:reflection endPos="0" dist="50800" dir="5400000" sy="-100000" algn="bl" rotWithShape="0"/>
            <a:softEdge rad="0"/>
          </a:effectLst>
        </p:spPr>
        <p:txBody>
          <a:bodyPr anchor="ctr">
            <a:normAutofit/>
          </a:bodyPr>
          <a:lstStyle>
            <a:lvl1pPr marL="0" indent="0">
              <a:buNone/>
              <a:defRPr sz="2000" b="1">
                <a:solidFill>
                  <a:schemeClr val="bg1"/>
                </a:solidFill>
              </a:defRPr>
            </a:lvl1pPr>
            <a:lvl2pPr marL="457200" indent="0">
              <a:buNone/>
              <a:defRPr b="1"/>
            </a:lvl2pPr>
            <a:lvl3pPr marL="914400" indent="0">
              <a:buNone/>
              <a:defRPr b="1"/>
            </a:lvl3pPr>
            <a:lvl4pPr marL="1371600" indent="0">
              <a:buNone/>
              <a:defRPr b="1"/>
            </a:lvl4pPr>
            <a:lvl5pPr marL="1828800" indent="0">
              <a:buNone/>
              <a:defRPr b="1"/>
            </a:lvl5pPr>
          </a:lstStyle>
          <a:p>
            <a:pPr lvl="0"/>
            <a:endParaRPr lang="en-US" dirty="0"/>
          </a:p>
        </p:txBody>
      </p:sp>
      <p:sp>
        <p:nvSpPr>
          <p:cNvPr id="35" name="Text Placeholder 53">
            <a:extLst>
              <a:ext uri="{FF2B5EF4-FFF2-40B4-BE49-F238E27FC236}">
                <a16:creationId xmlns="" xmlns:a16="http://schemas.microsoft.com/office/drawing/2014/main" id="{2CC8283B-137E-4978-B85B-6FB2A9FF7937}"/>
              </a:ext>
            </a:extLst>
          </p:cNvPr>
          <p:cNvSpPr>
            <a:spLocks noGrp="1"/>
          </p:cNvSpPr>
          <p:nvPr>
            <p:ph type="body" sz="quarter" idx="24"/>
          </p:nvPr>
        </p:nvSpPr>
        <p:spPr>
          <a:xfrm>
            <a:off x="3496029" y="2125766"/>
            <a:ext cx="2371371" cy="923544"/>
          </a:xfrm>
          <a:prstGeom prst="rect">
            <a:avLst/>
          </a:prstGeom>
          <a:solidFill>
            <a:srgbClr val="00307D"/>
          </a:solidFill>
          <a:effectLst>
            <a:glow rad="63500">
              <a:schemeClr val="accent3">
                <a:satMod val="175000"/>
                <a:alpha val="40000"/>
              </a:schemeClr>
            </a:glow>
            <a:outerShdw blurRad="50800" dist="50800" dir="5400000" algn="ctr" rotWithShape="0">
              <a:srgbClr val="000000">
                <a:alpha val="49000"/>
              </a:srgbClr>
            </a:outerShdw>
            <a:reflection endPos="0" dist="50800" dir="5400000" sy="-100000" algn="bl" rotWithShape="0"/>
            <a:softEdge rad="0"/>
          </a:effectLst>
        </p:spPr>
        <p:txBody>
          <a:bodyPr anchor="ctr">
            <a:normAutofit/>
          </a:bodyPr>
          <a:lstStyle>
            <a:lvl1pPr marL="0" indent="0">
              <a:buNone/>
              <a:defRPr sz="2000" b="1">
                <a:solidFill>
                  <a:schemeClr val="bg1"/>
                </a:solidFill>
              </a:defRPr>
            </a:lvl1pPr>
            <a:lvl2pPr marL="457200" indent="0">
              <a:buNone/>
              <a:defRPr b="1"/>
            </a:lvl2pPr>
            <a:lvl3pPr marL="914400" indent="0">
              <a:buNone/>
              <a:defRPr b="1"/>
            </a:lvl3pPr>
            <a:lvl4pPr marL="1371600" indent="0">
              <a:buNone/>
              <a:defRPr b="1"/>
            </a:lvl4pPr>
            <a:lvl5pPr marL="1828800" indent="0">
              <a:buNone/>
              <a:defRPr b="1"/>
            </a:lvl5pPr>
          </a:lstStyle>
          <a:p>
            <a:pPr lvl="0"/>
            <a:endParaRPr lang="en-US" dirty="0"/>
          </a:p>
        </p:txBody>
      </p:sp>
      <p:sp>
        <p:nvSpPr>
          <p:cNvPr id="36" name="Text Placeholder 53">
            <a:extLst>
              <a:ext uri="{FF2B5EF4-FFF2-40B4-BE49-F238E27FC236}">
                <a16:creationId xmlns="" xmlns:a16="http://schemas.microsoft.com/office/drawing/2014/main" id="{11EE9C2C-344D-4784-A961-28674391837C}"/>
              </a:ext>
            </a:extLst>
          </p:cNvPr>
          <p:cNvSpPr>
            <a:spLocks noGrp="1"/>
          </p:cNvSpPr>
          <p:nvPr>
            <p:ph type="body" sz="quarter" idx="25"/>
          </p:nvPr>
        </p:nvSpPr>
        <p:spPr>
          <a:xfrm>
            <a:off x="3496028" y="3154860"/>
            <a:ext cx="2371371" cy="923544"/>
          </a:xfrm>
          <a:prstGeom prst="rect">
            <a:avLst/>
          </a:prstGeom>
          <a:solidFill>
            <a:srgbClr val="00307D"/>
          </a:solidFill>
          <a:effectLst>
            <a:glow rad="63500">
              <a:schemeClr val="accent3">
                <a:satMod val="175000"/>
                <a:alpha val="40000"/>
              </a:schemeClr>
            </a:glow>
            <a:outerShdw blurRad="50800" dist="50800" dir="5400000" algn="ctr" rotWithShape="0">
              <a:srgbClr val="000000">
                <a:alpha val="49000"/>
              </a:srgbClr>
            </a:outerShdw>
            <a:reflection endPos="0" dist="50800" dir="5400000" sy="-100000" algn="bl" rotWithShape="0"/>
            <a:softEdge rad="0"/>
          </a:effectLst>
        </p:spPr>
        <p:txBody>
          <a:bodyPr anchor="ctr">
            <a:normAutofit/>
          </a:bodyPr>
          <a:lstStyle>
            <a:lvl1pPr marL="0" indent="0">
              <a:buNone/>
              <a:defRPr sz="2000" b="1">
                <a:solidFill>
                  <a:schemeClr val="bg1"/>
                </a:solidFill>
              </a:defRPr>
            </a:lvl1pPr>
            <a:lvl2pPr marL="457200" indent="0">
              <a:buNone/>
              <a:defRPr b="1"/>
            </a:lvl2pPr>
            <a:lvl3pPr marL="914400" indent="0">
              <a:buNone/>
              <a:defRPr b="1"/>
            </a:lvl3pPr>
            <a:lvl4pPr marL="1371600" indent="0">
              <a:buNone/>
              <a:defRPr b="1"/>
            </a:lvl4pPr>
            <a:lvl5pPr marL="1828800" indent="0">
              <a:buNone/>
              <a:defRPr b="1"/>
            </a:lvl5pPr>
          </a:lstStyle>
          <a:p>
            <a:pPr lvl="0"/>
            <a:endParaRPr lang="en-US" dirty="0"/>
          </a:p>
        </p:txBody>
      </p:sp>
      <p:sp>
        <p:nvSpPr>
          <p:cNvPr id="37" name="Text Placeholder 53">
            <a:extLst>
              <a:ext uri="{FF2B5EF4-FFF2-40B4-BE49-F238E27FC236}">
                <a16:creationId xmlns="" xmlns:a16="http://schemas.microsoft.com/office/drawing/2014/main" id="{4692B7E5-0846-429B-B64D-390558780713}"/>
              </a:ext>
            </a:extLst>
          </p:cNvPr>
          <p:cNvSpPr>
            <a:spLocks noGrp="1"/>
          </p:cNvSpPr>
          <p:nvPr>
            <p:ph type="body" sz="quarter" idx="26"/>
          </p:nvPr>
        </p:nvSpPr>
        <p:spPr>
          <a:xfrm>
            <a:off x="3496028" y="4164942"/>
            <a:ext cx="2371371" cy="923544"/>
          </a:xfrm>
          <a:prstGeom prst="rect">
            <a:avLst/>
          </a:prstGeom>
          <a:solidFill>
            <a:srgbClr val="00307D"/>
          </a:solidFill>
          <a:effectLst>
            <a:glow rad="63500">
              <a:schemeClr val="accent3">
                <a:satMod val="175000"/>
                <a:alpha val="40000"/>
              </a:schemeClr>
            </a:glow>
            <a:outerShdw blurRad="50800" dist="50800" dir="5400000" algn="ctr" rotWithShape="0">
              <a:srgbClr val="000000">
                <a:alpha val="49000"/>
              </a:srgbClr>
            </a:outerShdw>
            <a:reflection endPos="0" dist="50800" dir="5400000" sy="-100000" algn="bl" rotWithShape="0"/>
            <a:softEdge rad="0"/>
          </a:effectLst>
        </p:spPr>
        <p:txBody>
          <a:bodyPr anchor="ctr">
            <a:normAutofit/>
          </a:bodyPr>
          <a:lstStyle>
            <a:lvl1pPr marL="0" indent="0">
              <a:buNone/>
              <a:defRPr sz="2000" b="1">
                <a:solidFill>
                  <a:schemeClr val="bg1"/>
                </a:solidFill>
              </a:defRPr>
            </a:lvl1pPr>
            <a:lvl2pPr marL="457200" indent="0">
              <a:buNone/>
              <a:defRPr b="1"/>
            </a:lvl2pPr>
            <a:lvl3pPr marL="914400" indent="0">
              <a:buNone/>
              <a:defRPr b="1"/>
            </a:lvl3pPr>
            <a:lvl4pPr marL="1371600" indent="0">
              <a:buNone/>
              <a:defRPr b="1"/>
            </a:lvl4pPr>
            <a:lvl5pPr marL="1828800" indent="0">
              <a:buNone/>
              <a:defRPr b="1"/>
            </a:lvl5pPr>
          </a:lstStyle>
          <a:p>
            <a:pPr lvl="0"/>
            <a:endParaRPr lang="en-US" dirty="0"/>
          </a:p>
        </p:txBody>
      </p:sp>
      <p:sp>
        <p:nvSpPr>
          <p:cNvPr id="38" name="Text Placeholder 53">
            <a:extLst>
              <a:ext uri="{FF2B5EF4-FFF2-40B4-BE49-F238E27FC236}">
                <a16:creationId xmlns="" xmlns:a16="http://schemas.microsoft.com/office/drawing/2014/main" id="{629F2C47-DDB3-4443-B5F6-8D5156839298}"/>
              </a:ext>
            </a:extLst>
          </p:cNvPr>
          <p:cNvSpPr>
            <a:spLocks noGrp="1"/>
          </p:cNvSpPr>
          <p:nvPr>
            <p:ph type="body" sz="quarter" idx="27"/>
          </p:nvPr>
        </p:nvSpPr>
        <p:spPr>
          <a:xfrm>
            <a:off x="3496027" y="5186812"/>
            <a:ext cx="2371371" cy="923544"/>
          </a:xfrm>
          <a:prstGeom prst="rect">
            <a:avLst/>
          </a:prstGeom>
          <a:solidFill>
            <a:srgbClr val="00307D"/>
          </a:solidFill>
          <a:effectLst>
            <a:glow rad="63500">
              <a:schemeClr val="accent3">
                <a:satMod val="175000"/>
                <a:alpha val="40000"/>
              </a:schemeClr>
            </a:glow>
            <a:outerShdw blurRad="50800" dist="50800" dir="5400000" algn="ctr" rotWithShape="0">
              <a:srgbClr val="000000">
                <a:alpha val="49000"/>
              </a:srgbClr>
            </a:outerShdw>
            <a:reflection endPos="0" dist="50800" dir="5400000" sy="-100000" algn="bl" rotWithShape="0"/>
            <a:softEdge rad="0"/>
          </a:effectLst>
        </p:spPr>
        <p:txBody>
          <a:bodyPr anchor="ctr">
            <a:normAutofit/>
          </a:bodyPr>
          <a:lstStyle>
            <a:lvl1pPr marL="0" indent="0">
              <a:buNone/>
              <a:defRPr sz="2000" b="1">
                <a:solidFill>
                  <a:schemeClr val="bg1"/>
                </a:solidFill>
              </a:defRPr>
            </a:lvl1pPr>
            <a:lvl2pPr marL="457200" indent="0">
              <a:buNone/>
              <a:defRPr b="1"/>
            </a:lvl2pPr>
            <a:lvl3pPr marL="914400" indent="0">
              <a:buNone/>
              <a:defRPr b="1"/>
            </a:lvl3pPr>
            <a:lvl4pPr marL="1371600" indent="0">
              <a:buNone/>
              <a:defRPr b="1"/>
            </a:lvl4pPr>
            <a:lvl5pPr marL="1828800" indent="0">
              <a:buNone/>
              <a:defRPr b="1"/>
            </a:lvl5pPr>
          </a:lstStyle>
          <a:p>
            <a:pPr lvl="0"/>
            <a:endParaRPr lang="en-US" dirty="0"/>
          </a:p>
        </p:txBody>
      </p:sp>
      <p:sp>
        <p:nvSpPr>
          <p:cNvPr id="27" name="Рисунок 4">
            <a:extLst>
              <a:ext uri="{FF2B5EF4-FFF2-40B4-BE49-F238E27FC236}">
                <a16:creationId xmlns="" xmlns:a16="http://schemas.microsoft.com/office/drawing/2014/main" id="{1E80A744-31F2-4F16-BB29-4D748D77DDE1}"/>
              </a:ext>
            </a:extLst>
          </p:cNvPr>
          <p:cNvSpPr>
            <a:spLocks noGrp="1"/>
          </p:cNvSpPr>
          <p:nvPr>
            <p:ph type="pic" sz="quarter" idx="28"/>
          </p:nvPr>
        </p:nvSpPr>
        <p:spPr>
          <a:xfrm>
            <a:off x="495300" y="1449110"/>
            <a:ext cx="1353312" cy="1353312"/>
          </a:xfrm>
          <a:custGeom>
            <a:avLst/>
            <a:gdLst>
              <a:gd name="connsiteX0" fmla="*/ 1779122 w 3558476"/>
              <a:gd name="connsiteY0" fmla="*/ 0 h 3561246"/>
              <a:gd name="connsiteX1" fmla="*/ 1870704 w 3558476"/>
              <a:gd name="connsiteY1" fmla="*/ 2544 h 3561246"/>
              <a:gd name="connsiteX2" fmla="*/ 1961128 w 3558476"/>
              <a:gd name="connsiteY2" fmla="*/ 9251 h 3561246"/>
              <a:gd name="connsiteX3" fmla="*/ 2050397 w 3558476"/>
              <a:gd name="connsiteY3" fmla="*/ 20584 h 3561246"/>
              <a:gd name="connsiteX4" fmla="*/ 2137815 w 3558476"/>
              <a:gd name="connsiteY4" fmla="*/ 36080 h 3561246"/>
              <a:gd name="connsiteX5" fmla="*/ 2223845 w 3558476"/>
              <a:gd name="connsiteY5" fmla="*/ 56201 h 3561246"/>
              <a:gd name="connsiteX6" fmla="*/ 2308257 w 3558476"/>
              <a:gd name="connsiteY6" fmla="*/ 80023 h 3561246"/>
              <a:gd name="connsiteX7" fmla="*/ 2391050 w 3558476"/>
              <a:gd name="connsiteY7" fmla="*/ 108239 h 3561246"/>
              <a:gd name="connsiteX8" fmla="*/ 2471761 w 3558476"/>
              <a:gd name="connsiteY8" fmla="*/ 140155 h 3561246"/>
              <a:gd name="connsiteX9" fmla="*/ 2550623 w 3558476"/>
              <a:gd name="connsiteY9" fmla="*/ 175541 h 3561246"/>
              <a:gd name="connsiteX10" fmla="*/ 2627172 w 3558476"/>
              <a:gd name="connsiteY10" fmla="*/ 215090 h 3561246"/>
              <a:gd name="connsiteX11" fmla="*/ 2701870 w 3558476"/>
              <a:gd name="connsiteY11" fmla="*/ 257877 h 3561246"/>
              <a:gd name="connsiteX12" fmla="*/ 2774025 w 3558476"/>
              <a:gd name="connsiteY12" fmla="*/ 304364 h 3561246"/>
              <a:gd name="connsiteX13" fmla="*/ 2843867 w 3558476"/>
              <a:gd name="connsiteY13" fmla="*/ 353627 h 3561246"/>
              <a:gd name="connsiteX14" fmla="*/ 2910934 w 3558476"/>
              <a:gd name="connsiteY14" fmla="*/ 406590 h 3561246"/>
              <a:gd name="connsiteX15" fmla="*/ 2975688 w 3558476"/>
              <a:gd name="connsiteY15" fmla="*/ 462791 h 3561246"/>
              <a:gd name="connsiteX16" fmla="*/ 3037436 w 3558476"/>
              <a:gd name="connsiteY16" fmla="*/ 521536 h 3561246"/>
              <a:gd name="connsiteX17" fmla="*/ 3096177 w 3558476"/>
              <a:gd name="connsiteY17" fmla="*/ 583519 h 3561246"/>
              <a:gd name="connsiteX18" fmla="*/ 3152375 w 3558476"/>
              <a:gd name="connsiteY18" fmla="*/ 648277 h 3561246"/>
              <a:gd name="connsiteX19" fmla="*/ 3204872 w 3558476"/>
              <a:gd name="connsiteY19" fmla="*/ 715349 h 3561246"/>
              <a:gd name="connsiteX20" fmla="*/ 3254594 w 3558476"/>
              <a:gd name="connsiteY20" fmla="*/ 784964 h 3561246"/>
              <a:gd name="connsiteX21" fmla="*/ 3300847 w 3558476"/>
              <a:gd name="connsiteY21" fmla="*/ 857354 h 3561246"/>
              <a:gd name="connsiteX22" fmla="*/ 3343631 w 3558476"/>
              <a:gd name="connsiteY22" fmla="*/ 931826 h 3561246"/>
              <a:gd name="connsiteX23" fmla="*/ 3382946 w 3558476"/>
              <a:gd name="connsiteY23" fmla="*/ 1008611 h 3561246"/>
              <a:gd name="connsiteX24" fmla="*/ 3418561 w 3558476"/>
              <a:gd name="connsiteY24" fmla="*/ 1087709 h 3561246"/>
              <a:gd name="connsiteX25" fmla="*/ 3450475 w 3558476"/>
              <a:gd name="connsiteY25" fmla="*/ 1168426 h 3561246"/>
              <a:gd name="connsiteX26" fmla="*/ 3478690 w 3558476"/>
              <a:gd name="connsiteY26" fmla="*/ 1251224 h 3561246"/>
              <a:gd name="connsiteX27" fmla="*/ 3502510 w 3558476"/>
              <a:gd name="connsiteY27" fmla="*/ 1335872 h 3561246"/>
              <a:gd name="connsiteX28" fmla="*/ 3522168 w 3558476"/>
              <a:gd name="connsiteY28" fmla="*/ 1421908 h 3561246"/>
              <a:gd name="connsiteX29" fmla="*/ 3538125 w 3558476"/>
              <a:gd name="connsiteY29" fmla="*/ 1509332 h 3561246"/>
              <a:gd name="connsiteX30" fmla="*/ 3549457 w 3558476"/>
              <a:gd name="connsiteY30" fmla="*/ 1598606 h 3561246"/>
              <a:gd name="connsiteX31" fmla="*/ 3556163 w 3558476"/>
              <a:gd name="connsiteY31" fmla="*/ 1688805 h 3561246"/>
              <a:gd name="connsiteX32" fmla="*/ 3558476 w 3558476"/>
              <a:gd name="connsiteY32" fmla="*/ 1780392 h 3561246"/>
              <a:gd name="connsiteX33" fmla="*/ 3556163 w 3558476"/>
              <a:gd name="connsiteY33" fmla="*/ 1872210 h 3561246"/>
              <a:gd name="connsiteX34" fmla="*/ 3549457 w 3558476"/>
              <a:gd name="connsiteY34" fmla="*/ 1962640 h 3561246"/>
              <a:gd name="connsiteX35" fmla="*/ 3538125 w 3558476"/>
              <a:gd name="connsiteY35" fmla="*/ 2051683 h 3561246"/>
              <a:gd name="connsiteX36" fmla="*/ 3522168 w 3558476"/>
              <a:gd name="connsiteY36" fmla="*/ 2139338 h 3561246"/>
              <a:gd name="connsiteX37" fmla="*/ 3502510 w 3558476"/>
              <a:gd name="connsiteY37" fmla="*/ 2225374 h 3561246"/>
              <a:gd name="connsiteX38" fmla="*/ 3478690 w 3558476"/>
              <a:gd name="connsiteY38" fmla="*/ 2310023 h 3561246"/>
              <a:gd name="connsiteX39" fmla="*/ 3450475 w 3558476"/>
              <a:gd name="connsiteY39" fmla="*/ 2392821 h 3561246"/>
              <a:gd name="connsiteX40" fmla="*/ 3418561 w 3558476"/>
              <a:gd name="connsiteY40" fmla="*/ 2473537 h 3561246"/>
              <a:gd name="connsiteX41" fmla="*/ 3382946 w 3558476"/>
              <a:gd name="connsiteY41" fmla="*/ 2552635 h 3561246"/>
              <a:gd name="connsiteX42" fmla="*/ 3343631 w 3558476"/>
              <a:gd name="connsiteY42" fmla="*/ 2629189 h 3561246"/>
              <a:gd name="connsiteX43" fmla="*/ 3300847 w 3558476"/>
              <a:gd name="connsiteY43" fmla="*/ 2703892 h 3561246"/>
              <a:gd name="connsiteX44" fmla="*/ 3254594 w 3558476"/>
              <a:gd name="connsiteY44" fmla="*/ 2775820 h 3561246"/>
              <a:gd name="connsiteX45" fmla="*/ 3204872 w 3558476"/>
              <a:gd name="connsiteY45" fmla="*/ 2845898 h 3561246"/>
              <a:gd name="connsiteX46" fmla="*/ 3152375 w 3558476"/>
              <a:gd name="connsiteY46" fmla="*/ 2912969 h 3561246"/>
              <a:gd name="connsiteX47" fmla="*/ 3096177 w 3558476"/>
              <a:gd name="connsiteY47" fmla="*/ 2977727 h 3561246"/>
              <a:gd name="connsiteX48" fmla="*/ 3037436 w 3558476"/>
              <a:gd name="connsiteY48" fmla="*/ 3039479 h 3561246"/>
              <a:gd name="connsiteX49" fmla="*/ 2975688 w 3558476"/>
              <a:gd name="connsiteY49" fmla="*/ 3098455 h 3561246"/>
              <a:gd name="connsiteX50" fmla="*/ 2910934 w 3558476"/>
              <a:gd name="connsiteY50" fmla="*/ 3154656 h 3561246"/>
              <a:gd name="connsiteX51" fmla="*/ 2843867 w 3558476"/>
              <a:gd name="connsiteY51" fmla="*/ 3207388 h 3561246"/>
              <a:gd name="connsiteX52" fmla="*/ 2774025 w 3558476"/>
              <a:gd name="connsiteY52" fmla="*/ 3256882 h 3561246"/>
              <a:gd name="connsiteX53" fmla="*/ 2701870 w 3558476"/>
              <a:gd name="connsiteY53" fmla="*/ 3303369 h 3561246"/>
              <a:gd name="connsiteX54" fmla="*/ 2627172 w 3558476"/>
              <a:gd name="connsiteY54" fmla="*/ 3346156 h 3561246"/>
              <a:gd name="connsiteX55" fmla="*/ 2550623 w 3558476"/>
              <a:gd name="connsiteY55" fmla="*/ 3385705 h 3561246"/>
              <a:gd name="connsiteX56" fmla="*/ 2471761 w 3558476"/>
              <a:gd name="connsiteY56" fmla="*/ 3421091 h 3561246"/>
              <a:gd name="connsiteX57" fmla="*/ 2391050 w 3558476"/>
              <a:gd name="connsiteY57" fmla="*/ 3453007 h 3561246"/>
              <a:gd name="connsiteX58" fmla="*/ 2308257 w 3558476"/>
              <a:gd name="connsiteY58" fmla="*/ 3481223 h 3561246"/>
              <a:gd name="connsiteX59" fmla="*/ 2223845 w 3558476"/>
              <a:gd name="connsiteY59" fmla="*/ 3505045 h 3561246"/>
              <a:gd name="connsiteX60" fmla="*/ 2137815 w 3558476"/>
              <a:gd name="connsiteY60" fmla="*/ 3524935 h 3561246"/>
              <a:gd name="connsiteX61" fmla="*/ 2050397 w 3558476"/>
              <a:gd name="connsiteY61" fmla="*/ 3540662 h 3561246"/>
              <a:gd name="connsiteX62" fmla="*/ 1961128 w 3558476"/>
              <a:gd name="connsiteY62" fmla="*/ 3551995 h 3561246"/>
              <a:gd name="connsiteX63" fmla="*/ 1870704 w 3558476"/>
              <a:gd name="connsiteY63" fmla="*/ 3558702 h 3561246"/>
              <a:gd name="connsiteX64" fmla="*/ 1779122 w 3558476"/>
              <a:gd name="connsiteY64" fmla="*/ 3561246 h 3561246"/>
              <a:gd name="connsiteX65" fmla="*/ 1687772 w 3558476"/>
              <a:gd name="connsiteY65" fmla="*/ 3558702 h 3561246"/>
              <a:gd name="connsiteX66" fmla="*/ 1597579 w 3558476"/>
              <a:gd name="connsiteY66" fmla="*/ 3551995 h 3561246"/>
              <a:gd name="connsiteX67" fmla="*/ 1508311 w 3558476"/>
              <a:gd name="connsiteY67" fmla="*/ 3540662 h 3561246"/>
              <a:gd name="connsiteX68" fmla="*/ 1420893 w 3558476"/>
              <a:gd name="connsiteY68" fmla="*/ 3524935 h 3561246"/>
              <a:gd name="connsiteX69" fmla="*/ 1334631 w 3558476"/>
              <a:gd name="connsiteY69" fmla="*/ 3505045 h 3561246"/>
              <a:gd name="connsiteX70" fmla="*/ 1250219 w 3558476"/>
              <a:gd name="connsiteY70" fmla="*/ 3481223 h 3561246"/>
              <a:gd name="connsiteX71" fmla="*/ 1167657 w 3558476"/>
              <a:gd name="connsiteY71" fmla="*/ 3453007 h 3561246"/>
              <a:gd name="connsiteX72" fmla="*/ 1086946 w 3558476"/>
              <a:gd name="connsiteY72" fmla="*/ 3421091 h 3561246"/>
              <a:gd name="connsiteX73" fmla="*/ 1007853 w 3558476"/>
              <a:gd name="connsiteY73" fmla="*/ 3385705 h 3561246"/>
              <a:gd name="connsiteX74" fmla="*/ 931073 w 3558476"/>
              <a:gd name="connsiteY74" fmla="*/ 3346156 h 3561246"/>
              <a:gd name="connsiteX75" fmla="*/ 856837 w 3558476"/>
              <a:gd name="connsiteY75" fmla="*/ 3303369 h 3561246"/>
              <a:gd name="connsiteX76" fmla="*/ 784451 w 3558476"/>
              <a:gd name="connsiteY76" fmla="*/ 3256882 h 3561246"/>
              <a:gd name="connsiteX77" fmla="*/ 714840 w 3558476"/>
              <a:gd name="connsiteY77" fmla="*/ 3207388 h 3561246"/>
              <a:gd name="connsiteX78" fmla="*/ 647542 w 3558476"/>
              <a:gd name="connsiteY78" fmla="*/ 3154656 h 3561246"/>
              <a:gd name="connsiteX79" fmla="*/ 583019 w 3558476"/>
              <a:gd name="connsiteY79" fmla="*/ 3098455 h 3561246"/>
              <a:gd name="connsiteX80" fmla="*/ 521272 w 3558476"/>
              <a:gd name="connsiteY80" fmla="*/ 3039479 h 3561246"/>
              <a:gd name="connsiteX81" fmla="*/ 462299 w 3558476"/>
              <a:gd name="connsiteY81" fmla="*/ 2977727 h 3561246"/>
              <a:gd name="connsiteX82" fmla="*/ 406333 w 3558476"/>
              <a:gd name="connsiteY82" fmla="*/ 2912969 h 3561246"/>
              <a:gd name="connsiteX83" fmla="*/ 353373 w 3558476"/>
              <a:gd name="connsiteY83" fmla="*/ 2845898 h 3561246"/>
              <a:gd name="connsiteX84" fmla="*/ 304114 w 3558476"/>
              <a:gd name="connsiteY84" fmla="*/ 2775820 h 3561246"/>
              <a:gd name="connsiteX85" fmla="*/ 257398 w 3558476"/>
              <a:gd name="connsiteY85" fmla="*/ 2703892 h 3561246"/>
              <a:gd name="connsiteX86" fmla="*/ 214845 w 3558476"/>
              <a:gd name="connsiteY86" fmla="*/ 2629189 h 3561246"/>
              <a:gd name="connsiteX87" fmla="*/ 175530 w 3558476"/>
              <a:gd name="connsiteY87" fmla="*/ 2552635 h 3561246"/>
              <a:gd name="connsiteX88" fmla="*/ 139915 w 3558476"/>
              <a:gd name="connsiteY88" fmla="*/ 2473537 h 3561246"/>
              <a:gd name="connsiteX89" fmla="*/ 107769 w 3558476"/>
              <a:gd name="connsiteY89" fmla="*/ 2392821 h 3561246"/>
              <a:gd name="connsiteX90" fmla="*/ 80018 w 3558476"/>
              <a:gd name="connsiteY90" fmla="*/ 2310023 h 3561246"/>
              <a:gd name="connsiteX91" fmla="*/ 56197 w 3558476"/>
              <a:gd name="connsiteY91" fmla="*/ 2225374 h 3561246"/>
              <a:gd name="connsiteX92" fmla="*/ 36077 w 3558476"/>
              <a:gd name="connsiteY92" fmla="*/ 2139338 h 3561246"/>
              <a:gd name="connsiteX93" fmla="*/ 20583 w 3558476"/>
              <a:gd name="connsiteY93" fmla="*/ 2051683 h 3561246"/>
              <a:gd name="connsiteX94" fmla="*/ 9251 w 3558476"/>
              <a:gd name="connsiteY94" fmla="*/ 1962640 h 3561246"/>
              <a:gd name="connsiteX95" fmla="*/ 2544 w 3558476"/>
              <a:gd name="connsiteY95" fmla="*/ 1872210 h 3561246"/>
              <a:gd name="connsiteX96" fmla="*/ 0 w 3558476"/>
              <a:gd name="connsiteY96" fmla="*/ 1780392 h 3561246"/>
              <a:gd name="connsiteX97" fmla="*/ 2544 w 3558476"/>
              <a:gd name="connsiteY97" fmla="*/ 1688805 h 3561246"/>
              <a:gd name="connsiteX98" fmla="*/ 9251 w 3558476"/>
              <a:gd name="connsiteY98" fmla="*/ 1598606 h 3561246"/>
              <a:gd name="connsiteX99" fmla="*/ 20583 w 3558476"/>
              <a:gd name="connsiteY99" fmla="*/ 1509332 h 3561246"/>
              <a:gd name="connsiteX100" fmla="*/ 36077 w 3558476"/>
              <a:gd name="connsiteY100" fmla="*/ 1421908 h 3561246"/>
              <a:gd name="connsiteX101" fmla="*/ 56197 w 3558476"/>
              <a:gd name="connsiteY101" fmla="*/ 1335872 h 3561246"/>
              <a:gd name="connsiteX102" fmla="*/ 80018 w 3558476"/>
              <a:gd name="connsiteY102" fmla="*/ 1251224 h 3561246"/>
              <a:gd name="connsiteX103" fmla="*/ 107769 w 3558476"/>
              <a:gd name="connsiteY103" fmla="*/ 1168426 h 3561246"/>
              <a:gd name="connsiteX104" fmla="*/ 139915 w 3558476"/>
              <a:gd name="connsiteY104" fmla="*/ 1087709 h 3561246"/>
              <a:gd name="connsiteX105" fmla="*/ 175530 w 3558476"/>
              <a:gd name="connsiteY105" fmla="*/ 1008611 h 3561246"/>
              <a:gd name="connsiteX106" fmla="*/ 214845 w 3558476"/>
              <a:gd name="connsiteY106" fmla="*/ 931826 h 3561246"/>
              <a:gd name="connsiteX107" fmla="*/ 257398 w 3558476"/>
              <a:gd name="connsiteY107" fmla="*/ 857354 h 3561246"/>
              <a:gd name="connsiteX108" fmla="*/ 304114 w 3558476"/>
              <a:gd name="connsiteY108" fmla="*/ 784964 h 3561246"/>
              <a:gd name="connsiteX109" fmla="*/ 353373 w 3558476"/>
              <a:gd name="connsiteY109" fmla="*/ 715349 h 3561246"/>
              <a:gd name="connsiteX110" fmla="*/ 406333 w 3558476"/>
              <a:gd name="connsiteY110" fmla="*/ 648277 h 3561246"/>
              <a:gd name="connsiteX111" fmla="*/ 462299 w 3558476"/>
              <a:gd name="connsiteY111" fmla="*/ 583519 h 3561246"/>
              <a:gd name="connsiteX112" fmla="*/ 521272 w 3558476"/>
              <a:gd name="connsiteY112" fmla="*/ 521536 h 3561246"/>
              <a:gd name="connsiteX113" fmla="*/ 583019 w 3558476"/>
              <a:gd name="connsiteY113" fmla="*/ 462791 h 3561246"/>
              <a:gd name="connsiteX114" fmla="*/ 647542 w 3558476"/>
              <a:gd name="connsiteY114" fmla="*/ 406590 h 3561246"/>
              <a:gd name="connsiteX115" fmla="*/ 714840 w 3558476"/>
              <a:gd name="connsiteY115" fmla="*/ 353627 h 3561246"/>
              <a:gd name="connsiteX116" fmla="*/ 784451 w 3558476"/>
              <a:gd name="connsiteY116" fmla="*/ 304364 h 3561246"/>
              <a:gd name="connsiteX117" fmla="*/ 856837 w 3558476"/>
              <a:gd name="connsiteY117" fmla="*/ 257877 h 3561246"/>
              <a:gd name="connsiteX118" fmla="*/ 931073 w 3558476"/>
              <a:gd name="connsiteY118" fmla="*/ 215090 h 3561246"/>
              <a:gd name="connsiteX119" fmla="*/ 1007853 w 3558476"/>
              <a:gd name="connsiteY119" fmla="*/ 175541 h 3561246"/>
              <a:gd name="connsiteX120" fmla="*/ 1086946 w 3558476"/>
              <a:gd name="connsiteY120" fmla="*/ 140155 h 3561246"/>
              <a:gd name="connsiteX121" fmla="*/ 1167657 w 3558476"/>
              <a:gd name="connsiteY121" fmla="*/ 108239 h 3561246"/>
              <a:gd name="connsiteX122" fmla="*/ 1250219 w 3558476"/>
              <a:gd name="connsiteY122" fmla="*/ 80023 h 3561246"/>
              <a:gd name="connsiteX123" fmla="*/ 1334631 w 3558476"/>
              <a:gd name="connsiteY123" fmla="*/ 56201 h 3561246"/>
              <a:gd name="connsiteX124" fmla="*/ 1420893 w 3558476"/>
              <a:gd name="connsiteY124" fmla="*/ 36080 h 3561246"/>
              <a:gd name="connsiteX125" fmla="*/ 1508311 w 3558476"/>
              <a:gd name="connsiteY125" fmla="*/ 20584 h 3561246"/>
              <a:gd name="connsiteX126" fmla="*/ 1597579 w 3558476"/>
              <a:gd name="connsiteY126" fmla="*/ 9251 h 3561246"/>
              <a:gd name="connsiteX127" fmla="*/ 1687772 w 3558476"/>
              <a:gd name="connsiteY127" fmla="*/ 2544 h 3561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3558476" h="3561246">
                <a:moveTo>
                  <a:pt x="1779122" y="0"/>
                </a:moveTo>
                <a:lnTo>
                  <a:pt x="1870704" y="2544"/>
                </a:lnTo>
                <a:lnTo>
                  <a:pt x="1961128" y="9251"/>
                </a:lnTo>
                <a:lnTo>
                  <a:pt x="2050397" y="20584"/>
                </a:lnTo>
                <a:lnTo>
                  <a:pt x="2137815" y="36080"/>
                </a:lnTo>
                <a:lnTo>
                  <a:pt x="2223845" y="56201"/>
                </a:lnTo>
                <a:lnTo>
                  <a:pt x="2308257" y="80023"/>
                </a:lnTo>
                <a:lnTo>
                  <a:pt x="2391050" y="108239"/>
                </a:lnTo>
                <a:lnTo>
                  <a:pt x="2471761" y="140155"/>
                </a:lnTo>
                <a:lnTo>
                  <a:pt x="2550623" y="175541"/>
                </a:lnTo>
                <a:lnTo>
                  <a:pt x="2627172" y="215090"/>
                </a:lnTo>
                <a:lnTo>
                  <a:pt x="2701870" y="257877"/>
                </a:lnTo>
                <a:lnTo>
                  <a:pt x="2774025" y="304364"/>
                </a:lnTo>
                <a:lnTo>
                  <a:pt x="2843867" y="353627"/>
                </a:lnTo>
                <a:lnTo>
                  <a:pt x="2910934" y="406590"/>
                </a:lnTo>
                <a:lnTo>
                  <a:pt x="2975688" y="462791"/>
                </a:lnTo>
                <a:lnTo>
                  <a:pt x="3037436" y="521536"/>
                </a:lnTo>
                <a:lnTo>
                  <a:pt x="3096177" y="583519"/>
                </a:lnTo>
                <a:lnTo>
                  <a:pt x="3152375" y="648277"/>
                </a:lnTo>
                <a:lnTo>
                  <a:pt x="3204872" y="715349"/>
                </a:lnTo>
                <a:lnTo>
                  <a:pt x="3254594" y="784964"/>
                </a:lnTo>
                <a:lnTo>
                  <a:pt x="3300847" y="857354"/>
                </a:lnTo>
                <a:lnTo>
                  <a:pt x="3343631" y="931826"/>
                </a:lnTo>
                <a:lnTo>
                  <a:pt x="3382946" y="1008611"/>
                </a:lnTo>
                <a:lnTo>
                  <a:pt x="3418561" y="1087709"/>
                </a:lnTo>
                <a:lnTo>
                  <a:pt x="3450475" y="1168426"/>
                </a:lnTo>
                <a:lnTo>
                  <a:pt x="3478690" y="1251224"/>
                </a:lnTo>
                <a:lnTo>
                  <a:pt x="3502510" y="1335872"/>
                </a:lnTo>
                <a:lnTo>
                  <a:pt x="3522168" y="1421908"/>
                </a:lnTo>
                <a:lnTo>
                  <a:pt x="3538125" y="1509332"/>
                </a:lnTo>
                <a:lnTo>
                  <a:pt x="3549457" y="1598606"/>
                </a:lnTo>
                <a:lnTo>
                  <a:pt x="3556163" y="1688805"/>
                </a:lnTo>
                <a:lnTo>
                  <a:pt x="3558476" y="1780392"/>
                </a:lnTo>
                <a:lnTo>
                  <a:pt x="3556163" y="1872210"/>
                </a:lnTo>
                <a:lnTo>
                  <a:pt x="3549457" y="1962640"/>
                </a:lnTo>
                <a:lnTo>
                  <a:pt x="3538125" y="2051683"/>
                </a:lnTo>
                <a:lnTo>
                  <a:pt x="3522168" y="2139338"/>
                </a:lnTo>
                <a:lnTo>
                  <a:pt x="3502510" y="2225374"/>
                </a:lnTo>
                <a:lnTo>
                  <a:pt x="3478690" y="2310023"/>
                </a:lnTo>
                <a:lnTo>
                  <a:pt x="3450475" y="2392821"/>
                </a:lnTo>
                <a:lnTo>
                  <a:pt x="3418561" y="2473537"/>
                </a:lnTo>
                <a:lnTo>
                  <a:pt x="3382946" y="2552635"/>
                </a:lnTo>
                <a:lnTo>
                  <a:pt x="3343631" y="2629189"/>
                </a:lnTo>
                <a:lnTo>
                  <a:pt x="3300847" y="2703892"/>
                </a:lnTo>
                <a:lnTo>
                  <a:pt x="3254594" y="2775820"/>
                </a:lnTo>
                <a:lnTo>
                  <a:pt x="3204872" y="2845898"/>
                </a:lnTo>
                <a:lnTo>
                  <a:pt x="3152375" y="2912969"/>
                </a:lnTo>
                <a:lnTo>
                  <a:pt x="3096177" y="2977727"/>
                </a:lnTo>
                <a:lnTo>
                  <a:pt x="3037436" y="3039479"/>
                </a:lnTo>
                <a:lnTo>
                  <a:pt x="2975688" y="3098455"/>
                </a:lnTo>
                <a:lnTo>
                  <a:pt x="2910934" y="3154656"/>
                </a:lnTo>
                <a:lnTo>
                  <a:pt x="2843867" y="3207388"/>
                </a:lnTo>
                <a:lnTo>
                  <a:pt x="2774025" y="3256882"/>
                </a:lnTo>
                <a:lnTo>
                  <a:pt x="2701870" y="3303369"/>
                </a:lnTo>
                <a:lnTo>
                  <a:pt x="2627172" y="3346156"/>
                </a:lnTo>
                <a:lnTo>
                  <a:pt x="2550623" y="3385705"/>
                </a:lnTo>
                <a:lnTo>
                  <a:pt x="2471761" y="3421091"/>
                </a:lnTo>
                <a:lnTo>
                  <a:pt x="2391050" y="3453007"/>
                </a:lnTo>
                <a:lnTo>
                  <a:pt x="2308257" y="3481223"/>
                </a:lnTo>
                <a:lnTo>
                  <a:pt x="2223845" y="3505045"/>
                </a:lnTo>
                <a:lnTo>
                  <a:pt x="2137815" y="3524935"/>
                </a:lnTo>
                <a:lnTo>
                  <a:pt x="2050397" y="3540662"/>
                </a:lnTo>
                <a:lnTo>
                  <a:pt x="1961128" y="3551995"/>
                </a:lnTo>
                <a:lnTo>
                  <a:pt x="1870704" y="3558702"/>
                </a:lnTo>
                <a:lnTo>
                  <a:pt x="1779122" y="3561246"/>
                </a:lnTo>
                <a:lnTo>
                  <a:pt x="1687772" y="3558702"/>
                </a:lnTo>
                <a:lnTo>
                  <a:pt x="1597579" y="3551995"/>
                </a:lnTo>
                <a:lnTo>
                  <a:pt x="1508311" y="3540662"/>
                </a:lnTo>
                <a:lnTo>
                  <a:pt x="1420893" y="3524935"/>
                </a:lnTo>
                <a:lnTo>
                  <a:pt x="1334631" y="3505045"/>
                </a:lnTo>
                <a:lnTo>
                  <a:pt x="1250219" y="3481223"/>
                </a:lnTo>
                <a:lnTo>
                  <a:pt x="1167657" y="3453007"/>
                </a:lnTo>
                <a:lnTo>
                  <a:pt x="1086946" y="3421091"/>
                </a:lnTo>
                <a:lnTo>
                  <a:pt x="1007853" y="3385705"/>
                </a:lnTo>
                <a:lnTo>
                  <a:pt x="931073" y="3346156"/>
                </a:lnTo>
                <a:lnTo>
                  <a:pt x="856837" y="3303369"/>
                </a:lnTo>
                <a:lnTo>
                  <a:pt x="784451" y="3256882"/>
                </a:lnTo>
                <a:lnTo>
                  <a:pt x="714840" y="3207388"/>
                </a:lnTo>
                <a:lnTo>
                  <a:pt x="647542" y="3154656"/>
                </a:lnTo>
                <a:lnTo>
                  <a:pt x="583019" y="3098455"/>
                </a:lnTo>
                <a:lnTo>
                  <a:pt x="521272" y="3039479"/>
                </a:lnTo>
                <a:lnTo>
                  <a:pt x="462299" y="2977727"/>
                </a:lnTo>
                <a:lnTo>
                  <a:pt x="406333" y="2912969"/>
                </a:lnTo>
                <a:lnTo>
                  <a:pt x="353373" y="2845898"/>
                </a:lnTo>
                <a:lnTo>
                  <a:pt x="304114" y="2775820"/>
                </a:lnTo>
                <a:lnTo>
                  <a:pt x="257398" y="2703892"/>
                </a:lnTo>
                <a:lnTo>
                  <a:pt x="214845" y="2629189"/>
                </a:lnTo>
                <a:lnTo>
                  <a:pt x="175530" y="2552635"/>
                </a:lnTo>
                <a:lnTo>
                  <a:pt x="139915" y="2473537"/>
                </a:lnTo>
                <a:lnTo>
                  <a:pt x="107769" y="2392821"/>
                </a:lnTo>
                <a:lnTo>
                  <a:pt x="80018" y="2310023"/>
                </a:lnTo>
                <a:lnTo>
                  <a:pt x="56197" y="2225374"/>
                </a:lnTo>
                <a:lnTo>
                  <a:pt x="36077" y="2139338"/>
                </a:lnTo>
                <a:lnTo>
                  <a:pt x="20583" y="2051683"/>
                </a:lnTo>
                <a:lnTo>
                  <a:pt x="9251" y="1962640"/>
                </a:lnTo>
                <a:lnTo>
                  <a:pt x="2544" y="1872210"/>
                </a:lnTo>
                <a:lnTo>
                  <a:pt x="0" y="1780392"/>
                </a:lnTo>
                <a:lnTo>
                  <a:pt x="2544" y="1688805"/>
                </a:lnTo>
                <a:lnTo>
                  <a:pt x="9251" y="1598606"/>
                </a:lnTo>
                <a:lnTo>
                  <a:pt x="20583" y="1509332"/>
                </a:lnTo>
                <a:lnTo>
                  <a:pt x="36077" y="1421908"/>
                </a:lnTo>
                <a:lnTo>
                  <a:pt x="56197" y="1335872"/>
                </a:lnTo>
                <a:lnTo>
                  <a:pt x="80018" y="1251224"/>
                </a:lnTo>
                <a:lnTo>
                  <a:pt x="107769" y="1168426"/>
                </a:lnTo>
                <a:lnTo>
                  <a:pt x="139915" y="1087709"/>
                </a:lnTo>
                <a:lnTo>
                  <a:pt x="175530" y="1008611"/>
                </a:lnTo>
                <a:lnTo>
                  <a:pt x="214845" y="931826"/>
                </a:lnTo>
                <a:lnTo>
                  <a:pt x="257398" y="857354"/>
                </a:lnTo>
                <a:lnTo>
                  <a:pt x="304114" y="784964"/>
                </a:lnTo>
                <a:lnTo>
                  <a:pt x="353373" y="715349"/>
                </a:lnTo>
                <a:lnTo>
                  <a:pt x="406333" y="648277"/>
                </a:lnTo>
                <a:lnTo>
                  <a:pt x="462299" y="583519"/>
                </a:lnTo>
                <a:lnTo>
                  <a:pt x="521272" y="521536"/>
                </a:lnTo>
                <a:lnTo>
                  <a:pt x="583019" y="462791"/>
                </a:lnTo>
                <a:lnTo>
                  <a:pt x="647542" y="406590"/>
                </a:lnTo>
                <a:lnTo>
                  <a:pt x="714840" y="353627"/>
                </a:lnTo>
                <a:lnTo>
                  <a:pt x="784451" y="304364"/>
                </a:lnTo>
                <a:lnTo>
                  <a:pt x="856837" y="257877"/>
                </a:lnTo>
                <a:lnTo>
                  <a:pt x="931073" y="215090"/>
                </a:lnTo>
                <a:lnTo>
                  <a:pt x="1007853" y="175541"/>
                </a:lnTo>
                <a:lnTo>
                  <a:pt x="1086946" y="140155"/>
                </a:lnTo>
                <a:lnTo>
                  <a:pt x="1167657" y="108239"/>
                </a:lnTo>
                <a:lnTo>
                  <a:pt x="1250219" y="80023"/>
                </a:lnTo>
                <a:lnTo>
                  <a:pt x="1334631" y="56201"/>
                </a:lnTo>
                <a:lnTo>
                  <a:pt x="1420893" y="36080"/>
                </a:lnTo>
                <a:lnTo>
                  <a:pt x="1508311" y="20584"/>
                </a:lnTo>
                <a:lnTo>
                  <a:pt x="1597579" y="9251"/>
                </a:lnTo>
                <a:lnTo>
                  <a:pt x="1687772" y="2544"/>
                </a:lnTo>
                <a:close/>
              </a:path>
            </a:pathLst>
          </a:custGeom>
          <a:noFill/>
          <a:ln>
            <a:noFill/>
          </a:ln>
        </p:spPr>
        <p:txBody>
          <a:bodyPr vert="horz" wrap="square" lIns="91440" tIns="45720" rIns="91440" bIns="45720" numCol="1" anchor="t" anchorCtr="0" compatLnSpc="1">
            <a:prstTxWarp prst="textNoShape">
              <a:avLst/>
            </a:prstTxWarp>
          </a:bodyPr>
          <a:lstStyle>
            <a:lvl1pPr>
              <a:defRPr lang="en-US" sz="100">
                <a:solidFill>
                  <a:schemeClr val="tx1"/>
                </a:solidFill>
              </a:defRPr>
            </a:lvl1pPr>
          </a:lstStyle>
          <a:p>
            <a:pPr lvl="0"/>
            <a:endParaRPr lang="en-US"/>
          </a:p>
        </p:txBody>
      </p:sp>
      <p:sp>
        <p:nvSpPr>
          <p:cNvPr id="28" name="Content Placeholder 42">
            <a:extLst>
              <a:ext uri="{FF2B5EF4-FFF2-40B4-BE49-F238E27FC236}">
                <a16:creationId xmlns="" xmlns:a16="http://schemas.microsoft.com/office/drawing/2014/main" id="{6C6446E0-E487-4D24-84DC-BDE0B7BD09AF}"/>
              </a:ext>
            </a:extLst>
          </p:cNvPr>
          <p:cNvSpPr>
            <a:spLocks noGrp="1"/>
          </p:cNvSpPr>
          <p:nvPr>
            <p:ph sz="quarter" idx="29"/>
          </p:nvPr>
        </p:nvSpPr>
        <p:spPr>
          <a:xfrm>
            <a:off x="5879976" y="3154860"/>
            <a:ext cx="5829300" cy="920736"/>
          </a:xfrm>
          <a:prstGeom prst="rect">
            <a:avLst/>
          </a:prstGeom>
          <a:gradFill>
            <a:gsLst>
              <a:gs pos="100000">
                <a:schemeClr val="bg1">
                  <a:alpha val="62000"/>
                </a:schemeClr>
              </a:gs>
              <a:gs pos="0">
                <a:schemeClr val="bg1"/>
              </a:gs>
            </a:gsLst>
            <a:lin ang="0" scaled="1"/>
          </a:gradFill>
        </p:spPr>
        <p:txBody>
          <a:bodyPr anchor="ctr">
            <a:noAutofit/>
          </a:bodyPr>
          <a:lstStyle>
            <a:lvl1pPr marL="365760">
              <a:lnSpc>
                <a:spcPct val="150000"/>
              </a:lnSpc>
              <a:defRPr sz="1200" b="1"/>
            </a:lvl1pPr>
            <a:lvl2pPr marL="457200" indent="0">
              <a:buNone/>
              <a:defRPr sz="1400" b="1"/>
            </a:lvl2pPr>
            <a:lvl3pPr>
              <a:defRPr sz="1400" b="1"/>
            </a:lvl3pPr>
            <a:lvl4pPr>
              <a:defRPr sz="1400" b="1"/>
            </a:lvl4pPr>
            <a:lvl5pPr>
              <a:defRPr sz="1400" b="1"/>
            </a:lvl5pPr>
          </a:lstStyle>
          <a:p>
            <a:pPr lvl="0"/>
            <a:endParaRPr lang="en-US" dirty="0"/>
          </a:p>
        </p:txBody>
      </p:sp>
      <p:sp>
        <p:nvSpPr>
          <p:cNvPr id="39" name="Content Placeholder 42">
            <a:extLst>
              <a:ext uri="{FF2B5EF4-FFF2-40B4-BE49-F238E27FC236}">
                <a16:creationId xmlns="" xmlns:a16="http://schemas.microsoft.com/office/drawing/2014/main" id="{32BA5268-79F5-4428-BBB4-2E95D8BEEB3E}"/>
              </a:ext>
            </a:extLst>
          </p:cNvPr>
          <p:cNvSpPr>
            <a:spLocks noGrp="1"/>
          </p:cNvSpPr>
          <p:nvPr>
            <p:ph sz="quarter" idx="30"/>
          </p:nvPr>
        </p:nvSpPr>
        <p:spPr>
          <a:xfrm>
            <a:off x="5879976" y="4164942"/>
            <a:ext cx="5829300" cy="923544"/>
          </a:xfrm>
          <a:prstGeom prst="rect">
            <a:avLst/>
          </a:prstGeom>
          <a:gradFill>
            <a:gsLst>
              <a:gs pos="100000">
                <a:schemeClr val="bg1">
                  <a:alpha val="62000"/>
                </a:schemeClr>
              </a:gs>
              <a:gs pos="0">
                <a:schemeClr val="bg1"/>
              </a:gs>
            </a:gsLst>
            <a:lin ang="0" scaled="1"/>
          </a:gradFill>
        </p:spPr>
        <p:txBody>
          <a:bodyPr anchor="ctr">
            <a:noAutofit/>
          </a:bodyPr>
          <a:lstStyle>
            <a:lvl1pPr marL="365760">
              <a:lnSpc>
                <a:spcPct val="150000"/>
              </a:lnSpc>
              <a:defRPr sz="1200" b="1"/>
            </a:lvl1pPr>
            <a:lvl2pPr marL="457200" indent="0">
              <a:buNone/>
              <a:defRPr sz="1400" b="1"/>
            </a:lvl2pPr>
            <a:lvl3pPr>
              <a:defRPr sz="1400" b="1"/>
            </a:lvl3pPr>
            <a:lvl4pPr>
              <a:defRPr sz="1400" b="1"/>
            </a:lvl4pPr>
            <a:lvl5pPr>
              <a:defRPr sz="1400" b="1"/>
            </a:lvl5pPr>
          </a:lstStyle>
          <a:p>
            <a:pPr lvl="0"/>
            <a:endParaRPr lang="en-US" dirty="0"/>
          </a:p>
        </p:txBody>
      </p:sp>
      <p:sp>
        <p:nvSpPr>
          <p:cNvPr id="40" name="Content Placeholder 42">
            <a:extLst>
              <a:ext uri="{FF2B5EF4-FFF2-40B4-BE49-F238E27FC236}">
                <a16:creationId xmlns="" xmlns:a16="http://schemas.microsoft.com/office/drawing/2014/main" id="{C48BB907-D80D-4ACB-8C00-BB6B0688EB84}"/>
              </a:ext>
            </a:extLst>
          </p:cNvPr>
          <p:cNvSpPr>
            <a:spLocks noGrp="1"/>
          </p:cNvSpPr>
          <p:nvPr>
            <p:ph sz="quarter" idx="31"/>
          </p:nvPr>
        </p:nvSpPr>
        <p:spPr>
          <a:xfrm>
            <a:off x="5879976" y="5186812"/>
            <a:ext cx="5829300" cy="923544"/>
          </a:xfrm>
          <a:prstGeom prst="rect">
            <a:avLst/>
          </a:prstGeom>
          <a:gradFill>
            <a:gsLst>
              <a:gs pos="100000">
                <a:schemeClr val="bg1">
                  <a:alpha val="62000"/>
                </a:schemeClr>
              </a:gs>
              <a:gs pos="0">
                <a:schemeClr val="bg1"/>
              </a:gs>
            </a:gsLst>
            <a:lin ang="0" scaled="1"/>
          </a:gradFill>
        </p:spPr>
        <p:txBody>
          <a:bodyPr anchor="ctr">
            <a:noAutofit/>
          </a:bodyPr>
          <a:lstStyle>
            <a:lvl1pPr marL="365760">
              <a:lnSpc>
                <a:spcPct val="150000"/>
              </a:lnSpc>
              <a:defRPr sz="1200" b="1"/>
            </a:lvl1pPr>
            <a:lvl2pPr marL="457200" indent="0">
              <a:buNone/>
              <a:defRPr sz="1400" b="1"/>
            </a:lvl2pPr>
            <a:lvl3pPr>
              <a:defRPr sz="1400" b="1"/>
            </a:lvl3pPr>
            <a:lvl4pPr>
              <a:defRPr sz="1400" b="1"/>
            </a:lvl4pPr>
            <a:lvl5pPr>
              <a:defRPr sz="1400" b="1"/>
            </a:lvl5pPr>
          </a:lstStyle>
          <a:p>
            <a:pPr lvl="0"/>
            <a:endParaRPr lang="en-US" dirty="0"/>
          </a:p>
        </p:txBody>
      </p:sp>
      <p:sp>
        <p:nvSpPr>
          <p:cNvPr id="2" name="Title 1">
            <a:extLst>
              <a:ext uri="{FF2B5EF4-FFF2-40B4-BE49-F238E27FC236}">
                <a16:creationId xmlns="" xmlns:a16="http://schemas.microsoft.com/office/drawing/2014/main" id="{3BDC798D-0F54-4D86-AB60-869787D20683}"/>
              </a:ext>
            </a:extLst>
          </p:cNvPr>
          <p:cNvSpPr>
            <a:spLocks noGrp="1"/>
          </p:cNvSpPr>
          <p:nvPr>
            <p:ph type="title"/>
          </p:nvPr>
        </p:nvSpPr>
        <p:spPr>
          <a:xfrm>
            <a:off x="493907" y="3268684"/>
            <a:ext cx="2649765" cy="2968628"/>
          </a:xfrm>
        </p:spPr>
        <p:txBody>
          <a:bodyPr anchor="t">
            <a:normAutofit/>
          </a:bodyPr>
          <a:lstStyle>
            <a:lvl1pPr algn="l">
              <a:defRPr sz="2800" b="1">
                <a:solidFill>
                  <a:schemeClr val="bg1"/>
                </a:solidFill>
              </a:defRPr>
            </a:lvl1pPr>
          </a:lstStyle>
          <a:p>
            <a:endParaRPr lang="en-US" dirty="0"/>
          </a:p>
        </p:txBody>
      </p:sp>
    </p:spTree>
    <p:extLst>
      <p:ext uri="{BB962C8B-B14F-4D97-AF65-F5344CB8AC3E}">
        <p14:creationId xmlns:p14="http://schemas.microsoft.com/office/powerpoint/2010/main" val="28080867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ustom Layout 4">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F3949A2F-7286-44CE-892D-7DDE9EDE49A5}"/>
              </a:ext>
            </a:extLst>
          </p:cNvPr>
          <p:cNvSpPr/>
          <p:nvPr userDrawn="1"/>
        </p:nvSpPr>
        <p:spPr>
          <a:xfrm flipV="1">
            <a:off x="0" y="2"/>
            <a:ext cx="12192000" cy="6857996"/>
          </a:xfrm>
          <a:prstGeom prst="rect">
            <a:avLst/>
          </a:prstGeom>
          <a:solidFill>
            <a:schemeClr val="accent1"/>
          </a:solidFill>
          <a:ln>
            <a:no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wrap="none" lIns="121896" tIns="60948" rIns="121896" bIns="60948" anchor="ctr"/>
          <a:lstStyle/>
          <a:p>
            <a:pPr algn="ctr" eaLnBrk="0" hangingPunct="0"/>
            <a:endParaRPr lang="en-US" sz="2400" b="1" kern="0" dirty="0">
              <a:solidFill>
                <a:srgbClr val="FFFFFF"/>
              </a:solidFill>
              <a:latin typeface="Arial" panose="020B0604020202020204" pitchFamily="34" charset="0"/>
              <a:ea typeface="微软雅黑" pitchFamily="34" charset="-122"/>
              <a:cs typeface="Arial" panose="020B0604020202020204" pitchFamily="34" charset="0"/>
            </a:endParaRPr>
          </a:p>
        </p:txBody>
      </p:sp>
      <p:sp>
        <p:nvSpPr>
          <p:cNvPr id="4" name="Footer Placeholder 4">
            <a:extLst>
              <a:ext uri="{FF2B5EF4-FFF2-40B4-BE49-F238E27FC236}">
                <a16:creationId xmlns="" xmlns:a16="http://schemas.microsoft.com/office/drawing/2014/main" id="{1989A6E2-ECB4-40BA-98CA-0CC9B7FC8896}"/>
              </a:ext>
            </a:extLst>
          </p:cNvPr>
          <p:cNvSpPr txBox="1">
            <a:spLocks/>
          </p:cNvSpPr>
          <p:nvPr userDrawn="1"/>
        </p:nvSpPr>
        <p:spPr>
          <a:xfrm>
            <a:off x="7810497" y="6450009"/>
            <a:ext cx="4114800" cy="228602"/>
          </a:xfrm>
          <a:prstGeom prst="rect">
            <a:avLst/>
          </a:prstGeom>
        </p:spPr>
        <p:txBody>
          <a:bodyPr vert="horz" wrap="none" lIns="0" tIns="0" rIns="0" bIns="0" rtlCol="0" anchor="b" anchorCtr="0"/>
          <a:lstStyle>
            <a:defPPr>
              <a:defRPr lang="en-US"/>
            </a:defPPr>
            <a:lvl1pPr marL="0" algn="ctr" defTabSz="914400" rtl="0" eaLnBrk="1" latinLnBrk="0" hangingPunct="1">
              <a:defRPr sz="1200" kern="1200" baseline="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7588F42-506D-4B42-9DD1-9C5C6AB782D0}" type="slidenum">
              <a:rPr lang="en-US" b="1" smtClean="0">
                <a:solidFill>
                  <a:schemeClr val="tx1"/>
                </a:solidFill>
                <a:latin typeface="Arial" panose="020B0604020202020204"/>
              </a:rPr>
              <a:pPr algn="r"/>
              <a:t>‹#›</a:t>
            </a:fld>
            <a:endParaRPr lang="en-US" b="1" dirty="0">
              <a:solidFill>
                <a:schemeClr val="tx1"/>
              </a:solidFill>
              <a:latin typeface="Arial" panose="020B0604020202020204"/>
            </a:endParaRPr>
          </a:p>
        </p:txBody>
      </p:sp>
      <p:pic>
        <p:nvPicPr>
          <p:cNvPr id="6" name="Picture 5" descr="A picture containing holding, man&#10;&#10;Description automatically generated">
            <a:extLst>
              <a:ext uri="{FF2B5EF4-FFF2-40B4-BE49-F238E27FC236}">
                <a16:creationId xmlns="" xmlns:a16="http://schemas.microsoft.com/office/drawing/2014/main" id="{51E132B0-6CCD-4FDC-B762-AEA8490C0ACB}"/>
              </a:ext>
            </a:extLst>
          </p:cNvPr>
          <p:cNvPicPr>
            <a:picLocks noChangeAspect="1"/>
          </p:cNvPicPr>
          <p:nvPr userDrawn="1"/>
        </p:nvPicPr>
        <p:blipFill rotWithShape="1">
          <a:blip r:embed="rId2" cstate="screen">
            <a:duotone>
              <a:schemeClr val="accent5">
                <a:shade val="45000"/>
                <a:satMod val="135000"/>
              </a:schemeClr>
              <a:prstClr val="white"/>
            </a:duotone>
            <a:extLst>
              <a:ext uri="{28A0092B-C50C-407E-A947-70E740481C1C}">
                <a14:useLocalDpi xmlns:a14="http://schemas.microsoft.com/office/drawing/2010/main"/>
              </a:ext>
            </a:extLst>
          </a:blip>
          <a:srcRect/>
          <a:stretch/>
        </p:blipFill>
        <p:spPr>
          <a:xfrm>
            <a:off x="5629276" y="2420659"/>
            <a:ext cx="5915024" cy="1120025"/>
          </a:xfrm>
          <a:custGeom>
            <a:avLst/>
            <a:gdLst>
              <a:gd name="connsiteX0" fmla="*/ 0 w 5915024"/>
              <a:gd name="connsiteY0" fmla="*/ 0 h 1120025"/>
              <a:gd name="connsiteX1" fmla="*/ 5915024 w 5915024"/>
              <a:gd name="connsiteY1" fmla="*/ 0 h 1120025"/>
              <a:gd name="connsiteX2" fmla="*/ 5915024 w 5915024"/>
              <a:gd name="connsiteY2" fmla="*/ 1120025 h 1120025"/>
              <a:gd name="connsiteX3" fmla="*/ 0 w 5915024"/>
              <a:gd name="connsiteY3" fmla="*/ 1120025 h 1120025"/>
            </a:gdLst>
            <a:ahLst/>
            <a:cxnLst>
              <a:cxn ang="0">
                <a:pos x="connsiteX0" y="connsiteY0"/>
              </a:cxn>
              <a:cxn ang="0">
                <a:pos x="connsiteX1" y="connsiteY1"/>
              </a:cxn>
              <a:cxn ang="0">
                <a:pos x="connsiteX2" y="connsiteY2"/>
              </a:cxn>
              <a:cxn ang="0">
                <a:pos x="connsiteX3" y="connsiteY3"/>
              </a:cxn>
            </a:cxnLst>
            <a:rect l="l" t="t" r="r" b="b"/>
            <a:pathLst>
              <a:path w="5915024" h="1120025">
                <a:moveTo>
                  <a:pt x="0" y="0"/>
                </a:moveTo>
                <a:lnTo>
                  <a:pt x="5915024" y="0"/>
                </a:lnTo>
                <a:lnTo>
                  <a:pt x="5915024" y="1120025"/>
                </a:lnTo>
                <a:lnTo>
                  <a:pt x="0" y="1120025"/>
                </a:lnTo>
                <a:close/>
              </a:path>
            </a:pathLst>
          </a:custGeom>
        </p:spPr>
      </p:pic>
      <p:pic>
        <p:nvPicPr>
          <p:cNvPr id="7" name="Picture 6">
            <a:extLst>
              <a:ext uri="{FF2B5EF4-FFF2-40B4-BE49-F238E27FC236}">
                <a16:creationId xmlns="" xmlns:a16="http://schemas.microsoft.com/office/drawing/2014/main" id="{120A61EE-78ED-4210-88F7-63C161BB554F}"/>
              </a:ext>
            </a:extLst>
          </p:cNvPr>
          <p:cNvPicPr>
            <a:picLocks noChangeAspect="1"/>
          </p:cNvPicPr>
          <p:nvPr userDrawn="1"/>
        </p:nvPicPr>
        <p:blipFill>
          <a:blip r:embed="rId3" cstate="screen">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4700"/>
                    </a14:imgEffect>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5629276" y="4975968"/>
            <a:ext cx="5915024" cy="1120025"/>
          </a:xfrm>
          <a:custGeom>
            <a:avLst/>
            <a:gdLst>
              <a:gd name="connsiteX0" fmla="*/ 0 w 5915024"/>
              <a:gd name="connsiteY0" fmla="*/ 0 h 1120025"/>
              <a:gd name="connsiteX1" fmla="*/ 5915024 w 5915024"/>
              <a:gd name="connsiteY1" fmla="*/ 0 h 1120025"/>
              <a:gd name="connsiteX2" fmla="*/ 5915024 w 5915024"/>
              <a:gd name="connsiteY2" fmla="*/ 1120025 h 1120025"/>
              <a:gd name="connsiteX3" fmla="*/ 0 w 5915024"/>
              <a:gd name="connsiteY3" fmla="*/ 1120025 h 1120025"/>
            </a:gdLst>
            <a:ahLst/>
            <a:cxnLst>
              <a:cxn ang="0">
                <a:pos x="connsiteX0" y="connsiteY0"/>
              </a:cxn>
              <a:cxn ang="0">
                <a:pos x="connsiteX1" y="connsiteY1"/>
              </a:cxn>
              <a:cxn ang="0">
                <a:pos x="connsiteX2" y="connsiteY2"/>
              </a:cxn>
              <a:cxn ang="0">
                <a:pos x="connsiteX3" y="connsiteY3"/>
              </a:cxn>
            </a:cxnLst>
            <a:rect l="l" t="t" r="r" b="b"/>
            <a:pathLst>
              <a:path w="5915024" h="1120025">
                <a:moveTo>
                  <a:pt x="0" y="0"/>
                </a:moveTo>
                <a:lnTo>
                  <a:pt x="5915024" y="0"/>
                </a:lnTo>
                <a:lnTo>
                  <a:pt x="5915024" y="1120025"/>
                </a:lnTo>
                <a:lnTo>
                  <a:pt x="0" y="1120025"/>
                </a:lnTo>
                <a:close/>
              </a:path>
            </a:pathLst>
          </a:custGeom>
        </p:spPr>
      </p:pic>
      <p:pic>
        <p:nvPicPr>
          <p:cNvPr id="8" name="Picture 7" descr="A picture containing person, indoor, table, sitting&#10;&#10;Description automatically generated">
            <a:extLst>
              <a:ext uri="{FF2B5EF4-FFF2-40B4-BE49-F238E27FC236}">
                <a16:creationId xmlns="" xmlns:a16="http://schemas.microsoft.com/office/drawing/2014/main" id="{86F9C01C-6D7F-4CE9-8502-17172210D773}"/>
              </a:ext>
            </a:extLst>
          </p:cNvPr>
          <p:cNvPicPr>
            <a:picLocks noChangeAspect="1"/>
          </p:cNvPicPr>
          <p:nvPr userDrawn="1"/>
        </p:nvPicPr>
        <p:blipFill rotWithShape="1">
          <a:blip r:embed="rId5" cstate="screen">
            <a:duotone>
              <a:schemeClr val="accent5">
                <a:shade val="45000"/>
                <a:satMod val="135000"/>
              </a:schemeClr>
              <a:prstClr val="white"/>
            </a:duotone>
            <a:extLst>
              <a:ext uri="{28A0092B-C50C-407E-A947-70E740481C1C}">
                <a14:useLocalDpi xmlns:a14="http://schemas.microsoft.com/office/drawing/2010/main"/>
              </a:ext>
            </a:extLst>
          </a:blip>
          <a:srcRect/>
          <a:stretch/>
        </p:blipFill>
        <p:spPr>
          <a:xfrm>
            <a:off x="5629276" y="3698314"/>
            <a:ext cx="5915024" cy="1120025"/>
          </a:xfrm>
          <a:custGeom>
            <a:avLst/>
            <a:gdLst>
              <a:gd name="connsiteX0" fmla="*/ 0 w 5915024"/>
              <a:gd name="connsiteY0" fmla="*/ 0 h 1120025"/>
              <a:gd name="connsiteX1" fmla="*/ 5915024 w 5915024"/>
              <a:gd name="connsiteY1" fmla="*/ 0 h 1120025"/>
              <a:gd name="connsiteX2" fmla="*/ 5915024 w 5915024"/>
              <a:gd name="connsiteY2" fmla="*/ 1120025 h 1120025"/>
              <a:gd name="connsiteX3" fmla="*/ 0 w 5915024"/>
              <a:gd name="connsiteY3" fmla="*/ 1120025 h 1120025"/>
            </a:gdLst>
            <a:ahLst/>
            <a:cxnLst>
              <a:cxn ang="0">
                <a:pos x="connsiteX0" y="connsiteY0"/>
              </a:cxn>
              <a:cxn ang="0">
                <a:pos x="connsiteX1" y="connsiteY1"/>
              </a:cxn>
              <a:cxn ang="0">
                <a:pos x="connsiteX2" y="connsiteY2"/>
              </a:cxn>
              <a:cxn ang="0">
                <a:pos x="connsiteX3" y="connsiteY3"/>
              </a:cxn>
            </a:cxnLst>
            <a:rect l="l" t="t" r="r" b="b"/>
            <a:pathLst>
              <a:path w="5915024" h="1120025">
                <a:moveTo>
                  <a:pt x="0" y="0"/>
                </a:moveTo>
                <a:lnTo>
                  <a:pt x="5915024" y="0"/>
                </a:lnTo>
                <a:lnTo>
                  <a:pt x="5915024" y="1120025"/>
                </a:lnTo>
                <a:lnTo>
                  <a:pt x="0" y="1120025"/>
                </a:lnTo>
                <a:close/>
              </a:path>
            </a:pathLst>
          </a:custGeom>
        </p:spPr>
      </p:pic>
      <p:pic>
        <p:nvPicPr>
          <p:cNvPr id="9" name="Picture 8" descr="A picture containing indoor, person, man, holding&#10;&#10;Description automatically generated">
            <a:extLst>
              <a:ext uri="{FF2B5EF4-FFF2-40B4-BE49-F238E27FC236}">
                <a16:creationId xmlns="" xmlns:a16="http://schemas.microsoft.com/office/drawing/2014/main" id="{81E029F5-E605-4A92-9774-2DB290B7BB1E}"/>
              </a:ext>
            </a:extLst>
          </p:cNvPr>
          <p:cNvPicPr>
            <a:picLocks noChangeAspect="1"/>
          </p:cNvPicPr>
          <p:nvPr userDrawn="1"/>
        </p:nvPicPr>
        <p:blipFill>
          <a:blip r:embed="rId6" cstate="screen">
            <a:duotone>
              <a:schemeClr val="accent5">
                <a:shade val="45000"/>
                <a:satMod val="135000"/>
              </a:schemeClr>
              <a:prstClr val="white"/>
            </a:duotone>
            <a:extLst>
              <a:ext uri="{28A0092B-C50C-407E-A947-70E740481C1C}">
                <a14:useLocalDpi xmlns:a14="http://schemas.microsoft.com/office/drawing/2010/main"/>
              </a:ext>
            </a:extLst>
          </a:blip>
          <a:srcRect/>
          <a:stretch>
            <a:fillRect/>
          </a:stretch>
        </p:blipFill>
        <p:spPr>
          <a:xfrm>
            <a:off x="5629276" y="1143001"/>
            <a:ext cx="5915025" cy="1120025"/>
          </a:xfrm>
          <a:custGeom>
            <a:avLst/>
            <a:gdLst>
              <a:gd name="connsiteX0" fmla="*/ 0 w 5915025"/>
              <a:gd name="connsiteY0" fmla="*/ 0 h 1120025"/>
              <a:gd name="connsiteX1" fmla="*/ 5915025 w 5915025"/>
              <a:gd name="connsiteY1" fmla="*/ 0 h 1120025"/>
              <a:gd name="connsiteX2" fmla="*/ 5915025 w 5915025"/>
              <a:gd name="connsiteY2" fmla="*/ 1120025 h 1120025"/>
              <a:gd name="connsiteX3" fmla="*/ 0 w 5915025"/>
              <a:gd name="connsiteY3" fmla="*/ 1120025 h 1120025"/>
            </a:gdLst>
            <a:ahLst/>
            <a:cxnLst>
              <a:cxn ang="0">
                <a:pos x="connsiteX0" y="connsiteY0"/>
              </a:cxn>
              <a:cxn ang="0">
                <a:pos x="connsiteX1" y="connsiteY1"/>
              </a:cxn>
              <a:cxn ang="0">
                <a:pos x="connsiteX2" y="connsiteY2"/>
              </a:cxn>
              <a:cxn ang="0">
                <a:pos x="connsiteX3" y="connsiteY3"/>
              </a:cxn>
            </a:cxnLst>
            <a:rect l="l" t="t" r="r" b="b"/>
            <a:pathLst>
              <a:path w="5915025" h="1120025">
                <a:moveTo>
                  <a:pt x="0" y="0"/>
                </a:moveTo>
                <a:lnTo>
                  <a:pt x="5915025" y="0"/>
                </a:lnTo>
                <a:lnTo>
                  <a:pt x="5915025" y="1120025"/>
                </a:lnTo>
                <a:lnTo>
                  <a:pt x="0" y="1120025"/>
                </a:lnTo>
                <a:close/>
              </a:path>
            </a:pathLst>
          </a:custGeom>
        </p:spPr>
      </p:pic>
      <p:sp>
        <p:nvSpPr>
          <p:cNvPr id="10" name="Rectangle 9">
            <a:extLst>
              <a:ext uri="{FF2B5EF4-FFF2-40B4-BE49-F238E27FC236}">
                <a16:creationId xmlns="" xmlns:a16="http://schemas.microsoft.com/office/drawing/2014/main" id="{28EFAB05-624A-4B57-BCF4-AB9B1094CEDA}"/>
              </a:ext>
            </a:extLst>
          </p:cNvPr>
          <p:cNvSpPr/>
          <p:nvPr userDrawn="1"/>
        </p:nvSpPr>
        <p:spPr>
          <a:xfrm>
            <a:off x="0" y="0"/>
            <a:ext cx="4200525" cy="6858000"/>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solidFill>
                <a:prstClr val="white"/>
              </a:solidFill>
              <a:latin typeface="Calibri" panose="020F0502020204030204"/>
            </a:endParaRPr>
          </a:p>
        </p:txBody>
      </p:sp>
      <p:pic>
        <p:nvPicPr>
          <p:cNvPr id="38" name="Picture 37">
            <a:extLst>
              <a:ext uri="{FF2B5EF4-FFF2-40B4-BE49-F238E27FC236}">
                <a16:creationId xmlns="" xmlns:a16="http://schemas.microsoft.com/office/drawing/2014/main" id="{B0386E86-DC6E-49A2-B9B9-848AAB0B0DBC}"/>
              </a:ext>
            </a:extLst>
          </p:cNvPr>
          <p:cNvPicPr>
            <a:picLocks noChangeAspect="1"/>
          </p:cNvPicPr>
          <p:nvPr userDrawn="1"/>
        </p:nvPicPr>
        <p:blipFill>
          <a:blip r:embed="rId7"/>
          <a:stretch>
            <a:fillRect/>
          </a:stretch>
        </p:blipFill>
        <p:spPr>
          <a:xfrm>
            <a:off x="10403826" y="267695"/>
            <a:ext cx="1532046" cy="413136"/>
          </a:xfrm>
          <a:prstGeom prst="rect">
            <a:avLst/>
          </a:prstGeom>
        </p:spPr>
      </p:pic>
      <p:sp>
        <p:nvSpPr>
          <p:cNvPr id="39" name="Footer Placeholder 4">
            <a:extLst>
              <a:ext uri="{FF2B5EF4-FFF2-40B4-BE49-F238E27FC236}">
                <a16:creationId xmlns="" xmlns:a16="http://schemas.microsoft.com/office/drawing/2014/main" id="{10233179-067A-4C0F-8B15-4A8ACB15CFD8}"/>
              </a:ext>
            </a:extLst>
          </p:cNvPr>
          <p:cNvSpPr txBox="1">
            <a:spLocks/>
          </p:cNvSpPr>
          <p:nvPr userDrawn="1"/>
        </p:nvSpPr>
        <p:spPr>
          <a:xfrm>
            <a:off x="7810497" y="6450009"/>
            <a:ext cx="4114800" cy="228602"/>
          </a:xfrm>
          <a:prstGeom prst="rect">
            <a:avLst/>
          </a:prstGeom>
        </p:spPr>
        <p:txBody>
          <a:bodyPr vert="horz" wrap="none" lIns="0" tIns="0" rIns="0" bIns="0" rtlCol="0" anchor="b" anchorCtr="0"/>
          <a:lstStyle>
            <a:defPPr>
              <a:defRPr lang="en-US"/>
            </a:defPPr>
            <a:lvl1pPr marL="0" algn="ctr" defTabSz="914400" rtl="0" eaLnBrk="1" latinLnBrk="0" hangingPunct="1">
              <a:defRPr sz="1200" kern="1200" baseline="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7588F42-506D-4B42-9DD1-9C5C6AB782D0}" type="slidenum">
              <a:rPr lang="en-US" b="1" smtClean="0">
                <a:latin typeface="Arial" panose="020B0604020202020204"/>
              </a:rPr>
              <a:pPr algn="r"/>
              <a:t>‹#›</a:t>
            </a:fld>
            <a:endParaRPr lang="en-US" b="1" dirty="0">
              <a:latin typeface="Arial" panose="020B0604020202020204"/>
            </a:endParaRPr>
          </a:p>
        </p:txBody>
      </p:sp>
      <p:sp>
        <p:nvSpPr>
          <p:cNvPr id="40" name="Slide Number Placeholder 1">
            <a:extLst>
              <a:ext uri="{FF2B5EF4-FFF2-40B4-BE49-F238E27FC236}">
                <a16:creationId xmlns="" xmlns:a16="http://schemas.microsoft.com/office/drawing/2014/main" id="{6F7FEA85-61FA-4D1B-999C-3458C503D2D8}"/>
              </a:ext>
            </a:extLst>
          </p:cNvPr>
          <p:cNvSpPr>
            <a:spLocks noGrp="1"/>
          </p:cNvSpPr>
          <p:nvPr>
            <p:ph type="sldNum" sz="quarter" idx="12"/>
          </p:nvPr>
        </p:nvSpPr>
        <p:spPr>
          <a:xfrm>
            <a:off x="0" y="1"/>
            <a:ext cx="0" cy="0"/>
          </a:xfrm>
        </p:spPr>
        <p:txBody>
          <a:bodyPr/>
          <a:lstStyle/>
          <a:p>
            <a:r>
              <a:rPr lang="en-US" dirty="0"/>
              <a:t> </a:t>
            </a:r>
          </a:p>
        </p:txBody>
      </p:sp>
      <p:sp>
        <p:nvSpPr>
          <p:cNvPr id="42" name="Text Placeholder 53">
            <a:extLst>
              <a:ext uri="{FF2B5EF4-FFF2-40B4-BE49-F238E27FC236}">
                <a16:creationId xmlns="" xmlns:a16="http://schemas.microsoft.com/office/drawing/2014/main" id="{4D1D84E6-B20C-4031-A9BB-7399A8646105}"/>
              </a:ext>
            </a:extLst>
          </p:cNvPr>
          <p:cNvSpPr>
            <a:spLocks noGrp="1"/>
          </p:cNvSpPr>
          <p:nvPr>
            <p:ph type="body" sz="quarter" idx="14"/>
          </p:nvPr>
        </p:nvSpPr>
        <p:spPr>
          <a:xfrm>
            <a:off x="3524250" y="1115119"/>
            <a:ext cx="8020050" cy="1147906"/>
          </a:xfrm>
          <a:prstGeom prst="rect">
            <a:avLst/>
          </a:prstGeom>
          <a:gradFill>
            <a:gsLst>
              <a:gs pos="100000">
                <a:schemeClr val="bg1">
                  <a:alpha val="75000"/>
                </a:schemeClr>
              </a:gs>
              <a:gs pos="28000">
                <a:schemeClr val="bg1"/>
              </a:gs>
              <a:gs pos="80000">
                <a:schemeClr val="bg1">
                  <a:alpha val="20000"/>
                </a:schemeClr>
              </a:gs>
            </a:gsLst>
            <a:lin ang="0" scaled="1"/>
          </a:gradFill>
        </p:spPr>
        <p:txBody>
          <a:bodyPr anchor="ctr">
            <a:normAutofit/>
          </a:bodyPr>
          <a:lstStyle>
            <a:lvl1pPr marL="182880" indent="0">
              <a:buNone/>
              <a:defRPr sz="2400" b="1">
                <a:solidFill>
                  <a:srgbClr val="002060"/>
                </a:solidFill>
              </a:defRPr>
            </a:lvl1pPr>
            <a:lvl2pPr marL="457200" indent="0">
              <a:buNone/>
              <a:defRPr b="1"/>
            </a:lvl2pPr>
            <a:lvl3pPr marL="914400" indent="0">
              <a:buNone/>
              <a:defRPr b="1"/>
            </a:lvl3pPr>
            <a:lvl4pPr marL="1371600" indent="0">
              <a:buNone/>
              <a:defRPr b="1"/>
            </a:lvl4pPr>
            <a:lvl5pPr marL="1828800" indent="0">
              <a:buNone/>
              <a:defRPr b="1"/>
            </a:lvl5pPr>
          </a:lstStyle>
          <a:p>
            <a:pPr lvl="0"/>
            <a:endParaRPr lang="en-US" dirty="0"/>
          </a:p>
        </p:txBody>
      </p:sp>
      <p:sp>
        <p:nvSpPr>
          <p:cNvPr id="47" name="Рисунок 4">
            <a:extLst>
              <a:ext uri="{FF2B5EF4-FFF2-40B4-BE49-F238E27FC236}">
                <a16:creationId xmlns="" xmlns:a16="http://schemas.microsoft.com/office/drawing/2014/main" id="{F48414E5-8292-4C00-963A-763A0592FDA4}"/>
              </a:ext>
            </a:extLst>
          </p:cNvPr>
          <p:cNvSpPr>
            <a:spLocks noGrp="1"/>
          </p:cNvSpPr>
          <p:nvPr>
            <p:ph type="pic" sz="quarter" idx="28"/>
          </p:nvPr>
        </p:nvSpPr>
        <p:spPr>
          <a:xfrm>
            <a:off x="495300" y="1449110"/>
            <a:ext cx="1353312" cy="1353312"/>
          </a:xfrm>
          <a:custGeom>
            <a:avLst/>
            <a:gdLst>
              <a:gd name="connsiteX0" fmla="*/ 1779122 w 3558476"/>
              <a:gd name="connsiteY0" fmla="*/ 0 h 3561246"/>
              <a:gd name="connsiteX1" fmla="*/ 1870704 w 3558476"/>
              <a:gd name="connsiteY1" fmla="*/ 2544 h 3561246"/>
              <a:gd name="connsiteX2" fmla="*/ 1961128 w 3558476"/>
              <a:gd name="connsiteY2" fmla="*/ 9251 h 3561246"/>
              <a:gd name="connsiteX3" fmla="*/ 2050397 w 3558476"/>
              <a:gd name="connsiteY3" fmla="*/ 20584 h 3561246"/>
              <a:gd name="connsiteX4" fmla="*/ 2137815 w 3558476"/>
              <a:gd name="connsiteY4" fmla="*/ 36080 h 3561246"/>
              <a:gd name="connsiteX5" fmla="*/ 2223845 w 3558476"/>
              <a:gd name="connsiteY5" fmla="*/ 56201 h 3561246"/>
              <a:gd name="connsiteX6" fmla="*/ 2308257 w 3558476"/>
              <a:gd name="connsiteY6" fmla="*/ 80023 h 3561246"/>
              <a:gd name="connsiteX7" fmla="*/ 2391050 w 3558476"/>
              <a:gd name="connsiteY7" fmla="*/ 108239 h 3561246"/>
              <a:gd name="connsiteX8" fmla="*/ 2471761 w 3558476"/>
              <a:gd name="connsiteY8" fmla="*/ 140155 h 3561246"/>
              <a:gd name="connsiteX9" fmla="*/ 2550623 w 3558476"/>
              <a:gd name="connsiteY9" fmla="*/ 175541 h 3561246"/>
              <a:gd name="connsiteX10" fmla="*/ 2627172 w 3558476"/>
              <a:gd name="connsiteY10" fmla="*/ 215090 h 3561246"/>
              <a:gd name="connsiteX11" fmla="*/ 2701870 w 3558476"/>
              <a:gd name="connsiteY11" fmla="*/ 257877 h 3561246"/>
              <a:gd name="connsiteX12" fmla="*/ 2774025 w 3558476"/>
              <a:gd name="connsiteY12" fmla="*/ 304364 h 3561246"/>
              <a:gd name="connsiteX13" fmla="*/ 2843867 w 3558476"/>
              <a:gd name="connsiteY13" fmla="*/ 353627 h 3561246"/>
              <a:gd name="connsiteX14" fmla="*/ 2910934 w 3558476"/>
              <a:gd name="connsiteY14" fmla="*/ 406590 h 3561246"/>
              <a:gd name="connsiteX15" fmla="*/ 2975688 w 3558476"/>
              <a:gd name="connsiteY15" fmla="*/ 462791 h 3561246"/>
              <a:gd name="connsiteX16" fmla="*/ 3037436 w 3558476"/>
              <a:gd name="connsiteY16" fmla="*/ 521536 h 3561246"/>
              <a:gd name="connsiteX17" fmla="*/ 3096177 w 3558476"/>
              <a:gd name="connsiteY17" fmla="*/ 583519 h 3561246"/>
              <a:gd name="connsiteX18" fmla="*/ 3152375 w 3558476"/>
              <a:gd name="connsiteY18" fmla="*/ 648277 h 3561246"/>
              <a:gd name="connsiteX19" fmla="*/ 3204872 w 3558476"/>
              <a:gd name="connsiteY19" fmla="*/ 715349 h 3561246"/>
              <a:gd name="connsiteX20" fmla="*/ 3254594 w 3558476"/>
              <a:gd name="connsiteY20" fmla="*/ 784964 h 3561246"/>
              <a:gd name="connsiteX21" fmla="*/ 3300847 w 3558476"/>
              <a:gd name="connsiteY21" fmla="*/ 857354 h 3561246"/>
              <a:gd name="connsiteX22" fmla="*/ 3343631 w 3558476"/>
              <a:gd name="connsiteY22" fmla="*/ 931826 h 3561246"/>
              <a:gd name="connsiteX23" fmla="*/ 3382946 w 3558476"/>
              <a:gd name="connsiteY23" fmla="*/ 1008611 h 3561246"/>
              <a:gd name="connsiteX24" fmla="*/ 3418561 w 3558476"/>
              <a:gd name="connsiteY24" fmla="*/ 1087709 h 3561246"/>
              <a:gd name="connsiteX25" fmla="*/ 3450475 w 3558476"/>
              <a:gd name="connsiteY25" fmla="*/ 1168426 h 3561246"/>
              <a:gd name="connsiteX26" fmla="*/ 3478690 w 3558476"/>
              <a:gd name="connsiteY26" fmla="*/ 1251224 h 3561246"/>
              <a:gd name="connsiteX27" fmla="*/ 3502510 w 3558476"/>
              <a:gd name="connsiteY27" fmla="*/ 1335872 h 3561246"/>
              <a:gd name="connsiteX28" fmla="*/ 3522168 w 3558476"/>
              <a:gd name="connsiteY28" fmla="*/ 1421908 h 3561246"/>
              <a:gd name="connsiteX29" fmla="*/ 3538125 w 3558476"/>
              <a:gd name="connsiteY29" fmla="*/ 1509332 h 3561246"/>
              <a:gd name="connsiteX30" fmla="*/ 3549457 w 3558476"/>
              <a:gd name="connsiteY30" fmla="*/ 1598606 h 3561246"/>
              <a:gd name="connsiteX31" fmla="*/ 3556163 w 3558476"/>
              <a:gd name="connsiteY31" fmla="*/ 1688805 h 3561246"/>
              <a:gd name="connsiteX32" fmla="*/ 3558476 w 3558476"/>
              <a:gd name="connsiteY32" fmla="*/ 1780392 h 3561246"/>
              <a:gd name="connsiteX33" fmla="*/ 3556163 w 3558476"/>
              <a:gd name="connsiteY33" fmla="*/ 1872210 h 3561246"/>
              <a:gd name="connsiteX34" fmla="*/ 3549457 w 3558476"/>
              <a:gd name="connsiteY34" fmla="*/ 1962640 h 3561246"/>
              <a:gd name="connsiteX35" fmla="*/ 3538125 w 3558476"/>
              <a:gd name="connsiteY35" fmla="*/ 2051683 h 3561246"/>
              <a:gd name="connsiteX36" fmla="*/ 3522168 w 3558476"/>
              <a:gd name="connsiteY36" fmla="*/ 2139338 h 3561246"/>
              <a:gd name="connsiteX37" fmla="*/ 3502510 w 3558476"/>
              <a:gd name="connsiteY37" fmla="*/ 2225374 h 3561246"/>
              <a:gd name="connsiteX38" fmla="*/ 3478690 w 3558476"/>
              <a:gd name="connsiteY38" fmla="*/ 2310023 h 3561246"/>
              <a:gd name="connsiteX39" fmla="*/ 3450475 w 3558476"/>
              <a:gd name="connsiteY39" fmla="*/ 2392821 h 3561246"/>
              <a:gd name="connsiteX40" fmla="*/ 3418561 w 3558476"/>
              <a:gd name="connsiteY40" fmla="*/ 2473537 h 3561246"/>
              <a:gd name="connsiteX41" fmla="*/ 3382946 w 3558476"/>
              <a:gd name="connsiteY41" fmla="*/ 2552635 h 3561246"/>
              <a:gd name="connsiteX42" fmla="*/ 3343631 w 3558476"/>
              <a:gd name="connsiteY42" fmla="*/ 2629189 h 3561246"/>
              <a:gd name="connsiteX43" fmla="*/ 3300847 w 3558476"/>
              <a:gd name="connsiteY43" fmla="*/ 2703892 h 3561246"/>
              <a:gd name="connsiteX44" fmla="*/ 3254594 w 3558476"/>
              <a:gd name="connsiteY44" fmla="*/ 2775820 h 3561246"/>
              <a:gd name="connsiteX45" fmla="*/ 3204872 w 3558476"/>
              <a:gd name="connsiteY45" fmla="*/ 2845898 h 3561246"/>
              <a:gd name="connsiteX46" fmla="*/ 3152375 w 3558476"/>
              <a:gd name="connsiteY46" fmla="*/ 2912969 h 3561246"/>
              <a:gd name="connsiteX47" fmla="*/ 3096177 w 3558476"/>
              <a:gd name="connsiteY47" fmla="*/ 2977727 h 3561246"/>
              <a:gd name="connsiteX48" fmla="*/ 3037436 w 3558476"/>
              <a:gd name="connsiteY48" fmla="*/ 3039479 h 3561246"/>
              <a:gd name="connsiteX49" fmla="*/ 2975688 w 3558476"/>
              <a:gd name="connsiteY49" fmla="*/ 3098455 h 3561246"/>
              <a:gd name="connsiteX50" fmla="*/ 2910934 w 3558476"/>
              <a:gd name="connsiteY50" fmla="*/ 3154656 h 3561246"/>
              <a:gd name="connsiteX51" fmla="*/ 2843867 w 3558476"/>
              <a:gd name="connsiteY51" fmla="*/ 3207388 h 3561246"/>
              <a:gd name="connsiteX52" fmla="*/ 2774025 w 3558476"/>
              <a:gd name="connsiteY52" fmla="*/ 3256882 h 3561246"/>
              <a:gd name="connsiteX53" fmla="*/ 2701870 w 3558476"/>
              <a:gd name="connsiteY53" fmla="*/ 3303369 h 3561246"/>
              <a:gd name="connsiteX54" fmla="*/ 2627172 w 3558476"/>
              <a:gd name="connsiteY54" fmla="*/ 3346156 h 3561246"/>
              <a:gd name="connsiteX55" fmla="*/ 2550623 w 3558476"/>
              <a:gd name="connsiteY55" fmla="*/ 3385705 h 3561246"/>
              <a:gd name="connsiteX56" fmla="*/ 2471761 w 3558476"/>
              <a:gd name="connsiteY56" fmla="*/ 3421091 h 3561246"/>
              <a:gd name="connsiteX57" fmla="*/ 2391050 w 3558476"/>
              <a:gd name="connsiteY57" fmla="*/ 3453007 h 3561246"/>
              <a:gd name="connsiteX58" fmla="*/ 2308257 w 3558476"/>
              <a:gd name="connsiteY58" fmla="*/ 3481223 h 3561246"/>
              <a:gd name="connsiteX59" fmla="*/ 2223845 w 3558476"/>
              <a:gd name="connsiteY59" fmla="*/ 3505045 h 3561246"/>
              <a:gd name="connsiteX60" fmla="*/ 2137815 w 3558476"/>
              <a:gd name="connsiteY60" fmla="*/ 3524935 h 3561246"/>
              <a:gd name="connsiteX61" fmla="*/ 2050397 w 3558476"/>
              <a:gd name="connsiteY61" fmla="*/ 3540662 h 3561246"/>
              <a:gd name="connsiteX62" fmla="*/ 1961128 w 3558476"/>
              <a:gd name="connsiteY62" fmla="*/ 3551995 h 3561246"/>
              <a:gd name="connsiteX63" fmla="*/ 1870704 w 3558476"/>
              <a:gd name="connsiteY63" fmla="*/ 3558702 h 3561246"/>
              <a:gd name="connsiteX64" fmla="*/ 1779122 w 3558476"/>
              <a:gd name="connsiteY64" fmla="*/ 3561246 h 3561246"/>
              <a:gd name="connsiteX65" fmla="*/ 1687772 w 3558476"/>
              <a:gd name="connsiteY65" fmla="*/ 3558702 h 3561246"/>
              <a:gd name="connsiteX66" fmla="*/ 1597579 w 3558476"/>
              <a:gd name="connsiteY66" fmla="*/ 3551995 h 3561246"/>
              <a:gd name="connsiteX67" fmla="*/ 1508311 w 3558476"/>
              <a:gd name="connsiteY67" fmla="*/ 3540662 h 3561246"/>
              <a:gd name="connsiteX68" fmla="*/ 1420893 w 3558476"/>
              <a:gd name="connsiteY68" fmla="*/ 3524935 h 3561246"/>
              <a:gd name="connsiteX69" fmla="*/ 1334631 w 3558476"/>
              <a:gd name="connsiteY69" fmla="*/ 3505045 h 3561246"/>
              <a:gd name="connsiteX70" fmla="*/ 1250219 w 3558476"/>
              <a:gd name="connsiteY70" fmla="*/ 3481223 h 3561246"/>
              <a:gd name="connsiteX71" fmla="*/ 1167657 w 3558476"/>
              <a:gd name="connsiteY71" fmla="*/ 3453007 h 3561246"/>
              <a:gd name="connsiteX72" fmla="*/ 1086946 w 3558476"/>
              <a:gd name="connsiteY72" fmla="*/ 3421091 h 3561246"/>
              <a:gd name="connsiteX73" fmla="*/ 1007853 w 3558476"/>
              <a:gd name="connsiteY73" fmla="*/ 3385705 h 3561246"/>
              <a:gd name="connsiteX74" fmla="*/ 931073 w 3558476"/>
              <a:gd name="connsiteY74" fmla="*/ 3346156 h 3561246"/>
              <a:gd name="connsiteX75" fmla="*/ 856837 w 3558476"/>
              <a:gd name="connsiteY75" fmla="*/ 3303369 h 3561246"/>
              <a:gd name="connsiteX76" fmla="*/ 784451 w 3558476"/>
              <a:gd name="connsiteY76" fmla="*/ 3256882 h 3561246"/>
              <a:gd name="connsiteX77" fmla="*/ 714840 w 3558476"/>
              <a:gd name="connsiteY77" fmla="*/ 3207388 h 3561246"/>
              <a:gd name="connsiteX78" fmla="*/ 647542 w 3558476"/>
              <a:gd name="connsiteY78" fmla="*/ 3154656 h 3561246"/>
              <a:gd name="connsiteX79" fmla="*/ 583019 w 3558476"/>
              <a:gd name="connsiteY79" fmla="*/ 3098455 h 3561246"/>
              <a:gd name="connsiteX80" fmla="*/ 521272 w 3558476"/>
              <a:gd name="connsiteY80" fmla="*/ 3039479 h 3561246"/>
              <a:gd name="connsiteX81" fmla="*/ 462299 w 3558476"/>
              <a:gd name="connsiteY81" fmla="*/ 2977727 h 3561246"/>
              <a:gd name="connsiteX82" fmla="*/ 406333 w 3558476"/>
              <a:gd name="connsiteY82" fmla="*/ 2912969 h 3561246"/>
              <a:gd name="connsiteX83" fmla="*/ 353373 w 3558476"/>
              <a:gd name="connsiteY83" fmla="*/ 2845898 h 3561246"/>
              <a:gd name="connsiteX84" fmla="*/ 304114 w 3558476"/>
              <a:gd name="connsiteY84" fmla="*/ 2775820 h 3561246"/>
              <a:gd name="connsiteX85" fmla="*/ 257398 w 3558476"/>
              <a:gd name="connsiteY85" fmla="*/ 2703892 h 3561246"/>
              <a:gd name="connsiteX86" fmla="*/ 214845 w 3558476"/>
              <a:gd name="connsiteY86" fmla="*/ 2629189 h 3561246"/>
              <a:gd name="connsiteX87" fmla="*/ 175530 w 3558476"/>
              <a:gd name="connsiteY87" fmla="*/ 2552635 h 3561246"/>
              <a:gd name="connsiteX88" fmla="*/ 139915 w 3558476"/>
              <a:gd name="connsiteY88" fmla="*/ 2473537 h 3561246"/>
              <a:gd name="connsiteX89" fmla="*/ 107769 w 3558476"/>
              <a:gd name="connsiteY89" fmla="*/ 2392821 h 3561246"/>
              <a:gd name="connsiteX90" fmla="*/ 80018 w 3558476"/>
              <a:gd name="connsiteY90" fmla="*/ 2310023 h 3561246"/>
              <a:gd name="connsiteX91" fmla="*/ 56197 w 3558476"/>
              <a:gd name="connsiteY91" fmla="*/ 2225374 h 3561246"/>
              <a:gd name="connsiteX92" fmla="*/ 36077 w 3558476"/>
              <a:gd name="connsiteY92" fmla="*/ 2139338 h 3561246"/>
              <a:gd name="connsiteX93" fmla="*/ 20583 w 3558476"/>
              <a:gd name="connsiteY93" fmla="*/ 2051683 h 3561246"/>
              <a:gd name="connsiteX94" fmla="*/ 9251 w 3558476"/>
              <a:gd name="connsiteY94" fmla="*/ 1962640 h 3561246"/>
              <a:gd name="connsiteX95" fmla="*/ 2544 w 3558476"/>
              <a:gd name="connsiteY95" fmla="*/ 1872210 h 3561246"/>
              <a:gd name="connsiteX96" fmla="*/ 0 w 3558476"/>
              <a:gd name="connsiteY96" fmla="*/ 1780392 h 3561246"/>
              <a:gd name="connsiteX97" fmla="*/ 2544 w 3558476"/>
              <a:gd name="connsiteY97" fmla="*/ 1688805 h 3561246"/>
              <a:gd name="connsiteX98" fmla="*/ 9251 w 3558476"/>
              <a:gd name="connsiteY98" fmla="*/ 1598606 h 3561246"/>
              <a:gd name="connsiteX99" fmla="*/ 20583 w 3558476"/>
              <a:gd name="connsiteY99" fmla="*/ 1509332 h 3561246"/>
              <a:gd name="connsiteX100" fmla="*/ 36077 w 3558476"/>
              <a:gd name="connsiteY100" fmla="*/ 1421908 h 3561246"/>
              <a:gd name="connsiteX101" fmla="*/ 56197 w 3558476"/>
              <a:gd name="connsiteY101" fmla="*/ 1335872 h 3561246"/>
              <a:gd name="connsiteX102" fmla="*/ 80018 w 3558476"/>
              <a:gd name="connsiteY102" fmla="*/ 1251224 h 3561246"/>
              <a:gd name="connsiteX103" fmla="*/ 107769 w 3558476"/>
              <a:gd name="connsiteY103" fmla="*/ 1168426 h 3561246"/>
              <a:gd name="connsiteX104" fmla="*/ 139915 w 3558476"/>
              <a:gd name="connsiteY104" fmla="*/ 1087709 h 3561246"/>
              <a:gd name="connsiteX105" fmla="*/ 175530 w 3558476"/>
              <a:gd name="connsiteY105" fmla="*/ 1008611 h 3561246"/>
              <a:gd name="connsiteX106" fmla="*/ 214845 w 3558476"/>
              <a:gd name="connsiteY106" fmla="*/ 931826 h 3561246"/>
              <a:gd name="connsiteX107" fmla="*/ 257398 w 3558476"/>
              <a:gd name="connsiteY107" fmla="*/ 857354 h 3561246"/>
              <a:gd name="connsiteX108" fmla="*/ 304114 w 3558476"/>
              <a:gd name="connsiteY108" fmla="*/ 784964 h 3561246"/>
              <a:gd name="connsiteX109" fmla="*/ 353373 w 3558476"/>
              <a:gd name="connsiteY109" fmla="*/ 715349 h 3561246"/>
              <a:gd name="connsiteX110" fmla="*/ 406333 w 3558476"/>
              <a:gd name="connsiteY110" fmla="*/ 648277 h 3561246"/>
              <a:gd name="connsiteX111" fmla="*/ 462299 w 3558476"/>
              <a:gd name="connsiteY111" fmla="*/ 583519 h 3561246"/>
              <a:gd name="connsiteX112" fmla="*/ 521272 w 3558476"/>
              <a:gd name="connsiteY112" fmla="*/ 521536 h 3561246"/>
              <a:gd name="connsiteX113" fmla="*/ 583019 w 3558476"/>
              <a:gd name="connsiteY113" fmla="*/ 462791 h 3561246"/>
              <a:gd name="connsiteX114" fmla="*/ 647542 w 3558476"/>
              <a:gd name="connsiteY114" fmla="*/ 406590 h 3561246"/>
              <a:gd name="connsiteX115" fmla="*/ 714840 w 3558476"/>
              <a:gd name="connsiteY115" fmla="*/ 353627 h 3561246"/>
              <a:gd name="connsiteX116" fmla="*/ 784451 w 3558476"/>
              <a:gd name="connsiteY116" fmla="*/ 304364 h 3561246"/>
              <a:gd name="connsiteX117" fmla="*/ 856837 w 3558476"/>
              <a:gd name="connsiteY117" fmla="*/ 257877 h 3561246"/>
              <a:gd name="connsiteX118" fmla="*/ 931073 w 3558476"/>
              <a:gd name="connsiteY118" fmla="*/ 215090 h 3561246"/>
              <a:gd name="connsiteX119" fmla="*/ 1007853 w 3558476"/>
              <a:gd name="connsiteY119" fmla="*/ 175541 h 3561246"/>
              <a:gd name="connsiteX120" fmla="*/ 1086946 w 3558476"/>
              <a:gd name="connsiteY120" fmla="*/ 140155 h 3561246"/>
              <a:gd name="connsiteX121" fmla="*/ 1167657 w 3558476"/>
              <a:gd name="connsiteY121" fmla="*/ 108239 h 3561246"/>
              <a:gd name="connsiteX122" fmla="*/ 1250219 w 3558476"/>
              <a:gd name="connsiteY122" fmla="*/ 80023 h 3561246"/>
              <a:gd name="connsiteX123" fmla="*/ 1334631 w 3558476"/>
              <a:gd name="connsiteY123" fmla="*/ 56201 h 3561246"/>
              <a:gd name="connsiteX124" fmla="*/ 1420893 w 3558476"/>
              <a:gd name="connsiteY124" fmla="*/ 36080 h 3561246"/>
              <a:gd name="connsiteX125" fmla="*/ 1508311 w 3558476"/>
              <a:gd name="connsiteY125" fmla="*/ 20584 h 3561246"/>
              <a:gd name="connsiteX126" fmla="*/ 1597579 w 3558476"/>
              <a:gd name="connsiteY126" fmla="*/ 9251 h 3561246"/>
              <a:gd name="connsiteX127" fmla="*/ 1687772 w 3558476"/>
              <a:gd name="connsiteY127" fmla="*/ 2544 h 3561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3558476" h="3561246">
                <a:moveTo>
                  <a:pt x="1779122" y="0"/>
                </a:moveTo>
                <a:lnTo>
                  <a:pt x="1870704" y="2544"/>
                </a:lnTo>
                <a:lnTo>
                  <a:pt x="1961128" y="9251"/>
                </a:lnTo>
                <a:lnTo>
                  <a:pt x="2050397" y="20584"/>
                </a:lnTo>
                <a:lnTo>
                  <a:pt x="2137815" y="36080"/>
                </a:lnTo>
                <a:lnTo>
                  <a:pt x="2223845" y="56201"/>
                </a:lnTo>
                <a:lnTo>
                  <a:pt x="2308257" y="80023"/>
                </a:lnTo>
                <a:lnTo>
                  <a:pt x="2391050" y="108239"/>
                </a:lnTo>
                <a:lnTo>
                  <a:pt x="2471761" y="140155"/>
                </a:lnTo>
                <a:lnTo>
                  <a:pt x="2550623" y="175541"/>
                </a:lnTo>
                <a:lnTo>
                  <a:pt x="2627172" y="215090"/>
                </a:lnTo>
                <a:lnTo>
                  <a:pt x="2701870" y="257877"/>
                </a:lnTo>
                <a:lnTo>
                  <a:pt x="2774025" y="304364"/>
                </a:lnTo>
                <a:lnTo>
                  <a:pt x="2843867" y="353627"/>
                </a:lnTo>
                <a:lnTo>
                  <a:pt x="2910934" y="406590"/>
                </a:lnTo>
                <a:lnTo>
                  <a:pt x="2975688" y="462791"/>
                </a:lnTo>
                <a:lnTo>
                  <a:pt x="3037436" y="521536"/>
                </a:lnTo>
                <a:lnTo>
                  <a:pt x="3096177" y="583519"/>
                </a:lnTo>
                <a:lnTo>
                  <a:pt x="3152375" y="648277"/>
                </a:lnTo>
                <a:lnTo>
                  <a:pt x="3204872" y="715349"/>
                </a:lnTo>
                <a:lnTo>
                  <a:pt x="3254594" y="784964"/>
                </a:lnTo>
                <a:lnTo>
                  <a:pt x="3300847" y="857354"/>
                </a:lnTo>
                <a:lnTo>
                  <a:pt x="3343631" y="931826"/>
                </a:lnTo>
                <a:lnTo>
                  <a:pt x="3382946" y="1008611"/>
                </a:lnTo>
                <a:lnTo>
                  <a:pt x="3418561" y="1087709"/>
                </a:lnTo>
                <a:lnTo>
                  <a:pt x="3450475" y="1168426"/>
                </a:lnTo>
                <a:lnTo>
                  <a:pt x="3478690" y="1251224"/>
                </a:lnTo>
                <a:lnTo>
                  <a:pt x="3502510" y="1335872"/>
                </a:lnTo>
                <a:lnTo>
                  <a:pt x="3522168" y="1421908"/>
                </a:lnTo>
                <a:lnTo>
                  <a:pt x="3538125" y="1509332"/>
                </a:lnTo>
                <a:lnTo>
                  <a:pt x="3549457" y="1598606"/>
                </a:lnTo>
                <a:lnTo>
                  <a:pt x="3556163" y="1688805"/>
                </a:lnTo>
                <a:lnTo>
                  <a:pt x="3558476" y="1780392"/>
                </a:lnTo>
                <a:lnTo>
                  <a:pt x="3556163" y="1872210"/>
                </a:lnTo>
                <a:lnTo>
                  <a:pt x="3549457" y="1962640"/>
                </a:lnTo>
                <a:lnTo>
                  <a:pt x="3538125" y="2051683"/>
                </a:lnTo>
                <a:lnTo>
                  <a:pt x="3522168" y="2139338"/>
                </a:lnTo>
                <a:lnTo>
                  <a:pt x="3502510" y="2225374"/>
                </a:lnTo>
                <a:lnTo>
                  <a:pt x="3478690" y="2310023"/>
                </a:lnTo>
                <a:lnTo>
                  <a:pt x="3450475" y="2392821"/>
                </a:lnTo>
                <a:lnTo>
                  <a:pt x="3418561" y="2473537"/>
                </a:lnTo>
                <a:lnTo>
                  <a:pt x="3382946" y="2552635"/>
                </a:lnTo>
                <a:lnTo>
                  <a:pt x="3343631" y="2629189"/>
                </a:lnTo>
                <a:lnTo>
                  <a:pt x="3300847" y="2703892"/>
                </a:lnTo>
                <a:lnTo>
                  <a:pt x="3254594" y="2775820"/>
                </a:lnTo>
                <a:lnTo>
                  <a:pt x="3204872" y="2845898"/>
                </a:lnTo>
                <a:lnTo>
                  <a:pt x="3152375" y="2912969"/>
                </a:lnTo>
                <a:lnTo>
                  <a:pt x="3096177" y="2977727"/>
                </a:lnTo>
                <a:lnTo>
                  <a:pt x="3037436" y="3039479"/>
                </a:lnTo>
                <a:lnTo>
                  <a:pt x="2975688" y="3098455"/>
                </a:lnTo>
                <a:lnTo>
                  <a:pt x="2910934" y="3154656"/>
                </a:lnTo>
                <a:lnTo>
                  <a:pt x="2843867" y="3207388"/>
                </a:lnTo>
                <a:lnTo>
                  <a:pt x="2774025" y="3256882"/>
                </a:lnTo>
                <a:lnTo>
                  <a:pt x="2701870" y="3303369"/>
                </a:lnTo>
                <a:lnTo>
                  <a:pt x="2627172" y="3346156"/>
                </a:lnTo>
                <a:lnTo>
                  <a:pt x="2550623" y="3385705"/>
                </a:lnTo>
                <a:lnTo>
                  <a:pt x="2471761" y="3421091"/>
                </a:lnTo>
                <a:lnTo>
                  <a:pt x="2391050" y="3453007"/>
                </a:lnTo>
                <a:lnTo>
                  <a:pt x="2308257" y="3481223"/>
                </a:lnTo>
                <a:lnTo>
                  <a:pt x="2223845" y="3505045"/>
                </a:lnTo>
                <a:lnTo>
                  <a:pt x="2137815" y="3524935"/>
                </a:lnTo>
                <a:lnTo>
                  <a:pt x="2050397" y="3540662"/>
                </a:lnTo>
                <a:lnTo>
                  <a:pt x="1961128" y="3551995"/>
                </a:lnTo>
                <a:lnTo>
                  <a:pt x="1870704" y="3558702"/>
                </a:lnTo>
                <a:lnTo>
                  <a:pt x="1779122" y="3561246"/>
                </a:lnTo>
                <a:lnTo>
                  <a:pt x="1687772" y="3558702"/>
                </a:lnTo>
                <a:lnTo>
                  <a:pt x="1597579" y="3551995"/>
                </a:lnTo>
                <a:lnTo>
                  <a:pt x="1508311" y="3540662"/>
                </a:lnTo>
                <a:lnTo>
                  <a:pt x="1420893" y="3524935"/>
                </a:lnTo>
                <a:lnTo>
                  <a:pt x="1334631" y="3505045"/>
                </a:lnTo>
                <a:lnTo>
                  <a:pt x="1250219" y="3481223"/>
                </a:lnTo>
                <a:lnTo>
                  <a:pt x="1167657" y="3453007"/>
                </a:lnTo>
                <a:lnTo>
                  <a:pt x="1086946" y="3421091"/>
                </a:lnTo>
                <a:lnTo>
                  <a:pt x="1007853" y="3385705"/>
                </a:lnTo>
                <a:lnTo>
                  <a:pt x="931073" y="3346156"/>
                </a:lnTo>
                <a:lnTo>
                  <a:pt x="856837" y="3303369"/>
                </a:lnTo>
                <a:lnTo>
                  <a:pt x="784451" y="3256882"/>
                </a:lnTo>
                <a:lnTo>
                  <a:pt x="714840" y="3207388"/>
                </a:lnTo>
                <a:lnTo>
                  <a:pt x="647542" y="3154656"/>
                </a:lnTo>
                <a:lnTo>
                  <a:pt x="583019" y="3098455"/>
                </a:lnTo>
                <a:lnTo>
                  <a:pt x="521272" y="3039479"/>
                </a:lnTo>
                <a:lnTo>
                  <a:pt x="462299" y="2977727"/>
                </a:lnTo>
                <a:lnTo>
                  <a:pt x="406333" y="2912969"/>
                </a:lnTo>
                <a:lnTo>
                  <a:pt x="353373" y="2845898"/>
                </a:lnTo>
                <a:lnTo>
                  <a:pt x="304114" y="2775820"/>
                </a:lnTo>
                <a:lnTo>
                  <a:pt x="257398" y="2703892"/>
                </a:lnTo>
                <a:lnTo>
                  <a:pt x="214845" y="2629189"/>
                </a:lnTo>
                <a:lnTo>
                  <a:pt x="175530" y="2552635"/>
                </a:lnTo>
                <a:lnTo>
                  <a:pt x="139915" y="2473537"/>
                </a:lnTo>
                <a:lnTo>
                  <a:pt x="107769" y="2392821"/>
                </a:lnTo>
                <a:lnTo>
                  <a:pt x="80018" y="2310023"/>
                </a:lnTo>
                <a:lnTo>
                  <a:pt x="56197" y="2225374"/>
                </a:lnTo>
                <a:lnTo>
                  <a:pt x="36077" y="2139338"/>
                </a:lnTo>
                <a:lnTo>
                  <a:pt x="20583" y="2051683"/>
                </a:lnTo>
                <a:lnTo>
                  <a:pt x="9251" y="1962640"/>
                </a:lnTo>
                <a:lnTo>
                  <a:pt x="2544" y="1872210"/>
                </a:lnTo>
                <a:lnTo>
                  <a:pt x="0" y="1780392"/>
                </a:lnTo>
                <a:lnTo>
                  <a:pt x="2544" y="1688805"/>
                </a:lnTo>
                <a:lnTo>
                  <a:pt x="9251" y="1598606"/>
                </a:lnTo>
                <a:lnTo>
                  <a:pt x="20583" y="1509332"/>
                </a:lnTo>
                <a:lnTo>
                  <a:pt x="36077" y="1421908"/>
                </a:lnTo>
                <a:lnTo>
                  <a:pt x="56197" y="1335872"/>
                </a:lnTo>
                <a:lnTo>
                  <a:pt x="80018" y="1251224"/>
                </a:lnTo>
                <a:lnTo>
                  <a:pt x="107769" y="1168426"/>
                </a:lnTo>
                <a:lnTo>
                  <a:pt x="139915" y="1087709"/>
                </a:lnTo>
                <a:lnTo>
                  <a:pt x="175530" y="1008611"/>
                </a:lnTo>
                <a:lnTo>
                  <a:pt x="214845" y="931826"/>
                </a:lnTo>
                <a:lnTo>
                  <a:pt x="257398" y="857354"/>
                </a:lnTo>
                <a:lnTo>
                  <a:pt x="304114" y="784964"/>
                </a:lnTo>
                <a:lnTo>
                  <a:pt x="353373" y="715349"/>
                </a:lnTo>
                <a:lnTo>
                  <a:pt x="406333" y="648277"/>
                </a:lnTo>
                <a:lnTo>
                  <a:pt x="462299" y="583519"/>
                </a:lnTo>
                <a:lnTo>
                  <a:pt x="521272" y="521536"/>
                </a:lnTo>
                <a:lnTo>
                  <a:pt x="583019" y="462791"/>
                </a:lnTo>
                <a:lnTo>
                  <a:pt x="647542" y="406590"/>
                </a:lnTo>
                <a:lnTo>
                  <a:pt x="714840" y="353627"/>
                </a:lnTo>
                <a:lnTo>
                  <a:pt x="784451" y="304364"/>
                </a:lnTo>
                <a:lnTo>
                  <a:pt x="856837" y="257877"/>
                </a:lnTo>
                <a:lnTo>
                  <a:pt x="931073" y="215090"/>
                </a:lnTo>
                <a:lnTo>
                  <a:pt x="1007853" y="175541"/>
                </a:lnTo>
                <a:lnTo>
                  <a:pt x="1086946" y="140155"/>
                </a:lnTo>
                <a:lnTo>
                  <a:pt x="1167657" y="108239"/>
                </a:lnTo>
                <a:lnTo>
                  <a:pt x="1250219" y="80023"/>
                </a:lnTo>
                <a:lnTo>
                  <a:pt x="1334631" y="56201"/>
                </a:lnTo>
                <a:lnTo>
                  <a:pt x="1420893" y="36080"/>
                </a:lnTo>
                <a:lnTo>
                  <a:pt x="1508311" y="20584"/>
                </a:lnTo>
                <a:lnTo>
                  <a:pt x="1597579" y="9251"/>
                </a:lnTo>
                <a:lnTo>
                  <a:pt x="1687772" y="2544"/>
                </a:lnTo>
                <a:close/>
              </a:path>
            </a:pathLst>
          </a:custGeom>
          <a:noFill/>
          <a:ln>
            <a:noFill/>
          </a:ln>
        </p:spPr>
        <p:txBody>
          <a:bodyPr vert="horz" wrap="square" lIns="91440" tIns="45720" rIns="91440" bIns="45720" numCol="1" anchor="t" anchorCtr="0" compatLnSpc="1">
            <a:prstTxWarp prst="textNoShape">
              <a:avLst/>
            </a:prstTxWarp>
          </a:bodyPr>
          <a:lstStyle>
            <a:lvl1pPr>
              <a:defRPr lang="en-US" sz="100">
                <a:solidFill>
                  <a:schemeClr val="tx1"/>
                </a:solidFill>
              </a:defRPr>
            </a:lvl1pPr>
          </a:lstStyle>
          <a:p>
            <a:pPr lvl="0"/>
            <a:endParaRPr lang="en-US"/>
          </a:p>
        </p:txBody>
      </p:sp>
      <p:sp>
        <p:nvSpPr>
          <p:cNvPr id="54" name="Text Placeholder 53">
            <a:extLst>
              <a:ext uri="{FF2B5EF4-FFF2-40B4-BE49-F238E27FC236}">
                <a16:creationId xmlns="" xmlns:a16="http://schemas.microsoft.com/office/drawing/2014/main" id="{8FA974C7-A8AB-4864-B45E-EF6D7D74CAD2}"/>
              </a:ext>
            </a:extLst>
          </p:cNvPr>
          <p:cNvSpPr>
            <a:spLocks noGrp="1"/>
          </p:cNvSpPr>
          <p:nvPr>
            <p:ph type="body" sz="quarter" idx="33"/>
          </p:nvPr>
        </p:nvSpPr>
        <p:spPr>
          <a:xfrm>
            <a:off x="3524250" y="2420888"/>
            <a:ext cx="8020050" cy="1147906"/>
          </a:xfrm>
          <a:prstGeom prst="rect">
            <a:avLst/>
          </a:prstGeom>
          <a:gradFill>
            <a:gsLst>
              <a:gs pos="100000">
                <a:schemeClr val="bg1">
                  <a:alpha val="75000"/>
                </a:schemeClr>
              </a:gs>
              <a:gs pos="28000">
                <a:schemeClr val="bg1"/>
              </a:gs>
              <a:gs pos="80000">
                <a:schemeClr val="bg1">
                  <a:alpha val="20000"/>
                </a:schemeClr>
              </a:gs>
            </a:gsLst>
            <a:lin ang="0" scaled="1"/>
          </a:gradFill>
        </p:spPr>
        <p:txBody>
          <a:bodyPr anchor="ctr">
            <a:normAutofit/>
          </a:bodyPr>
          <a:lstStyle>
            <a:lvl1pPr marL="182880" indent="0">
              <a:buNone/>
              <a:defRPr sz="2400" b="1">
                <a:solidFill>
                  <a:srgbClr val="002060"/>
                </a:solidFill>
              </a:defRPr>
            </a:lvl1pPr>
            <a:lvl2pPr marL="457200" indent="0">
              <a:buNone/>
              <a:defRPr b="1"/>
            </a:lvl2pPr>
            <a:lvl3pPr marL="914400" indent="0">
              <a:buNone/>
              <a:defRPr b="1"/>
            </a:lvl3pPr>
            <a:lvl4pPr marL="1371600" indent="0">
              <a:buNone/>
              <a:defRPr b="1"/>
            </a:lvl4pPr>
            <a:lvl5pPr marL="1828800" indent="0">
              <a:buNone/>
              <a:defRPr b="1"/>
            </a:lvl5pPr>
          </a:lstStyle>
          <a:p>
            <a:pPr lvl="0"/>
            <a:endParaRPr lang="en-US" dirty="0"/>
          </a:p>
        </p:txBody>
      </p:sp>
      <p:sp>
        <p:nvSpPr>
          <p:cNvPr id="50" name="Рисунок 4">
            <a:extLst>
              <a:ext uri="{FF2B5EF4-FFF2-40B4-BE49-F238E27FC236}">
                <a16:creationId xmlns="" xmlns:a16="http://schemas.microsoft.com/office/drawing/2014/main" id="{2E73C9C8-26B4-4400-A499-715EEC579F73}"/>
              </a:ext>
            </a:extLst>
          </p:cNvPr>
          <p:cNvSpPr>
            <a:spLocks noGrp="1"/>
          </p:cNvSpPr>
          <p:nvPr>
            <p:ph type="pic" sz="quarter" idx="30"/>
          </p:nvPr>
        </p:nvSpPr>
        <p:spPr>
          <a:xfrm>
            <a:off x="10455274" y="2604365"/>
            <a:ext cx="749808" cy="749808"/>
          </a:xfrm>
          <a:custGeom>
            <a:avLst/>
            <a:gdLst>
              <a:gd name="connsiteX0" fmla="*/ 1779122 w 3558476"/>
              <a:gd name="connsiteY0" fmla="*/ 0 h 3561246"/>
              <a:gd name="connsiteX1" fmla="*/ 1870704 w 3558476"/>
              <a:gd name="connsiteY1" fmla="*/ 2544 h 3561246"/>
              <a:gd name="connsiteX2" fmla="*/ 1961128 w 3558476"/>
              <a:gd name="connsiteY2" fmla="*/ 9251 h 3561246"/>
              <a:gd name="connsiteX3" fmla="*/ 2050397 w 3558476"/>
              <a:gd name="connsiteY3" fmla="*/ 20584 h 3561246"/>
              <a:gd name="connsiteX4" fmla="*/ 2137815 w 3558476"/>
              <a:gd name="connsiteY4" fmla="*/ 36080 h 3561246"/>
              <a:gd name="connsiteX5" fmla="*/ 2223845 w 3558476"/>
              <a:gd name="connsiteY5" fmla="*/ 56201 h 3561246"/>
              <a:gd name="connsiteX6" fmla="*/ 2308257 w 3558476"/>
              <a:gd name="connsiteY6" fmla="*/ 80023 h 3561246"/>
              <a:gd name="connsiteX7" fmla="*/ 2391050 w 3558476"/>
              <a:gd name="connsiteY7" fmla="*/ 108239 h 3561246"/>
              <a:gd name="connsiteX8" fmla="*/ 2471761 w 3558476"/>
              <a:gd name="connsiteY8" fmla="*/ 140155 h 3561246"/>
              <a:gd name="connsiteX9" fmla="*/ 2550623 w 3558476"/>
              <a:gd name="connsiteY9" fmla="*/ 175541 h 3561246"/>
              <a:gd name="connsiteX10" fmla="*/ 2627172 w 3558476"/>
              <a:gd name="connsiteY10" fmla="*/ 215090 h 3561246"/>
              <a:gd name="connsiteX11" fmla="*/ 2701870 w 3558476"/>
              <a:gd name="connsiteY11" fmla="*/ 257877 h 3561246"/>
              <a:gd name="connsiteX12" fmla="*/ 2774025 w 3558476"/>
              <a:gd name="connsiteY12" fmla="*/ 304364 h 3561246"/>
              <a:gd name="connsiteX13" fmla="*/ 2843867 w 3558476"/>
              <a:gd name="connsiteY13" fmla="*/ 353627 h 3561246"/>
              <a:gd name="connsiteX14" fmla="*/ 2910934 w 3558476"/>
              <a:gd name="connsiteY14" fmla="*/ 406590 h 3561246"/>
              <a:gd name="connsiteX15" fmla="*/ 2975688 w 3558476"/>
              <a:gd name="connsiteY15" fmla="*/ 462791 h 3561246"/>
              <a:gd name="connsiteX16" fmla="*/ 3037436 w 3558476"/>
              <a:gd name="connsiteY16" fmla="*/ 521536 h 3561246"/>
              <a:gd name="connsiteX17" fmla="*/ 3096177 w 3558476"/>
              <a:gd name="connsiteY17" fmla="*/ 583519 h 3561246"/>
              <a:gd name="connsiteX18" fmla="*/ 3152375 w 3558476"/>
              <a:gd name="connsiteY18" fmla="*/ 648277 h 3561246"/>
              <a:gd name="connsiteX19" fmla="*/ 3204872 w 3558476"/>
              <a:gd name="connsiteY19" fmla="*/ 715349 h 3561246"/>
              <a:gd name="connsiteX20" fmla="*/ 3254594 w 3558476"/>
              <a:gd name="connsiteY20" fmla="*/ 784964 h 3561246"/>
              <a:gd name="connsiteX21" fmla="*/ 3300847 w 3558476"/>
              <a:gd name="connsiteY21" fmla="*/ 857354 h 3561246"/>
              <a:gd name="connsiteX22" fmla="*/ 3343631 w 3558476"/>
              <a:gd name="connsiteY22" fmla="*/ 931826 h 3561246"/>
              <a:gd name="connsiteX23" fmla="*/ 3382946 w 3558476"/>
              <a:gd name="connsiteY23" fmla="*/ 1008611 h 3561246"/>
              <a:gd name="connsiteX24" fmla="*/ 3418561 w 3558476"/>
              <a:gd name="connsiteY24" fmla="*/ 1087709 h 3561246"/>
              <a:gd name="connsiteX25" fmla="*/ 3450475 w 3558476"/>
              <a:gd name="connsiteY25" fmla="*/ 1168426 h 3561246"/>
              <a:gd name="connsiteX26" fmla="*/ 3478690 w 3558476"/>
              <a:gd name="connsiteY26" fmla="*/ 1251224 h 3561246"/>
              <a:gd name="connsiteX27" fmla="*/ 3502510 w 3558476"/>
              <a:gd name="connsiteY27" fmla="*/ 1335872 h 3561246"/>
              <a:gd name="connsiteX28" fmla="*/ 3522168 w 3558476"/>
              <a:gd name="connsiteY28" fmla="*/ 1421908 h 3561246"/>
              <a:gd name="connsiteX29" fmla="*/ 3538125 w 3558476"/>
              <a:gd name="connsiteY29" fmla="*/ 1509332 h 3561246"/>
              <a:gd name="connsiteX30" fmla="*/ 3549457 w 3558476"/>
              <a:gd name="connsiteY30" fmla="*/ 1598606 h 3561246"/>
              <a:gd name="connsiteX31" fmla="*/ 3556163 w 3558476"/>
              <a:gd name="connsiteY31" fmla="*/ 1688805 h 3561246"/>
              <a:gd name="connsiteX32" fmla="*/ 3558476 w 3558476"/>
              <a:gd name="connsiteY32" fmla="*/ 1780392 h 3561246"/>
              <a:gd name="connsiteX33" fmla="*/ 3556163 w 3558476"/>
              <a:gd name="connsiteY33" fmla="*/ 1872210 h 3561246"/>
              <a:gd name="connsiteX34" fmla="*/ 3549457 w 3558476"/>
              <a:gd name="connsiteY34" fmla="*/ 1962640 h 3561246"/>
              <a:gd name="connsiteX35" fmla="*/ 3538125 w 3558476"/>
              <a:gd name="connsiteY35" fmla="*/ 2051683 h 3561246"/>
              <a:gd name="connsiteX36" fmla="*/ 3522168 w 3558476"/>
              <a:gd name="connsiteY36" fmla="*/ 2139338 h 3561246"/>
              <a:gd name="connsiteX37" fmla="*/ 3502510 w 3558476"/>
              <a:gd name="connsiteY37" fmla="*/ 2225374 h 3561246"/>
              <a:gd name="connsiteX38" fmla="*/ 3478690 w 3558476"/>
              <a:gd name="connsiteY38" fmla="*/ 2310023 h 3561246"/>
              <a:gd name="connsiteX39" fmla="*/ 3450475 w 3558476"/>
              <a:gd name="connsiteY39" fmla="*/ 2392821 h 3561246"/>
              <a:gd name="connsiteX40" fmla="*/ 3418561 w 3558476"/>
              <a:gd name="connsiteY40" fmla="*/ 2473537 h 3561246"/>
              <a:gd name="connsiteX41" fmla="*/ 3382946 w 3558476"/>
              <a:gd name="connsiteY41" fmla="*/ 2552635 h 3561246"/>
              <a:gd name="connsiteX42" fmla="*/ 3343631 w 3558476"/>
              <a:gd name="connsiteY42" fmla="*/ 2629189 h 3561246"/>
              <a:gd name="connsiteX43" fmla="*/ 3300847 w 3558476"/>
              <a:gd name="connsiteY43" fmla="*/ 2703892 h 3561246"/>
              <a:gd name="connsiteX44" fmla="*/ 3254594 w 3558476"/>
              <a:gd name="connsiteY44" fmla="*/ 2775820 h 3561246"/>
              <a:gd name="connsiteX45" fmla="*/ 3204872 w 3558476"/>
              <a:gd name="connsiteY45" fmla="*/ 2845898 h 3561246"/>
              <a:gd name="connsiteX46" fmla="*/ 3152375 w 3558476"/>
              <a:gd name="connsiteY46" fmla="*/ 2912969 h 3561246"/>
              <a:gd name="connsiteX47" fmla="*/ 3096177 w 3558476"/>
              <a:gd name="connsiteY47" fmla="*/ 2977727 h 3561246"/>
              <a:gd name="connsiteX48" fmla="*/ 3037436 w 3558476"/>
              <a:gd name="connsiteY48" fmla="*/ 3039479 h 3561246"/>
              <a:gd name="connsiteX49" fmla="*/ 2975688 w 3558476"/>
              <a:gd name="connsiteY49" fmla="*/ 3098455 h 3561246"/>
              <a:gd name="connsiteX50" fmla="*/ 2910934 w 3558476"/>
              <a:gd name="connsiteY50" fmla="*/ 3154656 h 3561246"/>
              <a:gd name="connsiteX51" fmla="*/ 2843867 w 3558476"/>
              <a:gd name="connsiteY51" fmla="*/ 3207388 h 3561246"/>
              <a:gd name="connsiteX52" fmla="*/ 2774025 w 3558476"/>
              <a:gd name="connsiteY52" fmla="*/ 3256882 h 3561246"/>
              <a:gd name="connsiteX53" fmla="*/ 2701870 w 3558476"/>
              <a:gd name="connsiteY53" fmla="*/ 3303369 h 3561246"/>
              <a:gd name="connsiteX54" fmla="*/ 2627172 w 3558476"/>
              <a:gd name="connsiteY54" fmla="*/ 3346156 h 3561246"/>
              <a:gd name="connsiteX55" fmla="*/ 2550623 w 3558476"/>
              <a:gd name="connsiteY55" fmla="*/ 3385705 h 3561246"/>
              <a:gd name="connsiteX56" fmla="*/ 2471761 w 3558476"/>
              <a:gd name="connsiteY56" fmla="*/ 3421091 h 3561246"/>
              <a:gd name="connsiteX57" fmla="*/ 2391050 w 3558476"/>
              <a:gd name="connsiteY57" fmla="*/ 3453007 h 3561246"/>
              <a:gd name="connsiteX58" fmla="*/ 2308257 w 3558476"/>
              <a:gd name="connsiteY58" fmla="*/ 3481223 h 3561246"/>
              <a:gd name="connsiteX59" fmla="*/ 2223845 w 3558476"/>
              <a:gd name="connsiteY59" fmla="*/ 3505045 h 3561246"/>
              <a:gd name="connsiteX60" fmla="*/ 2137815 w 3558476"/>
              <a:gd name="connsiteY60" fmla="*/ 3524935 h 3561246"/>
              <a:gd name="connsiteX61" fmla="*/ 2050397 w 3558476"/>
              <a:gd name="connsiteY61" fmla="*/ 3540662 h 3561246"/>
              <a:gd name="connsiteX62" fmla="*/ 1961128 w 3558476"/>
              <a:gd name="connsiteY62" fmla="*/ 3551995 h 3561246"/>
              <a:gd name="connsiteX63" fmla="*/ 1870704 w 3558476"/>
              <a:gd name="connsiteY63" fmla="*/ 3558702 h 3561246"/>
              <a:gd name="connsiteX64" fmla="*/ 1779122 w 3558476"/>
              <a:gd name="connsiteY64" fmla="*/ 3561246 h 3561246"/>
              <a:gd name="connsiteX65" fmla="*/ 1687772 w 3558476"/>
              <a:gd name="connsiteY65" fmla="*/ 3558702 h 3561246"/>
              <a:gd name="connsiteX66" fmla="*/ 1597579 w 3558476"/>
              <a:gd name="connsiteY66" fmla="*/ 3551995 h 3561246"/>
              <a:gd name="connsiteX67" fmla="*/ 1508311 w 3558476"/>
              <a:gd name="connsiteY67" fmla="*/ 3540662 h 3561246"/>
              <a:gd name="connsiteX68" fmla="*/ 1420893 w 3558476"/>
              <a:gd name="connsiteY68" fmla="*/ 3524935 h 3561246"/>
              <a:gd name="connsiteX69" fmla="*/ 1334631 w 3558476"/>
              <a:gd name="connsiteY69" fmla="*/ 3505045 h 3561246"/>
              <a:gd name="connsiteX70" fmla="*/ 1250219 w 3558476"/>
              <a:gd name="connsiteY70" fmla="*/ 3481223 h 3561246"/>
              <a:gd name="connsiteX71" fmla="*/ 1167657 w 3558476"/>
              <a:gd name="connsiteY71" fmla="*/ 3453007 h 3561246"/>
              <a:gd name="connsiteX72" fmla="*/ 1086946 w 3558476"/>
              <a:gd name="connsiteY72" fmla="*/ 3421091 h 3561246"/>
              <a:gd name="connsiteX73" fmla="*/ 1007853 w 3558476"/>
              <a:gd name="connsiteY73" fmla="*/ 3385705 h 3561246"/>
              <a:gd name="connsiteX74" fmla="*/ 931073 w 3558476"/>
              <a:gd name="connsiteY74" fmla="*/ 3346156 h 3561246"/>
              <a:gd name="connsiteX75" fmla="*/ 856837 w 3558476"/>
              <a:gd name="connsiteY75" fmla="*/ 3303369 h 3561246"/>
              <a:gd name="connsiteX76" fmla="*/ 784451 w 3558476"/>
              <a:gd name="connsiteY76" fmla="*/ 3256882 h 3561246"/>
              <a:gd name="connsiteX77" fmla="*/ 714840 w 3558476"/>
              <a:gd name="connsiteY77" fmla="*/ 3207388 h 3561246"/>
              <a:gd name="connsiteX78" fmla="*/ 647542 w 3558476"/>
              <a:gd name="connsiteY78" fmla="*/ 3154656 h 3561246"/>
              <a:gd name="connsiteX79" fmla="*/ 583019 w 3558476"/>
              <a:gd name="connsiteY79" fmla="*/ 3098455 h 3561246"/>
              <a:gd name="connsiteX80" fmla="*/ 521272 w 3558476"/>
              <a:gd name="connsiteY80" fmla="*/ 3039479 h 3561246"/>
              <a:gd name="connsiteX81" fmla="*/ 462299 w 3558476"/>
              <a:gd name="connsiteY81" fmla="*/ 2977727 h 3561246"/>
              <a:gd name="connsiteX82" fmla="*/ 406333 w 3558476"/>
              <a:gd name="connsiteY82" fmla="*/ 2912969 h 3561246"/>
              <a:gd name="connsiteX83" fmla="*/ 353373 w 3558476"/>
              <a:gd name="connsiteY83" fmla="*/ 2845898 h 3561246"/>
              <a:gd name="connsiteX84" fmla="*/ 304114 w 3558476"/>
              <a:gd name="connsiteY84" fmla="*/ 2775820 h 3561246"/>
              <a:gd name="connsiteX85" fmla="*/ 257398 w 3558476"/>
              <a:gd name="connsiteY85" fmla="*/ 2703892 h 3561246"/>
              <a:gd name="connsiteX86" fmla="*/ 214845 w 3558476"/>
              <a:gd name="connsiteY86" fmla="*/ 2629189 h 3561246"/>
              <a:gd name="connsiteX87" fmla="*/ 175530 w 3558476"/>
              <a:gd name="connsiteY87" fmla="*/ 2552635 h 3561246"/>
              <a:gd name="connsiteX88" fmla="*/ 139915 w 3558476"/>
              <a:gd name="connsiteY88" fmla="*/ 2473537 h 3561246"/>
              <a:gd name="connsiteX89" fmla="*/ 107769 w 3558476"/>
              <a:gd name="connsiteY89" fmla="*/ 2392821 h 3561246"/>
              <a:gd name="connsiteX90" fmla="*/ 80018 w 3558476"/>
              <a:gd name="connsiteY90" fmla="*/ 2310023 h 3561246"/>
              <a:gd name="connsiteX91" fmla="*/ 56197 w 3558476"/>
              <a:gd name="connsiteY91" fmla="*/ 2225374 h 3561246"/>
              <a:gd name="connsiteX92" fmla="*/ 36077 w 3558476"/>
              <a:gd name="connsiteY92" fmla="*/ 2139338 h 3561246"/>
              <a:gd name="connsiteX93" fmla="*/ 20583 w 3558476"/>
              <a:gd name="connsiteY93" fmla="*/ 2051683 h 3561246"/>
              <a:gd name="connsiteX94" fmla="*/ 9251 w 3558476"/>
              <a:gd name="connsiteY94" fmla="*/ 1962640 h 3561246"/>
              <a:gd name="connsiteX95" fmla="*/ 2544 w 3558476"/>
              <a:gd name="connsiteY95" fmla="*/ 1872210 h 3561246"/>
              <a:gd name="connsiteX96" fmla="*/ 0 w 3558476"/>
              <a:gd name="connsiteY96" fmla="*/ 1780392 h 3561246"/>
              <a:gd name="connsiteX97" fmla="*/ 2544 w 3558476"/>
              <a:gd name="connsiteY97" fmla="*/ 1688805 h 3561246"/>
              <a:gd name="connsiteX98" fmla="*/ 9251 w 3558476"/>
              <a:gd name="connsiteY98" fmla="*/ 1598606 h 3561246"/>
              <a:gd name="connsiteX99" fmla="*/ 20583 w 3558476"/>
              <a:gd name="connsiteY99" fmla="*/ 1509332 h 3561246"/>
              <a:gd name="connsiteX100" fmla="*/ 36077 w 3558476"/>
              <a:gd name="connsiteY100" fmla="*/ 1421908 h 3561246"/>
              <a:gd name="connsiteX101" fmla="*/ 56197 w 3558476"/>
              <a:gd name="connsiteY101" fmla="*/ 1335872 h 3561246"/>
              <a:gd name="connsiteX102" fmla="*/ 80018 w 3558476"/>
              <a:gd name="connsiteY102" fmla="*/ 1251224 h 3561246"/>
              <a:gd name="connsiteX103" fmla="*/ 107769 w 3558476"/>
              <a:gd name="connsiteY103" fmla="*/ 1168426 h 3561246"/>
              <a:gd name="connsiteX104" fmla="*/ 139915 w 3558476"/>
              <a:gd name="connsiteY104" fmla="*/ 1087709 h 3561246"/>
              <a:gd name="connsiteX105" fmla="*/ 175530 w 3558476"/>
              <a:gd name="connsiteY105" fmla="*/ 1008611 h 3561246"/>
              <a:gd name="connsiteX106" fmla="*/ 214845 w 3558476"/>
              <a:gd name="connsiteY106" fmla="*/ 931826 h 3561246"/>
              <a:gd name="connsiteX107" fmla="*/ 257398 w 3558476"/>
              <a:gd name="connsiteY107" fmla="*/ 857354 h 3561246"/>
              <a:gd name="connsiteX108" fmla="*/ 304114 w 3558476"/>
              <a:gd name="connsiteY108" fmla="*/ 784964 h 3561246"/>
              <a:gd name="connsiteX109" fmla="*/ 353373 w 3558476"/>
              <a:gd name="connsiteY109" fmla="*/ 715349 h 3561246"/>
              <a:gd name="connsiteX110" fmla="*/ 406333 w 3558476"/>
              <a:gd name="connsiteY110" fmla="*/ 648277 h 3561246"/>
              <a:gd name="connsiteX111" fmla="*/ 462299 w 3558476"/>
              <a:gd name="connsiteY111" fmla="*/ 583519 h 3561246"/>
              <a:gd name="connsiteX112" fmla="*/ 521272 w 3558476"/>
              <a:gd name="connsiteY112" fmla="*/ 521536 h 3561246"/>
              <a:gd name="connsiteX113" fmla="*/ 583019 w 3558476"/>
              <a:gd name="connsiteY113" fmla="*/ 462791 h 3561246"/>
              <a:gd name="connsiteX114" fmla="*/ 647542 w 3558476"/>
              <a:gd name="connsiteY114" fmla="*/ 406590 h 3561246"/>
              <a:gd name="connsiteX115" fmla="*/ 714840 w 3558476"/>
              <a:gd name="connsiteY115" fmla="*/ 353627 h 3561246"/>
              <a:gd name="connsiteX116" fmla="*/ 784451 w 3558476"/>
              <a:gd name="connsiteY116" fmla="*/ 304364 h 3561246"/>
              <a:gd name="connsiteX117" fmla="*/ 856837 w 3558476"/>
              <a:gd name="connsiteY117" fmla="*/ 257877 h 3561246"/>
              <a:gd name="connsiteX118" fmla="*/ 931073 w 3558476"/>
              <a:gd name="connsiteY118" fmla="*/ 215090 h 3561246"/>
              <a:gd name="connsiteX119" fmla="*/ 1007853 w 3558476"/>
              <a:gd name="connsiteY119" fmla="*/ 175541 h 3561246"/>
              <a:gd name="connsiteX120" fmla="*/ 1086946 w 3558476"/>
              <a:gd name="connsiteY120" fmla="*/ 140155 h 3561246"/>
              <a:gd name="connsiteX121" fmla="*/ 1167657 w 3558476"/>
              <a:gd name="connsiteY121" fmla="*/ 108239 h 3561246"/>
              <a:gd name="connsiteX122" fmla="*/ 1250219 w 3558476"/>
              <a:gd name="connsiteY122" fmla="*/ 80023 h 3561246"/>
              <a:gd name="connsiteX123" fmla="*/ 1334631 w 3558476"/>
              <a:gd name="connsiteY123" fmla="*/ 56201 h 3561246"/>
              <a:gd name="connsiteX124" fmla="*/ 1420893 w 3558476"/>
              <a:gd name="connsiteY124" fmla="*/ 36080 h 3561246"/>
              <a:gd name="connsiteX125" fmla="*/ 1508311 w 3558476"/>
              <a:gd name="connsiteY125" fmla="*/ 20584 h 3561246"/>
              <a:gd name="connsiteX126" fmla="*/ 1597579 w 3558476"/>
              <a:gd name="connsiteY126" fmla="*/ 9251 h 3561246"/>
              <a:gd name="connsiteX127" fmla="*/ 1687772 w 3558476"/>
              <a:gd name="connsiteY127" fmla="*/ 2544 h 3561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3558476" h="3561246">
                <a:moveTo>
                  <a:pt x="1779122" y="0"/>
                </a:moveTo>
                <a:lnTo>
                  <a:pt x="1870704" y="2544"/>
                </a:lnTo>
                <a:lnTo>
                  <a:pt x="1961128" y="9251"/>
                </a:lnTo>
                <a:lnTo>
                  <a:pt x="2050397" y="20584"/>
                </a:lnTo>
                <a:lnTo>
                  <a:pt x="2137815" y="36080"/>
                </a:lnTo>
                <a:lnTo>
                  <a:pt x="2223845" y="56201"/>
                </a:lnTo>
                <a:lnTo>
                  <a:pt x="2308257" y="80023"/>
                </a:lnTo>
                <a:lnTo>
                  <a:pt x="2391050" y="108239"/>
                </a:lnTo>
                <a:lnTo>
                  <a:pt x="2471761" y="140155"/>
                </a:lnTo>
                <a:lnTo>
                  <a:pt x="2550623" y="175541"/>
                </a:lnTo>
                <a:lnTo>
                  <a:pt x="2627172" y="215090"/>
                </a:lnTo>
                <a:lnTo>
                  <a:pt x="2701870" y="257877"/>
                </a:lnTo>
                <a:lnTo>
                  <a:pt x="2774025" y="304364"/>
                </a:lnTo>
                <a:lnTo>
                  <a:pt x="2843867" y="353627"/>
                </a:lnTo>
                <a:lnTo>
                  <a:pt x="2910934" y="406590"/>
                </a:lnTo>
                <a:lnTo>
                  <a:pt x="2975688" y="462791"/>
                </a:lnTo>
                <a:lnTo>
                  <a:pt x="3037436" y="521536"/>
                </a:lnTo>
                <a:lnTo>
                  <a:pt x="3096177" y="583519"/>
                </a:lnTo>
                <a:lnTo>
                  <a:pt x="3152375" y="648277"/>
                </a:lnTo>
                <a:lnTo>
                  <a:pt x="3204872" y="715349"/>
                </a:lnTo>
                <a:lnTo>
                  <a:pt x="3254594" y="784964"/>
                </a:lnTo>
                <a:lnTo>
                  <a:pt x="3300847" y="857354"/>
                </a:lnTo>
                <a:lnTo>
                  <a:pt x="3343631" y="931826"/>
                </a:lnTo>
                <a:lnTo>
                  <a:pt x="3382946" y="1008611"/>
                </a:lnTo>
                <a:lnTo>
                  <a:pt x="3418561" y="1087709"/>
                </a:lnTo>
                <a:lnTo>
                  <a:pt x="3450475" y="1168426"/>
                </a:lnTo>
                <a:lnTo>
                  <a:pt x="3478690" y="1251224"/>
                </a:lnTo>
                <a:lnTo>
                  <a:pt x="3502510" y="1335872"/>
                </a:lnTo>
                <a:lnTo>
                  <a:pt x="3522168" y="1421908"/>
                </a:lnTo>
                <a:lnTo>
                  <a:pt x="3538125" y="1509332"/>
                </a:lnTo>
                <a:lnTo>
                  <a:pt x="3549457" y="1598606"/>
                </a:lnTo>
                <a:lnTo>
                  <a:pt x="3556163" y="1688805"/>
                </a:lnTo>
                <a:lnTo>
                  <a:pt x="3558476" y="1780392"/>
                </a:lnTo>
                <a:lnTo>
                  <a:pt x="3556163" y="1872210"/>
                </a:lnTo>
                <a:lnTo>
                  <a:pt x="3549457" y="1962640"/>
                </a:lnTo>
                <a:lnTo>
                  <a:pt x="3538125" y="2051683"/>
                </a:lnTo>
                <a:lnTo>
                  <a:pt x="3522168" y="2139338"/>
                </a:lnTo>
                <a:lnTo>
                  <a:pt x="3502510" y="2225374"/>
                </a:lnTo>
                <a:lnTo>
                  <a:pt x="3478690" y="2310023"/>
                </a:lnTo>
                <a:lnTo>
                  <a:pt x="3450475" y="2392821"/>
                </a:lnTo>
                <a:lnTo>
                  <a:pt x="3418561" y="2473537"/>
                </a:lnTo>
                <a:lnTo>
                  <a:pt x="3382946" y="2552635"/>
                </a:lnTo>
                <a:lnTo>
                  <a:pt x="3343631" y="2629189"/>
                </a:lnTo>
                <a:lnTo>
                  <a:pt x="3300847" y="2703892"/>
                </a:lnTo>
                <a:lnTo>
                  <a:pt x="3254594" y="2775820"/>
                </a:lnTo>
                <a:lnTo>
                  <a:pt x="3204872" y="2845898"/>
                </a:lnTo>
                <a:lnTo>
                  <a:pt x="3152375" y="2912969"/>
                </a:lnTo>
                <a:lnTo>
                  <a:pt x="3096177" y="2977727"/>
                </a:lnTo>
                <a:lnTo>
                  <a:pt x="3037436" y="3039479"/>
                </a:lnTo>
                <a:lnTo>
                  <a:pt x="2975688" y="3098455"/>
                </a:lnTo>
                <a:lnTo>
                  <a:pt x="2910934" y="3154656"/>
                </a:lnTo>
                <a:lnTo>
                  <a:pt x="2843867" y="3207388"/>
                </a:lnTo>
                <a:lnTo>
                  <a:pt x="2774025" y="3256882"/>
                </a:lnTo>
                <a:lnTo>
                  <a:pt x="2701870" y="3303369"/>
                </a:lnTo>
                <a:lnTo>
                  <a:pt x="2627172" y="3346156"/>
                </a:lnTo>
                <a:lnTo>
                  <a:pt x="2550623" y="3385705"/>
                </a:lnTo>
                <a:lnTo>
                  <a:pt x="2471761" y="3421091"/>
                </a:lnTo>
                <a:lnTo>
                  <a:pt x="2391050" y="3453007"/>
                </a:lnTo>
                <a:lnTo>
                  <a:pt x="2308257" y="3481223"/>
                </a:lnTo>
                <a:lnTo>
                  <a:pt x="2223845" y="3505045"/>
                </a:lnTo>
                <a:lnTo>
                  <a:pt x="2137815" y="3524935"/>
                </a:lnTo>
                <a:lnTo>
                  <a:pt x="2050397" y="3540662"/>
                </a:lnTo>
                <a:lnTo>
                  <a:pt x="1961128" y="3551995"/>
                </a:lnTo>
                <a:lnTo>
                  <a:pt x="1870704" y="3558702"/>
                </a:lnTo>
                <a:lnTo>
                  <a:pt x="1779122" y="3561246"/>
                </a:lnTo>
                <a:lnTo>
                  <a:pt x="1687772" y="3558702"/>
                </a:lnTo>
                <a:lnTo>
                  <a:pt x="1597579" y="3551995"/>
                </a:lnTo>
                <a:lnTo>
                  <a:pt x="1508311" y="3540662"/>
                </a:lnTo>
                <a:lnTo>
                  <a:pt x="1420893" y="3524935"/>
                </a:lnTo>
                <a:lnTo>
                  <a:pt x="1334631" y="3505045"/>
                </a:lnTo>
                <a:lnTo>
                  <a:pt x="1250219" y="3481223"/>
                </a:lnTo>
                <a:lnTo>
                  <a:pt x="1167657" y="3453007"/>
                </a:lnTo>
                <a:lnTo>
                  <a:pt x="1086946" y="3421091"/>
                </a:lnTo>
                <a:lnTo>
                  <a:pt x="1007853" y="3385705"/>
                </a:lnTo>
                <a:lnTo>
                  <a:pt x="931073" y="3346156"/>
                </a:lnTo>
                <a:lnTo>
                  <a:pt x="856837" y="3303369"/>
                </a:lnTo>
                <a:lnTo>
                  <a:pt x="784451" y="3256882"/>
                </a:lnTo>
                <a:lnTo>
                  <a:pt x="714840" y="3207388"/>
                </a:lnTo>
                <a:lnTo>
                  <a:pt x="647542" y="3154656"/>
                </a:lnTo>
                <a:lnTo>
                  <a:pt x="583019" y="3098455"/>
                </a:lnTo>
                <a:lnTo>
                  <a:pt x="521272" y="3039479"/>
                </a:lnTo>
                <a:lnTo>
                  <a:pt x="462299" y="2977727"/>
                </a:lnTo>
                <a:lnTo>
                  <a:pt x="406333" y="2912969"/>
                </a:lnTo>
                <a:lnTo>
                  <a:pt x="353373" y="2845898"/>
                </a:lnTo>
                <a:lnTo>
                  <a:pt x="304114" y="2775820"/>
                </a:lnTo>
                <a:lnTo>
                  <a:pt x="257398" y="2703892"/>
                </a:lnTo>
                <a:lnTo>
                  <a:pt x="214845" y="2629189"/>
                </a:lnTo>
                <a:lnTo>
                  <a:pt x="175530" y="2552635"/>
                </a:lnTo>
                <a:lnTo>
                  <a:pt x="139915" y="2473537"/>
                </a:lnTo>
                <a:lnTo>
                  <a:pt x="107769" y="2392821"/>
                </a:lnTo>
                <a:lnTo>
                  <a:pt x="80018" y="2310023"/>
                </a:lnTo>
                <a:lnTo>
                  <a:pt x="56197" y="2225374"/>
                </a:lnTo>
                <a:lnTo>
                  <a:pt x="36077" y="2139338"/>
                </a:lnTo>
                <a:lnTo>
                  <a:pt x="20583" y="2051683"/>
                </a:lnTo>
                <a:lnTo>
                  <a:pt x="9251" y="1962640"/>
                </a:lnTo>
                <a:lnTo>
                  <a:pt x="2544" y="1872210"/>
                </a:lnTo>
                <a:lnTo>
                  <a:pt x="0" y="1780392"/>
                </a:lnTo>
                <a:lnTo>
                  <a:pt x="2544" y="1688805"/>
                </a:lnTo>
                <a:lnTo>
                  <a:pt x="9251" y="1598606"/>
                </a:lnTo>
                <a:lnTo>
                  <a:pt x="20583" y="1509332"/>
                </a:lnTo>
                <a:lnTo>
                  <a:pt x="36077" y="1421908"/>
                </a:lnTo>
                <a:lnTo>
                  <a:pt x="56197" y="1335872"/>
                </a:lnTo>
                <a:lnTo>
                  <a:pt x="80018" y="1251224"/>
                </a:lnTo>
                <a:lnTo>
                  <a:pt x="107769" y="1168426"/>
                </a:lnTo>
                <a:lnTo>
                  <a:pt x="139915" y="1087709"/>
                </a:lnTo>
                <a:lnTo>
                  <a:pt x="175530" y="1008611"/>
                </a:lnTo>
                <a:lnTo>
                  <a:pt x="214845" y="931826"/>
                </a:lnTo>
                <a:lnTo>
                  <a:pt x="257398" y="857354"/>
                </a:lnTo>
                <a:lnTo>
                  <a:pt x="304114" y="784964"/>
                </a:lnTo>
                <a:lnTo>
                  <a:pt x="353373" y="715349"/>
                </a:lnTo>
                <a:lnTo>
                  <a:pt x="406333" y="648277"/>
                </a:lnTo>
                <a:lnTo>
                  <a:pt x="462299" y="583519"/>
                </a:lnTo>
                <a:lnTo>
                  <a:pt x="521272" y="521536"/>
                </a:lnTo>
                <a:lnTo>
                  <a:pt x="583019" y="462791"/>
                </a:lnTo>
                <a:lnTo>
                  <a:pt x="647542" y="406590"/>
                </a:lnTo>
                <a:lnTo>
                  <a:pt x="714840" y="353627"/>
                </a:lnTo>
                <a:lnTo>
                  <a:pt x="784451" y="304364"/>
                </a:lnTo>
                <a:lnTo>
                  <a:pt x="856837" y="257877"/>
                </a:lnTo>
                <a:lnTo>
                  <a:pt x="931073" y="215090"/>
                </a:lnTo>
                <a:lnTo>
                  <a:pt x="1007853" y="175541"/>
                </a:lnTo>
                <a:lnTo>
                  <a:pt x="1086946" y="140155"/>
                </a:lnTo>
                <a:lnTo>
                  <a:pt x="1167657" y="108239"/>
                </a:lnTo>
                <a:lnTo>
                  <a:pt x="1250219" y="80023"/>
                </a:lnTo>
                <a:lnTo>
                  <a:pt x="1334631" y="56201"/>
                </a:lnTo>
                <a:lnTo>
                  <a:pt x="1420893" y="36080"/>
                </a:lnTo>
                <a:lnTo>
                  <a:pt x="1508311" y="20584"/>
                </a:lnTo>
                <a:lnTo>
                  <a:pt x="1597579" y="9251"/>
                </a:lnTo>
                <a:lnTo>
                  <a:pt x="1687772" y="2544"/>
                </a:lnTo>
                <a:close/>
              </a:path>
            </a:pathLst>
          </a:custGeom>
          <a:solidFill>
            <a:srgbClr val="002060"/>
          </a:solidFill>
          <a:ln>
            <a:noFill/>
          </a:ln>
        </p:spPr>
        <p:txBody>
          <a:bodyPr vert="horz" wrap="square" lIns="91440" tIns="45720" rIns="91440" bIns="45720" numCol="1" anchor="t" anchorCtr="0" compatLnSpc="1">
            <a:prstTxWarp prst="textNoShape">
              <a:avLst/>
            </a:prstTxWarp>
          </a:bodyPr>
          <a:lstStyle>
            <a:lvl1pPr>
              <a:defRPr lang="en-US" sz="100">
                <a:solidFill>
                  <a:schemeClr val="tx1"/>
                </a:solidFill>
              </a:defRPr>
            </a:lvl1pPr>
          </a:lstStyle>
          <a:p>
            <a:pPr lvl="0"/>
            <a:endParaRPr lang="en-US" dirty="0"/>
          </a:p>
        </p:txBody>
      </p:sp>
      <p:sp>
        <p:nvSpPr>
          <p:cNvPr id="49" name="Рисунок 4">
            <a:extLst>
              <a:ext uri="{FF2B5EF4-FFF2-40B4-BE49-F238E27FC236}">
                <a16:creationId xmlns="" xmlns:a16="http://schemas.microsoft.com/office/drawing/2014/main" id="{6EDC96F3-A54E-46BE-B112-3443E0E0F3A4}"/>
              </a:ext>
            </a:extLst>
          </p:cNvPr>
          <p:cNvSpPr>
            <a:spLocks noGrp="1"/>
          </p:cNvSpPr>
          <p:nvPr>
            <p:ph type="pic" sz="quarter" idx="29"/>
          </p:nvPr>
        </p:nvSpPr>
        <p:spPr>
          <a:xfrm>
            <a:off x="10458449" y="1332963"/>
            <a:ext cx="749808" cy="749808"/>
          </a:xfrm>
          <a:custGeom>
            <a:avLst/>
            <a:gdLst>
              <a:gd name="connsiteX0" fmla="*/ 1779122 w 3558476"/>
              <a:gd name="connsiteY0" fmla="*/ 0 h 3561246"/>
              <a:gd name="connsiteX1" fmla="*/ 1870704 w 3558476"/>
              <a:gd name="connsiteY1" fmla="*/ 2544 h 3561246"/>
              <a:gd name="connsiteX2" fmla="*/ 1961128 w 3558476"/>
              <a:gd name="connsiteY2" fmla="*/ 9251 h 3561246"/>
              <a:gd name="connsiteX3" fmla="*/ 2050397 w 3558476"/>
              <a:gd name="connsiteY3" fmla="*/ 20584 h 3561246"/>
              <a:gd name="connsiteX4" fmla="*/ 2137815 w 3558476"/>
              <a:gd name="connsiteY4" fmla="*/ 36080 h 3561246"/>
              <a:gd name="connsiteX5" fmla="*/ 2223845 w 3558476"/>
              <a:gd name="connsiteY5" fmla="*/ 56201 h 3561246"/>
              <a:gd name="connsiteX6" fmla="*/ 2308257 w 3558476"/>
              <a:gd name="connsiteY6" fmla="*/ 80023 h 3561246"/>
              <a:gd name="connsiteX7" fmla="*/ 2391050 w 3558476"/>
              <a:gd name="connsiteY7" fmla="*/ 108239 h 3561246"/>
              <a:gd name="connsiteX8" fmla="*/ 2471761 w 3558476"/>
              <a:gd name="connsiteY8" fmla="*/ 140155 h 3561246"/>
              <a:gd name="connsiteX9" fmla="*/ 2550623 w 3558476"/>
              <a:gd name="connsiteY9" fmla="*/ 175541 h 3561246"/>
              <a:gd name="connsiteX10" fmla="*/ 2627172 w 3558476"/>
              <a:gd name="connsiteY10" fmla="*/ 215090 h 3561246"/>
              <a:gd name="connsiteX11" fmla="*/ 2701870 w 3558476"/>
              <a:gd name="connsiteY11" fmla="*/ 257877 h 3561246"/>
              <a:gd name="connsiteX12" fmla="*/ 2774025 w 3558476"/>
              <a:gd name="connsiteY12" fmla="*/ 304364 h 3561246"/>
              <a:gd name="connsiteX13" fmla="*/ 2843867 w 3558476"/>
              <a:gd name="connsiteY13" fmla="*/ 353627 h 3561246"/>
              <a:gd name="connsiteX14" fmla="*/ 2910934 w 3558476"/>
              <a:gd name="connsiteY14" fmla="*/ 406590 h 3561246"/>
              <a:gd name="connsiteX15" fmla="*/ 2975688 w 3558476"/>
              <a:gd name="connsiteY15" fmla="*/ 462791 h 3561246"/>
              <a:gd name="connsiteX16" fmla="*/ 3037436 w 3558476"/>
              <a:gd name="connsiteY16" fmla="*/ 521536 h 3561246"/>
              <a:gd name="connsiteX17" fmla="*/ 3096177 w 3558476"/>
              <a:gd name="connsiteY17" fmla="*/ 583519 h 3561246"/>
              <a:gd name="connsiteX18" fmla="*/ 3152375 w 3558476"/>
              <a:gd name="connsiteY18" fmla="*/ 648277 h 3561246"/>
              <a:gd name="connsiteX19" fmla="*/ 3204872 w 3558476"/>
              <a:gd name="connsiteY19" fmla="*/ 715349 h 3561246"/>
              <a:gd name="connsiteX20" fmla="*/ 3254594 w 3558476"/>
              <a:gd name="connsiteY20" fmla="*/ 784964 h 3561246"/>
              <a:gd name="connsiteX21" fmla="*/ 3300847 w 3558476"/>
              <a:gd name="connsiteY21" fmla="*/ 857354 h 3561246"/>
              <a:gd name="connsiteX22" fmla="*/ 3343631 w 3558476"/>
              <a:gd name="connsiteY22" fmla="*/ 931826 h 3561246"/>
              <a:gd name="connsiteX23" fmla="*/ 3382946 w 3558476"/>
              <a:gd name="connsiteY23" fmla="*/ 1008611 h 3561246"/>
              <a:gd name="connsiteX24" fmla="*/ 3418561 w 3558476"/>
              <a:gd name="connsiteY24" fmla="*/ 1087709 h 3561246"/>
              <a:gd name="connsiteX25" fmla="*/ 3450475 w 3558476"/>
              <a:gd name="connsiteY25" fmla="*/ 1168426 h 3561246"/>
              <a:gd name="connsiteX26" fmla="*/ 3478690 w 3558476"/>
              <a:gd name="connsiteY26" fmla="*/ 1251224 h 3561246"/>
              <a:gd name="connsiteX27" fmla="*/ 3502510 w 3558476"/>
              <a:gd name="connsiteY27" fmla="*/ 1335872 h 3561246"/>
              <a:gd name="connsiteX28" fmla="*/ 3522168 w 3558476"/>
              <a:gd name="connsiteY28" fmla="*/ 1421908 h 3561246"/>
              <a:gd name="connsiteX29" fmla="*/ 3538125 w 3558476"/>
              <a:gd name="connsiteY29" fmla="*/ 1509332 h 3561246"/>
              <a:gd name="connsiteX30" fmla="*/ 3549457 w 3558476"/>
              <a:gd name="connsiteY30" fmla="*/ 1598606 h 3561246"/>
              <a:gd name="connsiteX31" fmla="*/ 3556163 w 3558476"/>
              <a:gd name="connsiteY31" fmla="*/ 1688805 h 3561246"/>
              <a:gd name="connsiteX32" fmla="*/ 3558476 w 3558476"/>
              <a:gd name="connsiteY32" fmla="*/ 1780392 h 3561246"/>
              <a:gd name="connsiteX33" fmla="*/ 3556163 w 3558476"/>
              <a:gd name="connsiteY33" fmla="*/ 1872210 h 3561246"/>
              <a:gd name="connsiteX34" fmla="*/ 3549457 w 3558476"/>
              <a:gd name="connsiteY34" fmla="*/ 1962640 h 3561246"/>
              <a:gd name="connsiteX35" fmla="*/ 3538125 w 3558476"/>
              <a:gd name="connsiteY35" fmla="*/ 2051683 h 3561246"/>
              <a:gd name="connsiteX36" fmla="*/ 3522168 w 3558476"/>
              <a:gd name="connsiteY36" fmla="*/ 2139338 h 3561246"/>
              <a:gd name="connsiteX37" fmla="*/ 3502510 w 3558476"/>
              <a:gd name="connsiteY37" fmla="*/ 2225374 h 3561246"/>
              <a:gd name="connsiteX38" fmla="*/ 3478690 w 3558476"/>
              <a:gd name="connsiteY38" fmla="*/ 2310023 h 3561246"/>
              <a:gd name="connsiteX39" fmla="*/ 3450475 w 3558476"/>
              <a:gd name="connsiteY39" fmla="*/ 2392821 h 3561246"/>
              <a:gd name="connsiteX40" fmla="*/ 3418561 w 3558476"/>
              <a:gd name="connsiteY40" fmla="*/ 2473537 h 3561246"/>
              <a:gd name="connsiteX41" fmla="*/ 3382946 w 3558476"/>
              <a:gd name="connsiteY41" fmla="*/ 2552635 h 3561246"/>
              <a:gd name="connsiteX42" fmla="*/ 3343631 w 3558476"/>
              <a:gd name="connsiteY42" fmla="*/ 2629189 h 3561246"/>
              <a:gd name="connsiteX43" fmla="*/ 3300847 w 3558476"/>
              <a:gd name="connsiteY43" fmla="*/ 2703892 h 3561246"/>
              <a:gd name="connsiteX44" fmla="*/ 3254594 w 3558476"/>
              <a:gd name="connsiteY44" fmla="*/ 2775820 h 3561246"/>
              <a:gd name="connsiteX45" fmla="*/ 3204872 w 3558476"/>
              <a:gd name="connsiteY45" fmla="*/ 2845898 h 3561246"/>
              <a:gd name="connsiteX46" fmla="*/ 3152375 w 3558476"/>
              <a:gd name="connsiteY46" fmla="*/ 2912969 h 3561246"/>
              <a:gd name="connsiteX47" fmla="*/ 3096177 w 3558476"/>
              <a:gd name="connsiteY47" fmla="*/ 2977727 h 3561246"/>
              <a:gd name="connsiteX48" fmla="*/ 3037436 w 3558476"/>
              <a:gd name="connsiteY48" fmla="*/ 3039479 h 3561246"/>
              <a:gd name="connsiteX49" fmla="*/ 2975688 w 3558476"/>
              <a:gd name="connsiteY49" fmla="*/ 3098455 h 3561246"/>
              <a:gd name="connsiteX50" fmla="*/ 2910934 w 3558476"/>
              <a:gd name="connsiteY50" fmla="*/ 3154656 h 3561246"/>
              <a:gd name="connsiteX51" fmla="*/ 2843867 w 3558476"/>
              <a:gd name="connsiteY51" fmla="*/ 3207388 h 3561246"/>
              <a:gd name="connsiteX52" fmla="*/ 2774025 w 3558476"/>
              <a:gd name="connsiteY52" fmla="*/ 3256882 h 3561246"/>
              <a:gd name="connsiteX53" fmla="*/ 2701870 w 3558476"/>
              <a:gd name="connsiteY53" fmla="*/ 3303369 h 3561246"/>
              <a:gd name="connsiteX54" fmla="*/ 2627172 w 3558476"/>
              <a:gd name="connsiteY54" fmla="*/ 3346156 h 3561246"/>
              <a:gd name="connsiteX55" fmla="*/ 2550623 w 3558476"/>
              <a:gd name="connsiteY55" fmla="*/ 3385705 h 3561246"/>
              <a:gd name="connsiteX56" fmla="*/ 2471761 w 3558476"/>
              <a:gd name="connsiteY56" fmla="*/ 3421091 h 3561246"/>
              <a:gd name="connsiteX57" fmla="*/ 2391050 w 3558476"/>
              <a:gd name="connsiteY57" fmla="*/ 3453007 h 3561246"/>
              <a:gd name="connsiteX58" fmla="*/ 2308257 w 3558476"/>
              <a:gd name="connsiteY58" fmla="*/ 3481223 h 3561246"/>
              <a:gd name="connsiteX59" fmla="*/ 2223845 w 3558476"/>
              <a:gd name="connsiteY59" fmla="*/ 3505045 h 3561246"/>
              <a:gd name="connsiteX60" fmla="*/ 2137815 w 3558476"/>
              <a:gd name="connsiteY60" fmla="*/ 3524935 h 3561246"/>
              <a:gd name="connsiteX61" fmla="*/ 2050397 w 3558476"/>
              <a:gd name="connsiteY61" fmla="*/ 3540662 h 3561246"/>
              <a:gd name="connsiteX62" fmla="*/ 1961128 w 3558476"/>
              <a:gd name="connsiteY62" fmla="*/ 3551995 h 3561246"/>
              <a:gd name="connsiteX63" fmla="*/ 1870704 w 3558476"/>
              <a:gd name="connsiteY63" fmla="*/ 3558702 h 3561246"/>
              <a:gd name="connsiteX64" fmla="*/ 1779122 w 3558476"/>
              <a:gd name="connsiteY64" fmla="*/ 3561246 h 3561246"/>
              <a:gd name="connsiteX65" fmla="*/ 1687772 w 3558476"/>
              <a:gd name="connsiteY65" fmla="*/ 3558702 h 3561246"/>
              <a:gd name="connsiteX66" fmla="*/ 1597579 w 3558476"/>
              <a:gd name="connsiteY66" fmla="*/ 3551995 h 3561246"/>
              <a:gd name="connsiteX67" fmla="*/ 1508311 w 3558476"/>
              <a:gd name="connsiteY67" fmla="*/ 3540662 h 3561246"/>
              <a:gd name="connsiteX68" fmla="*/ 1420893 w 3558476"/>
              <a:gd name="connsiteY68" fmla="*/ 3524935 h 3561246"/>
              <a:gd name="connsiteX69" fmla="*/ 1334631 w 3558476"/>
              <a:gd name="connsiteY69" fmla="*/ 3505045 h 3561246"/>
              <a:gd name="connsiteX70" fmla="*/ 1250219 w 3558476"/>
              <a:gd name="connsiteY70" fmla="*/ 3481223 h 3561246"/>
              <a:gd name="connsiteX71" fmla="*/ 1167657 w 3558476"/>
              <a:gd name="connsiteY71" fmla="*/ 3453007 h 3561246"/>
              <a:gd name="connsiteX72" fmla="*/ 1086946 w 3558476"/>
              <a:gd name="connsiteY72" fmla="*/ 3421091 h 3561246"/>
              <a:gd name="connsiteX73" fmla="*/ 1007853 w 3558476"/>
              <a:gd name="connsiteY73" fmla="*/ 3385705 h 3561246"/>
              <a:gd name="connsiteX74" fmla="*/ 931073 w 3558476"/>
              <a:gd name="connsiteY74" fmla="*/ 3346156 h 3561246"/>
              <a:gd name="connsiteX75" fmla="*/ 856837 w 3558476"/>
              <a:gd name="connsiteY75" fmla="*/ 3303369 h 3561246"/>
              <a:gd name="connsiteX76" fmla="*/ 784451 w 3558476"/>
              <a:gd name="connsiteY76" fmla="*/ 3256882 h 3561246"/>
              <a:gd name="connsiteX77" fmla="*/ 714840 w 3558476"/>
              <a:gd name="connsiteY77" fmla="*/ 3207388 h 3561246"/>
              <a:gd name="connsiteX78" fmla="*/ 647542 w 3558476"/>
              <a:gd name="connsiteY78" fmla="*/ 3154656 h 3561246"/>
              <a:gd name="connsiteX79" fmla="*/ 583019 w 3558476"/>
              <a:gd name="connsiteY79" fmla="*/ 3098455 h 3561246"/>
              <a:gd name="connsiteX80" fmla="*/ 521272 w 3558476"/>
              <a:gd name="connsiteY80" fmla="*/ 3039479 h 3561246"/>
              <a:gd name="connsiteX81" fmla="*/ 462299 w 3558476"/>
              <a:gd name="connsiteY81" fmla="*/ 2977727 h 3561246"/>
              <a:gd name="connsiteX82" fmla="*/ 406333 w 3558476"/>
              <a:gd name="connsiteY82" fmla="*/ 2912969 h 3561246"/>
              <a:gd name="connsiteX83" fmla="*/ 353373 w 3558476"/>
              <a:gd name="connsiteY83" fmla="*/ 2845898 h 3561246"/>
              <a:gd name="connsiteX84" fmla="*/ 304114 w 3558476"/>
              <a:gd name="connsiteY84" fmla="*/ 2775820 h 3561246"/>
              <a:gd name="connsiteX85" fmla="*/ 257398 w 3558476"/>
              <a:gd name="connsiteY85" fmla="*/ 2703892 h 3561246"/>
              <a:gd name="connsiteX86" fmla="*/ 214845 w 3558476"/>
              <a:gd name="connsiteY86" fmla="*/ 2629189 h 3561246"/>
              <a:gd name="connsiteX87" fmla="*/ 175530 w 3558476"/>
              <a:gd name="connsiteY87" fmla="*/ 2552635 h 3561246"/>
              <a:gd name="connsiteX88" fmla="*/ 139915 w 3558476"/>
              <a:gd name="connsiteY88" fmla="*/ 2473537 h 3561246"/>
              <a:gd name="connsiteX89" fmla="*/ 107769 w 3558476"/>
              <a:gd name="connsiteY89" fmla="*/ 2392821 h 3561246"/>
              <a:gd name="connsiteX90" fmla="*/ 80018 w 3558476"/>
              <a:gd name="connsiteY90" fmla="*/ 2310023 h 3561246"/>
              <a:gd name="connsiteX91" fmla="*/ 56197 w 3558476"/>
              <a:gd name="connsiteY91" fmla="*/ 2225374 h 3561246"/>
              <a:gd name="connsiteX92" fmla="*/ 36077 w 3558476"/>
              <a:gd name="connsiteY92" fmla="*/ 2139338 h 3561246"/>
              <a:gd name="connsiteX93" fmla="*/ 20583 w 3558476"/>
              <a:gd name="connsiteY93" fmla="*/ 2051683 h 3561246"/>
              <a:gd name="connsiteX94" fmla="*/ 9251 w 3558476"/>
              <a:gd name="connsiteY94" fmla="*/ 1962640 h 3561246"/>
              <a:gd name="connsiteX95" fmla="*/ 2544 w 3558476"/>
              <a:gd name="connsiteY95" fmla="*/ 1872210 h 3561246"/>
              <a:gd name="connsiteX96" fmla="*/ 0 w 3558476"/>
              <a:gd name="connsiteY96" fmla="*/ 1780392 h 3561246"/>
              <a:gd name="connsiteX97" fmla="*/ 2544 w 3558476"/>
              <a:gd name="connsiteY97" fmla="*/ 1688805 h 3561246"/>
              <a:gd name="connsiteX98" fmla="*/ 9251 w 3558476"/>
              <a:gd name="connsiteY98" fmla="*/ 1598606 h 3561246"/>
              <a:gd name="connsiteX99" fmla="*/ 20583 w 3558476"/>
              <a:gd name="connsiteY99" fmla="*/ 1509332 h 3561246"/>
              <a:gd name="connsiteX100" fmla="*/ 36077 w 3558476"/>
              <a:gd name="connsiteY100" fmla="*/ 1421908 h 3561246"/>
              <a:gd name="connsiteX101" fmla="*/ 56197 w 3558476"/>
              <a:gd name="connsiteY101" fmla="*/ 1335872 h 3561246"/>
              <a:gd name="connsiteX102" fmla="*/ 80018 w 3558476"/>
              <a:gd name="connsiteY102" fmla="*/ 1251224 h 3561246"/>
              <a:gd name="connsiteX103" fmla="*/ 107769 w 3558476"/>
              <a:gd name="connsiteY103" fmla="*/ 1168426 h 3561246"/>
              <a:gd name="connsiteX104" fmla="*/ 139915 w 3558476"/>
              <a:gd name="connsiteY104" fmla="*/ 1087709 h 3561246"/>
              <a:gd name="connsiteX105" fmla="*/ 175530 w 3558476"/>
              <a:gd name="connsiteY105" fmla="*/ 1008611 h 3561246"/>
              <a:gd name="connsiteX106" fmla="*/ 214845 w 3558476"/>
              <a:gd name="connsiteY106" fmla="*/ 931826 h 3561246"/>
              <a:gd name="connsiteX107" fmla="*/ 257398 w 3558476"/>
              <a:gd name="connsiteY107" fmla="*/ 857354 h 3561246"/>
              <a:gd name="connsiteX108" fmla="*/ 304114 w 3558476"/>
              <a:gd name="connsiteY108" fmla="*/ 784964 h 3561246"/>
              <a:gd name="connsiteX109" fmla="*/ 353373 w 3558476"/>
              <a:gd name="connsiteY109" fmla="*/ 715349 h 3561246"/>
              <a:gd name="connsiteX110" fmla="*/ 406333 w 3558476"/>
              <a:gd name="connsiteY110" fmla="*/ 648277 h 3561246"/>
              <a:gd name="connsiteX111" fmla="*/ 462299 w 3558476"/>
              <a:gd name="connsiteY111" fmla="*/ 583519 h 3561246"/>
              <a:gd name="connsiteX112" fmla="*/ 521272 w 3558476"/>
              <a:gd name="connsiteY112" fmla="*/ 521536 h 3561246"/>
              <a:gd name="connsiteX113" fmla="*/ 583019 w 3558476"/>
              <a:gd name="connsiteY113" fmla="*/ 462791 h 3561246"/>
              <a:gd name="connsiteX114" fmla="*/ 647542 w 3558476"/>
              <a:gd name="connsiteY114" fmla="*/ 406590 h 3561246"/>
              <a:gd name="connsiteX115" fmla="*/ 714840 w 3558476"/>
              <a:gd name="connsiteY115" fmla="*/ 353627 h 3561246"/>
              <a:gd name="connsiteX116" fmla="*/ 784451 w 3558476"/>
              <a:gd name="connsiteY116" fmla="*/ 304364 h 3561246"/>
              <a:gd name="connsiteX117" fmla="*/ 856837 w 3558476"/>
              <a:gd name="connsiteY117" fmla="*/ 257877 h 3561246"/>
              <a:gd name="connsiteX118" fmla="*/ 931073 w 3558476"/>
              <a:gd name="connsiteY118" fmla="*/ 215090 h 3561246"/>
              <a:gd name="connsiteX119" fmla="*/ 1007853 w 3558476"/>
              <a:gd name="connsiteY119" fmla="*/ 175541 h 3561246"/>
              <a:gd name="connsiteX120" fmla="*/ 1086946 w 3558476"/>
              <a:gd name="connsiteY120" fmla="*/ 140155 h 3561246"/>
              <a:gd name="connsiteX121" fmla="*/ 1167657 w 3558476"/>
              <a:gd name="connsiteY121" fmla="*/ 108239 h 3561246"/>
              <a:gd name="connsiteX122" fmla="*/ 1250219 w 3558476"/>
              <a:gd name="connsiteY122" fmla="*/ 80023 h 3561246"/>
              <a:gd name="connsiteX123" fmla="*/ 1334631 w 3558476"/>
              <a:gd name="connsiteY123" fmla="*/ 56201 h 3561246"/>
              <a:gd name="connsiteX124" fmla="*/ 1420893 w 3558476"/>
              <a:gd name="connsiteY124" fmla="*/ 36080 h 3561246"/>
              <a:gd name="connsiteX125" fmla="*/ 1508311 w 3558476"/>
              <a:gd name="connsiteY125" fmla="*/ 20584 h 3561246"/>
              <a:gd name="connsiteX126" fmla="*/ 1597579 w 3558476"/>
              <a:gd name="connsiteY126" fmla="*/ 9251 h 3561246"/>
              <a:gd name="connsiteX127" fmla="*/ 1687772 w 3558476"/>
              <a:gd name="connsiteY127" fmla="*/ 2544 h 3561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3558476" h="3561246">
                <a:moveTo>
                  <a:pt x="1779122" y="0"/>
                </a:moveTo>
                <a:lnTo>
                  <a:pt x="1870704" y="2544"/>
                </a:lnTo>
                <a:lnTo>
                  <a:pt x="1961128" y="9251"/>
                </a:lnTo>
                <a:lnTo>
                  <a:pt x="2050397" y="20584"/>
                </a:lnTo>
                <a:lnTo>
                  <a:pt x="2137815" y="36080"/>
                </a:lnTo>
                <a:lnTo>
                  <a:pt x="2223845" y="56201"/>
                </a:lnTo>
                <a:lnTo>
                  <a:pt x="2308257" y="80023"/>
                </a:lnTo>
                <a:lnTo>
                  <a:pt x="2391050" y="108239"/>
                </a:lnTo>
                <a:lnTo>
                  <a:pt x="2471761" y="140155"/>
                </a:lnTo>
                <a:lnTo>
                  <a:pt x="2550623" y="175541"/>
                </a:lnTo>
                <a:lnTo>
                  <a:pt x="2627172" y="215090"/>
                </a:lnTo>
                <a:lnTo>
                  <a:pt x="2701870" y="257877"/>
                </a:lnTo>
                <a:lnTo>
                  <a:pt x="2774025" y="304364"/>
                </a:lnTo>
                <a:lnTo>
                  <a:pt x="2843867" y="353627"/>
                </a:lnTo>
                <a:lnTo>
                  <a:pt x="2910934" y="406590"/>
                </a:lnTo>
                <a:lnTo>
                  <a:pt x="2975688" y="462791"/>
                </a:lnTo>
                <a:lnTo>
                  <a:pt x="3037436" y="521536"/>
                </a:lnTo>
                <a:lnTo>
                  <a:pt x="3096177" y="583519"/>
                </a:lnTo>
                <a:lnTo>
                  <a:pt x="3152375" y="648277"/>
                </a:lnTo>
                <a:lnTo>
                  <a:pt x="3204872" y="715349"/>
                </a:lnTo>
                <a:lnTo>
                  <a:pt x="3254594" y="784964"/>
                </a:lnTo>
                <a:lnTo>
                  <a:pt x="3300847" y="857354"/>
                </a:lnTo>
                <a:lnTo>
                  <a:pt x="3343631" y="931826"/>
                </a:lnTo>
                <a:lnTo>
                  <a:pt x="3382946" y="1008611"/>
                </a:lnTo>
                <a:lnTo>
                  <a:pt x="3418561" y="1087709"/>
                </a:lnTo>
                <a:lnTo>
                  <a:pt x="3450475" y="1168426"/>
                </a:lnTo>
                <a:lnTo>
                  <a:pt x="3478690" y="1251224"/>
                </a:lnTo>
                <a:lnTo>
                  <a:pt x="3502510" y="1335872"/>
                </a:lnTo>
                <a:lnTo>
                  <a:pt x="3522168" y="1421908"/>
                </a:lnTo>
                <a:lnTo>
                  <a:pt x="3538125" y="1509332"/>
                </a:lnTo>
                <a:lnTo>
                  <a:pt x="3549457" y="1598606"/>
                </a:lnTo>
                <a:lnTo>
                  <a:pt x="3556163" y="1688805"/>
                </a:lnTo>
                <a:lnTo>
                  <a:pt x="3558476" y="1780392"/>
                </a:lnTo>
                <a:lnTo>
                  <a:pt x="3556163" y="1872210"/>
                </a:lnTo>
                <a:lnTo>
                  <a:pt x="3549457" y="1962640"/>
                </a:lnTo>
                <a:lnTo>
                  <a:pt x="3538125" y="2051683"/>
                </a:lnTo>
                <a:lnTo>
                  <a:pt x="3522168" y="2139338"/>
                </a:lnTo>
                <a:lnTo>
                  <a:pt x="3502510" y="2225374"/>
                </a:lnTo>
                <a:lnTo>
                  <a:pt x="3478690" y="2310023"/>
                </a:lnTo>
                <a:lnTo>
                  <a:pt x="3450475" y="2392821"/>
                </a:lnTo>
                <a:lnTo>
                  <a:pt x="3418561" y="2473537"/>
                </a:lnTo>
                <a:lnTo>
                  <a:pt x="3382946" y="2552635"/>
                </a:lnTo>
                <a:lnTo>
                  <a:pt x="3343631" y="2629189"/>
                </a:lnTo>
                <a:lnTo>
                  <a:pt x="3300847" y="2703892"/>
                </a:lnTo>
                <a:lnTo>
                  <a:pt x="3254594" y="2775820"/>
                </a:lnTo>
                <a:lnTo>
                  <a:pt x="3204872" y="2845898"/>
                </a:lnTo>
                <a:lnTo>
                  <a:pt x="3152375" y="2912969"/>
                </a:lnTo>
                <a:lnTo>
                  <a:pt x="3096177" y="2977727"/>
                </a:lnTo>
                <a:lnTo>
                  <a:pt x="3037436" y="3039479"/>
                </a:lnTo>
                <a:lnTo>
                  <a:pt x="2975688" y="3098455"/>
                </a:lnTo>
                <a:lnTo>
                  <a:pt x="2910934" y="3154656"/>
                </a:lnTo>
                <a:lnTo>
                  <a:pt x="2843867" y="3207388"/>
                </a:lnTo>
                <a:lnTo>
                  <a:pt x="2774025" y="3256882"/>
                </a:lnTo>
                <a:lnTo>
                  <a:pt x="2701870" y="3303369"/>
                </a:lnTo>
                <a:lnTo>
                  <a:pt x="2627172" y="3346156"/>
                </a:lnTo>
                <a:lnTo>
                  <a:pt x="2550623" y="3385705"/>
                </a:lnTo>
                <a:lnTo>
                  <a:pt x="2471761" y="3421091"/>
                </a:lnTo>
                <a:lnTo>
                  <a:pt x="2391050" y="3453007"/>
                </a:lnTo>
                <a:lnTo>
                  <a:pt x="2308257" y="3481223"/>
                </a:lnTo>
                <a:lnTo>
                  <a:pt x="2223845" y="3505045"/>
                </a:lnTo>
                <a:lnTo>
                  <a:pt x="2137815" y="3524935"/>
                </a:lnTo>
                <a:lnTo>
                  <a:pt x="2050397" y="3540662"/>
                </a:lnTo>
                <a:lnTo>
                  <a:pt x="1961128" y="3551995"/>
                </a:lnTo>
                <a:lnTo>
                  <a:pt x="1870704" y="3558702"/>
                </a:lnTo>
                <a:lnTo>
                  <a:pt x="1779122" y="3561246"/>
                </a:lnTo>
                <a:lnTo>
                  <a:pt x="1687772" y="3558702"/>
                </a:lnTo>
                <a:lnTo>
                  <a:pt x="1597579" y="3551995"/>
                </a:lnTo>
                <a:lnTo>
                  <a:pt x="1508311" y="3540662"/>
                </a:lnTo>
                <a:lnTo>
                  <a:pt x="1420893" y="3524935"/>
                </a:lnTo>
                <a:lnTo>
                  <a:pt x="1334631" y="3505045"/>
                </a:lnTo>
                <a:lnTo>
                  <a:pt x="1250219" y="3481223"/>
                </a:lnTo>
                <a:lnTo>
                  <a:pt x="1167657" y="3453007"/>
                </a:lnTo>
                <a:lnTo>
                  <a:pt x="1086946" y="3421091"/>
                </a:lnTo>
                <a:lnTo>
                  <a:pt x="1007853" y="3385705"/>
                </a:lnTo>
                <a:lnTo>
                  <a:pt x="931073" y="3346156"/>
                </a:lnTo>
                <a:lnTo>
                  <a:pt x="856837" y="3303369"/>
                </a:lnTo>
                <a:lnTo>
                  <a:pt x="784451" y="3256882"/>
                </a:lnTo>
                <a:lnTo>
                  <a:pt x="714840" y="3207388"/>
                </a:lnTo>
                <a:lnTo>
                  <a:pt x="647542" y="3154656"/>
                </a:lnTo>
                <a:lnTo>
                  <a:pt x="583019" y="3098455"/>
                </a:lnTo>
                <a:lnTo>
                  <a:pt x="521272" y="3039479"/>
                </a:lnTo>
                <a:lnTo>
                  <a:pt x="462299" y="2977727"/>
                </a:lnTo>
                <a:lnTo>
                  <a:pt x="406333" y="2912969"/>
                </a:lnTo>
                <a:lnTo>
                  <a:pt x="353373" y="2845898"/>
                </a:lnTo>
                <a:lnTo>
                  <a:pt x="304114" y="2775820"/>
                </a:lnTo>
                <a:lnTo>
                  <a:pt x="257398" y="2703892"/>
                </a:lnTo>
                <a:lnTo>
                  <a:pt x="214845" y="2629189"/>
                </a:lnTo>
                <a:lnTo>
                  <a:pt x="175530" y="2552635"/>
                </a:lnTo>
                <a:lnTo>
                  <a:pt x="139915" y="2473537"/>
                </a:lnTo>
                <a:lnTo>
                  <a:pt x="107769" y="2392821"/>
                </a:lnTo>
                <a:lnTo>
                  <a:pt x="80018" y="2310023"/>
                </a:lnTo>
                <a:lnTo>
                  <a:pt x="56197" y="2225374"/>
                </a:lnTo>
                <a:lnTo>
                  <a:pt x="36077" y="2139338"/>
                </a:lnTo>
                <a:lnTo>
                  <a:pt x="20583" y="2051683"/>
                </a:lnTo>
                <a:lnTo>
                  <a:pt x="9251" y="1962640"/>
                </a:lnTo>
                <a:lnTo>
                  <a:pt x="2544" y="1872210"/>
                </a:lnTo>
                <a:lnTo>
                  <a:pt x="0" y="1780392"/>
                </a:lnTo>
                <a:lnTo>
                  <a:pt x="2544" y="1688805"/>
                </a:lnTo>
                <a:lnTo>
                  <a:pt x="9251" y="1598606"/>
                </a:lnTo>
                <a:lnTo>
                  <a:pt x="20583" y="1509332"/>
                </a:lnTo>
                <a:lnTo>
                  <a:pt x="36077" y="1421908"/>
                </a:lnTo>
                <a:lnTo>
                  <a:pt x="56197" y="1335872"/>
                </a:lnTo>
                <a:lnTo>
                  <a:pt x="80018" y="1251224"/>
                </a:lnTo>
                <a:lnTo>
                  <a:pt x="107769" y="1168426"/>
                </a:lnTo>
                <a:lnTo>
                  <a:pt x="139915" y="1087709"/>
                </a:lnTo>
                <a:lnTo>
                  <a:pt x="175530" y="1008611"/>
                </a:lnTo>
                <a:lnTo>
                  <a:pt x="214845" y="931826"/>
                </a:lnTo>
                <a:lnTo>
                  <a:pt x="257398" y="857354"/>
                </a:lnTo>
                <a:lnTo>
                  <a:pt x="304114" y="784964"/>
                </a:lnTo>
                <a:lnTo>
                  <a:pt x="353373" y="715349"/>
                </a:lnTo>
                <a:lnTo>
                  <a:pt x="406333" y="648277"/>
                </a:lnTo>
                <a:lnTo>
                  <a:pt x="462299" y="583519"/>
                </a:lnTo>
                <a:lnTo>
                  <a:pt x="521272" y="521536"/>
                </a:lnTo>
                <a:lnTo>
                  <a:pt x="583019" y="462791"/>
                </a:lnTo>
                <a:lnTo>
                  <a:pt x="647542" y="406590"/>
                </a:lnTo>
                <a:lnTo>
                  <a:pt x="714840" y="353627"/>
                </a:lnTo>
                <a:lnTo>
                  <a:pt x="784451" y="304364"/>
                </a:lnTo>
                <a:lnTo>
                  <a:pt x="856837" y="257877"/>
                </a:lnTo>
                <a:lnTo>
                  <a:pt x="931073" y="215090"/>
                </a:lnTo>
                <a:lnTo>
                  <a:pt x="1007853" y="175541"/>
                </a:lnTo>
                <a:lnTo>
                  <a:pt x="1086946" y="140155"/>
                </a:lnTo>
                <a:lnTo>
                  <a:pt x="1167657" y="108239"/>
                </a:lnTo>
                <a:lnTo>
                  <a:pt x="1250219" y="80023"/>
                </a:lnTo>
                <a:lnTo>
                  <a:pt x="1334631" y="56201"/>
                </a:lnTo>
                <a:lnTo>
                  <a:pt x="1420893" y="36080"/>
                </a:lnTo>
                <a:lnTo>
                  <a:pt x="1508311" y="20584"/>
                </a:lnTo>
                <a:lnTo>
                  <a:pt x="1597579" y="9251"/>
                </a:lnTo>
                <a:lnTo>
                  <a:pt x="1687772" y="2544"/>
                </a:lnTo>
                <a:close/>
              </a:path>
            </a:pathLst>
          </a:custGeom>
          <a:solidFill>
            <a:srgbClr val="002060"/>
          </a:solidFill>
          <a:ln>
            <a:noFill/>
          </a:ln>
        </p:spPr>
        <p:txBody>
          <a:bodyPr vert="horz" wrap="square" lIns="91440" tIns="45720" rIns="91440" bIns="45720" numCol="1" anchor="t" anchorCtr="0" compatLnSpc="1">
            <a:prstTxWarp prst="textNoShape">
              <a:avLst/>
            </a:prstTxWarp>
          </a:bodyPr>
          <a:lstStyle>
            <a:lvl1pPr>
              <a:defRPr lang="en-US" sz="100">
                <a:solidFill>
                  <a:schemeClr val="tx1"/>
                </a:solidFill>
              </a:defRPr>
            </a:lvl1pPr>
          </a:lstStyle>
          <a:p>
            <a:pPr lvl="0"/>
            <a:endParaRPr lang="en-US"/>
          </a:p>
        </p:txBody>
      </p:sp>
      <p:sp>
        <p:nvSpPr>
          <p:cNvPr id="55" name="Text Placeholder 53">
            <a:extLst>
              <a:ext uri="{FF2B5EF4-FFF2-40B4-BE49-F238E27FC236}">
                <a16:creationId xmlns="" xmlns:a16="http://schemas.microsoft.com/office/drawing/2014/main" id="{F6AEFD50-6973-4F61-9757-026DCA9A2FFD}"/>
              </a:ext>
            </a:extLst>
          </p:cNvPr>
          <p:cNvSpPr>
            <a:spLocks noGrp="1"/>
          </p:cNvSpPr>
          <p:nvPr>
            <p:ph type="body" sz="quarter" idx="34"/>
          </p:nvPr>
        </p:nvSpPr>
        <p:spPr>
          <a:xfrm>
            <a:off x="3524250" y="3684188"/>
            <a:ext cx="8020050" cy="1147906"/>
          </a:xfrm>
          <a:prstGeom prst="rect">
            <a:avLst/>
          </a:prstGeom>
          <a:gradFill>
            <a:gsLst>
              <a:gs pos="100000">
                <a:schemeClr val="bg1">
                  <a:alpha val="75000"/>
                </a:schemeClr>
              </a:gs>
              <a:gs pos="28000">
                <a:schemeClr val="bg1"/>
              </a:gs>
              <a:gs pos="80000">
                <a:schemeClr val="bg1">
                  <a:alpha val="20000"/>
                </a:schemeClr>
              </a:gs>
            </a:gsLst>
            <a:lin ang="0" scaled="1"/>
          </a:gradFill>
        </p:spPr>
        <p:txBody>
          <a:bodyPr anchor="ctr">
            <a:normAutofit/>
          </a:bodyPr>
          <a:lstStyle>
            <a:lvl1pPr marL="182880" indent="0">
              <a:buNone/>
              <a:defRPr sz="2400" b="1">
                <a:solidFill>
                  <a:srgbClr val="002060"/>
                </a:solidFill>
              </a:defRPr>
            </a:lvl1pPr>
            <a:lvl2pPr marL="457200" indent="0">
              <a:buNone/>
              <a:defRPr b="1"/>
            </a:lvl2pPr>
            <a:lvl3pPr marL="914400" indent="0">
              <a:buNone/>
              <a:defRPr b="1"/>
            </a:lvl3pPr>
            <a:lvl4pPr marL="1371600" indent="0">
              <a:buNone/>
              <a:defRPr b="1"/>
            </a:lvl4pPr>
            <a:lvl5pPr marL="1828800" indent="0">
              <a:buNone/>
              <a:defRPr b="1"/>
            </a:lvl5pPr>
          </a:lstStyle>
          <a:p>
            <a:pPr lvl="0"/>
            <a:endParaRPr lang="en-US" dirty="0"/>
          </a:p>
        </p:txBody>
      </p:sp>
      <p:sp>
        <p:nvSpPr>
          <p:cNvPr id="51" name="Рисунок 4">
            <a:extLst>
              <a:ext uri="{FF2B5EF4-FFF2-40B4-BE49-F238E27FC236}">
                <a16:creationId xmlns="" xmlns:a16="http://schemas.microsoft.com/office/drawing/2014/main" id="{DF642BCF-2BD8-4FC1-B6C5-4EAC4A8C421D}"/>
              </a:ext>
            </a:extLst>
          </p:cNvPr>
          <p:cNvSpPr>
            <a:spLocks noGrp="1"/>
          </p:cNvSpPr>
          <p:nvPr>
            <p:ph type="pic" sz="quarter" idx="31"/>
          </p:nvPr>
        </p:nvSpPr>
        <p:spPr>
          <a:xfrm>
            <a:off x="10455274" y="3883422"/>
            <a:ext cx="749808" cy="749808"/>
          </a:xfrm>
          <a:custGeom>
            <a:avLst/>
            <a:gdLst>
              <a:gd name="connsiteX0" fmla="*/ 1779122 w 3558476"/>
              <a:gd name="connsiteY0" fmla="*/ 0 h 3561246"/>
              <a:gd name="connsiteX1" fmla="*/ 1870704 w 3558476"/>
              <a:gd name="connsiteY1" fmla="*/ 2544 h 3561246"/>
              <a:gd name="connsiteX2" fmla="*/ 1961128 w 3558476"/>
              <a:gd name="connsiteY2" fmla="*/ 9251 h 3561246"/>
              <a:gd name="connsiteX3" fmla="*/ 2050397 w 3558476"/>
              <a:gd name="connsiteY3" fmla="*/ 20584 h 3561246"/>
              <a:gd name="connsiteX4" fmla="*/ 2137815 w 3558476"/>
              <a:gd name="connsiteY4" fmla="*/ 36080 h 3561246"/>
              <a:gd name="connsiteX5" fmla="*/ 2223845 w 3558476"/>
              <a:gd name="connsiteY5" fmla="*/ 56201 h 3561246"/>
              <a:gd name="connsiteX6" fmla="*/ 2308257 w 3558476"/>
              <a:gd name="connsiteY6" fmla="*/ 80023 h 3561246"/>
              <a:gd name="connsiteX7" fmla="*/ 2391050 w 3558476"/>
              <a:gd name="connsiteY7" fmla="*/ 108239 h 3561246"/>
              <a:gd name="connsiteX8" fmla="*/ 2471761 w 3558476"/>
              <a:gd name="connsiteY8" fmla="*/ 140155 h 3561246"/>
              <a:gd name="connsiteX9" fmla="*/ 2550623 w 3558476"/>
              <a:gd name="connsiteY9" fmla="*/ 175541 h 3561246"/>
              <a:gd name="connsiteX10" fmla="*/ 2627172 w 3558476"/>
              <a:gd name="connsiteY10" fmla="*/ 215090 h 3561246"/>
              <a:gd name="connsiteX11" fmla="*/ 2701870 w 3558476"/>
              <a:gd name="connsiteY11" fmla="*/ 257877 h 3561246"/>
              <a:gd name="connsiteX12" fmla="*/ 2774025 w 3558476"/>
              <a:gd name="connsiteY12" fmla="*/ 304364 h 3561246"/>
              <a:gd name="connsiteX13" fmla="*/ 2843867 w 3558476"/>
              <a:gd name="connsiteY13" fmla="*/ 353627 h 3561246"/>
              <a:gd name="connsiteX14" fmla="*/ 2910934 w 3558476"/>
              <a:gd name="connsiteY14" fmla="*/ 406590 h 3561246"/>
              <a:gd name="connsiteX15" fmla="*/ 2975688 w 3558476"/>
              <a:gd name="connsiteY15" fmla="*/ 462791 h 3561246"/>
              <a:gd name="connsiteX16" fmla="*/ 3037436 w 3558476"/>
              <a:gd name="connsiteY16" fmla="*/ 521536 h 3561246"/>
              <a:gd name="connsiteX17" fmla="*/ 3096177 w 3558476"/>
              <a:gd name="connsiteY17" fmla="*/ 583519 h 3561246"/>
              <a:gd name="connsiteX18" fmla="*/ 3152375 w 3558476"/>
              <a:gd name="connsiteY18" fmla="*/ 648277 h 3561246"/>
              <a:gd name="connsiteX19" fmla="*/ 3204872 w 3558476"/>
              <a:gd name="connsiteY19" fmla="*/ 715349 h 3561246"/>
              <a:gd name="connsiteX20" fmla="*/ 3254594 w 3558476"/>
              <a:gd name="connsiteY20" fmla="*/ 784964 h 3561246"/>
              <a:gd name="connsiteX21" fmla="*/ 3300847 w 3558476"/>
              <a:gd name="connsiteY21" fmla="*/ 857354 h 3561246"/>
              <a:gd name="connsiteX22" fmla="*/ 3343631 w 3558476"/>
              <a:gd name="connsiteY22" fmla="*/ 931826 h 3561246"/>
              <a:gd name="connsiteX23" fmla="*/ 3382946 w 3558476"/>
              <a:gd name="connsiteY23" fmla="*/ 1008611 h 3561246"/>
              <a:gd name="connsiteX24" fmla="*/ 3418561 w 3558476"/>
              <a:gd name="connsiteY24" fmla="*/ 1087709 h 3561246"/>
              <a:gd name="connsiteX25" fmla="*/ 3450475 w 3558476"/>
              <a:gd name="connsiteY25" fmla="*/ 1168426 h 3561246"/>
              <a:gd name="connsiteX26" fmla="*/ 3478690 w 3558476"/>
              <a:gd name="connsiteY26" fmla="*/ 1251224 h 3561246"/>
              <a:gd name="connsiteX27" fmla="*/ 3502510 w 3558476"/>
              <a:gd name="connsiteY27" fmla="*/ 1335872 h 3561246"/>
              <a:gd name="connsiteX28" fmla="*/ 3522168 w 3558476"/>
              <a:gd name="connsiteY28" fmla="*/ 1421908 h 3561246"/>
              <a:gd name="connsiteX29" fmla="*/ 3538125 w 3558476"/>
              <a:gd name="connsiteY29" fmla="*/ 1509332 h 3561246"/>
              <a:gd name="connsiteX30" fmla="*/ 3549457 w 3558476"/>
              <a:gd name="connsiteY30" fmla="*/ 1598606 h 3561246"/>
              <a:gd name="connsiteX31" fmla="*/ 3556163 w 3558476"/>
              <a:gd name="connsiteY31" fmla="*/ 1688805 h 3561246"/>
              <a:gd name="connsiteX32" fmla="*/ 3558476 w 3558476"/>
              <a:gd name="connsiteY32" fmla="*/ 1780392 h 3561246"/>
              <a:gd name="connsiteX33" fmla="*/ 3556163 w 3558476"/>
              <a:gd name="connsiteY33" fmla="*/ 1872210 h 3561246"/>
              <a:gd name="connsiteX34" fmla="*/ 3549457 w 3558476"/>
              <a:gd name="connsiteY34" fmla="*/ 1962640 h 3561246"/>
              <a:gd name="connsiteX35" fmla="*/ 3538125 w 3558476"/>
              <a:gd name="connsiteY35" fmla="*/ 2051683 h 3561246"/>
              <a:gd name="connsiteX36" fmla="*/ 3522168 w 3558476"/>
              <a:gd name="connsiteY36" fmla="*/ 2139338 h 3561246"/>
              <a:gd name="connsiteX37" fmla="*/ 3502510 w 3558476"/>
              <a:gd name="connsiteY37" fmla="*/ 2225374 h 3561246"/>
              <a:gd name="connsiteX38" fmla="*/ 3478690 w 3558476"/>
              <a:gd name="connsiteY38" fmla="*/ 2310023 h 3561246"/>
              <a:gd name="connsiteX39" fmla="*/ 3450475 w 3558476"/>
              <a:gd name="connsiteY39" fmla="*/ 2392821 h 3561246"/>
              <a:gd name="connsiteX40" fmla="*/ 3418561 w 3558476"/>
              <a:gd name="connsiteY40" fmla="*/ 2473537 h 3561246"/>
              <a:gd name="connsiteX41" fmla="*/ 3382946 w 3558476"/>
              <a:gd name="connsiteY41" fmla="*/ 2552635 h 3561246"/>
              <a:gd name="connsiteX42" fmla="*/ 3343631 w 3558476"/>
              <a:gd name="connsiteY42" fmla="*/ 2629189 h 3561246"/>
              <a:gd name="connsiteX43" fmla="*/ 3300847 w 3558476"/>
              <a:gd name="connsiteY43" fmla="*/ 2703892 h 3561246"/>
              <a:gd name="connsiteX44" fmla="*/ 3254594 w 3558476"/>
              <a:gd name="connsiteY44" fmla="*/ 2775820 h 3561246"/>
              <a:gd name="connsiteX45" fmla="*/ 3204872 w 3558476"/>
              <a:gd name="connsiteY45" fmla="*/ 2845898 h 3561246"/>
              <a:gd name="connsiteX46" fmla="*/ 3152375 w 3558476"/>
              <a:gd name="connsiteY46" fmla="*/ 2912969 h 3561246"/>
              <a:gd name="connsiteX47" fmla="*/ 3096177 w 3558476"/>
              <a:gd name="connsiteY47" fmla="*/ 2977727 h 3561246"/>
              <a:gd name="connsiteX48" fmla="*/ 3037436 w 3558476"/>
              <a:gd name="connsiteY48" fmla="*/ 3039479 h 3561246"/>
              <a:gd name="connsiteX49" fmla="*/ 2975688 w 3558476"/>
              <a:gd name="connsiteY49" fmla="*/ 3098455 h 3561246"/>
              <a:gd name="connsiteX50" fmla="*/ 2910934 w 3558476"/>
              <a:gd name="connsiteY50" fmla="*/ 3154656 h 3561246"/>
              <a:gd name="connsiteX51" fmla="*/ 2843867 w 3558476"/>
              <a:gd name="connsiteY51" fmla="*/ 3207388 h 3561246"/>
              <a:gd name="connsiteX52" fmla="*/ 2774025 w 3558476"/>
              <a:gd name="connsiteY52" fmla="*/ 3256882 h 3561246"/>
              <a:gd name="connsiteX53" fmla="*/ 2701870 w 3558476"/>
              <a:gd name="connsiteY53" fmla="*/ 3303369 h 3561246"/>
              <a:gd name="connsiteX54" fmla="*/ 2627172 w 3558476"/>
              <a:gd name="connsiteY54" fmla="*/ 3346156 h 3561246"/>
              <a:gd name="connsiteX55" fmla="*/ 2550623 w 3558476"/>
              <a:gd name="connsiteY55" fmla="*/ 3385705 h 3561246"/>
              <a:gd name="connsiteX56" fmla="*/ 2471761 w 3558476"/>
              <a:gd name="connsiteY56" fmla="*/ 3421091 h 3561246"/>
              <a:gd name="connsiteX57" fmla="*/ 2391050 w 3558476"/>
              <a:gd name="connsiteY57" fmla="*/ 3453007 h 3561246"/>
              <a:gd name="connsiteX58" fmla="*/ 2308257 w 3558476"/>
              <a:gd name="connsiteY58" fmla="*/ 3481223 h 3561246"/>
              <a:gd name="connsiteX59" fmla="*/ 2223845 w 3558476"/>
              <a:gd name="connsiteY59" fmla="*/ 3505045 h 3561246"/>
              <a:gd name="connsiteX60" fmla="*/ 2137815 w 3558476"/>
              <a:gd name="connsiteY60" fmla="*/ 3524935 h 3561246"/>
              <a:gd name="connsiteX61" fmla="*/ 2050397 w 3558476"/>
              <a:gd name="connsiteY61" fmla="*/ 3540662 h 3561246"/>
              <a:gd name="connsiteX62" fmla="*/ 1961128 w 3558476"/>
              <a:gd name="connsiteY62" fmla="*/ 3551995 h 3561246"/>
              <a:gd name="connsiteX63" fmla="*/ 1870704 w 3558476"/>
              <a:gd name="connsiteY63" fmla="*/ 3558702 h 3561246"/>
              <a:gd name="connsiteX64" fmla="*/ 1779122 w 3558476"/>
              <a:gd name="connsiteY64" fmla="*/ 3561246 h 3561246"/>
              <a:gd name="connsiteX65" fmla="*/ 1687772 w 3558476"/>
              <a:gd name="connsiteY65" fmla="*/ 3558702 h 3561246"/>
              <a:gd name="connsiteX66" fmla="*/ 1597579 w 3558476"/>
              <a:gd name="connsiteY66" fmla="*/ 3551995 h 3561246"/>
              <a:gd name="connsiteX67" fmla="*/ 1508311 w 3558476"/>
              <a:gd name="connsiteY67" fmla="*/ 3540662 h 3561246"/>
              <a:gd name="connsiteX68" fmla="*/ 1420893 w 3558476"/>
              <a:gd name="connsiteY68" fmla="*/ 3524935 h 3561246"/>
              <a:gd name="connsiteX69" fmla="*/ 1334631 w 3558476"/>
              <a:gd name="connsiteY69" fmla="*/ 3505045 h 3561246"/>
              <a:gd name="connsiteX70" fmla="*/ 1250219 w 3558476"/>
              <a:gd name="connsiteY70" fmla="*/ 3481223 h 3561246"/>
              <a:gd name="connsiteX71" fmla="*/ 1167657 w 3558476"/>
              <a:gd name="connsiteY71" fmla="*/ 3453007 h 3561246"/>
              <a:gd name="connsiteX72" fmla="*/ 1086946 w 3558476"/>
              <a:gd name="connsiteY72" fmla="*/ 3421091 h 3561246"/>
              <a:gd name="connsiteX73" fmla="*/ 1007853 w 3558476"/>
              <a:gd name="connsiteY73" fmla="*/ 3385705 h 3561246"/>
              <a:gd name="connsiteX74" fmla="*/ 931073 w 3558476"/>
              <a:gd name="connsiteY74" fmla="*/ 3346156 h 3561246"/>
              <a:gd name="connsiteX75" fmla="*/ 856837 w 3558476"/>
              <a:gd name="connsiteY75" fmla="*/ 3303369 h 3561246"/>
              <a:gd name="connsiteX76" fmla="*/ 784451 w 3558476"/>
              <a:gd name="connsiteY76" fmla="*/ 3256882 h 3561246"/>
              <a:gd name="connsiteX77" fmla="*/ 714840 w 3558476"/>
              <a:gd name="connsiteY77" fmla="*/ 3207388 h 3561246"/>
              <a:gd name="connsiteX78" fmla="*/ 647542 w 3558476"/>
              <a:gd name="connsiteY78" fmla="*/ 3154656 h 3561246"/>
              <a:gd name="connsiteX79" fmla="*/ 583019 w 3558476"/>
              <a:gd name="connsiteY79" fmla="*/ 3098455 h 3561246"/>
              <a:gd name="connsiteX80" fmla="*/ 521272 w 3558476"/>
              <a:gd name="connsiteY80" fmla="*/ 3039479 h 3561246"/>
              <a:gd name="connsiteX81" fmla="*/ 462299 w 3558476"/>
              <a:gd name="connsiteY81" fmla="*/ 2977727 h 3561246"/>
              <a:gd name="connsiteX82" fmla="*/ 406333 w 3558476"/>
              <a:gd name="connsiteY82" fmla="*/ 2912969 h 3561246"/>
              <a:gd name="connsiteX83" fmla="*/ 353373 w 3558476"/>
              <a:gd name="connsiteY83" fmla="*/ 2845898 h 3561246"/>
              <a:gd name="connsiteX84" fmla="*/ 304114 w 3558476"/>
              <a:gd name="connsiteY84" fmla="*/ 2775820 h 3561246"/>
              <a:gd name="connsiteX85" fmla="*/ 257398 w 3558476"/>
              <a:gd name="connsiteY85" fmla="*/ 2703892 h 3561246"/>
              <a:gd name="connsiteX86" fmla="*/ 214845 w 3558476"/>
              <a:gd name="connsiteY86" fmla="*/ 2629189 h 3561246"/>
              <a:gd name="connsiteX87" fmla="*/ 175530 w 3558476"/>
              <a:gd name="connsiteY87" fmla="*/ 2552635 h 3561246"/>
              <a:gd name="connsiteX88" fmla="*/ 139915 w 3558476"/>
              <a:gd name="connsiteY88" fmla="*/ 2473537 h 3561246"/>
              <a:gd name="connsiteX89" fmla="*/ 107769 w 3558476"/>
              <a:gd name="connsiteY89" fmla="*/ 2392821 h 3561246"/>
              <a:gd name="connsiteX90" fmla="*/ 80018 w 3558476"/>
              <a:gd name="connsiteY90" fmla="*/ 2310023 h 3561246"/>
              <a:gd name="connsiteX91" fmla="*/ 56197 w 3558476"/>
              <a:gd name="connsiteY91" fmla="*/ 2225374 h 3561246"/>
              <a:gd name="connsiteX92" fmla="*/ 36077 w 3558476"/>
              <a:gd name="connsiteY92" fmla="*/ 2139338 h 3561246"/>
              <a:gd name="connsiteX93" fmla="*/ 20583 w 3558476"/>
              <a:gd name="connsiteY93" fmla="*/ 2051683 h 3561246"/>
              <a:gd name="connsiteX94" fmla="*/ 9251 w 3558476"/>
              <a:gd name="connsiteY94" fmla="*/ 1962640 h 3561246"/>
              <a:gd name="connsiteX95" fmla="*/ 2544 w 3558476"/>
              <a:gd name="connsiteY95" fmla="*/ 1872210 h 3561246"/>
              <a:gd name="connsiteX96" fmla="*/ 0 w 3558476"/>
              <a:gd name="connsiteY96" fmla="*/ 1780392 h 3561246"/>
              <a:gd name="connsiteX97" fmla="*/ 2544 w 3558476"/>
              <a:gd name="connsiteY97" fmla="*/ 1688805 h 3561246"/>
              <a:gd name="connsiteX98" fmla="*/ 9251 w 3558476"/>
              <a:gd name="connsiteY98" fmla="*/ 1598606 h 3561246"/>
              <a:gd name="connsiteX99" fmla="*/ 20583 w 3558476"/>
              <a:gd name="connsiteY99" fmla="*/ 1509332 h 3561246"/>
              <a:gd name="connsiteX100" fmla="*/ 36077 w 3558476"/>
              <a:gd name="connsiteY100" fmla="*/ 1421908 h 3561246"/>
              <a:gd name="connsiteX101" fmla="*/ 56197 w 3558476"/>
              <a:gd name="connsiteY101" fmla="*/ 1335872 h 3561246"/>
              <a:gd name="connsiteX102" fmla="*/ 80018 w 3558476"/>
              <a:gd name="connsiteY102" fmla="*/ 1251224 h 3561246"/>
              <a:gd name="connsiteX103" fmla="*/ 107769 w 3558476"/>
              <a:gd name="connsiteY103" fmla="*/ 1168426 h 3561246"/>
              <a:gd name="connsiteX104" fmla="*/ 139915 w 3558476"/>
              <a:gd name="connsiteY104" fmla="*/ 1087709 h 3561246"/>
              <a:gd name="connsiteX105" fmla="*/ 175530 w 3558476"/>
              <a:gd name="connsiteY105" fmla="*/ 1008611 h 3561246"/>
              <a:gd name="connsiteX106" fmla="*/ 214845 w 3558476"/>
              <a:gd name="connsiteY106" fmla="*/ 931826 h 3561246"/>
              <a:gd name="connsiteX107" fmla="*/ 257398 w 3558476"/>
              <a:gd name="connsiteY107" fmla="*/ 857354 h 3561246"/>
              <a:gd name="connsiteX108" fmla="*/ 304114 w 3558476"/>
              <a:gd name="connsiteY108" fmla="*/ 784964 h 3561246"/>
              <a:gd name="connsiteX109" fmla="*/ 353373 w 3558476"/>
              <a:gd name="connsiteY109" fmla="*/ 715349 h 3561246"/>
              <a:gd name="connsiteX110" fmla="*/ 406333 w 3558476"/>
              <a:gd name="connsiteY110" fmla="*/ 648277 h 3561246"/>
              <a:gd name="connsiteX111" fmla="*/ 462299 w 3558476"/>
              <a:gd name="connsiteY111" fmla="*/ 583519 h 3561246"/>
              <a:gd name="connsiteX112" fmla="*/ 521272 w 3558476"/>
              <a:gd name="connsiteY112" fmla="*/ 521536 h 3561246"/>
              <a:gd name="connsiteX113" fmla="*/ 583019 w 3558476"/>
              <a:gd name="connsiteY113" fmla="*/ 462791 h 3561246"/>
              <a:gd name="connsiteX114" fmla="*/ 647542 w 3558476"/>
              <a:gd name="connsiteY114" fmla="*/ 406590 h 3561246"/>
              <a:gd name="connsiteX115" fmla="*/ 714840 w 3558476"/>
              <a:gd name="connsiteY115" fmla="*/ 353627 h 3561246"/>
              <a:gd name="connsiteX116" fmla="*/ 784451 w 3558476"/>
              <a:gd name="connsiteY116" fmla="*/ 304364 h 3561246"/>
              <a:gd name="connsiteX117" fmla="*/ 856837 w 3558476"/>
              <a:gd name="connsiteY117" fmla="*/ 257877 h 3561246"/>
              <a:gd name="connsiteX118" fmla="*/ 931073 w 3558476"/>
              <a:gd name="connsiteY118" fmla="*/ 215090 h 3561246"/>
              <a:gd name="connsiteX119" fmla="*/ 1007853 w 3558476"/>
              <a:gd name="connsiteY119" fmla="*/ 175541 h 3561246"/>
              <a:gd name="connsiteX120" fmla="*/ 1086946 w 3558476"/>
              <a:gd name="connsiteY120" fmla="*/ 140155 h 3561246"/>
              <a:gd name="connsiteX121" fmla="*/ 1167657 w 3558476"/>
              <a:gd name="connsiteY121" fmla="*/ 108239 h 3561246"/>
              <a:gd name="connsiteX122" fmla="*/ 1250219 w 3558476"/>
              <a:gd name="connsiteY122" fmla="*/ 80023 h 3561246"/>
              <a:gd name="connsiteX123" fmla="*/ 1334631 w 3558476"/>
              <a:gd name="connsiteY123" fmla="*/ 56201 h 3561246"/>
              <a:gd name="connsiteX124" fmla="*/ 1420893 w 3558476"/>
              <a:gd name="connsiteY124" fmla="*/ 36080 h 3561246"/>
              <a:gd name="connsiteX125" fmla="*/ 1508311 w 3558476"/>
              <a:gd name="connsiteY125" fmla="*/ 20584 h 3561246"/>
              <a:gd name="connsiteX126" fmla="*/ 1597579 w 3558476"/>
              <a:gd name="connsiteY126" fmla="*/ 9251 h 3561246"/>
              <a:gd name="connsiteX127" fmla="*/ 1687772 w 3558476"/>
              <a:gd name="connsiteY127" fmla="*/ 2544 h 3561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3558476" h="3561246">
                <a:moveTo>
                  <a:pt x="1779122" y="0"/>
                </a:moveTo>
                <a:lnTo>
                  <a:pt x="1870704" y="2544"/>
                </a:lnTo>
                <a:lnTo>
                  <a:pt x="1961128" y="9251"/>
                </a:lnTo>
                <a:lnTo>
                  <a:pt x="2050397" y="20584"/>
                </a:lnTo>
                <a:lnTo>
                  <a:pt x="2137815" y="36080"/>
                </a:lnTo>
                <a:lnTo>
                  <a:pt x="2223845" y="56201"/>
                </a:lnTo>
                <a:lnTo>
                  <a:pt x="2308257" y="80023"/>
                </a:lnTo>
                <a:lnTo>
                  <a:pt x="2391050" y="108239"/>
                </a:lnTo>
                <a:lnTo>
                  <a:pt x="2471761" y="140155"/>
                </a:lnTo>
                <a:lnTo>
                  <a:pt x="2550623" y="175541"/>
                </a:lnTo>
                <a:lnTo>
                  <a:pt x="2627172" y="215090"/>
                </a:lnTo>
                <a:lnTo>
                  <a:pt x="2701870" y="257877"/>
                </a:lnTo>
                <a:lnTo>
                  <a:pt x="2774025" y="304364"/>
                </a:lnTo>
                <a:lnTo>
                  <a:pt x="2843867" y="353627"/>
                </a:lnTo>
                <a:lnTo>
                  <a:pt x="2910934" y="406590"/>
                </a:lnTo>
                <a:lnTo>
                  <a:pt x="2975688" y="462791"/>
                </a:lnTo>
                <a:lnTo>
                  <a:pt x="3037436" y="521536"/>
                </a:lnTo>
                <a:lnTo>
                  <a:pt x="3096177" y="583519"/>
                </a:lnTo>
                <a:lnTo>
                  <a:pt x="3152375" y="648277"/>
                </a:lnTo>
                <a:lnTo>
                  <a:pt x="3204872" y="715349"/>
                </a:lnTo>
                <a:lnTo>
                  <a:pt x="3254594" y="784964"/>
                </a:lnTo>
                <a:lnTo>
                  <a:pt x="3300847" y="857354"/>
                </a:lnTo>
                <a:lnTo>
                  <a:pt x="3343631" y="931826"/>
                </a:lnTo>
                <a:lnTo>
                  <a:pt x="3382946" y="1008611"/>
                </a:lnTo>
                <a:lnTo>
                  <a:pt x="3418561" y="1087709"/>
                </a:lnTo>
                <a:lnTo>
                  <a:pt x="3450475" y="1168426"/>
                </a:lnTo>
                <a:lnTo>
                  <a:pt x="3478690" y="1251224"/>
                </a:lnTo>
                <a:lnTo>
                  <a:pt x="3502510" y="1335872"/>
                </a:lnTo>
                <a:lnTo>
                  <a:pt x="3522168" y="1421908"/>
                </a:lnTo>
                <a:lnTo>
                  <a:pt x="3538125" y="1509332"/>
                </a:lnTo>
                <a:lnTo>
                  <a:pt x="3549457" y="1598606"/>
                </a:lnTo>
                <a:lnTo>
                  <a:pt x="3556163" y="1688805"/>
                </a:lnTo>
                <a:lnTo>
                  <a:pt x="3558476" y="1780392"/>
                </a:lnTo>
                <a:lnTo>
                  <a:pt x="3556163" y="1872210"/>
                </a:lnTo>
                <a:lnTo>
                  <a:pt x="3549457" y="1962640"/>
                </a:lnTo>
                <a:lnTo>
                  <a:pt x="3538125" y="2051683"/>
                </a:lnTo>
                <a:lnTo>
                  <a:pt x="3522168" y="2139338"/>
                </a:lnTo>
                <a:lnTo>
                  <a:pt x="3502510" y="2225374"/>
                </a:lnTo>
                <a:lnTo>
                  <a:pt x="3478690" y="2310023"/>
                </a:lnTo>
                <a:lnTo>
                  <a:pt x="3450475" y="2392821"/>
                </a:lnTo>
                <a:lnTo>
                  <a:pt x="3418561" y="2473537"/>
                </a:lnTo>
                <a:lnTo>
                  <a:pt x="3382946" y="2552635"/>
                </a:lnTo>
                <a:lnTo>
                  <a:pt x="3343631" y="2629189"/>
                </a:lnTo>
                <a:lnTo>
                  <a:pt x="3300847" y="2703892"/>
                </a:lnTo>
                <a:lnTo>
                  <a:pt x="3254594" y="2775820"/>
                </a:lnTo>
                <a:lnTo>
                  <a:pt x="3204872" y="2845898"/>
                </a:lnTo>
                <a:lnTo>
                  <a:pt x="3152375" y="2912969"/>
                </a:lnTo>
                <a:lnTo>
                  <a:pt x="3096177" y="2977727"/>
                </a:lnTo>
                <a:lnTo>
                  <a:pt x="3037436" y="3039479"/>
                </a:lnTo>
                <a:lnTo>
                  <a:pt x="2975688" y="3098455"/>
                </a:lnTo>
                <a:lnTo>
                  <a:pt x="2910934" y="3154656"/>
                </a:lnTo>
                <a:lnTo>
                  <a:pt x="2843867" y="3207388"/>
                </a:lnTo>
                <a:lnTo>
                  <a:pt x="2774025" y="3256882"/>
                </a:lnTo>
                <a:lnTo>
                  <a:pt x="2701870" y="3303369"/>
                </a:lnTo>
                <a:lnTo>
                  <a:pt x="2627172" y="3346156"/>
                </a:lnTo>
                <a:lnTo>
                  <a:pt x="2550623" y="3385705"/>
                </a:lnTo>
                <a:lnTo>
                  <a:pt x="2471761" y="3421091"/>
                </a:lnTo>
                <a:lnTo>
                  <a:pt x="2391050" y="3453007"/>
                </a:lnTo>
                <a:lnTo>
                  <a:pt x="2308257" y="3481223"/>
                </a:lnTo>
                <a:lnTo>
                  <a:pt x="2223845" y="3505045"/>
                </a:lnTo>
                <a:lnTo>
                  <a:pt x="2137815" y="3524935"/>
                </a:lnTo>
                <a:lnTo>
                  <a:pt x="2050397" y="3540662"/>
                </a:lnTo>
                <a:lnTo>
                  <a:pt x="1961128" y="3551995"/>
                </a:lnTo>
                <a:lnTo>
                  <a:pt x="1870704" y="3558702"/>
                </a:lnTo>
                <a:lnTo>
                  <a:pt x="1779122" y="3561246"/>
                </a:lnTo>
                <a:lnTo>
                  <a:pt x="1687772" y="3558702"/>
                </a:lnTo>
                <a:lnTo>
                  <a:pt x="1597579" y="3551995"/>
                </a:lnTo>
                <a:lnTo>
                  <a:pt x="1508311" y="3540662"/>
                </a:lnTo>
                <a:lnTo>
                  <a:pt x="1420893" y="3524935"/>
                </a:lnTo>
                <a:lnTo>
                  <a:pt x="1334631" y="3505045"/>
                </a:lnTo>
                <a:lnTo>
                  <a:pt x="1250219" y="3481223"/>
                </a:lnTo>
                <a:lnTo>
                  <a:pt x="1167657" y="3453007"/>
                </a:lnTo>
                <a:lnTo>
                  <a:pt x="1086946" y="3421091"/>
                </a:lnTo>
                <a:lnTo>
                  <a:pt x="1007853" y="3385705"/>
                </a:lnTo>
                <a:lnTo>
                  <a:pt x="931073" y="3346156"/>
                </a:lnTo>
                <a:lnTo>
                  <a:pt x="856837" y="3303369"/>
                </a:lnTo>
                <a:lnTo>
                  <a:pt x="784451" y="3256882"/>
                </a:lnTo>
                <a:lnTo>
                  <a:pt x="714840" y="3207388"/>
                </a:lnTo>
                <a:lnTo>
                  <a:pt x="647542" y="3154656"/>
                </a:lnTo>
                <a:lnTo>
                  <a:pt x="583019" y="3098455"/>
                </a:lnTo>
                <a:lnTo>
                  <a:pt x="521272" y="3039479"/>
                </a:lnTo>
                <a:lnTo>
                  <a:pt x="462299" y="2977727"/>
                </a:lnTo>
                <a:lnTo>
                  <a:pt x="406333" y="2912969"/>
                </a:lnTo>
                <a:lnTo>
                  <a:pt x="353373" y="2845898"/>
                </a:lnTo>
                <a:lnTo>
                  <a:pt x="304114" y="2775820"/>
                </a:lnTo>
                <a:lnTo>
                  <a:pt x="257398" y="2703892"/>
                </a:lnTo>
                <a:lnTo>
                  <a:pt x="214845" y="2629189"/>
                </a:lnTo>
                <a:lnTo>
                  <a:pt x="175530" y="2552635"/>
                </a:lnTo>
                <a:lnTo>
                  <a:pt x="139915" y="2473537"/>
                </a:lnTo>
                <a:lnTo>
                  <a:pt x="107769" y="2392821"/>
                </a:lnTo>
                <a:lnTo>
                  <a:pt x="80018" y="2310023"/>
                </a:lnTo>
                <a:lnTo>
                  <a:pt x="56197" y="2225374"/>
                </a:lnTo>
                <a:lnTo>
                  <a:pt x="36077" y="2139338"/>
                </a:lnTo>
                <a:lnTo>
                  <a:pt x="20583" y="2051683"/>
                </a:lnTo>
                <a:lnTo>
                  <a:pt x="9251" y="1962640"/>
                </a:lnTo>
                <a:lnTo>
                  <a:pt x="2544" y="1872210"/>
                </a:lnTo>
                <a:lnTo>
                  <a:pt x="0" y="1780392"/>
                </a:lnTo>
                <a:lnTo>
                  <a:pt x="2544" y="1688805"/>
                </a:lnTo>
                <a:lnTo>
                  <a:pt x="9251" y="1598606"/>
                </a:lnTo>
                <a:lnTo>
                  <a:pt x="20583" y="1509332"/>
                </a:lnTo>
                <a:lnTo>
                  <a:pt x="36077" y="1421908"/>
                </a:lnTo>
                <a:lnTo>
                  <a:pt x="56197" y="1335872"/>
                </a:lnTo>
                <a:lnTo>
                  <a:pt x="80018" y="1251224"/>
                </a:lnTo>
                <a:lnTo>
                  <a:pt x="107769" y="1168426"/>
                </a:lnTo>
                <a:lnTo>
                  <a:pt x="139915" y="1087709"/>
                </a:lnTo>
                <a:lnTo>
                  <a:pt x="175530" y="1008611"/>
                </a:lnTo>
                <a:lnTo>
                  <a:pt x="214845" y="931826"/>
                </a:lnTo>
                <a:lnTo>
                  <a:pt x="257398" y="857354"/>
                </a:lnTo>
                <a:lnTo>
                  <a:pt x="304114" y="784964"/>
                </a:lnTo>
                <a:lnTo>
                  <a:pt x="353373" y="715349"/>
                </a:lnTo>
                <a:lnTo>
                  <a:pt x="406333" y="648277"/>
                </a:lnTo>
                <a:lnTo>
                  <a:pt x="462299" y="583519"/>
                </a:lnTo>
                <a:lnTo>
                  <a:pt x="521272" y="521536"/>
                </a:lnTo>
                <a:lnTo>
                  <a:pt x="583019" y="462791"/>
                </a:lnTo>
                <a:lnTo>
                  <a:pt x="647542" y="406590"/>
                </a:lnTo>
                <a:lnTo>
                  <a:pt x="714840" y="353627"/>
                </a:lnTo>
                <a:lnTo>
                  <a:pt x="784451" y="304364"/>
                </a:lnTo>
                <a:lnTo>
                  <a:pt x="856837" y="257877"/>
                </a:lnTo>
                <a:lnTo>
                  <a:pt x="931073" y="215090"/>
                </a:lnTo>
                <a:lnTo>
                  <a:pt x="1007853" y="175541"/>
                </a:lnTo>
                <a:lnTo>
                  <a:pt x="1086946" y="140155"/>
                </a:lnTo>
                <a:lnTo>
                  <a:pt x="1167657" y="108239"/>
                </a:lnTo>
                <a:lnTo>
                  <a:pt x="1250219" y="80023"/>
                </a:lnTo>
                <a:lnTo>
                  <a:pt x="1334631" y="56201"/>
                </a:lnTo>
                <a:lnTo>
                  <a:pt x="1420893" y="36080"/>
                </a:lnTo>
                <a:lnTo>
                  <a:pt x="1508311" y="20584"/>
                </a:lnTo>
                <a:lnTo>
                  <a:pt x="1597579" y="9251"/>
                </a:lnTo>
                <a:lnTo>
                  <a:pt x="1687772" y="2544"/>
                </a:lnTo>
                <a:close/>
              </a:path>
            </a:pathLst>
          </a:custGeom>
          <a:solidFill>
            <a:srgbClr val="002060"/>
          </a:solidFill>
          <a:ln>
            <a:noFill/>
          </a:ln>
        </p:spPr>
        <p:txBody>
          <a:bodyPr vert="horz" wrap="square" lIns="91440" tIns="45720" rIns="91440" bIns="45720" numCol="1" anchor="t" anchorCtr="0" compatLnSpc="1">
            <a:prstTxWarp prst="textNoShape">
              <a:avLst/>
            </a:prstTxWarp>
          </a:bodyPr>
          <a:lstStyle>
            <a:lvl1pPr>
              <a:defRPr lang="en-US" sz="100">
                <a:solidFill>
                  <a:schemeClr val="tx1"/>
                </a:solidFill>
              </a:defRPr>
            </a:lvl1pPr>
          </a:lstStyle>
          <a:p>
            <a:pPr lvl="0"/>
            <a:endParaRPr lang="en-US"/>
          </a:p>
        </p:txBody>
      </p:sp>
      <p:sp>
        <p:nvSpPr>
          <p:cNvPr id="56" name="Text Placeholder 53">
            <a:extLst>
              <a:ext uri="{FF2B5EF4-FFF2-40B4-BE49-F238E27FC236}">
                <a16:creationId xmlns="" xmlns:a16="http://schemas.microsoft.com/office/drawing/2014/main" id="{90606081-1673-4566-B330-EFCBABBB4D46}"/>
              </a:ext>
            </a:extLst>
          </p:cNvPr>
          <p:cNvSpPr>
            <a:spLocks noGrp="1"/>
          </p:cNvSpPr>
          <p:nvPr>
            <p:ph type="body" sz="quarter" idx="35"/>
          </p:nvPr>
        </p:nvSpPr>
        <p:spPr>
          <a:xfrm>
            <a:off x="3524250" y="4947488"/>
            <a:ext cx="8020050" cy="1147906"/>
          </a:xfrm>
          <a:prstGeom prst="rect">
            <a:avLst/>
          </a:prstGeom>
          <a:gradFill>
            <a:gsLst>
              <a:gs pos="100000">
                <a:schemeClr val="bg1">
                  <a:alpha val="75000"/>
                </a:schemeClr>
              </a:gs>
              <a:gs pos="28000">
                <a:schemeClr val="bg1"/>
              </a:gs>
              <a:gs pos="80000">
                <a:schemeClr val="bg1">
                  <a:alpha val="20000"/>
                </a:schemeClr>
              </a:gs>
            </a:gsLst>
            <a:lin ang="0" scaled="1"/>
          </a:gradFill>
        </p:spPr>
        <p:txBody>
          <a:bodyPr anchor="ctr">
            <a:normAutofit/>
          </a:bodyPr>
          <a:lstStyle>
            <a:lvl1pPr marL="182880" indent="0">
              <a:buNone/>
              <a:defRPr sz="2400" b="1">
                <a:solidFill>
                  <a:srgbClr val="002060"/>
                </a:solidFill>
              </a:defRPr>
            </a:lvl1pPr>
            <a:lvl2pPr marL="457200" indent="0">
              <a:buNone/>
              <a:defRPr b="1"/>
            </a:lvl2pPr>
            <a:lvl3pPr marL="914400" indent="0">
              <a:buNone/>
              <a:defRPr b="1"/>
            </a:lvl3pPr>
            <a:lvl4pPr marL="1371600" indent="0">
              <a:buNone/>
              <a:defRPr b="1"/>
            </a:lvl4pPr>
            <a:lvl5pPr marL="1828800" indent="0">
              <a:buNone/>
              <a:defRPr b="1"/>
            </a:lvl5pPr>
          </a:lstStyle>
          <a:p>
            <a:pPr lvl="0"/>
            <a:endParaRPr lang="en-US" dirty="0"/>
          </a:p>
        </p:txBody>
      </p:sp>
      <p:sp>
        <p:nvSpPr>
          <p:cNvPr id="52" name="Рисунок 4">
            <a:extLst>
              <a:ext uri="{FF2B5EF4-FFF2-40B4-BE49-F238E27FC236}">
                <a16:creationId xmlns="" xmlns:a16="http://schemas.microsoft.com/office/drawing/2014/main" id="{B7615582-5A6E-46CB-A4D3-BA179957AE08}"/>
              </a:ext>
            </a:extLst>
          </p:cNvPr>
          <p:cNvSpPr>
            <a:spLocks noGrp="1"/>
          </p:cNvSpPr>
          <p:nvPr>
            <p:ph type="pic" sz="quarter" idx="32"/>
          </p:nvPr>
        </p:nvSpPr>
        <p:spPr>
          <a:xfrm>
            <a:off x="10455274" y="5164267"/>
            <a:ext cx="749808" cy="749808"/>
          </a:xfrm>
          <a:custGeom>
            <a:avLst/>
            <a:gdLst>
              <a:gd name="connsiteX0" fmla="*/ 1779122 w 3558476"/>
              <a:gd name="connsiteY0" fmla="*/ 0 h 3561246"/>
              <a:gd name="connsiteX1" fmla="*/ 1870704 w 3558476"/>
              <a:gd name="connsiteY1" fmla="*/ 2544 h 3561246"/>
              <a:gd name="connsiteX2" fmla="*/ 1961128 w 3558476"/>
              <a:gd name="connsiteY2" fmla="*/ 9251 h 3561246"/>
              <a:gd name="connsiteX3" fmla="*/ 2050397 w 3558476"/>
              <a:gd name="connsiteY3" fmla="*/ 20584 h 3561246"/>
              <a:gd name="connsiteX4" fmla="*/ 2137815 w 3558476"/>
              <a:gd name="connsiteY4" fmla="*/ 36080 h 3561246"/>
              <a:gd name="connsiteX5" fmla="*/ 2223845 w 3558476"/>
              <a:gd name="connsiteY5" fmla="*/ 56201 h 3561246"/>
              <a:gd name="connsiteX6" fmla="*/ 2308257 w 3558476"/>
              <a:gd name="connsiteY6" fmla="*/ 80023 h 3561246"/>
              <a:gd name="connsiteX7" fmla="*/ 2391050 w 3558476"/>
              <a:gd name="connsiteY7" fmla="*/ 108239 h 3561246"/>
              <a:gd name="connsiteX8" fmla="*/ 2471761 w 3558476"/>
              <a:gd name="connsiteY8" fmla="*/ 140155 h 3561246"/>
              <a:gd name="connsiteX9" fmla="*/ 2550623 w 3558476"/>
              <a:gd name="connsiteY9" fmla="*/ 175541 h 3561246"/>
              <a:gd name="connsiteX10" fmla="*/ 2627172 w 3558476"/>
              <a:gd name="connsiteY10" fmla="*/ 215090 h 3561246"/>
              <a:gd name="connsiteX11" fmla="*/ 2701870 w 3558476"/>
              <a:gd name="connsiteY11" fmla="*/ 257877 h 3561246"/>
              <a:gd name="connsiteX12" fmla="*/ 2774025 w 3558476"/>
              <a:gd name="connsiteY12" fmla="*/ 304364 h 3561246"/>
              <a:gd name="connsiteX13" fmla="*/ 2843867 w 3558476"/>
              <a:gd name="connsiteY13" fmla="*/ 353627 h 3561246"/>
              <a:gd name="connsiteX14" fmla="*/ 2910934 w 3558476"/>
              <a:gd name="connsiteY14" fmla="*/ 406590 h 3561246"/>
              <a:gd name="connsiteX15" fmla="*/ 2975688 w 3558476"/>
              <a:gd name="connsiteY15" fmla="*/ 462791 h 3561246"/>
              <a:gd name="connsiteX16" fmla="*/ 3037436 w 3558476"/>
              <a:gd name="connsiteY16" fmla="*/ 521536 h 3561246"/>
              <a:gd name="connsiteX17" fmla="*/ 3096177 w 3558476"/>
              <a:gd name="connsiteY17" fmla="*/ 583519 h 3561246"/>
              <a:gd name="connsiteX18" fmla="*/ 3152375 w 3558476"/>
              <a:gd name="connsiteY18" fmla="*/ 648277 h 3561246"/>
              <a:gd name="connsiteX19" fmla="*/ 3204872 w 3558476"/>
              <a:gd name="connsiteY19" fmla="*/ 715349 h 3561246"/>
              <a:gd name="connsiteX20" fmla="*/ 3254594 w 3558476"/>
              <a:gd name="connsiteY20" fmla="*/ 784964 h 3561246"/>
              <a:gd name="connsiteX21" fmla="*/ 3300847 w 3558476"/>
              <a:gd name="connsiteY21" fmla="*/ 857354 h 3561246"/>
              <a:gd name="connsiteX22" fmla="*/ 3343631 w 3558476"/>
              <a:gd name="connsiteY22" fmla="*/ 931826 h 3561246"/>
              <a:gd name="connsiteX23" fmla="*/ 3382946 w 3558476"/>
              <a:gd name="connsiteY23" fmla="*/ 1008611 h 3561246"/>
              <a:gd name="connsiteX24" fmla="*/ 3418561 w 3558476"/>
              <a:gd name="connsiteY24" fmla="*/ 1087709 h 3561246"/>
              <a:gd name="connsiteX25" fmla="*/ 3450475 w 3558476"/>
              <a:gd name="connsiteY25" fmla="*/ 1168426 h 3561246"/>
              <a:gd name="connsiteX26" fmla="*/ 3478690 w 3558476"/>
              <a:gd name="connsiteY26" fmla="*/ 1251224 h 3561246"/>
              <a:gd name="connsiteX27" fmla="*/ 3502510 w 3558476"/>
              <a:gd name="connsiteY27" fmla="*/ 1335872 h 3561246"/>
              <a:gd name="connsiteX28" fmla="*/ 3522168 w 3558476"/>
              <a:gd name="connsiteY28" fmla="*/ 1421908 h 3561246"/>
              <a:gd name="connsiteX29" fmla="*/ 3538125 w 3558476"/>
              <a:gd name="connsiteY29" fmla="*/ 1509332 h 3561246"/>
              <a:gd name="connsiteX30" fmla="*/ 3549457 w 3558476"/>
              <a:gd name="connsiteY30" fmla="*/ 1598606 h 3561246"/>
              <a:gd name="connsiteX31" fmla="*/ 3556163 w 3558476"/>
              <a:gd name="connsiteY31" fmla="*/ 1688805 h 3561246"/>
              <a:gd name="connsiteX32" fmla="*/ 3558476 w 3558476"/>
              <a:gd name="connsiteY32" fmla="*/ 1780392 h 3561246"/>
              <a:gd name="connsiteX33" fmla="*/ 3556163 w 3558476"/>
              <a:gd name="connsiteY33" fmla="*/ 1872210 h 3561246"/>
              <a:gd name="connsiteX34" fmla="*/ 3549457 w 3558476"/>
              <a:gd name="connsiteY34" fmla="*/ 1962640 h 3561246"/>
              <a:gd name="connsiteX35" fmla="*/ 3538125 w 3558476"/>
              <a:gd name="connsiteY35" fmla="*/ 2051683 h 3561246"/>
              <a:gd name="connsiteX36" fmla="*/ 3522168 w 3558476"/>
              <a:gd name="connsiteY36" fmla="*/ 2139338 h 3561246"/>
              <a:gd name="connsiteX37" fmla="*/ 3502510 w 3558476"/>
              <a:gd name="connsiteY37" fmla="*/ 2225374 h 3561246"/>
              <a:gd name="connsiteX38" fmla="*/ 3478690 w 3558476"/>
              <a:gd name="connsiteY38" fmla="*/ 2310023 h 3561246"/>
              <a:gd name="connsiteX39" fmla="*/ 3450475 w 3558476"/>
              <a:gd name="connsiteY39" fmla="*/ 2392821 h 3561246"/>
              <a:gd name="connsiteX40" fmla="*/ 3418561 w 3558476"/>
              <a:gd name="connsiteY40" fmla="*/ 2473537 h 3561246"/>
              <a:gd name="connsiteX41" fmla="*/ 3382946 w 3558476"/>
              <a:gd name="connsiteY41" fmla="*/ 2552635 h 3561246"/>
              <a:gd name="connsiteX42" fmla="*/ 3343631 w 3558476"/>
              <a:gd name="connsiteY42" fmla="*/ 2629189 h 3561246"/>
              <a:gd name="connsiteX43" fmla="*/ 3300847 w 3558476"/>
              <a:gd name="connsiteY43" fmla="*/ 2703892 h 3561246"/>
              <a:gd name="connsiteX44" fmla="*/ 3254594 w 3558476"/>
              <a:gd name="connsiteY44" fmla="*/ 2775820 h 3561246"/>
              <a:gd name="connsiteX45" fmla="*/ 3204872 w 3558476"/>
              <a:gd name="connsiteY45" fmla="*/ 2845898 h 3561246"/>
              <a:gd name="connsiteX46" fmla="*/ 3152375 w 3558476"/>
              <a:gd name="connsiteY46" fmla="*/ 2912969 h 3561246"/>
              <a:gd name="connsiteX47" fmla="*/ 3096177 w 3558476"/>
              <a:gd name="connsiteY47" fmla="*/ 2977727 h 3561246"/>
              <a:gd name="connsiteX48" fmla="*/ 3037436 w 3558476"/>
              <a:gd name="connsiteY48" fmla="*/ 3039479 h 3561246"/>
              <a:gd name="connsiteX49" fmla="*/ 2975688 w 3558476"/>
              <a:gd name="connsiteY49" fmla="*/ 3098455 h 3561246"/>
              <a:gd name="connsiteX50" fmla="*/ 2910934 w 3558476"/>
              <a:gd name="connsiteY50" fmla="*/ 3154656 h 3561246"/>
              <a:gd name="connsiteX51" fmla="*/ 2843867 w 3558476"/>
              <a:gd name="connsiteY51" fmla="*/ 3207388 h 3561246"/>
              <a:gd name="connsiteX52" fmla="*/ 2774025 w 3558476"/>
              <a:gd name="connsiteY52" fmla="*/ 3256882 h 3561246"/>
              <a:gd name="connsiteX53" fmla="*/ 2701870 w 3558476"/>
              <a:gd name="connsiteY53" fmla="*/ 3303369 h 3561246"/>
              <a:gd name="connsiteX54" fmla="*/ 2627172 w 3558476"/>
              <a:gd name="connsiteY54" fmla="*/ 3346156 h 3561246"/>
              <a:gd name="connsiteX55" fmla="*/ 2550623 w 3558476"/>
              <a:gd name="connsiteY55" fmla="*/ 3385705 h 3561246"/>
              <a:gd name="connsiteX56" fmla="*/ 2471761 w 3558476"/>
              <a:gd name="connsiteY56" fmla="*/ 3421091 h 3561246"/>
              <a:gd name="connsiteX57" fmla="*/ 2391050 w 3558476"/>
              <a:gd name="connsiteY57" fmla="*/ 3453007 h 3561246"/>
              <a:gd name="connsiteX58" fmla="*/ 2308257 w 3558476"/>
              <a:gd name="connsiteY58" fmla="*/ 3481223 h 3561246"/>
              <a:gd name="connsiteX59" fmla="*/ 2223845 w 3558476"/>
              <a:gd name="connsiteY59" fmla="*/ 3505045 h 3561246"/>
              <a:gd name="connsiteX60" fmla="*/ 2137815 w 3558476"/>
              <a:gd name="connsiteY60" fmla="*/ 3524935 h 3561246"/>
              <a:gd name="connsiteX61" fmla="*/ 2050397 w 3558476"/>
              <a:gd name="connsiteY61" fmla="*/ 3540662 h 3561246"/>
              <a:gd name="connsiteX62" fmla="*/ 1961128 w 3558476"/>
              <a:gd name="connsiteY62" fmla="*/ 3551995 h 3561246"/>
              <a:gd name="connsiteX63" fmla="*/ 1870704 w 3558476"/>
              <a:gd name="connsiteY63" fmla="*/ 3558702 h 3561246"/>
              <a:gd name="connsiteX64" fmla="*/ 1779122 w 3558476"/>
              <a:gd name="connsiteY64" fmla="*/ 3561246 h 3561246"/>
              <a:gd name="connsiteX65" fmla="*/ 1687772 w 3558476"/>
              <a:gd name="connsiteY65" fmla="*/ 3558702 h 3561246"/>
              <a:gd name="connsiteX66" fmla="*/ 1597579 w 3558476"/>
              <a:gd name="connsiteY66" fmla="*/ 3551995 h 3561246"/>
              <a:gd name="connsiteX67" fmla="*/ 1508311 w 3558476"/>
              <a:gd name="connsiteY67" fmla="*/ 3540662 h 3561246"/>
              <a:gd name="connsiteX68" fmla="*/ 1420893 w 3558476"/>
              <a:gd name="connsiteY68" fmla="*/ 3524935 h 3561246"/>
              <a:gd name="connsiteX69" fmla="*/ 1334631 w 3558476"/>
              <a:gd name="connsiteY69" fmla="*/ 3505045 h 3561246"/>
              <a:gd name="connsiteX70" fmla="*/ 1250219 w 3558476"/>
              <a:gd name="connsiteY70" fmla="*/ 3481223 h 3561246"/>
              <a:gd name="connsiteX71" fmla="*/ 1167657 w 3558476"/>
              <a:gd name="connsiteY71" fmla="*/ 3453007 h 3561246"/>
              <a:gd name="connsiteX72" fmla="*/ 1086946 w 3558476"/>
              <a:gd name="connsiteY72" fmla="*/ 3421091 h 3561246"/>
              <a:gd name="connsiteX73" fmla="*/ 1007853 w 3558476"/>
              <a:gd name="connsiteY73" fmla="*/ 3385705 h 3561246"/>
              <a:gd name="connsiteX74" fmla="*/ 931073 w 3558476"/>
              <a:gd name="connsiteY74" fmla="*/ 3346156 h 3561246"/>
              <a:gd name="connsiteX75" fmla="*/ 856837 w 3558476"/>
              <a:gd name="connsiteY75" fmla="*/ 3303369 h 3561246"/>
              <a:gd name="connsiteX76" fmla="*/ 784451 w 3558476"/>
              <a:gd name="connsiteY76" fmla="*/ 3256882 h 3561246"/>
              <a:gd name="connsiteX77" fmla="*/ 714840 w 3558476"/>
              <a:gd name="connsiteY77" fmla="*/ 3207388 h 3561246"/>
              <a:gd name="connsiteX78" fmla="*/ 647542 w 3558476"/>
              <a:gd name="connsiteY78" fmla="*/ 3154656 h 3561246"/>
              <a:gd name="connsiteX79" fmla="*/ 583019 w 3558476"/>
              <a:gd name="connsiteY79" fmla="*/ 3098455 h 3561246"/>
              <a:gd name="connsiteX80" fmla="*/ 521272 w 3558476"/>
              <a:gd name="connsiteY80" fmla="*/ 3039479 h 3561246"/>
              <a:gd name="connsiteX81" fmla="*/ 462299 w 3558476"/>
              <a:gd name="connsiteY81" fmla="*/ 2977727 h 3561246"/>
              <a:gd name="connsiteX82" fmla="*/ 406333 w 3558476"/>
              <a:gd name="connsiteY82" fmla="*/ 2912969 h 3561246"/>
              <a:gd name="connsiteX83" fmla="*/ 353373 w 3558476"/>
              <a:gd name="connsiteY83" fmla="*/ 2845898 h 3561246"/>
              <a:gd name="connsiteX84" fmla="*/ 304114 w 3558476"/>
              <a:gd name="connsiteY84" fmla="*/ 2775820 h 3561246"/>
              <a:gd name="connsiteX85" fmla="*/ 257398 w 3558476"/>
              <a:gd name="connsiteY85" fmla="*/ 2703892 h 3561246"/>
              <a:gd name="connsiteX86" fmla="*/ 214845 w 3558476"/>
              <a:gd name="connsiteY86" fmla="*/ 2629189 h 3561246"/>
              <a:gd name="connsiteX87" fmla="*/ 175530 w 3558476"/>
              <a:gd name="connsiteY87" fmla="*/ 2552635 h 3561246"/>
              <a:gd name="connsiteX88" fmla="*/ 139915 w 3558476"/>
              <a:gd name="connsiteY88" fmla="*/ 2473537 h 3561246"/>
              <a:gd name="connsiteX89" fmla="*/ 107769 w 3558476"/>
              <a:gd name="connsiteY89" fmla="*/ 2392821 h 3561246"/>
              <a:gd name="connsiteX90" fmla="*/ 80018 w 3558476"/>
              <a:gd name="connsiteY90" fmla="*/ 2310023 h 3561246"/>
              <a:gd name="connsiteX91" fmla="*/ 56197 w 3558476"/>
              <a:gd name="connsiteY91" fmla="*/ 2225374 h 3561246"/>
              <a:gd name="connsiteX92" fmla="*/ 36077 w 3558476"/>
              <a:gd name="connsiteY92" fmla="*/ 2139338 h 3561246"/>
              <a:gd name="connsiteX93" fmla="*/ 20583 w 3558476"/>
              <a:gd name="connsiteY93" fmla="*/ 2051683 h 3561246"/>
              <a:gd name="connsiteX94" fmla="*/ 9251 w 3558476"/>
              <a:gd name="connsiteY94" fmla="*/ 1962640 h 3561246"/>
              <a:gd name="connsiteX95" fmla="*/ 2544 w 3558476"/>
              <a:gd name="connsiteY95" fmla="*/ 1872210 h 3561246"/>
              <a:gd name="connsiteX96" fmla="*/ 0 w 3558476"/>
              <a:gd name="connsiteY96" fmla="*/ 1780392 h 3561246"/>
              <a:gd name="connsiteX97" fmla="*/ 2544 w 3558476"/>
              <a:gd name="connsiteY97" fmla="*/ 1688805 h 3561246"/>
              <a:gd name="connsiteX98" fmla="*/ 9251 w 3558476"/>
              <a:gd name="connsiteY98" fmla="*/ 1598606 h 3561246"/>
              <a:gd name="connsiteX99" fmla="*/ 20583 w 3558476"/>
              <a:gd name="connsiteY99" fmla="*/ 1509332 h 3561246"/>
              <a:gd name="connsiteX100" fmla="*/ 36077 w 3558476"/>
              <a:gd name="connsiteY100" fmla="*/ 1421908 h 3561246"/>
              <a:gd name="connsiteX101" fmla="*/ 56197 w 3558476"/>
              <a:gd name="connsiteY101" fmla="*/ 1335872 h 3561246"/>
              <a:gd name="connsiteX102" fmla="*/ 80018 w 3558476"/>
              <a:gd name="connsiteY102" fmla="*/ 1251224 h 3561246"/>
              <a:gd name="connsiteX103" fmla="*/ 107769 w 3558476"/>
              <a:gd name="connsiteY103" fmla="*/ 1168426 h 3561246"/>
              <a:gd name="connsiteX104" fmla="*/ 139915 w 3558476"/>
              <a:gd name="connsiteY104" fmla="*/ 1087709 h 3561246"/>
              <a:gd name="connsiteX105" fmla="*/ 175530 w 3558476"/>
              <a:gd name="connsiteY105" fmla="*/ 1008611 h 3561246"/>
              <a:gd name="connsiteX106" fmla="*/ 214845 w 3558476"/>
              <a:gd name="connsiteY106" fmla="*/ 931826 h 3561246"/>
              <a:gd name="connsiteX107" fmla="*/ 257398 w 3558476"/>
              <a:gd name="connsiteY107" fmla="*/ 857354 h 3561246"/>
              <a:gd name="connsiteX108" fmla="*/ 304114 w 3558476"/>
              <a:gd name="connsiteY108" fmla="*/ 784964 h 3561246"/>
              <a:gd name="connsiteX109" fmla="*/ 353373 w 3558476"/>
              <a:gd name="connsiteY109" fmla="*/ 715349 h 3561246"/>
              <a:gd name="connsiteX110" fmla="*/ 406333 w 3558476"/>
              <a:gd name="connsiteY110" fmla="*/ 648277 h 3561246"/>
              <a:gd name="connsiteX111" fmla="*/ 462299 w 3558476"/>
              <a:gd name="connsiteY111" fmla="*/ 583519 h 3561246"/>
              <a:gd name="connsiteX112" fmla="*/ 521272 w 3558476"/>
              <a:gd name="connsiteY112" fmla="*/ 521536 h 3561246"/>
              <a:gd name="connsiteX113" fmla="*/ 583019 w 3558476"/>
              <a:gd name="connsiteY113" fmla="*/ 462791 h 3561246"/>
              <a:gd name="connsiteX114" fmla="*/ 647542 w 3558476"/>
              <a:gd name="connsiteY114" fmla="*/ 406590 h 3561246"/>
              <a:gd name="connsiteX115" fmla="*/ 714840 w 3558476"/>
              <a:gd name="connsiteY115" fmla="*/ 353627 h 3561246"/>
              <a:gd name="connsiteX116" fmla="*/ 784451 w 3558476"/>
              <a:gd name="connsiteY116" fmla="*/ 304364 h 3561246"/>
              <a:gd name="connsiteX117" fmla="*/ 856837 w 3558476"/>
              <a:gd name="connsiteY117" fmla="*/ 257877 h 3561246"/>
              <a:gd name="connsiteX118" fmla="*/ 931073 w 3558476"/>
              <a:gd name="connsiteY118" fmla="*/ 215090 h 3561246"/>
              <a:gd name="connsiteX119" fmla="*/ 1007853 w 3558476"/>
              <a:gd name="connsiteY119" fmla="*/ 175541 h 3561246"/>
              <a:gd name="connsiteX120" fmla="*/ 1086946 w 3558476"/>
              <a:gd name="connsiteY120" fmla="*/ 140155 h 3561246"/>
              <a:gd name="connsiteX121" fmla="*/ 1167657 w 3558476"/>
              <a:gd name="connsiteY121" fmla="*/ 108239 h 3561246"/>
              <a:gd name="connsiteX122" fmla="*/ 1250219 w 3558476"/>
              <a:gd name="connsiteY122" fmla="*/ 80023 h 3561246"/>
              <a:gd name="connsiteX123" fmla="*/ 1334631 w 3558476"/>
              <a:gd name="connsiteY123" fmla="*/ 56201 h 3561246"/>
              <a:gd name="connsiteX124" fmla="*/ 1420893 w 3558476"/>
              <a:gd name="connsiteY124" fmla="*/ 36080 h 3561246"/>
              <a:gd name="connsiteX125" fmla="*/ 1508311 w 3558476"/>
              <a:gd name="connsiteY125" fmla="*/ 20584 h 3561246"/>
              <a:gd name="connsiteX126" fmla="*/ 1597579 w 3558476"/>
              <a:gd name="connsiteY126" fmla="*/ 9251 h 3561246"/>
              <a:gd name="connsiteX127" fmla="*/ 1687772 w 3558476"/>
              <a:gd name="connsiteY127" fmla="*/ 2544 h 3561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3558476" h="3561246">
                <a:moveTo>
                  <a:pt x="1779122" y="0"/>
                </a:moveTo>
                <a:lnTo>
                  <a:pt x="1870704" y="2544"/>
                </a:lnTo>
                <a:lnTo>
                  <a:pt x="1961128" y="9251"/>
                </a:lnTo>
                <a:lnTo>
                  <a:pt x="2050397" y="20584"/>
                </a:lnTo>
                <a:lnTo>
                  <a:pt x="2137815" y="36080"/>
                </a:lnTo>
                <a:lnTo>
                  <a:pt x="2223845" y="56201"/>
                </a:lnTo>
                <a:lnTo>
                  <a:pt x="2308257" y="80023"/>
                </a:lnTo>
                <a:lnTo>
                  <a:pt x="2391050" y="108239"/>
                </a:lnTo>
                <a:lnTo>
                  <a:pt x="2471761" y="140155"/>
                </a:lnTo>
                <a:lnTo>
                  <a:pt x="2550623" y="175541"/>
                </a:lnTo>
                <a:lnTo>
                  <a:pt x="2627172" y="215090"/>
                </a:lnTo>
                <a:lnTo>
                  <a:pt x="2701870" y="257877"/>
                </a:lnTo>
                <a:lnTo>
                  <a:pt x="2774025" y="304364"/>
                </a:lnTo>
                <a:lnTo>
                  <a:pt x="2843867" y="353627"/>
                </a:lnTo>
                <a:lnTo>
                  <a:pt x="2910934" y="406590"/>
                </a:lnTo>
                <a:lnTo>
                  <a:pt x="2975688" y="462791"/>
                </a:lnTo>
                <a:lnTo>
                  <a:pt x="3037436" y="521536"/>
                </a:lnTo>
                <a:lnTo>
                  <a:pt x="3096177" y="583519"/>
                </a:lnTo>
                <a:lnTo>
                  <a:pt x="3152375" y="648277"/>
                </a:lnTo>
                <a:lnTo>
                  <a:pt x="3204872" y="715349"/>
                </a:lnTo>
                <a:lnTo>
                  <a:pt x="3254594" y="784964"/>
                </a:lnTo>
                <a:lnTo>
                  <a:pt x="3300847" y="857354"/>
                </a:lnTo>
                <a:lnTo>
                  <a:pt x="3343631" y="931826"/>
                </a:lnTo>
                <a:lnTo>
                  <a:pt x="3382946" y="1008611"/>
                </a:lnTo>
                <a:lnTo>
                  <a:pt x="3418561" y="1087709"/>
                </a:lnTo>
                <a:lnTo>
                  <a:pt x="3450475" y="1168426"/>
                </a:lnTo>
                <a:lnTo>
                  <a:pt x="3478690" y="1251224"/>
                </a:lnTo>
                <a:lnTo>
                  <a:pt x="3502510" y="1335872"/>
                </a:lnTo>
                <a:lnTo>
                  <a:pt x="3522168" y="1421908"/>
                </a:lnTo>
                <a:lnTo>
                  <a:pt x="3538125" y="1509332"/>
                </a:lnTo>
                <a:lnTo>
                  <a:pt x="3549457" y="1598606"/>
                </a:lnTo>
                <a:lnTo>
                  <a:pt x="3556163" y="1688805"/>
                </a:lnTo>
                <a:lnTo>
                  <a:pt x="3558476" y="1780392"/>
                </a:lnTo>
                <a:lnTo>
                  <a:pt x="3556163" y="1872210"/>
                </a:lnTo>
                <a:lnTo>
                  <a:pt x="3549457" y="1962640"/>
                </a:lnTo>
                <a:lnTo>
                  <a:pt x="3538125" y="2051683"/>
                </a:lnTo>
                <a:lnTo>
                  <a:pt x="3522168" y="2139338"/>
                </a:lnTo>
                <a:lnTo>
                  <a:pt x="3502510" y="2225374"/>
                </a:lnTo>
                <a:lnTo>
                  <a:pt x="3478690" y="2310023"/>
                </a:lnTo>
                <a:lnTo>
                  <a:pt x="3450475" y="2392821"/>
                </a:lnTo>
                <a:lnTo>
                  <a:pt x="3418561" y="2473537"/>
                </a:lnTo>
                <a:lnTo>
                  <a:pt x="3382946" y="2552635"/>
                </a:lnTo>
                <a:lnTo>
                  <a:pt x="3343631" y="2629189"/>
                </a:lnTo>
                <a:lnTo>
                  <a:pt x="3300847" y="2703892"/>
                </a:lnTo>
                <a:lnTo>
                  <a:pt x="3254594" y="2775820"/>
                </a:lnTo>
                <a:lnTo>
                  <a:pt x="3204872" y="2845898"/>
                </a:lnTo>
                <a:lnTo>
                  <a:pt x="3152375" y="2912969"/>
                </a:lnTo>
                <a:lnTo>
                  <a:pt x="3096177" y="2977727"/>
                </a:lnTo>
                <a:lnTo>
                  <a:pt x="3037436" y="3039479"/>
                </a:lnTo>
                <a:lnTo>
                  <a:pt x="2975688" y="3098455"/>
                </a:lnTo>
                <a:lnTo>
                  <a:pt x="2910934" y="3154656"/>
                </a:lnTo>
                <a:lnTo>
                  <a:pt x="2843867" y="3207388"/>
                </a:lnTo>
                <a:lnTo>
                  <a:pt x="2774025" y="3256882"/>
                </a:lnTo>
                <a:lnTo>
                  <a:pt x="2701870" y="3303369"/>
                </a:lnTo>
                <a:lnTo>
                  <a:pt x="2627172" y="3346156"/>
                </a:lnTo>
                <a:lnTo>
                  <a:pt x="2550623" y="3385705"/>
                </a:lnTo>
                <a:lnTo>
                  <a:pt x="2471761" y="3421091"/>
                </a:lnTo>
                <a:lnTo>
                  <a:pt x="2391050" y="3453007"/>
                </a:lnTo>
                <a:lnTo>
                  <a:pt x="2308257" y="3481223"/>
                </a:lnTo>
                <a:lnTo>
                  <a:pt x="2223845" y="3505045"/>
                </a:lnTo>
                <a:lnTo>
                  <a:pt x="2137815" y="3524935"/>
                </a:lnTo>
                <a:lnTo>
                  <a:pt x="2050397" y="3540662"/>
                </a:lnTo>
                <a:lnTo>
                  <a:pt x="1961128" y="3551995"/>
                </a:lnTo>
                <a:lnTo>
                  <a:pt x="1870704" y="3558702"/>
                </a:lnTo>
                <a:lnTo>
                  <a:pt x="1779122" y="3561246"/>
                </a:lnTo>
                <a:lnTo>
                  <a:pt x="1687772" y="3558702"/>
                </a:lnTo>
                <a:lnTo>
                  <a:pt x="1597579" y="3551995"/>
                </a:lnTo>
                <a:lnTo>
                  <a:pt x="1508311" y="3540662"/>
                </a:lnTo>
                <a:lnTo>
                  <a:pt x="1420893" y="3524935"/>
                </a:lnTo>
                <a:lnTo>
                  <a:pt x="1334631" y="3505045"/>
                </a:lnTo>
                <a:lnTo>
                  <a:pt x="1250219" y="3481223"/>
                </a:lnTo>
                <a:lnTo>
                  <a:pt x="1167657" y="3453007"/>
                </a:lnTo>
                <a:lnTo>
                  <a:pt x="1086946" y="3421091"/>
                </a:lnTo>
                <a:lnTo>
                  <a:pt x="1007853" y="3385705"/>
                </a:lnTo>
                <a:lnTo>
                  <a:pt x="931073" y="3346156"/>
                </a:lnTo>
                <a:lnTo>
                  <a:pt x="856837" y="3303369"/>
                </a:lnTo>
                <a:lnTo>
                  <a:pt x="784451" y="3256882"/>
                </a:lnTo>
                <a:lnTo>
                  <a:pt x="714840" y="3207388"/>
                </a:lnTo>
                <a:lnTo>
                  <a:pt x="647542" y="3154656"/>
                </a:lnTo>
                <a:lnTo>
                  <a:pt x="583019" y="3098455"/>
                </a:lnTo>
                <a:lnTo>
                  <a:pt x="521272" y="3039479"/>
                </a:lnTo>
                <a:lnTo>
                  <a:pt x="462299" y="2977727"/>
                </a:lnTo>
                <a:lnTo>
                  <a:pt x="406333" y="2912969"/>
                </a:lnTo>
                <a:lnTo>
                  <a:pt x="353373" y="2845898"/>
                </a:lnTo>
                <a:lnTo>
                  <a:pt x="304114" y="2775820"/>
                </a:lnTo>
                <a:lnTo>
                  <a:pt x="257398" y="2703892"/>
                </a:lnTo>
                <a:lnTo>
                  <a:pt x="214845" y="2629189"/>
                </a:lnTo>
                <a:lnTo>
                  <a:pt x="175530" y="2552635"/>
                </a:lnTo>
                <a:lnTo>
                  <a:pt x="139915" y="2473537"/>
                </a:lnTo>
                <a:lnTo>
                  <a:pt x="107769" y="2392821"/>
                </a:lnTo>
                <a:lnTo>
                  <a:pt x="80018" y="2310023"/>
                </a:lnTo>
                <a:lnTo>
                  <a:pt x="56197" y="2225374"/>
                </a:lnTo>
                <a:lnTo>
                  <a:pt x="36077" y="2139338"/>
                </a:lnTo>
                <a:lnTo>
                  <a:pt x="20583" y="2051683"/>
                </a:lnTo>
                <a:lnTo>
                  <a:pt x="9251" y="1962640"/>
                </a:lnTo>
                <a:lnTo>
                  <a:pt x="2544" y="1872210"/>
                </a:lnTo>
                <a:lnTo>
                  <a:pt x="0" y="1780392"/>
                </a:lnTo>
                <a:lnTo>
                  <a:pt x="2544" y="1688805"/>
                </a:lnTo>
                <a:lnTo>
                  <a:pt x="9251" y="1598606"/>
                </a:lnTo>
                <a:lnTo>
                  <a:pt x="20583" y="1509332"/>
                </a:lnTo>
                <a:lnTo>
                  <a:pt x="36077" y="1421908"/>
                </a:lnTo>
                <a:lnTo>
                  <a:pt x="56197" y="1335872"/>
                </a:lnTo>
                <a:lnTo>
                  <a:pt x="80018" y="1251224"/>
                </a:lnTo>
                <a:lnTo>
                  <a:pt x="107769" y="1168426"/>
                </a:lnTo>
                <a:lnTo>
                  <a:pt x="139915" y="1087709"/>
                </a:lnTo>
                <a:lnTo>
                  <a:pt x="175530" y="1008611"/>
                </a:lnTo>
                <a:lnTo>
                  <a:pt x="214845" y="931826"/>
                </a:lnTo>
                <a:lnTo>
                  <a:pt x="257398" y="857354"/>
                </a:lnTo>
                <a:lnTo>
                  <a:pt x="304114" y="784964"/>
                </a:lnTo>
                <a:lnTo>
                  <a:pt x="353373" y="715349"/>
                </a:lnTo>
                <a:lnTo>
                  <a:pt x="406333" y="648277"/>
                </a:lnTo>
                <a:lnTo>
                  <a:pt x="462299" y="583519"/>
                </a:lnTo>
                <a:lnTo>
                  <a:pt x="521272" y="521536"/>
                </a:lnTo>
                <a:lnTo>
                  <a:pt x="583019" y="462791"/>
                </a:lnTo>
                <a:lnTo>
                  <a:pt x="647542" y="406590"/>
                </a:lnTo>
                <a:lnTo>
                  <a:pt x="714840" y="353627"/>
                </a:lnTo>
                <a:lnTo>
                  <a:pt x="784451" y="304364"/>
                </a:lnTo>
                <a:lnTo>
                  <a:pt x="856837" y="257877"/>
                </a:lnTo>
                <a:lnTo>
                  <a:pt x="931073" y="215090"/>
                </a:lnTo>
                <a:lnTo>
                  <a:pt x="1007853" y="175541"/>
                </a:lnTo>
                <a:lnTo>
                  <a:pt x="1086946" y="140155"/>
                </a:lnTo>
                <a:lnTo>
                  <a:pt x="1167657" y="108239"/>
                </a:lnTo>
                <a:lnTo>
                  <a:pt x="1250219" y="80023"/>
                </a:lnTo>
                <a:lnTo>
                  <a:pt x="1334631" y="56201"/>
                </a:lnTo>
                <a:lnTo>
                  <a:pt x="1420893" y="36080"/>
                </a:lnTo>
                <a:lnTo>
                  <a:pt x="1508311" y="20584"/>
                </a:lnTo>
                <a:lnTo>
                  <a:pt x="1597579" y="9251"/>
                </a:lnTo>
                <a:lnTo>
                  <a:pt x="1687772" y="2544"/>
                </a:lnTo>
                <a:close/>
              </a:path>
            </a:pathLst>
          </a:custGeom>
          <a:solidFill>
            <a:srgbClr val="002060"/>
          </a:solidFill>
          <a:ln>
            <a:noFill/>
          </a:ln>
        </p:spPr>
        <p:txBody>
          <a:bodyPr vert="horz" wrap="square" lIns="91440" tIns="45720" rIns="91440" bIns="45720" numCol="1" anchor="t" anchorCtr="0" compatLnSpc="1">
            <a:prstTxWarp prst="textNoShape">
              <a:avLst/>
            </a:prstTxWarp>
          </a:bodyPr>
          <a:lstStyle>
            <a:lvl1pPr>
              <a:defRPr lang="en-US" sz="100">
                <a:solidFill>
                  <a:schemeClr val="tx1"/>
                </a:solidFill>
              </a:defRPr>
            </a:lvl1pPr>
          </a:lstStyle>
          <a:p>
            <a:pPr lvl="0"/>
            <a:endParaRPr lang="en-US"/>
          </a:p>
        </p:txBody>
      </p:sp>
      <p:sp>
        <p:nvSpPr>
          <p:cNvPr id="23" name="Title 1">
            <a:extLst>
              <a:ext uri="{FF2B5EF4-FFF2-40B4-BE49-F238E27FC236}">
                <a16:creationId xmlns="" xmlns:a16="http://schemas.microsoft.com/office/drawing/2014/main" id="{523EC8CE-D52F-4A43-930D-2145E9EBEDC0}"/>
              </a:ext>
            </a:extLst>
          </p:cNvPr>
          <p:cNvSpPr>
            <a:spLocks noGrp="1"/>
          </p:cNvSpPr>
          <p:nvPr>
            <p:ph type="title"/>
          </p:nvPr>
        </p:nvSpPr>
        <p:spPr>
          <a:xfrm>
            <a:off x="493907" y="3268684"/>
            <a:ext cx="2649765" cy="2968628"/>
          </a:xfrm>
        </p:spPr>
        <p:txBody>
          <a:bodyPr anchor="t">
            <a:normAutofit/>
          </a:bodyPr>
          <a:lstStyle>
            <a:lvl1pPr algn="l">
              <a:defRPr sz="2800" b="1">
                <a:solidFill>
                  <a:schemeClr val="bg1"/>
                </a:solidFill>
              </a:defRPr>
            </a:lvl1pPr>
          </a:lstStyle>
          <a:p>
            <a:endParaRPr lang="en-US" dirty="0"/>
          </a:p>
        </p:txBody>
      </p:sp>
    </p:spTree>
    <p:extLst>
      <p:ext uri="{BB962C8B-B14F-4D97-AF65-F5344CB8AC3E}">
        <p14:creationId xmlns:p14="http://schemas.microsoft.com/office/powerpoint/2010/main" val="164063295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End Slide with Contact Info">
    <p:spTree>
      <p:nvGrpSpPr>
        <p:cNvPr id="1" name=""/>
        <p:cNvGrpSpPr/>
        <p:nvPr/>
      </p:nvGrpSpPr>
      <p:grpSpPr>
        <a:xfrm>
          <a:off x="0" y="0"/>
          <a:ext cx="0" cy="0"/>
          <a:chOff x="0" y="0"/>
          <a:chExt cx="0" cy="0"/>
        </a:xfrm>
      </p:grpSpPr>
      <p:pic>
        <p:nvPicPr>
          <p:cNvPr id="11" name="Picture 10" descr="A person standing in front of a car&#10;&#10;Description automatically generated">
            <a:extLst>
              <a:ext uri="{FF2B5EF4-FFF2-40B4-BE49-F238E27FC236}">
                <a16:creationId xmlns="" xmlns:a16="http://schemas.microsoft.com/office/drawing/2014/main" id="{A5375C68-B984-0C46-8E1E-05600318B077}"/>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9" name="Picture 8">
            <a:extLst>
              <a:ext uri="{FF2B5EF4-FFF2-40B4-BE49-F238E27FC236}">
                <a16:creationId xmlns="" xmlns:a16="http://schemas.microsoft.com/office/drawing/2014/main" id="{8358BD26-8F12-42F0-B5CE-643B789B82DA}"/>
              </a:ext>
            </a:extLst>
          </p:cNvPr>
          <p:cNvPicPr>
            <a:picLocks noChangeAspect="1"/>
          </p:cNvPicPr>
          <p:nvPr userDrawn="1"/>
        </p:nvPicPr>
        <p:blipFill>
          <a:blip r:embed="rId3"/>
          <a:stretch>
            <a:fillRect/>
          </a:stretch>
        </p:blipFill>
        <p:spPr>
          <a:xfrm>
            <a:off x="837453" y="776037"/>
            <a:ext cx="4456175" cy="5305926"/>
          </a:xfrm>
          <a:prstGeom prst="rect">
            <a:avLst/>
          </a:prstGeom>
        </p:spPr>
      </p:pic>
      <p:sp>
        <p:nvSpPr>
          <p:cNvPr id="10" name="Rectangle 9">
            <a:extLst>
              <a:ext uri="{FF2B5EF4-FFF2-40B4-BE49-F238E27FC236}">
                <a16:creationId xmlns="" xmlns:a16="http://schemas.microsoft.com/office/drawing/2014/main" id="{77B59E1A-7DE5-43EA-BA90-6DF948F18395}"/>
              </a:ext>
            </a:extLst>
          </p:cNvPr>
          <p:cNvSpPr/>
          <p:nvPr userDrawn="1"/>
        </p:nvSpPr>
        <p:spPr>
          <a:xfrm>
            <a:off x="11354547" y="4114800"/>
            <a:ext cx="837453" cy="22839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12" name="Picture 11">
            <a:extLst>
              <a:ext uri="{FF2B5EF4-FFF2-40B4-BE49-F238E27FC236}">
                <a16:creationId xmlns="" xmlns:a16="http://schemas.microsoft.com/office/drawing/2014/main" id="{A3DD9D06-753E-4B8C-B1D0-FBCE4B6E6BF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t="-1" r="80462" b="-10696"/>
          <a:stretch/>
        </p:blipFill>
        <p:spPr>
          <a:xfrm>
            <a:off x="11581471" y="4306956"/>
            <a:ext cx="449498" cy="407473"/>
          </a:xfrm>
          <a:prstGeom prst="rect">
            <a:avLst/>
          </a:prstGeom>
        </p:spPr>
      </p:pic>
      <p:pic>
        <p:nvPicPr>
          <p:cNvPr id="13" name="Picture 12">
            <a:extLst>
              <a:ext uri="{FF2B5EF4-FFF2-40B4-BE49-F238E27FC236}">
                <a16:creationId xmlns="" xmlns:a16="http://schemas.microsoft.com/office/drawing/2014/main" id="{64293A5B-8A77-4AD7-998F-C398DB4AE97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24855" t="-1" r="53790" b="-1"/>
          <a:stretch/>
        </p:blipFill>
        <p:spPr>
          <a:xfrm>
            <a:off x="11539677" y="4800251"/>
            <a:ext cx="491292" cy="368101"/>
          </a:xfrm>
          <a:prstGeom prst="rect">
            <a:avLst/>
          </a:prstGeom>
        </p:spPr>
      </p:pic>
      <p:pic>
        <p:nvPicPr>
          <p:cNvPr id="14" name="Picture 13">
            <a:extLst>
              <a:ext uri="{FF2B5EF4-FFF2-40B4-BE49-F238E27FC236}">
                <a16:creationId xmlns="" xmlns:a16="http://schemas.microsoft.com/office/drawing/2014/main" id="{BEE5DEE5-7C2B-43DF-9AE7-9A45EAB96FDE}"/>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50393" t="1" r="26596" b="5425"/>
          <a:stretch/>
        </p:blipFill>
        <p:spPr>
          <a:xfrm>
            <a:off x="11501579" y="5291107"/>
            <a:ext cx="529390" cy="348129"/>
          </a:xfrm>
          <a:prstGeom prst="rect">
            <a:avLst/>
          </a:prstGeom>
        </p:spPr>
      </p:pic>
      <p:pic>
        <p:nvPicPr>
          <p:cNvPr id="15" name="Picture 14">
            <a:extLst>
              <a:ext uri="{FF2B5EF4-FFF2-40B4-BE49-F238E27FC236}">
                <a16:creationId xmlns="" xmlns:a16="http://schemas.microsoft.com/office/drawing/2014/main" id="{3FC0CF79-2183-462D-AF8B-B061BDEBE35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73404" t="1" b="5425"/>
          <a:stretch/>
        </p:blipFill>
        <p:spPr>
          <a:xfrm>
            <a:off x="11405934" y="5781962"/>
            <a:ext cx="611871" cy="348129"/>
          </a:xfrm>
          <a:prstGeom prst="rect">
            <a:avLst/>
          </a:prstGeom>
        </p:spPr>
      </p:pic>
      <p:sp>
        <p:nvSpPr>
          <p:cNvPr id="3" name="Rectangle 2">
            <a:extLst>
              <a:ext uri="{FF2B5EF4-FFF2-40B4-BE49-F238E27FC236}">
                <a16:creationId xmlns="" xmlns:a16="http://schemas.microsoft.com/office/drawing/2014/main" id="{95B2310C-FCA0-4A36-8FD8-3C8CD26E3152}"/>
              </a:ext>
            </a:extLst>
          </p:cNvPr>
          <p:cNvSpPr/>
          <p:nvPr userDrawn="1"/>
        </p:nvSpPr>
        <p:spPr>
          <a:xfrm>
            <a:off x="5084047" y="4197511"/>
            <a:ext cx="6096000" cy="2118529"/>
          </a:xfrm>
          <a:prstGeom prst="rect">
            <a:avLst/>
          </a:prstGeom>
        </p:spPr>
        <p:txBody>
          <a:bodyPr>
            <a:spAutoFit/>
          </a:bodyPr>
          <a:lstStyle/>
          <a:p>
            <a:pPr algn="r">
              <a:lnSpc>
                <a:spcPct val="150000"/>
              </a:lnSpc>
            </a:pPr>
            <a:r>
              <a:rPr lang="es-ES" dirty="0">
                <a:solidFill>
                  <a:schemeClr val="bg1"/>
                </a:solidFill>
              </a:rPr>
              <a:t>+1 408 508 6750</a:t>
            </a:r>
          </a:p>
          <a:p>
            <a:pPr algn="r">
              <a:lnSpc>
                <a:spcPct val="150000"/>
              </a:lnSpc>
            </a:pPr>
            <a:r>
              <a:rPr lang="es-ES" dirty="0">
                <a:solidFill>
                  <a:schemeClr val="bg1"/>
                </a:solidFill>
              </a:rPr>
              <a:t>inquiry@hillstonenet.com</a:t>
            </a:r>
          </a:p>
          <a:p>
            <a:pPr algn="r">
              <a:lnSpc>
                <a:spcPct val="150000"/>
              </a:lnSpc>
            </a:pPr>
            <a:r>
              <a:rPr lang="es-ES" dirty="0">
                <a:solidFill>
                  <a:schemeClr val="bg1"/>
                </a:solidFill>
              </a:rPr>
              <a:t>5201 Great </a:t>
            </a:r>
            <a:r>
              <a:rPr lang="es-ES" dirty="0" err="1">
                <a:solidFill>
                  <a:schemeClr val="bg1"/>
                </a:solidFill>
              </a:rPr>
              <a:t>America</a:t>
            </a:r>
            <a:r>
              <a:rPr lang="es-ES" dirty="0">
                <a:solidFill>
                  <a:schemeClr val="bg1"/>
                </a:solidFill>
              </a:rPr>
              <a:t> </a:t>
            </a:r>
            <a:r>
              <a:rPr lang="es-ES" dirty="0" err="1">
                <a:solidFill>
                  <a:schemeClr val="bg1"/>
                </a:solidFill>
              </a:rPr>
              <a:t>Pkwy</a:t>
            </a:r>
            <a:r>
              <a:rPr lang="es-ES" dirty="0">
                <a:solidFill>
                  <a:schemeClr val="bg1"/>
                </a:solidFill>
              </a:rPr>
              <a:t>, #420</a:t>
            </a:r>
          </a:p>
          <a:p>
            <a:pPr algn="r">
              <a:lnSpc>
                <a:spcPct val="150000"/>
              </a:lnSpc>
            </a:pPr>
            <a:r>
              <a:rPr lang="es-ES" dirty="0">
                <a:solidFill>
                  <a:schemeClr val="bg1"/>
                </a:solidFill>
              </a:rPr>
              <a:t>Santa Clara, CA 95054</a:t>
            </a:r>
          </a:p>
          <a:p>
            <a:pPr algn="r">
              <a:lnSpc>
                <a:spcPct val="150000"/>
              </a:lnSpc>
            </a:pPr>
            <a:r>
              <a:rPr lang="es-ES" dirty="0">
                <a:solidFill>
                  <a:schemeClr val="bg1"/>
                </a:solidFill>
              </a:rPr>
              <a:t>www.hillstonenet.com</a:t>
            </a:r>
          </a:p>
        </p:txBody>
      </p:sp>
    </p:spTree>
    <p:extLst>
      <p:ext uri="{BB962C8B-B14F-4D97-AF65-F5344CB8AC3E}">
        <p14:creationId xmlns:p14="http://schemas.microsoft.com/office/powerpoint/2010/main" val="85017747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userDrawn="1">
  <p:cSld name="1_目录页-1">
    <p:spTree>
      <p:nvGrpSpPr>
        <p:cNvPr id="1" name=""/>
        <p:cNvGrpSpPr/>
        <p:nvPr/>
      </p:nvGrpSpPr>
      <p:grpSpPr>
        <a:xfrm>
          <a:off x="0" y="0"/>
          <a:ext cx="0" cy="0"/>
          <a:chOff x="0" y="0"/>
          <a:chExt cx="0" cy="0"/>
        </a:xfrm>
      </p:grpSpPr>
      <p:pic>
        <p:nvPicPr>
          <p:cNvPr id="15" name="图片 1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1"/>
            <a:ext cx="3962400" cy="6874262"/>
          </a:xfrm>
          <a:custGeom>
            <a:avLst/>
            <a:gdLst>
              <a:gd name="connsiteX0" fmla="*/ 0 w 3962400"/>
              <a:gd name="connsiteY0" fmla="*/ 0 h 6874262"/>
              <a:gd name="connsiteX1" fmla="*/ 3962400 w 3962400"/>
              <a:gd name="connsiteY1" fmla="*/ 0 h 6874262"/>
              <a:gd name="connsiteX2" fmla="*/ 3962400 w 3962400"/>
              <a:gd name="connsiteY2" fmla="*/ 6874262 h 6874262"/>
              <a:gd name="connsiteX3" fmla="*/ 0 w 3962400"/>
              <a:gd name="connsiteY3" fmla="*/ 6874262 h 6874262"/>
            </a:gdLst>
            <a:ahLst/>
            <a:cxnLst>
              <a:cxn ang="0">
                <a:pos x="connsiteX0" y="connsiteY0"/>
              </a:cxn>
              <a:cxn ang="0">
                <a:pos x="connsiteX1" y="connsiteY1"/>
              </a:cxn>
              <a:cxn ang="0">
                <a:pos x="connsiteX2" y="connsiteY2"/>
              </a:cxn>
              <a:cxn ang="0">
                <a:pos x="connsiteX3" y="connsiteY3"/>
              </a:cxn>
            </a:cxnLst>
            <a:rect l="l" t="t" r="r" b="b"/>
            <a:pathLst>
              <a:path w="3962400" h="6874262">
                <a:moveTo>
                  <a:pt x="0" y="0"/>
                </a:moveTo>
                <a:lnTo>
                  <a:pt x="3962400" y="0"/>
                </a:lnTo>
                <a:lnTo>
                  <a:pt x="3962400" y="6874262"/>
                </a:lnTo>
                <a:lnTo>
                  <a:pt x="0" y="6874262"/>
                </a:lnTo>
                <a:close/>
              </a:path>
            </a:pathLst>
          </a:custGeom>
        </p:spPr>
      </p:pic>
      <p:sp>
        <p:nvSpPr>
          <p:cNvPr id="17" name="矩形 16"/>
          <p:cNvSpPr/>
          <p:nvPr/>
        </p:nvSpPr>
        <p:spPr>
          <a:xfrm>
            <a:off x="1" y="0"/>
            <a:ext cx="3962400" cy="6874263"/>
          </a:xfrm>
          <a:prstGeom prst="rect">
            <a:avLst/>
          </a:prstGeom>
          <a:solidFill>
            <a:srgbClr val="2C4876">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pic>
        <p:nvPicPr>
          <p:cNvPr id="7" name="图片 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211282" y="281603"/>
            <a:ext cx="1473200" cy="541714"/>
          </a:xfrm>
          <a:prstGeom prst="rect">
            <a:avLst/>
          </a:prstGeom>
        </p:spPr>
      </p:pic>
      <p:sp>
        <p:nvSpPr>
          <p:cNvPr id="8" name="文本框 7"/>
          <p:cNvSpPr txBox="1"/>
          <p:nvPr userDrawn="1"/>
        </p:nvSpPr>
        <p:spPr>
          <a:xfrm>
            <a:off x="876302" y="1866477"/>
            <a:ext cx="229869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dirty="0">
                <a:ln>
                  <a:noFill/>
                </a:ln>
                <a:solidFill>
                  <a:prstClr val="white"/>
                </a:solidFill>
                <a:effectLst/>
                <a:uLnTx/>
                <a:uFillTx/>
                <a:latin typeface="Arial Black" panose="020B0A04020102020204" pitchFamily="34" charset="0"/>
                <a:ea typeface="微软雅黑" panose="020B0503020204020204" pitchFamily="34" charset="-122"/>
                <a:cs typeface="+mn-cs"/>
              </a:rPr>
              <a:t>Contents</a:t>
            </a:r>
            <a:endParaRPr kumimoji="0" lang="zh-CN" altLang="en-US" sz="3200" b="0" i="0" u="none" strike="noStrike" kern="1200" cap="none" spc="0" normalizeH="0" baseline="0" noProof="0" dirty="0">
              <a:ln>
                <a:noFill/>
              </a:ln>
              <a:solidFill>
                <a:prstClr val="white"/>
              </a:solidFill>
              <a:effectLst/>
              <a:uLnTx/>
              <a:uFillTx/>
              <a:latin typeface="Arial Black" panose="020B0A04020102020204" pitchFamily="34" charset="0"/>
              <a:ea typeface="微软雅黑" panose="020B0503020204020204" pitchFamily="34" charset="-122"/>
              <a:cs typeface="+mn-cs"/>
            </a:endParaRPr>
          </a:p>
        </p:txBody>
      </p:sp>
    </p:spTree>
    <p:extLst>
      <p:ext uri="{BB962C8B-B14F-4D97-AF65-F5344CB8AC3E}">
        <p14:creationId xmlns:p14="http://schemas.microsoft.com/office/powerpoint/2010/main" val="3983690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and Colomn Dark">
    <p:spTree>
      <p:nvGrpSpPr>
        <p:cNvPr id="1" name=""/>
        <p:cNvGrpSpPr/>
        <p:nvPr/>
      </p:nvGrpSpPr>
      <p:grpSpPr>
        <a:xfrm>
          <a:off x="0" y="0"/>
          <a:ext cx="0" cy="0"/>
          <a:chOff x="0" y="0"/>
          <a:chExt cx="0" cy="0"/>
        </a:xfrm>
      </p:grpSpPr>
      <p:sp>
        <p:nvSpPr>
          <p:cNvPr id="7" name="Freeform: Shape 6">
            <a:extLst>
              <a:ext uri="{FF2B5EF4-FFF2-40B4-BE49-F238E27FC236}">
                <a16:creationId xmlns="" xmlns:a16="http://schemas.microsoft.com/office/drawing/2014/main" id="{286E52F1-2800-408D-8230-21891A9E609B}"/>
              </a:ext>
            </a:extLst>
          </p:cNvPr>
          <p:cNvSpPr/>
          <p:nvPr userDrawn="1"/>
        </p:nvSpPr>
        <p:spPr>
          <a:xfrm>
            <a:off x="-16946" y="0"/>
            <a:ext cx="12202845"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solidFill>
            <a:srgbClr val="003285"/>
          </a:solidFill>
          <a:ln w="12197" cap="flat">
            <a:noFill/>
            <a:prstDash val="solid"/>
            <a:miter/>
          </a:ln>
        </p:spPr>
        <p:txBody>
          <a:bodyPr rtlCol="0" anchor="ctr"/>
          <a:lstStyle/>
          <a:p>
            <a:endParaRPr lang="en-US"/>
          </a:p>
        </p:txBody>
      </p:sp>
      <p:pic>
        <p:nvPicPr>
          <p:cNvPr id="8" name="Graphic 7">
            <a:extLst>
              <a:ext uri="{FF2B5EF4-FFF2-40B4-BE49-F238E27FC236}">
                <a16:creationId xmlns="" xmlns:a16="http://schemas.microsoft.com/office/drawing/2014/main" id="{765E7F0E-E5EA-44BA-96FD-66524A1B6DC3}"/>
              </a:ext>
            </a:extLst>
          </p:cNvPr>
          <p:cNvPicPr>
            <a:picLocks noChangeAspect="1"/>
          </p:cNvPicPr>
          <p:nvPr userDrawn="1"/>
        </p:nvPicPr>
        <p:blipFill>
          <a:blip r:embed="rId2">
            <a:alphaModFix amt="98000"/>
            <a:extLst>
              <a:ext uri="{96DAC541-7B7A-43D3-8B79-37D633B846F1}">
                <asvg:svgBlip xmlns="" xmlns:asvg="http://schemas.microsoft.com/office/drawing/2016/SVG/main" r:embed="rId3"/>
              </a:ext>
            </a:extLst>
          </a:blip>
          <a:stretch>
            <a:fillRect/>
          </a:stretch>
        </p:blipFill>
        <p:spPr>
          <a:xfrm>
            <a:off x="-5423" y="0"/>
            <a:ext cx="12202846" cy="6858000"/>
          </a:xfrm>
          <a:prstGeom prst="rect">
            <a:avLst/>
          </a:prstGeom>
        </p:spPr>
      </p:pic>
      <p:sp>
        <p:nvSpPr>
          <p:cNvPr id="35" name="TextBox 34">
            <a:extLst>
              <a:ext uri="{FF2B5EF4-FFF2-40B4-BE49-F238E27FC236}">
                <a16:creationId xmlns="" xmlns:a16="http://schemas.microsoft.com/office/drawing/2014/main" id="{09CB126D-9CDE-41B2-A45D-3A42C8FF84BA}"/>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bg1"/>
                </a:solidFill>
                <a:sym typeface="Arial"/>
              </a:rPr>
              <a:t>© 2022 Hillstone Networks | All rights reserved.</a:t>
            </a:r>
          </a:p>
        </p:txBody>
      </p:sp>
      <p:grpSp>
        <p:nvGrpSpPr>
          <p:cNvPr id="30" name="Graphic 4">
            <a:extLst>
              <a:ext uri="{FF2B5EF4-FFF2-40B4-BE49-F238E27FC236}">
                <a16:creationId xmlns="" xmlns:a16="http://schemas.microsoft.com/office/drawing/2014/main" id="{087DACF7-F937-424B-BDC6-A2DD3B5649C5}"/>
              </a:ext>
            </a:extLst>
          </p:cNvPr>
          <p:cNvGrpSpPr/>
          <p:nvPr userDrawn="1"/>
        </p:nvGrpSpPr>
        <p:grpSpPr>
          <a:xfrm>
            <a:off x="10250227" y="584200"/>
            <a:ext cx="1368184" cy="366046"/>
            <a:chOff x="10396839" y="452766"/>
            <a:chExt cx="1368184" cy="366046"/>
          </a:xfrm>
          <a:solidFill>
            <a:schemeClr val="bg1"/>
          </a:solidFill>
        </p:grpSpPr>
        <p:sp>
          <p:nvSpPr>
            <p:cNvPr id="31" name="Freeform: Shape 30">
              <a:extLst>
                <a:ext uri="{FF2B5EF4-FFF2-40B4-BE49-F238E27FC236}">
                  <a16:creationId xmlns="" xmlns:a16="http://schemas.microsoft.com/office/drawing/2014/main" id="{5539AEBF-27F2-4BFD-9CD1-6C01F296D7CE}"/>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32" name="Freeform: Shape 31">
              <a:extLst>
                <a:ext uri="{FF2B5EF4-FFF2-40B4-BE49-F238E27FC236}">
                  <a16:creationId xmlns="" xmlns:a16="http://schemas.microsoft.com/office/drawing/2014/main" id="{08B999CB-2270-45ED-90D0-F304E8947BDF}"/>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33" name="Freeform: Shape 32">
              <a:extLst>
                <a:ext uri="{FF2B5EF4-FFF2-40B4-BE49-F238E27FC236}">
                  <a16:creationId xmlns="" xmlns:a16="http://schemas.microsoft.com/office/drawing/2014/main" id="{A4F8FED4-C881-4229-9796-6D31DE79A6A1}"/>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39" name="Freeform: Shape 38">
              <a:extLst>
                <a:ext uri="{FF2B5EF4-FFF2-40B4-BE49-F238E27FC236}">
                  <a16:creationId xmlns="" xmlns:a16="http://schemas.microsoft.com/office/drawing/2014/main" id="{938E7BC9-3723-4132-9FB6-4C1C964E6953}"/>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40" name="Freeform: Shape 39">
              <a:extLst>
                <a:ext uri="{FF2B5EF4-FFF2-40B4-BE49-F238E27FC236}">
                  <a16:creationId xmlns="" xmlns:a16="http://schemas.microsoft.com/office/drawing/2014/main" id="{D914EC38-255C-4EB8-A5F1-8F5847326D62}"/>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41" name="Freeform: Shape 40">
              <a:extLst>
                <a:ext uri="{FF2B5EF4-FFF2-40B4-BE49-F238E27FC236}">
                  <a16:creationId xmlns="" xmlns:a16="http://schemas.microsoft.com/office/drawing/2014/main" id="{992CE51E-C348-4B89-AE5D-717F821CF2C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42" name="Freeform: Shape 41">
              <a:extLst>
                <a:ext uri="{FF2B5EF4-FFF2-40B4-BE49-F238E27FC236}">
                  <a16:creationId xmlns="" xmlns:a16="http://schemas.microsoft.com/office/drawing/2014/main" id="{293DD199-508B-44F4-AF1C-61145424A7F4}"/>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43" name="Freeform: Shape 42">
              <a:extLst>
                <a:ext uri="{FF2B5EF4-FFF2-40B4-BE49-F238E27FC236}">
                  <a16:creationId xmlns="" xmlns:a16="http://schemas.microsoft.com/office/drawing/2014/main" id="{5A8041EF-BE0C-44E6-BEDE-D3AD96360970}"/>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44" name="Freeform: Shape 43">
              <a:extLst>
                <a:ext uri="{FF2B5EF4-FFF2-40B4-BE49-F238E27FC236}">
                  <a16:creationId xmlns="" xmlns:a16="http://schemas.microsoft.com/office/drawing/2014/main" id="{96878EB2-16B7-4E2D-9586-824F4A7A9B3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45" name="Freeform: Shape 44">
              <a:extLst>
                <a:ext uri="{FF2B5EF4-FFF2-40B4-BE49-F238E27FC236}">
                  <a16:creationId xmlns="" xmlns:a16="http://schemas.microsoft.com/office/drawing/2014/main" id="{C06B1D0E-5784-414D-8B49-8583140F8533}"/>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46" name="Freeform: Shape 45">
              <a:extLst>
                <a:ext uri="{FF2B5EF4-FFF2-40B4-BE49-F238E27FC236}">
                  <a16:creationId xmlns="" xmlns:a16="http://schemas.microsoft.com/office/drawing/2014/main" id="{5696C194-E56C-4E2B-A165-F12F7E1742D1}"/>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47" name="Freeform: Shape 46">
              <a:extLst>
                <a:ext uri="{FF2B5EF4-FFF2-40B4-BE49-F238E27FC236}">
                  <a16:creationId xmlns="" xmlns:a16="http://schemas.microsoft.com/office/drawing/2014/main" id="{02D7CBDC-B45D-4314-9484-F97E7CB246C7}"/>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48" name="Freeform: Shape 47">
              <a:extLst>
                <a:ext uri="{FF2B5EF4-FFF2-40B4-BE49-F238E27FC236}">
                  <a16:creationId xmlns="" xmlns:a16="http://schemas.microsoft.com/office/drawing/2014/main" id="{71B570AA-86C0-4F16-8A37-80ECC7F1CFA9}"/>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49" name="Freeform: Shape 48">
              <a:extLst>
                <a:ext uri="{FF2B5EF4-FFF2-40B4-BE49-F238E27FC236}">
                  <a16:creationId xmlns="" xmlns:a16="http://schemas.microsoft.com/office/drawing/2014/main" id="{35B21AFF-CFDB-420E-BA66-86A4EF1155B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50" name="Freeform: Shape 49">
              <a:extLst>
                <a:ext uri="{FF2B5EF4-FFF2-40B4-BE49-F238E27FC236}">
                  <a16:creationId xmlns="" xmlns:a16="http://schemas.microsoft.com/office/drawing/2014/main" id="{55B40F27-1C87-47DF-AC95-A08A708F408D}"/>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0F8DBE00-6803-43CC-8E75-F417AE593C20}"/>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F131F27D-9B8F-4C48-9AF0-3A23E158FAB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See. Understand. Act.</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a:t>
            </a:r>
          </a:p>
        </p:txBody>
      </p:sp>
      <p:sp>
        <p:nvSpPr>
          <p:cNvPr id="57" name="Slide Number Placeholder 5">
            <a:extLst>
              <a:ext uri="{FF2B5EF4-FFF2-40B4-BE49-F238E27FC236}">
                <a16:creationId xmlns="" xmlns:a16="http://schemas.microsoft.com/office/drawing/2014/main" id="{E39CE3C3-6592-4677-B50B-208C61D36641}"/>
              </a:ext>
            </a:extLst>
          </p:cNvPr>
          <p:cNvSpPr>
            <a:spLocks noGrp="1"/>
          </p:cNvSpPr>
          <p:nvPr>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chemeClr val="bg1"/>
                </a:solidFill>
                <a:latin typeface="Arial"/>
                <a:cs typeface="Arial"/>
                <a:rtl val="0"/>
              </a:defRPr>
            </a:lvl1pPr>
          </a:lstStyle>
          <a:p>
            <a:fld id="{E98FCA07-3125-49EB-99F1-64DCEC752C04}" type="slidenum">
              <a:rPr lang="en-US" smtClean="0"/>
              <a:pPr/>
              <a:t>‹#›</a:t>
            </a:fld>
            <a:endParaRPr lang="en-US" dirty="0"/>
          </a:p>
        </p:txBody>
      </p:sp>
      <p:sp>
        <p:nvSpPr>
          <p:cNvPr id="53" name="Title 1">
            <a:extLst>
              <a:ext uri="{FF2B5EF4-FFF2-40B4-BE49-F238E27FC236}">
                <a16:creationId xmlns="" xmlns:a16="http://schemas.microsoft.com/office/drawing/2014/main" id="{5E2AA770-D551-4E85-A1D6-47EE14225DBB}"/>
              </a:ext>
            </a:extLst>
          </p:cNvPr>
          <p:cNvSpPr>
            <a:spLocks noGrp="1"/>
          </p:cNvSpPr>
          <p:nvPr>
            <p:ph type="title"/>
          </p:nvPr>
        </p:nvSpPr>
        <p:spPr>
          <a:xfrm>
            <a:off x="587375" y="584200"/>
            <a:ext cx="9496987" cy="972592"/>
          </a:xfrm>
          <a:prstGeom prst="rect">
            <a:avLst/>
          </a:prstGeom>
        </p:spPr>
        <p:txBody>
          <a:bodyPr lIns="0" tIns="0" rIns="0" bIns="0"/>
          <a:lstStyle>
            <a:lvl1pPr>
              <a:defRPr b="1">
                <a:solidFill>
                  <a:schemeClr val="bg1"/>
                </a:solidFill>
              </a:defRPr>
            </a:lvl1pPr>
          </a:lstStyle>
          <a:p>
            <a:r>
              <a:rPr lang="en-US" dirty="0"/>
              <a:t>Click to edit Master title style</a:t>
            </a:r>
            <a:endParaRPr lang="es-PE" dirty="0"/>
          </a:p>
        </p:txBody>
      </p:sp>
      <p:sp>
        <p:nvSpPr>
          <p:cNvPr id="54" name="Text Placeholder 2">
            <a:extLst>
              <a:ext uri="{FF2B5EF4-FFF2-40B4-BE49-F238E27FC236}">
                <a16:creationId xmlns="" xmlns:a16="http://schemas.microsoft.com/office/drawing/2014/main" id="{2D2288DA-6FF5-453E-ADFB-CC12B0E3AE47}"/>
              </a:ext>
            </a:extLst>
          </p:cNvPr>
          <p:cNvSpPr>
            <a:spLocks noGrp="1"/>
          </p:cNvSpPr>
          <p:nvPr>
            <p:ph idx="1"/>
          </p:nvPr>
        </p:nvSpPr>
        <p:spPr>
          <a:xfrm>
            <a:off x="587375" y="1825625"/>
            <a:ext cx="11017250" cy="4184650"/>
          </a:xfrm>
          <a:prstGeom prst="rect">
            <a:avLst/>
          </a:prstGeom>
        </p:spPr>
        <p:txBody>
          <a:bodyPr vert="horz" lIns="0" tIns="0" rIns="0" bIns="0" rtlCol="0">
            <a:normAutofit/>
          </a:bodyPr>
          <a:lstStyle>
            <a:lvl1pPr>
              <a:defRPr lang="en-US" sz="2000" b="0" kern="1200" baseline="0" dirty="0">
                <a:solidFill>
                  <a:schemeClr val="bg1"/>
                </a:solidFill>
                <a:latin typeface="Arial" panose="020B0604020202020204" pitchFamily="34" charset="0"/>
                <a:ea typeface="+mn-ea"/>
                <a:cs typeface="+mn-cs"/>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stStyle>
          <a:p>
            <a:pPr marL="268288" lvl="0" indent="-268288" algn="l" defTabSz="914400" rtl="0" eaLnBrk="1" latinLnBrk="0" hangingPunct="1">
              <a:lnSpc>
                <a:spcPct val="90000"/>
              </a:lnSpc>
              <a:spcBef>
                <a:spcPts val="1000"/>
              </a:spcBef>
              <a:buFont typeface="Arial" panose="020B0604020202020204" pitchFamily="34" charset="0"/>
              <a:buChar char="•"/>
            </a:pPr>
            <a:r>
              <a:rPr lang="en-US" dirty="0"/>
              <a:t>Click to edit Master text styles</a:t>
            </a:r>
          </a:p>
        </p:txBody>
      </p:sp>
    </p:spTree>
    <p:extLst>
      <p:ext uri="{BB962C8B-B14F-4D97-AF65-F5344CB8AC3E}">
        <p14:creationId xmlns:p14="http://schemas.microsoft.com/office/powerpoint/2010/main" val="95576924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4" name="灯片编号占位符 5"/>
          <p:cNvSpPr txBox="1">
            <a:spLocks/>
          </p:cNvSpPr>
          <p:nvPr userDrawn="1"/>
        </p:nvSpPr>
        <p:spPr>
          <a:xfrm>
            <a:off x="11567585" y="982133"/>
            <a:ext cx="571500" cy="364067"/>
          </a:xfrm>
          <a:prstGeom prst="rect">
            <a:avLst/>
          </a:prstGeom>
        </p:spPr>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fld id="{2E780482-4979-423C-9B41-D2810E8759C2}" type="slidenum">
              <a:rPr lang="zh-CN" altLang="en-US" sz="2133" b="1">
                <a:solidFill>
                  <a:schemeClr val="bg1"/>
                </a:solidFill>
                <a:ea typeface="SimSun" pitchFamily="2" charset="-122"/>
              </a:rPr>
              <a:pPr algn="ctr" eaLnBrk="1" hangingPunct="1"/>
              <a:t>‹#›</a:t>
            </a:fld>
            <a:endParaRPr lang="zh-CN" altLang="en-US" sz="1600" b="1">
              <a:solidFill>
                <a:schemeClr val="bg1"/>
              </a:solidFill>
              <a:ea typeface="SimSun" pitchFamily="2" charset="-122"/>
            </a:endParaRPr>
          </a:p>
        </p:txBody>
      </p:sp>
      <p:sp>
        <p:nvSpPr>
          <p:cNvPr id="2" name="标题 1"/>
          <p:cNvSpPr>
            <a:spLocks noGrp="1"/>
          </p:cNvSpPr>
          <p:nvPr>
            <p:ph type="title"/>
          </p:nvPr>
        </p:nvSpPr>
        <p:spPr/>
        <p:txBody>
          <a:bodyPr/>
          <a:lstStyle>
            <a:lvl1pPr>
              <a:defRPr/>
            </a:lvl1pPr>
          </a:lstStyle>
          <a:p>
            <a:r>
              <a:rPr lang="en-US" altLang="zh-CN"/>
              <a:t>Click to edit Master title style</a:t>
            </a:r>
            <a:endParaRPr lang="zh-CN" altLang="en-US" dirty="0"/>
          </a:p>
        </p:txBody>
      </p:sp>
      <p:sp>
        <p:nvSpPr>
          <p:cNvPr id="3" name="内容占位符 2"/>
          <p:cNvSpPr>
            <a:spLocks noGrp="1"/>
          </p:cNvSpPr>
          <p:nvPr>
            <p:ph idx="1"/>
          </p:nvPr>
        </p:nvSpPr>
        <p:spPr>
          <a:xfrm>
            <a:off x="815413" y="1340768"/>
            <a:ext cx="11041227" cy="4896544"/>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Tree>
    <p:extLst>
      <p:ext uri="{BB962C8B-B14F-4D97-AF65-F5344CB8AC3E}">
        <p14:creationId xmlns:p14="http://schemas.microsoft.com/office/powerpoint/2010/main" val="53095664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带标题的空白版式">
    <p:spTree>
      <p:nvGrpSpPr>
        <p:cNvPr id="1" name=""/>
        <p:cNvGrpSpPr/>
        <p:nvPr/>
      </p:nvGrpSpPr>
      <p:grpSpPr>
        <a:xfrm>
          <a:off x="0" y="0"/>
          <a:ext cx="0" cy="0"/>
          <a:chOff x="0" y="0"/>
          <a:chExt cx="0" cy="0"/>
        </a:xfrm>
      </p:grpSpPr>
      <p:sp>
        <p:nvSpPr>
          <p:cNvPr id="3" name="标题 2"/>
          <p:cNvSpPr>
            <a:spLocks noGrp="1"/>
          </p:cNvSpPr>
          <p:nvPr>
            <p:ph type="title" hasCustomPrompt="1"/>
          </p:nvPr>
        </p:nvSpPr>
        <p:spPr/>
        <p:txBody>
          <a:bodyPr/>
          <a:lstStyle>
            <a:lvl1pPr>
              <a:defRPr b="0" i="0">
                <a:latin typeface="Arial" panose="020B0604020202020204" pitchFamily="34" charset="0"/>
                <a:cs typeface="Arial" panose="020B0604020202020204" pitchFamily="34" charset="0"/>
              </a:defRPr>
            </a:lvl1pPr>
          </a:lstStyle>
          <a:p>
            <a:r>
              <a:rPr lang="en-US" altLang="zh-CN" dirty="0"/>
              <a:t>Title Here</a:t>
            </a:r>
            <a:endParaRPr lang="zh-CN" altLang="en-US" dirty="0"/>
          </a:p>
        </p:txBody>
      </p:sp>
      <p:sp>
        <p:nvSpPr>
          <p:cNvPr id="7" name="灯片编号占位符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571A5C36-D067-4A8B-BD3C-F67C535F77D7}" type="slidenum">
              <a:rPr kumimoji="0" lang="en-US" altLang="zh-CN" sz="1200" b="0" i="0" u="none" strike="noStrike" kern="1200" cap="none" spc="0" normalizeH="0" baseline="0" noProof="0" smtClean="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altLang="zh-CN"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Tree>
    <p:extLst>
      <p:ext uri="{BB962C8B-B14F-4D97-AF65-F5344CB8AC3E}">
        <p14:creationId xmlns:p14="http://schemas.microsoft.com/office/powerpoint/2010/main" val="424444733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内容">
    <p:spTree>
      <p:nvGrpSpPr>
        <p:cNvPr id="1" name=""/>
        <p:cNvGrpSpPr/>
        <p:nvPr/>
      </p:nvGrpSpPr>
      <p:grpSpPr>
        <a:xfrm>
          <a:off x="0" y="0"/>
          <a:ext cx="0" cy="0"/>
          <a:chOff x="0" y="0"/>
          <a:chExt cx="0" cy="0"/>
        </a:xfrm>
      </p:grpSpPr>
      <p:sp>
        <p:nvSpPr>
          <p:cNvPr id="3" name="灯片编号占位符 6"/>
          <p:cNvSpPr>
            <a:spLocks noGrp="1"/>
          </p:cNvSpPr>
          <p:nvPr>
            <p:ph type="sldNum" sz="quarter" idx="12"/>
          </p:nvPr>
        </p:nvSpPr>
        <p:spPr>
          <a:xfrm>
            <a:off x="697470" y="6356187"/>
            <a:ext cx="571350" cy="248005"/>
          </a:xfrm>
        </p:spPr>
        <p:txBody>
          <a:bodyPr/>
          <a:lstStyle>
            <a:lvl1pPr>
              <a:defRPr>
                <a:latin typeface="Arial" panose="020B0604020202020204" pitchFamily="34" charset="0"/>
                <a:cs typeface="Arial" panose="020B0604020202020204" pitchFamily="34" charset="0"/>
              </a:defRPr>
            </a:lvl1pPr>
          </a:lstStyle>
          <a:p>
            <a:pPr algn="ctr"/>
            <a:fld id="{571A5C36-D067-4A8B-BD3C-F67C535F77D7}" type="slidenum">
              <a:rPr lang="en-US" altLang="zh-CN" smtClean="0">
                <a:solidFill>
                  <a:prstClr val="white"/>
                </a:solidFill>
              </a:rPr>
              <a:pPr algn="ctr"/>
              <a:t>‹#›</a:t>
            </a:fld>
            <a:endParaRPr lang="en-US" altLang="zh-CN" dirty="0">
              <a:solidFill>
                <a:prstClr val="white"/>
              </a:solidFill>
            </a:endParaRPr>
          </a:p>
        </p:txBody>
      </p:sp>
    </p:spTree>
    <p:extLst>
      <p:ext uri="{BB962C8B-B14F-4D97-AF65-F5344CB8AC3E}">
        <p14:creationId xmlns:p14="http://schemas.microsoft.com/office/powerpoint/2010/main" val="396869854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文本样式页（大纲）">
    <p:spTree>
      <p:nvGrpSpPr>
        <p:cNvPr id="1" name=""/>
        <p:cNvGrpSpPr/>
        <p:nvPr/>
      </p:nvGrpSpPr>
      <p:grpSpPr>
        <a:xfrm>
          <a:off x="0" y="0"/>
          <a:ext cx="0" cy="0"/>
          <a:chOff x="0" y="0"/>
          <a:chExt cx="0" cy="0"/>
        </a:xfrm>
      </p:grpSpPr>
      <p:sp>
        <p:nvSpPr>
          <p:cNvPr id="3" name="标题 2"/>
          <p:cNvSpPr>
            <a:spLocks noGrp="1"/>
          </p:cNvSpPr>
          <p:nvPr>
            <p:ph type="title" hasCustomPrompt="1"/>
          </p:nvPr>
        </p:nvSpPr>
        <p:spPr/>
        <p:txBody>
          <a:bodyPr/>
          <a:lstStyle>
            <a:lvl1pPr>
              <a:defRPr/>
            </a:lvl1pPr>
          </a:lstStyle>
          <a:p>
            <a:r>
              <a:rPr lang="en-US" altLang="zh-CN" dirty="0"/>
              <a:t>Title Here</a:t>
            </a:r>
            <a:endParaRPr lang="zh-CN" altLang="en-US" dirty="0"/>
          </a:p>
        </p:txBody>
      </p:sp>
      <p:sp>
        <p:nvSpPr>
          <p:cNvPr id="7" name="灯片编号占位符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571A5C36-D067-4A8B-BD3C-F67C535F77D7}" type="slidenum">
              <a:rPr kumimoji="0" lang="en-US" altLang="zh-CN" sz="1200" b="0" i="0" u="none" strike="noStrike" kern="1200" cap="none" spc="0" normalizeH="0" baseline="0" noProof="0" smtClean="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altLang="zh-CN"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4" name="文本占位符 3"/>
          <p:cNvSpPr>
            <a:spLocks noGrp="1"/>
          </p:cNvSpPr>
          <p:nvPr>
            <p:ph type="body" sz="quarter" idx="13" hasCustomPrompt="1"/>
          </p:nvPr>
        </p:nvSpPr>
        <p:spPr>
          <a:xfrm>
            <a:off x="685768" y="1195290"/>
            <a:ext cx="10820464" cy="4643535"/>
          </a:xfrm>
        </p:spPr>
        <p:txBody>
          <a:bodyPr/>
          <a:lstStyle>
            <a:lvl1pPr marL="285750" indent="-285750">
              <a:buFont typeface="Arial" panose="020B0604020202020204" pitchFamily="34" charset="0"/>
              <a:buChar char="•"/>
              <a:defRPr>
                <a:solidFill>
                  <a:schemeClr val="bg1">
                    <a:lumMod val="50000"/>
                  </a:schemeClr>
                </a:solidFill>
                <a:latin typeface="微软雅黑" panose="020B0503020204020204" pitchFamily="34" charset="-122"/>
                <a:ea typeface="微软雅黑" panose="020B0503020204020204" pitchFamily="34" charset="-122"/>
              </a:defRPr>
            </a:lvl1pPr>
            <a:lvl2pPr marL="742950" indent="-285750">
              <a:buFont typeface="Arial" panose="020B0604020202020204" pitchFamily="34" charset="0"/>
              <a:buChar char="•"/>
              <a:defRPr>
                <a:solidFill>
                  <a:schemeClr val="bg1">
                    <a:lumMod val="50000"/>
                  </a:schemeClr>
                </a:solidFill>
                <a:latin typeface="微软雅黑" panose="020B0503020204020204" pitchFamily="34" charset="-122"/>
                <a:ea typeface="微软雅黑" panose="020B0503020204020204" pitchFamily="34" charset="-122"/>
              </a:defRPr>
            </a:lvl2pPr>
            <a:lvl3pPr marL="1200150" indent="-285750">
              <a:buFont typeface="Arial" panose="020B0604020202020204" pitchFamily="34" charset="0"/>
              <a:buChar char="•"/>
              <a:defRPr>
                <a:solidFill>
                  <a:schemeClr val="bg1">
                    <a:lumMod val="50000"/>
                  </a:schemeClr>
                </a:solidFill>
                <a:latin typeface="微软雅黑" panose="020B0503020204020204" pitchFamily="34" charset="-122"/>
                <a:ea typeface="微软雅黑" panose="020B0503020204020204" pitchFamily="34" charset="-122"/>
              </a:defRPr>
            </a:lvl3pPr>
            <a:lvl4pPr marL="1657350" indent="-285750">
              <a:buFont typeface="Arial" panose="020B0604020202020204" pitchFamily="34" charset="0"/>
              <a:buChar char="•"/>
              <a:defRPr>
                <a:solidFill>
                  <a:schemeClr val="bg1">
                    <a:lumMod val="50000"/>
                  </a:schemeClr>
                </a:solidFill>
                <a:latin typeface="微软雅黑" panose="020B0503020204020204" pitchFamily="34" charset="-122"/>
                <a:ea typeface="微软雅黑" panose="020B0503020204020204" pitchFamily="34" charset="-122"/>
              </a:defRPr>
            </a:lvl4pPr>
            <a:lvl5pPr marL="2114550" indent="-285750">
              <a:buFont typeface="Arial" panose="020B0604020202020204" pitchFamily="34" charset="0"/>
              <a:buChar char="•"/>
              <a:defRPr>
                <a:solidFill>
                  <a:schemeClr val="bg1">
                    <a:lumMod val="50000"/>
                  </a:schemeClr>
                </a:solidFill>
                <a:latin typeface="微软雅黑" panose="020B0503020204020204" pitchFamily="34" charset="-122"/>
                <a:ea typeface="微软雅黑" panose="020B0503020204020204" pitchFamily="34" charset="-122"/>
              </a:defRPr>
            </a:lvl5pPr>
          </a:lstStyle>
          <a:p>
            <a:pPr lvl="0"/>
            <a:r>
              <a:rPr lang="en-US" altLang="zh-CN" dirty="0"/>
              <a:t>First Level</a:t>
            </a:r>
            <a:endParaRPr lang="zh-CN" altLang="en-US" dirty="0"/>
          </a:p>
          <a:p>
            <a:pPr lvl="1"/>
            <a:r>
              <a:rPr lang="en-US" altLang="zh-CN" dirty="0"/>
              <a:t>Second</a:t>
            </a:r>
            <a:endParaRPr lang="zh-CN" altLang="en-US" dirty="0"/>
          </a:p>
          <a:p>
            <a:pPr lvl="2"/>
            <a:r>
              <a:rPr lang="en-US" altLang="zh-CN" dirty="0"/>
              <a:t>Third</a:t>
            </a:r>
            <a:endParaRPr lang="zh-CN" altLang="en-US" dirty="0"/>
          </a:p>
          <a:p>
            <a:pPr lvl="3"/>
            <a:r>
              <a:rPr lang="en-US" altLang="zh-CN" dirty="0"/>
              <a:t>Forth</a:t>
            </a:r>
            <a:endParaRPr lang="zh-CN" altLang="en-US" dirty="0"/>
          </a:p>
          <a:p>
            <a:pPr lvl="4"/>
            <a:r>
              <a:rPr lang="en-US" altLang="zh-CN" dirty="0"/>
              <a:t>Fifth</a:t>
            </a:r>
            <a:endParaRPr lang="zh-CN" altLang="en-US" dirty="0"/>
          </a:p>
        </p:txBody>
      </p:sp>
    </p:spTree>
    <p:extLst>
      <p:ext uri="{BB962C8B-B14F-4D97-AF65-F5344CB8AC3E}">
        <p14:creationId xmlns:p14="http://schemas.microsoft.com/office/powerpoint/2010/main" val="262097484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文本样式页（段落）">
    <p:spTree>
      <p:nvGrpSpPr>
        <p:cNvPr id="1" name=""/>
        <p:cNvGrpSpPr/>
        <p:nvPr/>
      </p:nvGrpSpPr>
      <p:grpSpPr>
        <a:xfrm>
          <a:off x="0" y="0"/>
          <a:ext cx="0" cy="0"/>
          <a:chOff x="0" y="0"/>
          <a:chExt cx="0" cy="0"/>
        </a:xfrm>
      </p:grpSpPr>
      <p:sp>
        <p:nvSpPr>
          <p:cNvPr id="16" name="文本占位符 7"/>
          <p:cNvSpPr>
            <a:spLocks noGrp="1"/>
          </p:cNvSpPr>
          <p:nvPr>
            <p:ph type="body" sz="quarter" idx="11" hasCustomPrompt="1"/>
          </p:nvPr>
        </p:nvSpPr>
        <p:spPr>
          <a:xfrm>
            <a:off x="685768" y="1195290"/>
            <a:ext cx="10820464" cy="4634010"/>
          </a:xfrm>
        </p:spPr>
        <p:txBody>
          <a:bodyPr vert="horz" lIns="91440" tIns="45720" rIns="91440" bIns="45720" numCol="2" spcCol="432000" rtlCol="0" anchor="t">
            <a:noAutofit/>
          </a:bodyPr>
          <a:lstStyle>
            <a:lvl1pPr marL="0" marR="0" indent="0" algn="just" defTabSz="914400" rtl="0" eaLnBrk="1" fontAlgn="auto" latinLnBrk="0" hangingPunct="1">
              <a:lnSpc>
                <a:spcPct val="120000"/>
              </a:lnSpc>
              <a:spcBef>
                <a:spcPct val="0"/>
              </a:spcBef>
              <a:spcAft>
                <a:spcPts val="0"/>
              </a:spcAft>
              <a:buClrTx/>
              <a:buSzTx/>
              <a:buFontTx/>
              <a:buNone/>
              <a:tabLst/>
              <a:defRPr kumimoji="0" lang="zh-CN" altLang="en-US" sz="1600" b="0" i="0" u="none" strike="noStrike" cap="none" spc="0" normalizeH="0" baseline="0" smtClean="0">
                <a:ln>
                  <a:noFill/>
                </a:ln>
                <a:solidFill>
                  <a:schemeClr val="bg1">
                    <a:lumMod val="65000"/>
                  </a:schemeClr>
                </a:solidFill>
                <a:effectLst/>
                <a:uLnTx/>
                <a:uFillTx/>
                <a:latin typeface="Arial" panose="020B0604020202020204" pitchFamily="34" charset="0"/>
                <a:ea typeface="微软雅黑" panose="020B0503020204020204" pitchFamily="34" charset="-122"/>
                <a:cs typeface="Arial" panose="020B0604020202020204" pitchFamily="34" charset="0"/>
              </a:defRPr>
            </a:lvl1pPr>
          </a:lstStyle>
          <a:p>
            <a:pPr marL="0" marR="0" lvl="0" indent="0" algn="just" defTabSz="914400" rtl="0" eaLnBrk="1" fontAlgn="auto" latinLnBrk="0" hangingPunct="1">
              <a:lnSpc>
                <a:spcPct val="90000"/>
              </a:lnSpc>
              <a:spcBef>
                <a:spcPct val="0"/>
              </a:spcBef>
              <a:spcAft>
                <a:spcPts val="0"/>
              </a:spcAft>
              <a:buClrTx/>
              <a:buSzTx/>
              <a:buFontTx/>
              <a:buNone/>
              <a:tabLst/>
              <a:defRPr/>
            </a:pPr>
            <a:r>
              <a:rPr lang="en-US" altLang="zh-CN" dirty="0"/>
              <a:t>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a:t>
            </a:r>
            <a:endParaRPr lang="zh-CN" altLang="en-US" dirty="0"/>
          </a:p>
        </p:txBody>
      </p:sp>
      <p:sp>
        <p:nvSpPr>
          <p:cNvPr id="3" name="标题 2"/>
          <p:cNvSpPr>
            <a:spLocks noGrp="1"/>
          </p:cNvSpPr>
          <p:nvPr>
            <p:ph type="title" hasCustomPrompt="1"/>
          </p:nvPr>
        </p:nvSpPr>
        <p:spPr/>
        <p:txBody>
          <a:bodyPr>
            <a:normAutofit/>
          </a:bodyPr>
          <a:lstStyle>
            <a:lvl1pPr marL="0" indent="0" algn="l" defTabSz="914400" rtl="0" eaLnBrk="1" latinLnBrk="0" hangingPunct="1">
              <a:lnSpc>
                <a:spcPct val="90000"/>
              </a:lnSpc>
              <a:spcBef>
                <a:spcPct val="0"/>
              </a:spcBef>
              <a:buFontTx/>
              <a:buNone/>
              <a:defRPr kumimoji="0" lang="zh-CN" altLang="en-US" sz="3200" b="0" i="0" u="none" strike="noStrike" kern="1200" cap="none" spc="0" normalizeH="0" baseline="0" dirty="0">
                <a:ln>
                  <a:noFill/>
                </a:ln>
                <a:solidFill>
                  <a:srgbClr val="44546A"/>
                </a:solidFill>
                <a:effectLst/>
                <a:uLnTx/>
                <a:uFillTx/>
                <a:latin typeface="Arial" panose="020B0604020202020204" pitchFamily="34" charset="0"/>
                <a:ea typeface="微软雅黑" panose="020B0503020204020204" pitchFamily="34" charset="-122"/>
                <a:cs typeface="Arial" panose="020B0604020202020204" pitchFamily="34" charset="0"/>
              </a:defRPr>
            </a:lvl1pPr>
          </a:lstStyle>
          <a:p>
            <a:r>
              <a:rPr lang="en-US" altLang="zh-CN" dirty="0"/>
              <a:t>Title Here</a:t>
            </a:r>
            <a:endParaRPr lang="zh-CN" altLang="en-US" dirty="0"/>
          </a:p>
        </p:txBody>
      </p:sp>
      <p:sp>
        <p:nvSpPr>
          <p:cNvPr id="7" name="灯片编号占位符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571A5C36-D067-4A8B-BD3C-F67C535F77D7}" type="slidenum">
              <a:rPr kumimoji="0" lang="en-US" altLang="zh-CN" sz="1200" b="0" i="0" u="none" strike="noStrike" kern="1200" cap="none" spc="0" normalizeH="0" baseline="0" noProof="0" smtClean="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altLang="zh-CN"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Tree>
    <p:extLst>
      <p:ext uri="{BB962C8B-B14F-4D97-AF65-F5344CB8AC3E}">
        <p14:creationId xmlns:p14="http://schemas.microsoft.com/office/powerpoint/2010/main" val="114617532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日期占位符 2"/>
          <p:cNvSpPr>
            <a:spLocks noGrp="1"/>
          </p:cNvSpPr>
          <p:nvPr>
            <p:ph type="dt" sz="half" idx="10"/>
          </p:nvPr>
        </p:nvSpPr>
        <p:spPr/>
        <p:txBody>
          <a:bodyPr/>
          <a:lstStyle/>
          <a:p>
            <a:endParaRPr kumimoji="1" lang="zh-CN" altLang="en-US"/>
          </a:p>
        </p:txBody>
      </p:sp>
      <p:sp>
        <p:nvSpPr>
          <p:cNvPr id="4" name="页脚占位符 3"/>
          <p:cNvSpPr>
            <a:spLocks noGrp="1"/>
          </p:cNvSpPr>
          <p:nvPr>
            <p:ph type="ftr" sz="quarter" idx="11"/>
          </p:nvPr>
        </p:nvSpPr>
        <p:spPr/>
        <p:txBody>
          <a:bodyPr/>
          <a:lstStyle/>
          <a:p>
            <a:endParaRPr kumimoji="1" lang="zh-CN" altLang="en-US"/>
          </a:p>
        </p:txBody>
      </p:sp>
      <p:sp>
        <p:nvSpPr>
          <p:cNvPr id="5" name="幻灯片编号占位符 4"/>
          <p:cNvSpPr>
            <a:spLocks noGrp="1"/>
          </p:cNvSpPr>
          <p:nvPr>
            <p:ph type="sldNum" sz="quarter" idx="12"/>
          </p:nvPr>
        </p:nvSpPr>
        <p:spPr/>
        <p:txBody>
          <a:bodyPr/>
          <a:lstStyle/>
          <a:p>
            <a:fld id="{AA544B40-974E-214E-BFF2-DA8611CA356F}" type="slidenum">
              <a:rPr kumimoji="1" lang="zh-CN" altLang="en-US" smtClean="0"/>
              <a:t>‹#›</a:t>
            </a:fld>
            <a:endParaRPr kumimoji="1" lang="zh-CN" altLang="en-US"/>
          </a:p>
        </p:txBody>
      </p:sp>
    </p:spTree>
    <p:extLst>
      <p:ext uri="{BB962C8B-B14F-4D97-AF65-F5344CB8AC3E}">
        <p14:creationId xmlns:p14="http://schemas.microsoft.com/office/powerpoint/2010/main" val="422576998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1">
    <p:spTree>
      <p:nvGrpSpPr>
        <p:cNvPr id="1" name=""/>
        <p:cNvGrpSpPr/>
        <p:nvPr/>
      </p:nvGrpSpPr>
      <p:grpSpPr>
        <a:xfrm>
          <a:off x="0" y="0"/>
          <a:ext cx="0" cy="0"/>
          <a:chOff x="0" y="0"/>
          <a:chExt cx="0" cy="0"/>
        </a:xfrm>
      </p:grpSpPr>
      <p:pic>
        <p:nvPicPr>
          <p:cNvPr id="6" name="Picture 5">
            <a:extLst>
              <a:ext uri="{FF2B5EF4-FFF2-40B4-BE49-F238E27FC236}">
                <a16:creationId xmlns="" xmlns:a16="http://schemas.microsoft.com/office/drawing/2014/main" id="{51528565-1F81-A941-98D2-FAC54BE77DB8}"/>
              </a:ext>
            </a:extLst>
          </p:cNvPr>
          <p:cNvPicPr>
            <a:picLocks noChangeAspect="1"/>
          </p:cNvPicPr>
          <p:nvPr userDrawn="1"/>
        </p:nvPicPr>
        <p:blipFill>
          <a:blip r:embed="rId2"/>
          <a:stretch>
            <a:fillRect/>
          </a:stretch>
        </p:blipFill>
        <p:spPr>
          <a:xfrm>
            <a:off x="0" y="6740"/>
            <a:ext cx="12192000" cy="6844520"/>
          </a:xfrm>
          <a:prstGeom prst="rect">
            <a:avLst/>
          </a:prstGeom>
        </p:spPr>
      </p:pic>
      <p:sp>
        <p:nvSpPr>
          <p:cNvPr id="3" name="Subtitle 2">
            <a:extLst>
              <a:ext uri="{FF2B5EF4-FFF2-40B4-BE49-F238E27FC236}">
                <a16:creationId xmlns="" xmlns:a16="http://schemas.microsoft.com/office/drawing/2014/main" id="{DD31A06E-9A81-BC4B-9F49-84D3509A50C4}"/>
              </a:ext>
            </a:extLst>
          </p:cNvPr>
          <p:cNvSpPr>
            <a:spLocks noGrp="1"/>
          </p:cNvSpPr>
          <p:nvPr>
            <p:ph type="subTitle" idx="1"/>
          </p:nvPr>
        </p:nvSpPr>
        <p:spPr>
          <a:xfrm>
            <a:off x="3454398" y="3711301"/>
            <a:ext cx="8470897" cy="1529094"/>
          </a:xfrm>
          <a:prstGeom prst="rect">
            <a:avLst/>
          </a:prstGeom>
        </p:spPr>
        <p:txBody>
          <a:bodyPr>
            <a:normAutofit/>
          </a:bodyPr>
          <a:lstStyle>
            <a:lvl1pPr marL="0" indent="0" algn="r">
              <a:buNone/>
              <a:defRPr sz="32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 name="Title 1">
            <a:extLst>
              <a:ext uri="{FF2B5EF4-FFF2-40B4-BE49-F238E27FC236}">
                <a16:creationId xmlns="" xmlns:a16="http://schemas.microsoft.com/office/drawing/2014/main" id="{4EDF71CC-14BC-4D4D-AD43-FD514C7C42A1}"/>
              </a:ext>
            </a:extLst>
          </p:cNvPr>
          <p:cNvSpPr>
            <a:spLocks noGrp="1"/>
          </p:cNvSpPr>
          <p:nvPr>
            <p:ph type="ctrTitle"/>
          </p:nvPr>
        </p:nvSpPr>
        <p:spPr>
          <a:xfrm>
            <a:off x="3454399" y="2167208"/>
            <a:ext cx="8470897" cy="1295672"/>
          </a:xfrm>
          <a:prstGeom prst="rect">
            <a:avLst/>
          </a:prstGeom>
        </p:spPr>
        <p:txBody>
          <a:bodyPr anchor="ctr" anchorCtr="0">
            <a:normAutofit/>
          </a:bodyPr>
          <a:lstStyle>
            <a:lvl1pPr algn="r">
              <a:defRPr sz="4000" b="1" i="0" baseline="0">
                <a:solidFill>
                  <a:schemeClr val="bg1"/>
                </a:solidFill>
                <a:latin typeface="Arial" panose="020B0604020202020204" pitchFamily="34" charset="0"/>
              </a:defRPr>
            </a:lvl1pPr>
          </a:lstStyle>
          <a:p>
            <a:r>
              <a:rPr lang="en-US" dirty="0"/>
              <a:t>Click to edit Master title style</a:t>
            </a:r>
          </a:p>
        </p:txBody>
      </p:sp>
      <p:pic>
        <p:nvPicPr>
          <p:cNvPr id="11" name="Picture 10">
            <a:extLst>
              <a:ext uri="{FF2B5EF4-FFF2-40B4-BE49-F238E27FC236}">
                <a16:creationId xmlns="" xmlns:a16="http://schemas.microsoft.com/office/drawing/2014/main" id="{97EA33E3-FF1C-C94C-AD46-A50FCC015262}"/>
              </a:ext>
            </a:extLst>
          </p:cNvPr>
          <p:cNvPicPr>
            <a:picLocks noChangeAspect="1"/>
          </p:cNvPicPr>
          <p:nvPr userDrawn="1"/>
        </p:nvPicPr>
        <p:blipFill>
          <a:blip r:embed="rId3"/>
          <a:stretch>
            <a:fillRect/>
          </a:stretch>
        </p:blipFill>
        <p:spPr>
          <a:xfrm>
            <a:off x="-15092" y="441387"/>
            <a:ext cx="2743775" cy="1295672"/>
          </a:xfrm>
          <a:prstGeom prst="rect">
            <a:avLst/>
          </a:prstGeom>
        </p:spPr>
      </p:pic>
    </p:spTree>
    <p:extLst>
      <p:ext uri="{BB962C8B-B14F-4D97-AF65-F5344CB8AC3E}">
        <p14:creationId xmlns:p14="http://schemas.microsoft.com/office/powerpoint/2010/main" val="149166643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Slide2">
    <p:spTree>
      <p:nvGrpSpPr>
        <p:cNvPr id="1" name=""/>
        <p:cNvGrpSpPr/>
        <p:nvPr/>
      </p:nvGrpSpPr>
      <p:grpSpPr>
        <a:xfrm>
          <a:off x="0" y="0"/>
          <a:ext cx="0" cy="0"/>
          <a:chOff x="0" y="0"/>
          <a:chExt cx="0" cy="0"/>
        </a:xfrm>
      </p:grpSpPr>
      <p:pic>
        <p:nvPicPr>
          <p:cNvPr id="32" name="Picture 31" descr="A picture containing outdoor, snow, plane, skiing&#10;&#10;Description automatically generated">
            <a:extLst>
              <a:ext uri="{FF2B5EF4-FFF2-40B4-BE49-F238E27FC236}">
                <a16:creationId xmlns="" xmlns:a16="http://schemas.microsoft.com/office/drawing/2014/main" id="{C664AEAC-5F51-4350-B32A-01418FC87E8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304000"/>
                    </a14:imgEffect>
                  </a14:imgLayer>
                </a14:imgProps>
              </a:ext>
            </a:extLst>
          </a:blip>
          <a:stretch>
            <a:fillRect/>
          </a:stretch>
        </p:blipFill>
        <p:spPr>
          <a:xfrm>
            <a:off x="0" y="3570"/>
            <a:ext cx="12192000" cy="6854430"/>
          </a:xfrm>
          <a:prstGeom prst="rect">
            <a:avLst/>
          </a:prstGeom>
        </p:spPr>
      </p:pic>
      <p:pic>
        <p:nvPicPr>
          <p:cNvPr id="33" name="Picture 32">
            <a:extLst>
              <a:ext uri="{FF2B5EF4-FFF2-40B4-BE49-F238E27FC236}">
                <a16:creationId xmlns="" xmlns:a16="http://schemas.microsoft.com/office/drawing/2014/main" id="{D245406F-BEA2-421D-939F-AB855F645696}"/>
              </a:ext>
            </a:extLst>
          </p:cNvPr>
          <p:cNvPicPr>
            <a:picLocks noChangeAspect="1"/>
          </p:cNvPicPr>
          <p:nvPr userDrawn="1"/>
        </p:nvPicPr>
        <p:blipFill>
          <a:blip r:embed="rId4" cstate="screen">
            <a:alphaModFix amt="0"/>
            <a:extLst>
              <a:ext uri="{28A0092B-C50C-407E-A947-70E740481C1C}">
                <a14:useLocalDpi xmlns:a14="http://schemas.microsoft.com/office/drawing/2010/main"/>
              </a:ext>
            </a:extLst>
          </a:blip>
          <a:stretch>
            <a:fillRect/>
          </a:stretch>
        </p:blipFill>
        <p:spPr>
          <a:xfrm>
            <a:off x="0" y="5550937"/>
            <a:ext cx="12192000" cy="1305278"/>
          </a:xfrm>
          <a:prstGeom prst="rect">
            <a:avLst/>
          </a:prstGeom>
        </p:spPr>
      </p:pic>
      <p:pic>
        <p:nvPicPr>
          <p:cNvPr id="34" name="Picture 33">
            <a:extLst>
              <a:ext uri="{FF2B5EF4-FFF2-40B4-BE49-F238E27FC236}">
                <a16:creationId xmlns="" xmlns:a16="http://schemas.microsoft.com/office/drawing/2014/main" id="{2BECBBAC-85D4-444D-928A-FB0147C4F7C7}"/>
              </a:ext>
            </a:extLst>
          </p:cNvPr>
          <p:cNvPicPr>
            <a:picLocks noChangeAspect="1"/>
          </p:cNvPicPr>
          <p:nvPr userDrawn="1"/>
        </p:nvPicPr>
        <p:blipFill>
          <a:blip r:embed="rId5"/>
          <a:stretch>
            <a:fillRect/>
          </a:stretch>
        </p:blipFill>
        <p:spPr>
          <a:xfrm>
            <a:off x="-15092" y="441387"/>
            <a:ext cx="2743775" cy="1295672"/>
          </a:xfrm>
          <a:prstGeom prst="rect">
            <a:avLst/>
          </a:prstGeom>
        </p:spPr>
      </p:pic>
      <p:pic>
        <p:nvPicPr>
          <p:cNvPr id="49" name="Picture 48">
            <a:extLst>
              <a:ext uri="{FF2B5EF4-FFF2-40B4-BE49-F238E27FC236}">
                <a16:creationId xmlns="" xmlns:a16="http://schemas.microsoft.com/office/drawing/2014/main" id="{74E52331-52A8-48E8-AEDD-D86A74BC4715}"/>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539525" y="4923942"/>
            <a:ext cx="1634539" cy="1305279"/>
          </a:xfrm>
          <a:prstGeom prst="rect">
            <a:avLst/>
          </a:prstGeom>
        </p:spPr>
      </p:pic>
      <p:pic>
        <p:nvPicPr>
          <p:cNvPr id="51" name="Picture 50">
            <a:extLst>
              <a:ext uri="{FF2B5EF4-FFF2-40B4-BE49-F238E27FC236}">
                <a16:creationId xmlns="" xmlns:a16="http://schemas.microsoft.com/office/drawing/2014/main" id="{9C84D1EA-08F1-426B-87F7-E0F4A9D71DC3}"/>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9938404" y="4378804"/>
            <a:ext cx="1986643" cy="457200"/>
          </a:xfrm>
          <a:prstGeom prst="rect">
            <a:avLst/>
          </a:prstGeom>
        </p:spPr>
      </p:pic>
      <p:sp>
        <p:nvSpPr>
          <p:cNvPr id="52" name="Text Placeholder 3">
            <a:extLst>
              <a:ext uri="{FF2B5EF4-FFF2-40B4-BE49-F238E27FC236}">
                <a16:creationId xmlns="" xmlns:a16="http://schemas.microsoft.com/office/drawing/2014/main" id="{ED484267-7114-4A7E-A11B-006883FE488D}"/>
              </a:ext>
            </a:extLst>
          </p:cNvPr>
          <p:cNvSpPr>
            <a:spLocks noGrp="1"/>
          </p:cNvSpPr>
          <p:nvPr>
            <p:ph type="body" sz="quarter" idx="10" hasCustomPrompt="1"/>
          </p:nvPr>
        </p:nvSpPr>
        <p:spPr>
          <a:xfrm>
            <a:off x="3432175" y="2205038"/>
            <a:ext cx="8493125" cy="1728787"/>
          </a:xfrm>
          <a:prstGeom prst="rect">
            <a:avLst/>
          </a:prstGeom>
        </p:spPr>
        <p:txBody>
          <a:bodyPr>
            <a:noAutofit/>
          </a:bodyPr>
          <a:lstStyle>
            <a:lvl1pPr marL="0" indent="0" algn="r">
              <a:buNone/>
              <a:defRPr sz="4800" b="1">
                <a:solidFill>
                  <a:schemeClr val="bg1"/>
                </a:solidFill>
              </a:defRPr>
            </a:lvl1pPr>
            <a:lvl2pPr>
              <a:defRPr sz="4800" b="1"/>
            </a:lvl2pPr>
            <a:lvl3pPr>
              <a:defRPr sz="4800" b="1"/>
            </a:lvl3pPr>
            <a:lvl4pPr>
              <a:defRPr sz="4800" b="1"/>
            </a:lvl4pPr>
            <a:lvl5pPr>
              <a:defRPr sz="4800" b="1"/>
            </a:lvl5pPr>
          </a:lstStyle>
          <a:p>
            <a:pPr lvl="0"/>
            <a:r>
              <a:rPr lang="en-US" dirty="0"/>
              <a:t>TITLE COME HERE</a:t>
            </a:r>
          </a:p>
        </p:txBody>
      </p:sp>
      <p:sp>
        <p:nvSpPr>
          <p:cNvPr id="3" name="Rectangle 2">
            <a:extLst>
              <a:ext uri="{FF2B5EF4-FFF2-40B4-BE49-F238E27FC236}">
                <a16:creationId xmlns="" xmlns:a16="http://schemas.microsoft.com/office/drawing/2014/main" id="{1A2AA43F-022C-4A79-B293-29E80ADEAD70}"/>
              </a:ext>
            </a:extLst>
          </p:cNvPr>
          <p:cNvSpPr/>
          <p:nvPr userDrawn="1"/>
        </p:nvSpPr>
        <p:spPr>
          <a:xfrm>
            <a:off x="6096000" y="5008480"/>
            <a:ext cx="5829047" cy="707886"/>
          </a:xfrm>
          <a:prstGeom prst="rect">
            <a:avLst/>
          </a:prstGeom>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Intersecting Human and Artificial Security Intelligence as a Force Multiplier in Enterprise Defense</a:t>
            </a:r>
          </a:p>
        </p:txBody>
      </p:sp>
    </p:spTree>
    <p:extLst>
      <p:ext uri="{BB962C8B-B14F-4D97-AF65-F5344CB8AC3E}">
        <p14:creationId xmlns:p14="http://schemas.microsoft.com/office/powerpoint/2010/main" val="290626699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Slide3">
    <p:spTree>
      <p:nvGrpSpPr>
        <p:cNvPr id="1" name=""/>
        <p:cNvGrpSpPr/>
        <p:nvPr/>
      </p:nvGrpSpPr>
      <p:grpSpPr>
        <a:xfrm>
          <a:off x="0" y="0"/>
          <a:ext cx="0" cy="0"/>
          <a:chOff x="0" y="0"/>
          <a:chExt cx="0" cy="0"/>
        </a:xfrm>
      </p:grpSpPr>
      <p:pic>
        <p:nvPicPr>
          <p:cNvPr id="5" name="Picture 4" descr="A picture containing outdoor, snow, plane, skiing&#10;&#10;Description automatically generated">
            <a:extLst>
              <a:ext uri="{FF2B5EF4-FFF2-40B4-BE49-F238E27FC236}">
                <a16:creationId xmlns="" xmlns:a16="http://schemas.microsoft.com/office/drawing/2014/main" id="{B8027099-E84E-468B-83B7-42C68DEA2EB5}"/>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304000"/>
                    </a14:imgEffect>
                  </a14:imgLayer>
                </a14:imgProps>
              </a:ext>
            </a:extLst>
          </a:blip>
          <a:stretch>
            <a:fillRect/>
          </a:stretch>
        </p:blipFill>
        <p:spPr>
          <a:xfrm>
            <a:off x="0" y="3570"/>
            <a:ext cx="12192000" cy="6854430"/>
          </a:xfrm>
          <a:prstGeom prst="rect">
            <a:avLst/>
          </a:prstGeom>
        </p:spPr>
      </p:pic>
      <p:pic>
        <p:nvPicPr>
          <p:cNvPr id="7" name="Picture 6">
            <a:extLst>
              <a:ext uri="{FF2B5EF4-FFF2-40B4-BE49-F238E27FC236}">
                <a16:creationId xmlns="" xmlns:a16="http://schemas.microsoft.com/office/drawing/2014/main" id="{4EE2DFF4-D841-4982-BB11-849726B5D0AB}"/>
              </a:ext>
            </a:extLst>
          </p:cNvPr>
          <p:cNvPicPr>
            <a:picLocks noChangeAspect="1"/>
          </p:cNvPicPr>
          <p:nvPr userDrawn="1"/>
        </p:nvPicPr>
        <p:blipFill>
          <a:blip r:embed="rId4"/>
          <a:stretch>
            <a:fillRect/>
          </a:stretch>
        </p:blipFill>
        <p:spPr>
          <a:xfrm>
            <a:off x="-15092" y="441387"/>
            <a:ext cx="2743775" cy="1295672"/>
          </a:xfrm>
          <a:prstGeom prst="rect">
            <a:avLst/>
          </a:prstGeom>
        </p:spPr>
      </p:pic>
      <p:pic>
        <p:nvPicPr>
          <p:cNvPr id="8" name="Picture 7">
            <a:extLst>
              <a:ext uri="{FF2B5EF4-FFF2-40B4-BE49-F238E27FC236}">
                <a16:creationId xmlns="" xmlns:a16="http://schemas.microsoft.com/office/drawing/2014/main" id="{290FAD9C-20D9-4E63-A6EC-CEE2D96B57AC}"/>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539525" y="4923942"/>
            <a:ext cx="1634539" cy="1305279"/>
          </a:xfrm>
          <a:prstGeom prst="rect">
            <a:avLst/>
          </a:prstGeom>
        </p:spPr>
      </p:pic>
      <p:sp>
        <p:nvSpPr>
          <p:cNvPr id="4" name="Text Placeholder 3">
            <a:extLst>
              <a:ext uri="{FF2B5EF4-FFF2-40B4-BE49-F238E27FC236}">
                <a16:creationId xmlns="" xmlns:a16="http://schemas.microsoft.com/office/drawing/2014/main" id="{284451E0-FC48-4239-87F6-450BDA219BB9}"/>
              </a:ext>
            </a:extLst>
          </p:cNvPr>
          <p:cNvSpPr>
            <a:spLocks noGrp="1"/>
          </p:cNvSpPr>
          <p:nvPr>
            <p:ph type="body" sz="quarter" idx="10" hasCustomPrompt="1"/>
          </p:nvPr>
        </p:nvSpPr>
        <p:spPr>
          <a:xfrm>
            <a:off x="3432175" y="2205038"/>
            <a:ext cx="8493125" cy="1728787"/>
          </a:xfrm>
          <a:prstGeom prst="rect">
            <a:avLst/>
          </a:prstGeom>
        </p:spPr>
        <p:txBody>
          <a:bodyPr>
            <a:noAutofit/>
          </a:bodyPr>
          <a:lstStyle>
            <a:lvl1pPr marL="0" indent="0" algn="r">
              <a:buNone/>
              <a:defRPr sz="4800" b="1">
                <a:solidFill>
                  <a:schemeClr val="bg1"/>
                </a:solidFill>
              </a:defRPr>
            </a:lvl1pPr>
            <a:lvl2pPr>
              <a:defRPr sz="4800" b="1"/>
            </a:lvl2pPr>
            <a:lvl3pPr>
              <a:defRPr sz="4800" b="1"/>
            </a:lvl3pPr>
            <a:lvl4pPr>
              <a:defRPr sz="4800" b="1"/>
            </a:lvl4pPr>
            <a:lvl5pPr>
              <a:defRPr sz="4800" b="1"/>
            </a:lvl5pPr>
          </a:lstStyle>
          <a:p>
            <a:pPr lvl="0"/>
            <a:r>
              <a:rPr lang="en-US" dirty="0"/>
              <a:t>TITLE COME HERE</a:t>
            </a:r>
          </a:p>
        </p:txBody>
      </p:sp>
      <p:sp>
        <p:nvSpPr>
          <p:cNvPr id="9" name="Text Placeholder 3">
            <a:extLst>
              <a:ext uri="{FF2B5EF4-FFF2-40B4-BE49-F238E27FC236}">
                <a16:creationId xmlns="" xmlns:a16="http://schemas.microsoft.com/office/drawing/2014/main" id="{5C4561F7-F744-4AD9-B355-F357D438B69D}"/>
              </a:ext>
            </a:extLst>
          </p:cNvPr>
          <p:cNvSpPr>
            <a:spLocks noGrp="1"/>
          </p:cNvSpPr>
          <p:nvPr>
            <p:ph type="body" sz="quarter" idx="11" hasCustomPrompt="1"/>
          </p:nvPr>
        </p:nvSpPr>
        <p:spPr>
          <a:xfrm>
            <a:off x="3418977" y="4221857"/>
            <a:ext cx="8493125" cy="863327"/>
          </a:xfrm>
          <a:prstGeom prst="rect">
            <a:avLst/>
          </a:prstGeom>
        </p:spPr>
        <p:txBody>
          <a:bodyPr>
            <a:noAutofit/>
          </a:bodyPr>
          <a:lstStyle>
            <a:lvl1pPr marL="0" indent="0" algn="r">
              <a:buNone/>
              <a:defRPr sz="2400" b="0">
                <a:solidFill>
                  <a:schemeClr val="bg1"/>
                </a:solidFill>
              </a:defRPr>
            </a:lvl1pPr>
            <a:lvl2pPr>
              <a:defRPr sz="4800" b="1"/>
            </a:lvl2pPr>
            <a:lvl3pPr>
              <a:defRPr sz="4800" b="1"/>
            </a:lvl3pPr>
            <a:lvl4pPr>
              <a:defRPr sz="4800" b="1"/>
            </a:lvl4pPr>
            <a:lvl5pPr>
              <a:defRPr sz="4800" b="1"/>
            </a:lvl5pPr>
          </a:lstStyle>
          <a:p>
            <a:pPr lvl="0"/>
            <a:r>
              <a:rPr lang="en-US" dirty="0"/>
              <a:t>PRESENTER NAME</a:t>
            </a:r>
          </a:p>
        </p:txBody>
      </p:sp>
    </p:spTree>
    <p:extLst>
      <p:ext uri="{BB962C8B-B14F-4D97-AF65-F5344CB8AC3E}">
        <p14:creationId xmlns:p14="http://schemas.microsoft.com/office/powerpoint/2010/main" val="305135459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Slide and Colomn Light">
    <p:spTree>
      <p:nvGrpSpPr>
        <p:cNvPr id="1" name=""/>
        <p:cNvGrpSpPr/>
        <p:nvPr/>
      </p:nvGrpSpPr>
      <p:grpSpPr>
        <a:xfrm>
          <a:off x="0" y="0"/>
          <a:ext cx="0" cy="0"/>
          <a:chOff x="0" y="0"/>
          <a:chExt cx="0" cy="0"/>
        </a:xfrm>
      </p:grpSpPr>
      <p:sp>
        <p:nvSpPr>
          <p:cNvPr id="109" name="Title 1">
            <a:extLst>
              <a:ext uri="{FF2B5EF4-FFF2-40B4-BE49-F238E27FC236}">
                <a16:creationId xmlns="" xmlns:a16="http://schemas.microsoft.com/office/drawing/2014/main" id="{2FA45607-9172-400B-84A3-269446FFFB4F}"/>
              </a:ext>
            </a:extLst>
          </p:cNvPr>
          <p:cNvSpPr>
            <a:spLocks noGrp="1"/>
          </p:cNvSpPr>
          <p:nvPr>
            <p:ph type="title" hasCustomPrompt="1"/>
          </p:nvPr>
        </p:nvSpPr>
        <p:spPr>
          <a:xfrm>
            <a:off x="587375" y="584200"/>
            <a:ext cx="9496987" cy="972592"/>
          </a:xfrm>
          <a:prstGeom prst="rect">
            <a:avLst/>
          </a:prstGeom>
        </p:spPr>
        <p:txBody>
          <a:bodyPr lIns="0" tIns="0" rIns="0" bIns="0" anchor="t"/>
          <a:lstStyle>
            <a:lvl1pPr algn="l">
              <a:defRPr b="1">
                <a:solidFill>
                  <a:srgbClr val="00307D"/>
                </a:solidFill>
              </a:defRPr>
            </a:lvl1pPr>
          </a:lstStyle>
          <a:p>
            <a:r>
              <a:rPr lang="en-US" altLang="zh-CN" dirty="0" smtClean="0"/>
              <a:t>Click to edit Master title style</a:t>
            </a:r>
            <a:endParaRPr lang="es-PE" dirty="0"/>
          </a:p>
        </p:txBody>
      </p:sp>
      <p:sp>
        <p:nvSpPr>
          <p:cNvPr id="35" name="TextBox 34">
            <a:extLst>
              <a:ext uri="{FF2B5EF4-FFF2-40B4-BE49-F238E27FC236}">
                <a16:creationId xmlns="" xmlns:a16="http://schemas.microsoft.com/office/drawing/2014/main" id="{CB43B0D9-9DA8-4D27-A3D9-A1BEF53C60B2}"/>
              </a:ext>
            </a:extLst>
          </p:cNvPr>
          <p:cNvSpPr txBox="1"/>
          <p:nvPr/>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lumMod val="90000"/>
                    <a:lumOff val="10000"/>
                  </a:schemeClr>
                </a:solidFill>
                <a:sym typeface="Arial"/>
              </a:rPr>
              <a:t>See. Understand. Act.</a:t>
            </a:r>
          </a:p>
        </p:txBody>
      </p:sp>
      <p:sp>
        <p:nvSpPr>
          <p:cNvPr id="101" name="TextBox 100">
            <a:extLst>
              <a:ext uri="{FF2B5EF4-FFF2-40B4-BE49-F238E27FC236}">
                <a16:creationId xmlns="" xmlns:a16="http://schemas.microsoft.com/office/drawing/2014/main" id="{37625C1B-6A83-42C6-9F6C-A611FC493B1E}"/>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tx1">
                    <a:lumMod val="50000"/>
                    <a:lumOff val="50000"/>
                  </a:schemeClr>
                </a:solidFill>
                <a:sym typeface="Arial"/>
              </a:rPr>
              <a:t>© 2022 Hillstone Networks | All rights reserved.</a:t>
            </a:r>
          </a:p>
        </p:txBody>
      </p:sp>
      <p:sp>
        <p:nvSpPr>
          <p:cNvPr id="108" name="TextBox 107">
            <a:extLst>
              <a:ext uri="{FF2B5EF4-FFF2-40B4-BE49-F238E27FC236}">
                <a16:creationId xmlns="" xmlns:a16="http://schemas.microsoft.com/office/drawing/2014/main" id="{FBEC8FB0-A2C0-4842-9B78-42C7ED3EAF72}"/>
              </a:ext>
            </a:extLst>
          </p:cNvPr>
          <p:cNvSpPr txBox="1"/>
          <p:nvPr userDrawn="1"/>
        </p:nvSpPr>
        <p:spPr>
          <a:xfrm>
            <a:off x="848978" y="6321605"/>
            <a:ext cx="41678"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a:t>
            </a:r>
          </a:p>
        </p:txBody>
      </p:sp>
      <p:sp>
        <p:nvSpPr>
          <p:cNvPr id="110" name="Text Placeholder 2">
            <a:extLst>
              <a:ext uri="{FF2B5EF4-FFF2-40B4-BE49-F238E27FC236}">
                <a16:creationId xmlns="" xmlns:a16="http://schemas.microsoft.com/office/drawing/2014/main" id="{4A4CCFA1-64B0-4D04-9582-DE2DB294A8D1}"/>
              </a:ext>
            </a:extLst>
          </p:cNvPr>
          <p:cNvSpPr>
            <a:spLocks noGrp="1"/>
          </p:cNvSpPr>
          <p:nvPr>
            <p:ph idx="1"/>
          </p:nvPr>
        </p:nvSpPr>
        <p:spPr>
          <a:xfrm>
            <a:off x="587375" y="1825625"/>
            <a:ext cx="11017250" cy="4184650"/>
          </a:xfrm>
          <a:prstGeom prst="rect">
            <a:avLst/>
          </a:prstGeom>
        </p:spPr>
        <p:txBody>
          <a:bodyPr vert="horz" lIns="0" tIns="0" rIns="0" bIns="0" rtlCol="0">
            <a:normAutofit/>
          </a:bodyPr>
          <a:lstStyle>
            <a:lvl1pPr>
              <a:defRPr lang="en-US" sz="2000" b="0" kern="1200" baseline="0" dirty="0">
                <a:solidFill>
                  <a:schemeClr val="tx1"/>
                </a:solidFill>
                <a:latin typeface="Arial" panose="020B0604020202020204" pitchFamily="34" charset="0"/>
                <a:ea typeface="+mn-ea"/>
                <a:cs typeface="+mn-cs"/>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stStyle>
          <a:p>
            <a:pPr marL="268288" lvl="0" indent="-268288" algn="l" defTabSz="914400" rtl="0" eaLnBrk="1" latinLnBrk="0" hangingPunct="1">
              <a:lnSpc>
                <a:spcPct val="90000"/>
              </a:lnSpc>
              <a:spcBef>
                <a:spcPts val="1000"/>
              </a:spcBef>
              <a:buFont typeface="Arial" panose="020B0604020202020204" pitchFamily="34" charset="0"/>
              <a:buChar char="•"/>
            </a:pPr>
            <a:r>
              <a:rPr lang="en-US" dirty="0"/>
              <a:t>Click to edit Master text styles</a:t>
            </a:r>
          </a:p>
        </p:txBody>
      </p:sp>
      <p:sp>
        <p:nvSpPr>
          <p:cNvPr id="111" name="Slide Number Placeholder 5">
            <a:extLst>
              <a:ext uri="{FF2B5EF4-FFF2-40B4-BE49-F238E27FC236}">
                <a16:creationId xmlns="" xmlns:a16="http://schemas.microsoft.com/office/drawing/2014/main" id="{6D03AD8D-9CB5-4311-9964-D93B902CCE0E}"/>
              </a:ext>
            </a:extLst>
          </p:cNvPr>
          <p:cNvSpPr>
            <a:spLocks noGrp="1"/>
          </p:cNvSpPr>
          <p:nvPr>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rgbClr val="000000"/>
                </a:solidFill>
                <a:latin typeface="Arial"/>
                <a:cs typeface="Arial"/>
                <a:rtl val="0"/>
              </a:defRPr>
            </a:lvl1pPr>
          </a:lstStyle>
          <a:p>
            <a:fld id="{E98FCA07-3125-49EB-99F1-64DCEC752C04}" type="slidenum">
              <a:rPr lang="en-US" smtClean="0"/>
              <a:pPr/>
              <a:t>‹#›</a:t>
            </a:fld>
            <a:endParaRPr lang="en-US" sz="1152" b="0" spc="0" baseline="0" dirty="0">
              <a:solidFill>
                <a:srgbClr val="000000"/>
              </a:solidFill>
              <a:latin typeface="Arial"/>
              <a:cs typeface="Arial"/>
              <a:rtl val="0"/>
            </a:endParaRPr>
          </a:p>
        </p:txBody>
      </p:sp>
      <p:grpSp>
        <p:nvGrpSpPr>
          <p:cNvPr id="49" name="Graphic 4">
            <a:extLst>
              <a:ext uri="{FF2B5EF4-FFF2-40B4-BE49-F238E27FC236}">
                <a16:creationId xmlns="" xmlns:a16="http://schemas.microsoft.com/office/drawing/2014/main" id="{BD7821E1-06B2-45ED-8F16-1A1FAD4ADC56}"/>
              </a:ext>
            </a:extLst>
          </p:cNvPr>
          <p:cNvGrpSpPr/>
          <p:nvPr userDrawn="1"/>
        </p:nvGrpSpPr>
        <p:grpSpPr>
          <a:xfrm>
            <a:off x="10250227" y="584200"/>
            <a:ext cx="1368184" cy="366046"/>
            <a:chOff x="10396839" y="452766"/>
            <a:chExt cx="1368184" cy="366046"/>
          </a:xfrm>
          <a:solidFill>
            <a:srgbClr val="002C73"/>
          </a:solidFill>
        </p:grpSpPr>
        <p:sp>
          <p:nvSpPr>
            <p:cNvPr id="50" name="Freeform: Shape 49">
              <a:extLst>
                <a:ext uri="{FF2B5EF4-FFF2-40B4-BE49-F238E27FC236}">
                  <a16:creationId xmlns="" xmlns:a16="http://schemas.microsoft.com/office/drawing/2014/main" id="{AE36E163-B4F2-4BA9-AD40-A824A9737E9F}"/>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332E1597-367C-4D15-B3C9-38E8F55BCCFD}"/>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D61DDD98-0DDE-4209-A5E2-142CC1957D63}"/>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53" name="Freeform: Shape 52">
              <a:extLst>
                <a:ext uri="{FF2B5EF4-FFF2-40B4-BE49-F238E27FC236}">
                  <a16:creationId xmlns="" xmlns:a16="http://schemas.microsoft.com/office/drawing/2014/main" id="{0E0818F3-0B46-4BA7-8839-052FCB4BBEBD}"/>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54" name="Freeform: Shape 53">
              <a:extLst>
                <a:ext uri="{FF2B5EF4-FFF2-40B4-BE49-F238E27FC236}">
                  <a16:creationId xmlns="" xmlns:a16="http://schemas.microsoft.com/office/drawing/2014/main" id="{11B9B26B-9364-4A33-8FF9-5D8E19CC49C9}"/>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55" name="Freeform: Shape 54">
              <a:extLst>
                <a:ext uri="{FF2B5EF4-FFF2-40B4-BE49-F238E27FC236}">
                  <a16:creationId xmlns="" xmlns:a16="http://schemas.microsoft.com/office/drawing/2014/main" id="{544F662B-A45B-4971-93A7-16E1645256A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56" name="Freeform: Shape 55">
              <a:extLst>
                <a:ext uri="{FF2B5EF4-FFF2-40B4-BE49-F238E27FC236}">
                  <a16:creationId xmlns="" xmlns:a16="http://schemas.microsoft.com/office/drawing/2014/main" id="{46B5623A-D7DB-4E14-A0CF-485222AD8E1C}"/>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57" name="Freeform: Shape 56">
              <a:extLst>
                <a:ext uri="{FF2B5EF4-FFF2-40B4-BE49-F238E27FC236}">
                  <a16:creationId xmlns="" xmlns:a16="http://schemas.microsoft.com/office/drawing/2014/main" id="{3E216F48-437F-4B4E-B368-20BBCC66475D}"/>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58" name="Freeform: Shape 57">
              <a:extLst>
                <a:ext uri="{FF2B5EF4-FFF2-40B4-BE49-F238E27FC236}">
                  <a16:creationId xmlns="" xmlns:a16="http://schemas.microsoft.com/office/drawing/2014/main" id="{AE3CE3ED-03C0-433F-9136-EB1D75038E6C}"/>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59" name="Freeform: Shape 58">
              <a:extLst>
                <a:ext uri="{FF2B5EF4-FFF2-40B4-BE49-F238E27FC236}">
                  <a16:creationId xmlns="" xmlns:a16="http://schemas.microsoft.com/office/drawing/2014/main" id="{8A817748-7C53-41F8-89B0-303D914F12AF}"/>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60" name="Freeform: Shape 59">
              <a:extLst>
                <a:ext uri="{FF2B5EF4-FFF2-40B4-BE49-F238E27FC236}">
                  <a16:creationId xmlns="" xmlns:a16="http://schemas.microsoft.com/office/drawing/2014/main" id="{F3AE166B-A0DD-43DE-A71B-7852D3899D03}"/>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61" name="Freeform: Shape 60">
              <a:extLst>
                <a:ext uri="{FF2B5EF4-FFF2-40B4-BE49-F238E27FC236}">
                  <a16:creationId xmlns="" xmlns:a16="http://schemas.microsoft.com/office/drawing/2014/main" id="{ED85D8CD-1D57-413F-90D2-2BEDDBC1E76F}"/>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62" name="Freeform: Shape 61">
              <a:extLst>
                <a:ext uri="{FF2B5EF4-FFF2-40B4-BE49-F238E27FC236}">
                  <a16:creationId xmlns="" xmlns:a16="http://schemas.microsoft.com/office/drawing/2014/main" id="{A871514A-A5BD-449E-B417-9236B570FF8F}"/>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63" name="Freeform: Shape 62">
              <a:extLst>
                <a:ext uri="{FF2B5EF4-FFF2-40B4-BE49-F238E27FC236}">
                  <a16:creationId xmlns="" xmlns:a16="http://schemas.microsoft.com/office/drawing/2014/main" id="{54F32C1C-FD9F-4B0E-A3FA-87447EC055BB}"/>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64" name="Freeform: Shape 63">
              <a:extLst>
                <a:ext uri="{FF2B5EF4-FFF2-40B4-BE49-F238E27FC236}">
                  <a16:creationId xmlns="" xmlns:a16="http://schemas.microsoft.com/office/drawing/2014/main" id="{C1010C80-9ECA-406E-A3B0-A49CEE316457}"/>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65" name="Freeform: Shape 64">
              <a:extLst>
                <a:ext uri="{FF2B5EF4-FFF2-40B4-BE49-F238E27FC236}">
                  <a16:creationId xmlns="" xmlns:a16="http://schemas.microsoft.com/office/drawing/2014/main" id="{BF1969CA-91FF-442B-B693-5EA9AB62AF81}"/>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66" name="Freeform: Shape 65">
              <a:extLst>
                <a:ext uri="{FF2B5EF4-FFF2-40B4-BE49-F238E27FC236}">
                  <a16:creationId xmlns="" xmlns:a16="http://schemas.microsoft.com/office/drawing/2014/main" id="{E9678C22-5874-46AF-ABCC-8298DEDCDD2E}"/>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Tree>
    <p:extLst>
      <p:ext uri="{BB962C8B-B14F-4D97-AF65-F5344CB8AC3E}">
        <p14:creationId xmlns:p14="http://schemas.microsoft.com/office/powerpoint/2010/main" val="418828304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and Colomn Dark">
    <p:spTree>
      <p:nvGrpSpPr>
        <p:cNvPr id="1" name=""/>
        <p:cNvGrpSpPr/>
        <p:nvPr/>
      </p:nvGrpSpPr>
      <p:grpSpPr>
        <a:xfrm>
          <a:off x="0" y="0"/>
          <a:ext cx="0" cy="0"/>
          <a:chOff x="0" y="0"/>
          <a:chExt cx="0" cy="0"/>
        </a:xfrm>
      </p:grpSpPr>
      <p:sp>
        <p:nvSpPr>
          <p:cNvPr id="7" name="Freeform: Shape 6">
            <a:extLst>
              <a:ext uri="{FF2B5EF4-FFF2-40B4-BE49-F238E27FC236}">
                <a16:creationId xmlns="" xmlns:a16="http://schemas.microsoft.com/office/drawing/2014/main" id="{286E52F1-2800-408D-8230-21891A9E609B}"/>
              </a:ext>
            </a:extLst>
          </p:cNvPr>
          <p:cNvSpPr/>
          <p:nvPr userDrawn="1"/>
        </p:nvSpPr>
        <p:spPr>
          <a:xfrm>
            <a:off x="-16946" y="0"/>
            <a:ext cx="12202845"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solidFill>
            <a:srgbClr val="003285"/>
          </a:solidFill>
          <a:ln w="12197" cap="flat">
            <a:noFill/>
            <a:prstDash val="solid"/>
            <a:miter/>
          </a:ln>
        </p:spPr>
        <p:txBody>
          <a:bodyPr rtlCol="0" anchor="ctr"/>
          <a:lstStyle/>
          <a:p>
            <a:endParaRPr lang="en-US"/>
          </a:p>
        </p:txBody>
      </p:sp>
      <p:pic>
        <p:nvPicPr>
          <p:cNvPr id="8" name="Graphic 7">
            <a:extLst>
              <a:ext uri="{FF2B5EF4-FFF2-40B4-BE49-F238E27FC236}">
                <a16:creationId xmlns="" xmlns:a16="http://schemas.microsoft.com/office/drawing/2014/main" id="{765E7F0E-E5EA-44BA-96FD-66524A1B6DC3}"/>
              </a:ext>
            </a:extLst>
          </p:cNvPr>
          <p:cNvPicPr>
            <a:picLocks noChangeAspect="1"/>
          </p:cNvPicPr>
          <p:nvPr userDrawn="1"/>
        </p:nvPicPr>
        <p:blipFill>
          <a:blip r:embed="rId2">
            <a:alphaModFix amt="98000"/>
            <a:extLst>
              <a:ext uri="{96DAC541-7B7A-43D3-8B79-37D633B846F1}">
                <asvg:svgBlip xmlns="" xmlns:asvg="http://schemas.microsoft.com/office/drawing/2016/SVG/main" r:embed="rId3"/>
              </a:ext>
            </a:extLst>
          </a:blip>
          <a:stretch>
            <a:fillRect/>
          </a:stretch>
        </p:blipFill>
        <p:spPr>
          <a:xfrm>
            <a:off x="-5423" y="0"/>
            <a:ext cx="12202846" cy="6858000"/>
          </a:xfrm>
          <a:prstGeom prst="rect">
            <a:avLst/>
          </a:prstGeom>
        </p:spPr>
      </p:pic>
      <p:sp>
        <p:nvSpPr>
          <p:cNvPr id="35" name="TextBox 34">
            <a:extLst>
              <a:ext uri="{FF2B5EF4-FFF2-40B4-BE49-F238E27FC236}">
                <a16:creationId xmlns="" xmlns:a16="http://schemas.microsoft.com/office/drawing/2014/main" id="{09CB126D-9CDE-41B2-A45D-3A42C8FF84BA}"/>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bg1"/>
                </a:solidFill>
                <a:sym typeface="Arial"/>
              </a:rPr>
              <a:t>© 2022 Hillstone Networks | All rights reserved.</a:t>
            </a:r>
          </a:p>
        </p:txBody>
      </p:sp>
      <p:grpSp>
        <p:nvGrpSpPr>
          <p:cNvPr id="30" name="Graphic 4">
            <a:extLst>
              <a:ext uri="{FF2B5EF4-FFF2-40B4-BE49-F238E27FC236}">
                <a16:creationId xmlns="" xmlns:a16="http://schemas.microsoft.com/office/drawing/2014/main" id="{087DACF7-F937-424B-BDC6-A2DD3B5649C5}"/>
              </a:ext>
            </a:extLst>
          </p:cNvPr>
          <p:cNvGrpSpPr/>
          <p:nvPr userDrawn="1"/>
        </p:nvGrpSpPr>
        <p:grpSpPr>
          <a:xfrm>
            <a:off x="10250227" y="584200"/>
            <a:ext cx="1368184" cy="366046"/>
            <a:chOff x="10396839" y="452766"/>
            <a:chExt cx="1368184" cy="366046"/>
          </a:xfrm>
          <a:solidFill>
            <a:schemeClr val="bg1"/>
          </a:solidFill>
        </p:grpSpPr>
        <p:sp>
          <p:nvSpPr>
            <p:cNvPr id="31" name="Freeform: Shape 30">
              <a:extLst>
                <a:ext uri="{FF2B5EF4-FFF2-40B4-BE49-F238E27FC236}">
                  <a16:creationId xmlns="" xmlns:a16="http://schemas.microsoft.com/office/drawing/2014/main" id="{5539AEBF-27F2-4BFD-9CD1-6C01F296D7CE}"/>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32" name="Freeform: Shape 31">
              <a:extLst>
                <a:ext uri="{FF2B5EF4-FFF2-40B4-BE49-F238E27FC236}">
                  <a16:creationId xmlns="" xmlns:a16="http://schemas.microsoft.com/office/drawing/2014/main" id="{08B999CB-2270-45ED-90D0-F304E8947BDF}"/>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33" name="Freeform: Shape 32">
              <a:extLst>
                <a:ext uri="{FF2B5EF4-FFF2-40B4-BE49-F238E27FC236}">
                  <a16:creationId xmlns="" xmlns:a16="http://schemas.microsoft.com/office/drawing/2014/main" id="{A4F8FED4-C881-4229-9796-6D31DE79A6A1}"/>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39" name="Freeform: Shape 38">
              <a:extLst>
                <a:ext uri="{FF2B5EF4-FFF2-40B4-BE49-F238E27FC236}">
                  <a16:creationId xmlns="" xmlns:a16="http://schemas.microsoft.com/office/drawing/2014/main" id="{938E7BC9-3723-4132-9FB6-4C1C964E6953}"/>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40" name="Freeform: Shape 39">
              <a:extLst>
                <a:ext uri="{FF2B5EF4-FFF2-40B4-BE49-F238E27FC236}">
                  <a16:creationId xmlns="" xmlns:a16="http://schemas.microsoft.com/office/drawing/2014/main" id="{D914EC38-255C-4EB8-A5F1-8F5847326D62}"/>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41" name="Freeform: Shape 40">
              <a:extLst>
                <a:ext uri="{FF2B5EF4-FFF2-40B4-BE49-F238E27FC236}">
                  <a16:creationId xmlns="" xmlns:a16="http://schemas.microsoft.com/office/drawing/2014/main" id="{992CE51E-C348-4B89-AE5D-717F821CF2C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42" name="Freeform: Shape 41">
              <a:extLst>
                <a:ext uri="{FF2B5EF4-FFF2-40B4-BE49-F238E27FC236}">
                  <a16:creationId xmlns="" xmlns:a16="http://schemas.microsoft.com/office/drawing/2014/main" id="{293DD199-508B-44F4-AF1C-61145424A7F4}"/>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43" name="Freeform: Shape 42">
              <a:extLst>
                <a:ext uri="{FF2B5EF4-FFF2-40B4-BE49-F238E27FC236}">
                  <a16:creationId xmlns="" xmlns:a16="http://schemas.microsoft.com/office/drawing/2014/main" id="{5A8041EF-BE0C-44E6-BEDE-D3AD96360970}"/>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44" name="Freeform: Shape 43">
              <a:extLst>
                <a:ext uri="{FF2B5EF4-FFF2-40B4-BE49-F238E27FC236}">
                  <a16:creationId xmlns="" xmlns:a16="http://schemas.microsoft.com/office/drawing/2014/main" id="{96878EB2-16B7-4E2D-9586-824F4A7A9B3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45" name="Freeform: Shape 44">
              <a:extLst>
                <a:ext uri="{FF2B5EF4-FFF2-40B4-BE49-F238E27FC236}">
                  <a16:creationId xmlns="" xmlns:a16="http://schemas.microsoft.com/office/drawing/2014/main" id="{C06B1D0E-5784-414D-8B49-8583140F8533}"/>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46" name="Freeform: Shape 45">
              <a:extLst>
                <a:ext uri="{FF2B5EF4-FFF2-40B4-BE49-F238E27FC236}">
                  <a16:creationId xmlns="" xmlns:a16="http://schemas.microsoft.com/office/drawing/2014/main" id="{5696C194-E56C-4E2B-A165-F12F7E1742D1}"/>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47" name="Freeform: Shape 46">
              <a:extLst>
                <a:ext uri="{FF2B5EF4-FFF2-40B4-BE49-F238E27FC236}">
                  <a16:creationId xmlns="" xmlns:a16="http://schemas.microsoft.com/office/drawing/2014/main" id="{02D7CBDC-B45D-4314-9484-F97E7CB246C7}"/>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48" name="Freeform: Shape 47">
              <a:extLst>
                <a:ext uri="{FF2B5EF4-FFF2-40B4-BE49-F238E27FC236}">
                  <a16:creationId xmlns="" xmlns:a16="http://schemas.microsoft.com/office/drawing/2014/main" id="{71B570AA-86C0-4F16-8A37-80ECC7F1CFA9}"/>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49" name="Freeform: Shape 48">
              <a:extLst>
                <a:ext uri="{FF2B5EF4-FFF2-40B4-BE49-F238E27FC236}">
                  <a16:creationId xmlns="" xmlns:a16="http://schemas.microsoft.com/office/drawing/2014/main" id="{35B21AFF-CFDB-420E-BA66-86A4EF1155B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50" name="Freeform: Shape 49">
              <a:extLst>
                <a:ext uri="{FF2B5EF4-FFF2-40B4-BE49-F238E27FC236}">
                  <a16:creationId xmlns="" xmlns:a16="http://schemas.microsoft.com/office/drawing/2014/main" id="{55B40F27-1C87-47DF-AC95-A08A708F408D}"/>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0F8DBE00-6803-43CC-8E75-F417AE593C20}"/>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F131F27D-9B8F-4C48-9AF0-3A23E158FAB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See. Understand. Act.</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a:t>
            </a:r>
          </a:p>
        </p:txBody>
      </p:sp>
      <p:sp>
        <p:nvSpPr>
          <p:cNvPr id="57" name="Slide Number Placeholder 5">
            <a:extLst>
              <a:ext uri="{FF2B5EF4-FFF2-40B4-BE49-F238E27FC236}">
                <a16:creationId xmlns="" xmlns:a16="http://schemas.microsoft.com/office/drawing/2014/main" id="{E39CE3C3-6592-4677-B50B-208C61D36641}"/>
              </a:ext>
            </a:extLst>
          </p:cNvPr>
          <p:cNvSpPr>
            <a:spLocks noGrp="1"/>
          </p:cNvSpPr>
          <p:nvPr>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chemeClr val="bg1"/>
                </a:solidFill>
                <a:latin typeface="Arial"/>
                <a:cs typeface="Arial"/>
                <a:rtl val="0"/>
              </a:defRPr>
            </a:lvl1pPr>
          </a:lstStyle>
          <a:p>
            <a:fld id="{E98FCA07-3125-49EB-99F1-64DCEC752C04}" type="slidenum">
              <a:rPr lang="en-US" smtClean="0"/>
              <a:pPr/>
              <a:t>‹#›</a:t>
            </a:fld>
            <a:endParaRPr lang="en-US" dirty="0"/>
          </a:p>
        </p:txBody>
      </p:sp>
      <p:sp>
        <p:nvSpPr>
          <p:cNvPr id="53" name="Title 1">
            <a:extLst>
              <a:ext uri="{FF2B5EF4-FFF2-40B4-BE49-F238E27FC236}">
                <a16:creationId xmlns="" xmlns:a16="http://schemas.microsoft.com/office/drawing/2014/main" id="{5E2AA770-D551-4E85-A1D6-47EE14225DBB}"/>
              </a:ext>
            </a:extLst>
          </p:cNvPr>
          <p:cNvSpPr>
            <a:spLocks noGrp="1"/>
          </p:cNvSpPr>
          <p:nvPr>
            <p:ph type="title"/>
          </p:nvPr>
        </p:nvSpPr>
        <p:spPr>
          <a:xfrm>
            <a:off x="587375" y="584200"/>
            <a:ext cx="9496987" cy="972592"/>
          </a:xfrm>
          <a:prstGeom prst="rect">
            <a:avLst/>
          </a:prstGeom>
        </p:spPr>
        <p:txBody>
          <a:bodyPr lIns="0" tIns="0" rIns="0" bIns="0"/>
          <a:lstStyle>
            <a:lvl1pPr>
              <a:defRPr b="1">
                <a:solidFill>
                  <a:schemeClr val="bg1"/>
                </a:solidFill>
              </a:defRPr>
            </a:lvl1pPr>
          </a:lstStyle>
          <a:p>
            <a:r>
              <a:rPr lang="en-US" dirty="0"/>
              <a:t>Click to edit Master title style</a:t>
            </a:r>
            <a:endParaRPr lang="es-PE" dirty="0"/>
          </a:p>
        </p:txBody>
      </p:sp>
      <p:sp>
        <p:nvSpPr>
          <p:cNvPr id="34" name="Table Placeholder 2">
            <a:extLst>
              <a:ext uri="{FF2B5EF4-FFF2-40B4-BE49-F238E27FC236}">
                <a16:creationId xmlns="" xmlns:a16="http://schemas.microsoft.com/office/drawing/2014/main" id="{B2D0B085-0C99-44A5-A5D6-B204BEB87F5E}"/>
              </a:ext>
            </a:extLst>
          </p:cNvPr>
          <p:cNvSpPr>
            <a:spLocks noGrp="1"/>
          </p:cNvSpPr>
          <p:nvPr>
            <p:ph type="tbl" sz="quarter" idx="10" hasCustomPrompt="1"/>
          </p:nvPr>
        </p:nvSpPr>
        <p:spPr>
          <a:xfrm>
            <a:off x="587374" y="1825625"/>
            <a:ext cx="11028773" cy="4264108"/>
          </a:xfrm>
          <a:prstGeom prst="rect">
            <a:avLst/>
          </a:prstGeom>
          <a:noFill/>
        </p:spPr>
        <p:txBody>
          <a:bodyPr anchor="ctr" anchorCtr="0"/>
          <a:lstStyle>
            <a:lvl1pPr algn="ctr">
              <a:defRPr sz="3200"/>
            </a:lvl1pPr>
          </a:lstStyle>
          <a:p>
            <a:r>
              <a:rPr lang="en-US" dirty="0"/>
              <a:t>Your Table Here</a:t>
            </a:r>
          </a:p>
        </p:txBody>
      </p:sp>
    </p:spTree>
    <p:extLst>
      <p:ext uri="{BB962C8B-B14F-4D97-AF65-F5344CB8AC3E}">
        <p14:creationId xmlns:p14="http://schemas.microsoft.com/office/powerpoint/2010/main" val="361281316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ntent with Only Title - Bold Grey Titl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921AA64-040B-4C4F-B6CF-BDC5390EE747}"/>
              </a:ext>
            </a:extLst>
          </p:cNvPr>
          <p:cNvSpPr>
            <a:spLocks noGrp="1"/>
          </p:cNvSpPr>
          <p:nvPr>
            <p:ph type="title"/>
          </p:nvPr>
        </p:nvSpPr>
        <p:spPr/>
        <p:txBody>
          <a:bodyPr/>
          <a:lstStyle>
            <a:lvl1pPr>
              <a:defRPr b="1"/>
            </a:lvl1pPr>
          </a:lstStyle>
          <a:p>
            <a:endParaRPr lang="en-US" dirty="0"/>
          </a:p>
        </p:txBody>
      </p:sp>
    </p:spTree>
    <p:extLst>
      <p:ext uri="{BB962C8B-B14F-4D97-AF65-F5344CB8AC3E}">
        <p14:creationId xmlns:p14="http://schemas.microsoft.com/office/powerpoint/2010/main" val="3327786860"/>
      </p:ext>
    </p:extLst>
  </p:cSld>
  <p:clrMapOvr>
    <a:masterClrMapping/>
  </p:clrMapOvr>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ontent with Only Title - Grey Titl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D535090-5FA2-3F45-B774-0144812AD519}"/>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14226822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Content slide/ One content ">
    <p:spTree>
      <p:nvGrpSpPr>
        <p:cNvPr id="1" name=""/>
        <p:cNvGrpSpPr/>
        <p:nvPr/>
      </p:nvGrpSpPr>
      <p:grpSpPr>
        <a:xfrm>
          <a:off x="0" y="0"/>
          <a:ext cx="0" cy="0"/>
          <a:chOff x="0" y="0"/>
          <a:chExt cx="0" cy="0"/>
        </a:xfrm>
      </p:grpSpPr>
      <p:sp>
        <p:nvSpPr>
          <p:cNvPr id="3" name="剪去单角的矩形 39">
            <a:extLst>
              <a:ext uri="{FF2B5EF4-FFF2-40B4-BE49-F238E27FC236}">
                <a16:creationId xmlns="" xmlns:a16="http://schemas.microsoft.com/office/drawing/2014/main" id="{8A28FF97-B386-604D-9BB9-71C125F810DF}"/>
              </a:ext>
            </a:extLst>
          </p:cNvPr>
          <p:cNvSpPr/>
          <p:nvPr userDrawn="1"/>
        </p:nvSpPr>
        <p:spPr>
          <a:xfrm>
            <a:off x="441882" y="6013264"/>
            <a:ext cx="11342750" cy="2285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ea typeface="Arial" charset="0"/>
              <a:cs typeface="Arial" panose="020B0604020202020204" pitchFamily="34" charset="0"/>
            </a:endParaRPr>
          </a:p>
        </p:txBody>
      </p:sp>
      <p:sp>
        <p:nvSpPr>
          <p:cNvPr id="4" name="剪去单角的矩形 39">
            <a:extLst>
              <a:ext uri="{FF2B5EF4-FFF2-40B4-BE49-F238E27FC236}">
                <a16:creationId xmlns="" xmlns:a16="http://schemas.microsoft.com/office/drawing/2014/main" id="{B6A79A86-E49A-2E4B-B135-C55F6FBFCE02}"/>
              </a:ext>
            </a:extLst>
          </p:cNvPr>
          <p:cNvSpPr/>
          <p:nvPr userDrawn="1"/>
        </p:nvSpPr>
        <p:spPr>
          <a:xfrm>
            <a:off x="335360" y="836712"/>
            <a:ext cx="11342750" cy="2285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ea typeface="Arial" charset="0"/>
              <a:cs typeface="Arial" panose="020B0604020202020204" pitchFamily="34" charset="0"/>
            </a:endParaRPr>
          </a:p>
        </p:txBody>
      </p:sp>
      <p:sp>
        <p:nvSpPr>
          <p:cNvPr id="7" name="Text Placeholder 2">
            <a:extLst>
              <a:ext uri="{FF2B5EF4-FFF2-40B4-BE49-F238E27FC236}">
                <a16:creationId xmlns="" xmlns:a16="http://schemas.microsoft.com/office/drawing/2014/main" id="{E7F509B8-2592-4536-940E-245543100DEA}"/>
              </a:ext>
            </a:extLst>
          </p:cNvPr>
          <p:cNvSpPr>
            <a:spLocks noGrp="1"/>
          </p:cNvSpPr>
          <p:nvPr>
            <p:ph type="body" sz="quarter" idx="10"/>
          </p:nvPr>
        </p:nvSpPr>
        <p:spPr>
          <a:xfrm>
            <a:off x="577800" y="1273458"/>
            <a:ext cx="11053813" cy="5035862"/>
          </a:xfrm>
          <a:prstGeom prst="rect">
            <a:avLst/>
          </a:prstGeom>
        </p:spPr>
        <p:txBody>
          <a:bodyPr/>
          <a:lstStyle>
            <a:lvl1pPr>
              <a:defRPr>
                <a:solidFill>
                  <a:srgbClr val="767171"/>
                </a:solidFill>
              </a:defRPr>
            </a:lvl1pPr>
            <a:lvl2pPr>
              <a:defRPr>
                <a:solidFill>
                  <a:srgbClr val="767171"/>
                </a:solidFill>
              </a:defRPr>
            </a:lvl2pPr>
            <a:lvl3pPr>
              <a:defRPr>
                <a:solidFill>
                  <a:srgbClr val="767171"/>
                </a:solidFill>
              </a:defRPr>
            </a:lvl3pPr>
            <a:lvl4pPr>
              <a:defRPr>
                <a:solidFill>
                  <a:srgbClr val="767171"/>
                </a:solidFill>
              </a:defRPr>
            </a:lvl4pPr>
            <a:lvl5pPr>
              <a:defRPr>
                <a:solidFill>
                  <a:srgbClr val="76717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 xmlns:a16="http://schemas.microsoft.com/office/drawing/2014/main" id="{845C4E79-28D5-4395-9923-0B9E98437DD8}"/>
              </a:ext>
            </a:extLst>
          </p:cNvPr>
          <p:cNvSpPr>
            <a:spLocks noGrp="1"/>
          </p:cNvSpPr>
          <p:nvPr>
            <p:ph type="title"/>
          </p:nvPr>
        </p:nvSpPr>
        <p:spPr/>
        <p:txBody>
          <a:bodyPr/>
          <a:lstStyle/>
          <a:p>
            <a:endParaRPr lang="en-US" dirty="0"/>
          </a:p>
        </p:txBody>
      </p:sp>
    </p:spTree>
    <p:extLst>
      <p:ext uri="{BB962C8B-B14F-4D97-AF65-F5344CB8AC3E}">
        <p14:creationId xmlns:p14="http://schemas.microsoft.com/office/powerpoint/2010/main" val="123292609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ontent slide/ One content Image text etc">
    <p:spTree>
      <p:nvGrpSpPr>
        <p:cNvPr id="1" name=""/>
        <p:cNvGrpSpPr/>
        <p:nvPr/>
      </p:nvGrpSpPr>
      <p:grpSpPr>
        <a:xfrm>
          <a:off x="0" y="0"/>
          <a:ext cx="0" cy="0"/>
          <a:chOff x="0" y="0"/>
          <a:chExt cx="0" cy="0"/>
        </a:xfrm>
      </p:grpSpPr>
      <p:sp>
        <p:nvSpPr>
          <p:cNvPr id="5" name="Text Placeholder 2">
            <a:extLst>
              <a:ext uri="{FF2B5EF4-FFF2-40B4-BE49-F238E27FC236}">
                <a16:creationId xmlns="" xmlns:a16="http://schemas.microsoft.com/office/drawing/2014/main" id="{9D5B7895-C28F-4D7B-A23C-7A541DF76BA6}"/>
              </a:ext>
            </a:extLst>
          </p:cNvPr>
          <p:cNvSpPr>
            <a:spLocks noGrp="1"/>
          </p:cNvSpPr>
          <p:nvPr>
            <p:ph idx="1"/>
          </p:nvPr>
        </p:nvSpPr>
        <p:spPr>
          <a:xfrm>
            <a:off x="559593" y="1264229"/>
            <a:ext cx="11072813" cy="4829067"/>
          </a:xfrm>
          <a:prstGeom prst="rect">
            <a:avLst/>
          </a:prstGeom>
        </p:spPr>
        <p:txBody>
          <a:bodyPr vert="horz" lIns="91440" tIns="45720" rIns="91440" bIns="45720" rtlCol="0">
            <a:normAutofit/>
          </a:bodyPr>
          <a:lstStyle>
            <a:lvl1pPr>
              <a:defRPr>
                <a:solidFill>
                  <a:srgbClr val="767171"/>
                </a:solidFill>
              </a:defRPr>
            </a:lvl1pPr>
          </a:lstStyle>
          <a:p>
            <a:pPr lvl="0"/>
            <a:endParaRPr lang="en-US" dirty="0"/>
          </a:p>
        </p:txBody>
      </p:sp>
      <p:sp>
        <p:nvSpPr>
          <p:cNvPr id="2" name="Title 1">
            <a:extLst>
              <a:ext uri="{FF2B5EF4-FFF2-40B4-BE49-F238E27FC236}">
                <a16:creationId xmlns="" xmlns:a16="http://schemas.microsoft.com/office/drawing/2014/main" id="{69FEBC0D-ECC6-4B58-86D7-F1F3DEECCEA7}"/>
              </a:ext>
            </a:extLst>
          </p:cNvPr>
          <p:cNvSpPr>
            <a:spLocks noGrp="1"/>
          </p:cNvSpPr>
          <p:nvPr>
            <p:ph type="title"/>
          </p:nvPr>
        </p:nvSpPr>
        <p:spPr/>
        <p:txBody>
          <a:bodyPr/>
          <a:lstStyle/>
          <a:p>
            <a:endParaRPr lang="en-US" dirty="0"/>
          </a:p>
        </p:txBody>
      </p:sp>
    </p:spTree>
    <p:extLst>
      <p:ext uri="{BB962C8B-B14F-4D97-AF65-F5344CB8AC3E}">
        <p14:creationId xmlns:p14="http://schemas.microsoft.com/office/powerpoint/2010/main" val="429160053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Content slide/ Two content Img text  ">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4F7FE448-AA6C-C446-A4F2-6A4741717FF6}"/>
              </a:ext>
            </a:extLst>
          </p:cNvPr>
          <p:cNvSpPr>
            <a:spLocks noGrp="1"/>
          </p:cNvSpPr>
          <p:nvPr>
            <p:ph sz="half" idx="1"/>
          </p:nvPr>
        </p:nvSpPr>
        <p:spPr>
          <a:xfrm>
            <a:off x="571499" y="1340768"/>
            <a:ext cx="5448302" cy="5042296"/>
          </a:xfrm>
          <a:prstGeom prst="rect">
            <a:avLst/>
          </a:prstGeom>
        </p:spPr>
        <p:txBody>
          <a:bodyPr/>
          <a:lstStyle>
            <a:lvl1pPr>
              <a:defRPr>
                <a:solidFill>
                  <a:srgbClr val="767171"/>
                </a:solidFill>
              </a:defRPr>
            </a:lvl1pPr>
            <a:lvl2pPr>
              <a:defRPr>
                <a:solidFill>
                  <a:srgbClr val="767171"/>
                </a:solidFill>
              </a:defRPr>
            </a:lvl2pPr>
            <a:lvl3pPr>
              <a:defRPr>
                <a:solidFill>
                  <a:srgbClr val="767171"/>
                </a:solidFill>
              </a:defRPr>
            </a:lvl3pPr>
            <a:lvl4pPr>
              <a:defRPr>
                <a:solidFill>
                  <a:srgbClr val="767171"/>
                </a:solidFill>
              </a:defRPr>
            </a:lvl4pPr>
            <a:lvl5pPr>
              <a:defRPr>
                <a:solidFill>
                  <a:srgbClr val="76717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 xmlns:a16="http://schemas.microsoft.com/office/drawing/2014/main" id="{A216DEF4-4CAA-DB40-85DF-F697FB1D324E}"/>
              </a:ext>
            </a:extLst>
          </p:cNvPr>
          <p:cNvSpPr>
            <a:spLocks noGrp="1"/>
          </p:cNvSpPr>
          <p:nvPr>
            <p:ph sz="half" idx="2"/>
          </p:nvPr>
        </p:nvSpPr>
        <p:spPr>
          <a:xfrm>
            <a:off x="6172200" y="1340768"/>
            <a:ext cx="5472112" cy="5042296"/>
          </a:xfrm>
          <a:prstGeom prst="rect">
            <a:avLst/>
          </a:prstGeom>
        </p:spPr>
        <p:txBody>
          <a:bodyPr/>
          <a:lstStyle>
            <a:lvl1pPr>
              <a:defRPr>
                <a:solidFill>
                  <a:srgbClr val="767171"/>
                </a:solidFill>
              </a:defRPr>
            </a:lvl1pPr>
            <a:lvl2pPr>
              <a:defRPr>
                <a:solidFill>
                  <a:srgbClr val="767171"/>
                </a:solidFill>
              </a:defRPr>
            </a:lvl2pPr>
            <a:lvl3pPr>
              <a:defRPr>
                <a:solidFill>
                  <a:srgbClr val="767171"/>
                </a:solidFill>
              </a:defRPr>
            </a:lvl3pPr>
            <a:lvl4pPr>
              <a:defRPr>
                <a:solidFill>
                  <a:srgbClr val="767171"/>
                </a:solidFill>
              </a:defRPr>
            </a:lvl4pPr>
            <a:lvl5pPr>
              <a:defRPr>
                <a:solidFill>
                  <a:srgbClr val="76717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 xmlns:a16="http://schemas.microsoft.com/office/drawing/2014/main" id="{D913EE49-E94D-4242-ABC1-385354973B43}"/>
              </a:ext>
            </a:extLst>
          </p:cNvPr>
          <p:cNvSpPr>
            <a:spLocks noGrp="1"/>
          </p:cNvSpPr>
          <p:nvPr>
            <p:ph type="title"/>
          </p:nvPr>
        </p:nvSpPr>
        <p:spPr/>
        <p:txBody>
          <a:bodyPr/>
          <a:lstStyle/>
          <a:p>
            <a:endParaRPr lang="en-US" dirty="0"/>
          </a:p>
        </p:txBody>
      </p:sp>
    </p:spTree>
    <p:extLst>
      <p:ext uri="{BB962C8B-B14F-4D97-AF65-F5344CB8AC3E}">
        <p14:creationId xmlns:p14="http://schemas.microsoft.com/office/powerpoint/2010/main" val="152347347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Section Header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D8A6C19-E43D-4A48-948C-0E5A5F7CF7B1}"/>
              </a:ext>
            </a:extLst>
          </p:cNvPr>
          <p:cNvSpPr>
            <a:spLocks noGrp="1"/>
          </p:cNvSpPr>
          <p:nvPr>
            <p:ph type="title"/>
          </p:nvPr>
        </p:nvSpPr>
        <p:spPr>
          <a:xfrm>
            <a:off x="831850" y="1709738"/>
            <a:ext cx="10515600" cy="2852737"/>
          </a:xfrm>
          <a:prstGeom prst="rect">
            <a:avLst/>
          </a:prstGeom>
        </p:spPr>
        <p:txBody>
          <a:bodyPr anchor="ctr" anchorCtr="0">
            <a:normAutofit/>
          </a:bodyPr>
          <a:lstStyle>
            <a:lvl1pPr algn="ctr">
              <a:defRPr sz="5000" baseline="0">
                <a:solidFill>
                  <a:schemeClr val="bg1"/>
                </a:solidFill>
              </a:defRPr>
            </a:lvl1pPr>
          </a:lstStyle>
          <a:p>
            <a:r>
              <a:rPr lang="en-US" dirty="0"/>
              <a:t>Click to edit Master title style</a:t>
            </a:r>
          </a:p>
        </p:txBody>
      </p:sp>
      <p:pic>
        <p:nvPicPr>
          <p:cNvPr id="11" name="Picture 10">
            <a:extLst>
              <a:ext uri="{FF2B5EF4-FFF2-40B4-BE49-F238E27FC236}">
                <a16:creationId xmlns="" xmlns:a16="http://schemas.microsoft.com/office/drawing/2014/main" id="{C488F61F-BB64-E142-A0B6-4DB1D542FF0A}"/>
              </a:ext>
            </a:extLst>
          </p:cNvPr>
          <p:cNvPicPr>
            <a:picLocks noChangeAspect="1"/>
          </p:cNvPicPr>
          <p:nvPr userDrawn="1"/>
        </p:nvPicPr>
        <p:blipFill>
          <a:blip r:embed="rId3"/>
          <a:stretch>
            <a:fillRect/>
          </a:stretch>
        </p:blipFill>
        <p:spPr>
          <a:xfrm>
            <a:off x="10403826" y="267695"/>
            <a:ext cx="1532046" cy="413136"/>
          </a:xfrm>
          <a:prstGeom prst="rect">
            <a:avLst/>
          </a:prstGeom>
        </p:spPr>
      </p:pic>
      <p:sp>
        <p:nvSpPr>
          <p:cNvPr id="6" name="Footer Placeholder 4">
            <a:extLst>
              <a:ext uri="{FF2B5EF4-FFF2-40B4-BE49-F238E27FC236}">
                <a16:creationId xmlns="" xmlns:a16="http://schemas.microsoft.com/office/drawing/2014/main" id="{A43EF3FE-EEAE-468A-A66B-B8D2490A9EFE}"/>
              </a:ext>
            </a:extLst>
          </p:cNvPr>
          <p:cNvSpPr txBox="1">
            <a:spLocks/>
          </p:cNvSpPr>
          <p:nvPr userDrawn="1"/>
        </p:nvSpPr>
        <p:spPr>
          <a:xfrm>
            <a:off x="7810497" y="6450009"/>
            <a:ext cx="4114800" cy="228602"/>
          </a:xfrm>
          <a:prstGeom prst="rect">
            <a:avLst/>
          </a:prstGeom>
        </p:spPr>
        <p:txBody>
          <a:bodyPr vert="horz" wrap="none" lIns="0" tIns="0" rIns="0" bIns="0" rtlCol="0" anchor="b" anchorCtr="0"/>
          <a:lstStyle>
            <a:defPPr>
              <a:defRPr lang="en-US"/>
            </a:defPPr>
            <a:lvl1pPr marL="0" algn="ctr" defTabSz="914400" rtl="0" eaLnBrk="1" latinLnBrk="0" hangingPunct="1">
              <a:defRPr sz="1200" kern="1200" baseline="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7588F42-506D-4B42-9DD1-9C5C6AB782D0}" type="slidenum">
              <a:rPr lang="en-US" b="0" smtClean="0">
                <a:solidFill>
                  <a:schemeClr val="bg1"/>
                </a:solidFill>
                <a:latin typeface="Arial" panose="020B0604020202020204"/>
              </a:rPr>
              <a:pPr algn="r"/>
              <a:t>‹#›</a:t>
            </a:fld>
            <a:endParaRPr lang="en-US" b="0" dirty="0">
              <a:solidFill>
                <a:schemeClr val="bg1"/>
              </a:solidFill>
              <a:latin typeface="Arial" panose="020B0604020202020204"/>
            </a:endParaRPr>
          </a:p>
        </p:txBody>
      </p:sp>
    </p:spTree>
    <p:extLst>
      <p:ext uri="{BB962C8B-B14F-4D97-AF65-F5344CB8AC3E}">
        <p14:creationId xmlns:p14="http://schemas.microsoft.com/office/powerpoint/2010/main" val="122893570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Section Header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D8A6C19-E43D-4A48-948C-0E5A5F7CF7B1}"/>
              </a:ext>
            </a:extLst>
          </p:cNvPr>
          <p:cNvSpPr>
            <a:spLocks noGrp="1"/>
          </p:cNvSpPr>
          <p:nvPr>
            <p:ph type="title"/>
          </p:nvPr>
        </p:nvSpPr>
        <p:spPr>
          <a:xfrm>
            <a:off x="831850" y="1709738"/>
            <a:ext cx="10515600" cy="2852737"/>
          </a:xfrm>
          <a:prstGeom prst="rect">
            <a:avLst/>
          </a:prstGeom>
        </p:spPr>
        <p:txBody>
          <a:bodyPr anchor="ctr" anchorCtr="0">
            <a:normAutofit/>
          </a:bodyPr>
          <a:lstStyle>
            <a:lvl1pPr algn="ctr">
              <a:defRPr sz="5000" baseline="0">
                <a:solidFill>
                  <a:schemeClr val="bg1"/>
                </a:solidFill>
              </a:defRPr>
            </a:lvl1pPr>
          </a:lstStyle>
          <a:p>
            <a:r>
              <a:rPr lang="en-US" dirty="0"/>
              <a:t>Click to edit Master title style</a:t>
            </a:r>
          </a:p>
        </p:txBody>
      </p:sp>
      <p:pic>
        <p:nvPicPr>
          <p:cNvPr id="11" name="Picture 10">
            <a:extLst>
              <a:ext uri="{FF2B5EF4-FFF2-40B4-BE49-F238E27FC236}">
                <a16:creationId xmlns="" xmlns:a16="http://schemas.microsoft.com/office/drawing/2014/main" id="{C488F61F-BB64-E142-A0B6-4DB1D542FF0A}"/>
              </a:ext>
            </a:extLst>
          </p:cNvPr>
          <p:cNvPicPr>
            <a:picLocks noChangeAspect="1"/>
          </p:cNvPicPr>
          <p:nvPr userDrawn="1"/>
        </p:nvPicPr>
        <p:blipFill>
          <a:blip r:embed="rId3"/>
          <a:stretch>
            <a:fillRect/>
          </a:stretch>
        </p:blipFill>
        <p:spPr>
          <a:xfrm>
            <a:off x="10403826" y="267695"/>
            <a:ext cx="1532046" cy="413136"/>
          </a:xfrm>
          <a:prstGeom prst="rect">
            <a:avLst/>
          </a:prstGeom>
        </p:spPr>
      </p:pic>
      <p:sp>
        <p:nvSpPr>
          <p:cNvPr id="6" name="Footer Placeholder 4">
            <a:extLst>
              <a:ext uri="{FF2B5EF4-FFF2-40B4-BE49-F238E27FC236}">
                <a16:creationId xmlns="" xmlns:a16="http://schemas.microsoft.com/office/drawing/2014/main" id="{2D8D8F05-7DA2-4173-8C04-3065EB6130AE}"/>
              </a:ext>
            </a:extLst>
          </p:cNvPr>
          <p:cNvSpPr txBox="1">
            <a:spLocks/>
          </p:cNvSpPr>
          <p:nvPr userDrawn="1"/>
        </p:nvSpPr>
        <p:spPr>
          <a:xfrm>
            <a:off x="7810497" y="6450009"/>
            <a:ext cx="4114800" cy="228602"/>
          </a:xfrm>
          <a:prstGeom prst="rect">
            <a:avLst/>
          </a:prstGeom>
        </p:spPr>
        <p:txBody>
          <a:bodyPr vert="horz" wrap="none" lIns="0" tIns="0" rIns="0" bIns="0" rtlCol="0" anchor="b" anchorCtr="0"/>
          <a:lstStyle>
            <a:defPPr>
              <a:defRPr lang="en-US"/>
            </a:defPPr>
            <a:lvl1pPr marL="0" algn="ctr" defTabSz="914400" rtl="0" eaLnBrk="1" latinLnBrk="0" hangingPunct="1">
              <a:defRPr sz="1200" kern="1200" baseline="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7588F42-506D-4B42-9DD1-9C5C6AB782D0}" type="slidenum">
              <a:rPr lang="en-US" b="0" smtClean="0">
                <a:solidFill>
                  <a:schemeClr val="bg1"/>
                </a:solidFill>
                <a:latin typeface="Arial" panose="020B0604020202020204"/>
              </a:rPr>
              <a:pPr algn="r"/>
              <a:t>‹#›</a:t>
            </a:fld>
            <a:endParaRPr lang="en-US" b="0" dirty="0">
              <a:solidFill>
                <a:schemeClr val="bg1"/>
              </a:solidFill>
              <a:latin typeface="Arial" panose="020B0604020202020204"/>
            </a:endParaRPr>
          </a:p>
        </p:txBody>
      </p:sp>
    </p:spTree>
    <p:extLst>
      <p:ext uri="{BB962C8B-B14F-4D97-AF65-F5344CB8AC3E}">
        <p14:creationId xmlns:p14="http://schemas.microsoft.com/office/powerpoint/2010/main" val="64323588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Section Header 3">
    <p:spTree>
      <p:nvGrpSpPr>
        <p:cNvPr id="1" name=""/>
        <p:cNvGrpSpPr/>
        <p:nvPr/>
      </p:nvGrpSpPr>
      <p:grpSpPr>
        <a:xfrm>
          <a:off x="0" y="0"/>
          <a:ext cx="0" cy="0"/>
          <a:chOff x="0" y="0"/>
          <a:chExt cx="0" cy="0"/>
        </a:xfrm>
      </p:grpSpPr>
      <p:pic>
        <p:nvPicPr>
          <p:cNvPr id="9" name="Picture 8" descr="A group of people standing in front of a mirror&#10;&#10;Description automatically generated">
            <a:extLst>
              <a:ext uri="{FF2B5EF4-FFF2-40B4-BE49-F238E27FC236}">
                <a16:creationId xmlns="" xmlns:a16="http://schemas.microsoft.com/office/drawing/2014/main" id="{F4A880AA-E6DE-6343-839D-EDF7F40A69BF}"/>
              </a:ext>
            </a:extLst>
          </p:cNvPr>
          <p:cNvPicPr>
            <a:picLocks noChangeAspect="1"/>
          </p:cNvPicPr>
          <p:nvPr userDrawn="1"/>
        </p:nvPicPr>
        <p:blipFill>
          <a:blip r:embed="rId2"/>
          <a:stretch>
            <a:fillRect/>
          </a:stretch>
        </p:blipFill>
        <p:spPr>
          <a:xfrm>
            <a:off x="-15089" y="0"/>
            <a:ext cx="12222178" cy="6858000"/>
          </a:xfrm>
          <a:prstGeom prst="rect">
            <a:avLst/>
          </a:prstGeom>
        </p:spPr>
      </p:pic>
      <p:sp>
        <p:nvSpPr>
          <p:cNvPr id="2" name="Title 1">
            <a:extLst>
              <a:ext uri="{FF2B5EF4-FFF2-40B4-BE49-F238E27FC236}">
                <a16:creationId xmlns="" xmlns:a16="http://schemas.microsoft.com/office/drawing/2014/main" id="{3D8A6C19-E43D-4A48-948C-0E5A5F7CF7B1}"/>
              </a:ext>
            </a:extLst>
          </p:cNvPr>
          <p:cNvSpPr>
            <a:spLocks noGrp="1"/>
          </p:cNvSpPr>
          <p:nvPr>
            <p:ph type="title"/>
          </p:nvPr>
        </p:nvSpPr>
        <p:spPr>
          <a:xfrm>
            <a:off x="831850" y="1709738"/>
            <a:ext cx="10515600" cy="2852737"/>
          </a:xfrm>
          <a:prstGeom prst="rect">
            <a:avLst/>
          </a:prstGeom>
        </p:spPr>
        <p:txBody>
          <a:bodyPr anchor="ctr" anchorCtr="0">
            <a:normAutofit/>
          </a:bodyPr>
          <a:lstStyle>
            <a:lvl1pPr algn="ctr">
              <a:defRPr sz="5000" baseline="0">
                <a:solidFill>
                  <a:schemeClr val="bg1"/>
                </a:solidFill>
              </a:defRPr>
            </a:lvl1pPr>
          </a:lstStyle>
          <a:p>
            <a:r>
              <a:rPr lang="en-US" dirty="0"/>
              <a:t>Click to edit Master title style</a:t>
            </a:r>
          </a:p>
        </p:txBody>
      </p:sp>
      <p:pic>
        <p:nvPicPr>
          <p:cNvPr id="11" name="Picture 10">
            <a:extLst>
              <a:ext uri="{FF2B5EF4-FFF2-40B4-BE49-F238E27FC236}">
                <a16:creationId xmlns="" xmlns:a16="http://schemas.microsoft.com/office/drawing/2014/main" id="{C488F61F-BB64-E142-A0B6-4DB1D542FF0A}"/>
              </a:ext>
            </a:extLst>
          </p:cNvPr>
          <p:cNvPicPr>
            <a:picLocks noChangeAspect="1"/>
          </p:cNvPicPr>
          <p:nvPr userDrawn="1"/>
        </p:nvPicPr>
        <p:blipFill>
          <a:blip r:embed="rId3"/>
          <a:stretch>
            <a:fillRect/>
          </a:stretch>
        </p:blipFill>
        <p:spPr>
          <a:xfrm>
            <a:off x="10403826" y="267695"/>
            <a:ext cx="1532046" cy="413136"/>
          </a:xfrm>
          <a:prstGeom prst="rect">
            <a:avLst/>
          </a:prstGeom>
        </p:spPr>
      </p:pic>
      <p:sp>
        <p:nvSpPr>
          <p:cNvPr id="6" name="Footer Placeholder 4">
            <a:extLst>
              <a:ext uri="{FF2B5EF4-FFF2-40B4-BE49-F238E27FC236}">
                <a16:creationId xmlns="" xmlns:a16="http://schemas.microsoft.com/office/drawing/2014/main" id="{A43EF3FE-EEAE-468A-A66B-B8D2490A9EFE}"/>
              </a:ext>
            </a:extLst>
          </p:cNvPr>
          <p:cNvSpPr txBox="1">
            <a:spLocks/>
          </p:cNvSpPr>
          <p:nvPr userDrawn="1"/>
        </p:nvSpPr>
        <p:spPr>
          <a:xfrm>
            <a:off x="7810497" y="6450009"/>
            <a:ext cx="4114800" cy="228602"/>
          </a:xfrm>
          <a:prstGeom prst="rect">
            <a:avLst/>
          </a:prstGeom>
        </p:spPr>
        <p:txBody>
          <a:bodyPr vert="horz" wrap="none" lIns="0" tIns="0" rIns="0" bIns="0" rtlCol="0" anchor="b" anchorCtr="0"/>
          <a:lstStyle>
            <a:defPPr>
              <a:defRPr lang="en-US"/>
            </a:defPPr>
            <a:lvl1pPr marL="0" algn="ctr" defTabSz="914400" rtl="0" eaLnBrk="1" latinLnBrk="0" hangingPunct="1">
              <a:defRPr sz="1200" kern="1200" baseline="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7588F42-506D-4B42-9DD1-9C5C6AB782D0}" type="slidenum">
              <a:rPr lang="en-US" b="0" smtClean="0">
                <a:solidFill>
                  <a:schemeClr val="bg1"/>
                </a:solidFill>
                <a:latin typeface="Arial" panose="020B0604020202020204"/>
              </a:rPr>
              <a:pPr algn="r"/>
              <a:t>‹#›</a:t>
            </a:fld>
            <a:endParaRPr lang="en-US" b="0" dirty="0">
              <a:solidFill>
                <a:schemeClr val="bg1"/>
              </a:solidFill>
              <a:latin typeface="Arial" panose="020B0604020202020204"/>
            </a:endParaRPr>
          </a:p>
        </p:txBody>
      </p:sp>
    </p:spTree>
    <p:extLst>
      <p:ext uri="{BB962C8B-B14F-4D97-AF65-F5344CB8AC3E}">
        <p14:creationId xmlns:p14="http://schemas.microsoft.com/office/powerpoint/2010/main" val="111545990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Section Header 4">
    <p:spTree>
      <p:nvGrpSpPr>
        <p:cNvPr id="1" name=""/>
        <p:cNvGrpSpPr/>
        <p:nvPr/>
      </p:nvGrpSpPr>
      <p:grpSpPr>
        <a:xfrm>
          <a:off x="0" y="0"/>
          <a:ext cx="0" cy="0"/>
          <a:chOff x="0" y="0"/>
          <a:chExt cx="0" cy="0"/>
        </a:xfrm>
      </p:grpSpPr>
      <p:pic>
        <p:nvPicPr>
          <p:cNvPr id="9" name="Picture 8">
            <a:extLst>
              <a:ext uri="{FF2B5EF4-FFF2-40B4-BE49-F238E27FC236}">
                <a16:creationId xmlns="" xmlns:a16="http://schemas.microsoft.com/office/drawing/2014/main" id="{F4A880AA-E6DE-6343-839D-EDF7F40A69BF}"/>
              </a:ext>
            </a:extLst>
          </p:cNvPr>
          <p:cNvPicPr>
            <a:picLocks noChangeAspect="1"/>
          </p:cNvPicPr>
          <p:nvPr userDrawn="1"/>
        </p:nvPicPr>
        <p:blipFill>
          <a:blip r:embed="rId2"/>
          <a:stretch>
            <a:fillRect/>
          </a:stretch>
        </p:blipFill>
        <p:spPr>
          <a:xfrm>
            <a:off x="0" y="0"/>
            <a:ext cx="12222180" cy="6858000"/>
          </a:xfrm>
          <a:prstGeom prst="rect">
            <a:avLst/>
          </a:prstGeom>
        </p:spPr>
      </p:pic>
      <p:sp>
        <p:nvSpPr>
          <p:cNvPr id="2" name="Title 1">
            <a:extLst>
              <a:ext uri="{FF2B5EF4-FFF2-40B4-BE49-F238E27FC236}">
                <a16:creationId xmlns="" xmlns:a16="http://schemas.microsoft.com/office/drawing/2014/main" id="{3D8A6C19-E43D-4A48-948C-0E5A5F7CF7B1}"/>
              </a:ext>
            </a:extLst>
          </p:cNvPr>
          <p:cNvSpPr>
            <a:spLocks noGrp="1"/>
          </p:cNvSpPr>
          <p:nvPr>
            <p:ph type="title"/>
          </p:nvPr>
        </p:nvSpPr>
        <p:spPr>
          <a:xfrm>
            <a:off x="831850" y="1709738"/>
            <a:ext cx="10515600" cy="2852737"/>
          </a:xfrm>
          <a:prstGeom prst="rect">
            <a:avLst/>
          </a:prstGeom>
        </p:spPr>
        <p:txBody>
          <a:bodyPr anchor="ctr" anchorCtr="0">
            <a:normAutofit/>
          </a:bodyPr>
          <a:lstStyle>
            <a:lvl1pPr algn="ctr">
              <a:defRPr sz="5000" baseline="0">
                <a:solidFill>
                  <a:schemeClr val="bg1"/>
                </a:solidFill>
              </a:defRPr>
            </a:lvl1pPr>
          </a:lstStyle>
          <a:p>
            <a:r>
              <a:rPr lang="en-US" dirty="0"/>
              <a:t>Click to edit Master title style</a:t>
            </a:r>
          </a:p>
        </p:txBody>
      </p:sp>
      <p:pic>
        <p:nvPicPr>
          <p:cNvPr id="11" name="Picture 10">
            <a:extLst>
              <a:ext uri="{FF2B5EF4-FFF2-40B4-BE49-F238E27FC236}">
                <a16:creationId xmlns="" xmlns:a16="http://schemas.microsoft.com/office/drawing/2014/main" id="{C488F61F-BB64-E142-A0B6-4DB1D542FF0A}"/>
              </a:ext>
            </a:extLst>
          </p:cNvPr>
          <p:cNvPicPr>
            <a:picLocks noChangeAspect="1"/>
          </p:cNvPicPr>
          <p:nvPr userDrawn="1"/>
        </p:nvPicPr>
        <p:blipFill>
          <a:blip r:embed="rId3"/>
          <a:stretch>
            <a:fillRect/>
          </a:stretch>
        </p:blipFill>
        <p:spPr>
          <a:xfrm>
            <a:off x="10403826" y="267695"/>
            <a:ext cx="1532046" cy="413136"/>
          </a:xfrm>
          <a:prstGeom prst="rect">
            <a:avLst/>
          </a:prstGeom>
        </p:spPr>
      </p:pic>
      <p:sp>
        <p:nvSpPr>
          <p:cNvPr id="6" name="Footer Placeholder 4">
            <a:extLst>
              <a:ext uri="{FF2B5EF4-FFF2-40B4-BE49-F238E27FC236}">
                <a16:creationId xmlns="" xmlns:a16="http://schemas.microsoft.com/office/drawing/2014/main" id="{2D8D8F05-7DA2-4173-8C04-3065EB6130AE}"/>
              </a:ext>
            </a:extLst>
          </p:cNvPr>
          <p:cNvSpPr txBox="1">
            <a:spLocks/>
          </p:cNvSpPr>
          <p:nvPr userDrawn="1"/>
        </p:nvSpPr>
        <p:spPr>
          <a:xfrm>
            <a:off x="7810497" y="6450009"/>
            <a:ext cx="4114800" cy="228602"/>
          </a:xfrm>
          <a:prstGeom prst="rect">
            <a:avLst/>
          </a:prstGeom>
        </p:spPr>
        <p:txBody>
          <a:bodyPr vert="horz" wrap="none" lIns="0" tIns="0" rIns="0" bIns="0" rtlCol="0" anchor="b" anchorCtr="0"/>
          <a:lstStyle>
            <a:defPPr>
              <a:defRPr lang="en-US"/>
            </a:defPPr>
            <a:lvl1pPr marL="0" algn="ctr" defTabSz="914400" rtl="0" eaLnBrk="1" latinLnBrk="0" hangingPunct="1">
              <a:defRPr sz="1200" kern="1200" baseline="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7588F42-506D-4B42-9DD1-9C5C6AB782D0}" type="slidenum">
              <a:rPr lang="en-US" b="0" smtClean="0">
                <a:solidFill>
                  <a:schemeClr val="bg1"/>
                </a:solidFill>
                <a:latin typeface="Arial" panose="020B0604020202020204"/>
              </a:rPr>
              <a:pPr algn="r"/>
              <a:t>‹#›</a:t>
            </a:fld>
            <a:endParaRPr lang="en-US" b="0" dirty="0">
              <a:solidFill>
                <a:schemeClr val="bg1"/>
              </a:solidFill>
              <a:latin typeface="Arial" panose="020B0604020202020204"/>
            </a:endParaRPr>
          </a:p>
        </p:txBody>
      </p:sp>
    </p:spTree>
    <p:extLst>
      <p:ext uri="{BB962C8B-B14F-4D97-AF65-F5344CB8AC3E}">
        <p14:creationId xmlns:p14="http://schemas.microsoft.com/office/powerpoint/2010/main" val="50575516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and Content Green Color Object">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49BDDF07-52F3-A14B-B164-31B321C79B96}"/>
              </a:ext>
            </a:extLst>
          </p:cNvPr>
          <p:cNvSpPr/>
          <p:nvPr userDrawn="1"/>
        </p:nvSpPr>
        <p:spPr>
          <a:xfrm>
            <a:off x="0" y="0"/>
            <a:ext cx="3381829" cy="6858000"/>
          </a:xfrm>
          <a:prstGeom prst="rect">
            <a:avLst/>
          </a:prstGeom>
          <a:solidFill>
            <a:srgbClr val="22B5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2">
            <a:extLst>
              <a:ext uri="{FF2B5EF4-FFF2-40B4-BE49-F238E27FC236}">
                <a16:creationId xmlns="" xmlns:a16="http://schemas.microsoft.com/office/drawing/2014/main" id="{A245161E-0DB7-4647-9F03-C0A5ED050F41}"/>
              </a:ext>
            </a:extLst>
          </p:cNvPr>
          <p:cNvSpPr>
            <a:spLocks noGrp="1"/>
          </p:cNvSpPr>
          <p:nvPr>
            <p:ph idx="1"/>
          </p:nvPr>
        </p:nvSpPr>
        <p:spPr>
          <a:xfrm>
            <a:off x="3831770" y="1268761"/>
            <a:ext cx="7855582" cy="5040560"/>
          </a:xfrm>
          <a:prstGeom prst="rect">
            <a:avLst/>
          </a:prstGeom>
        </p:spPr>
        <p:txBody>
          <a:bodyPr vert="horz" lIns="91440" tIns="45720" rIns="91440" bIns="45720" rtlCol="0">
            <a:normAutofit/>
          </a:bodyPr>
          <a:lstStyle>
            <a:lvl1pPr>
              <a:defRPr>
                <a:solidFill>
                  <a:srgbClr val="767171"/>
                </a:solidFill>
              </a:defRPr>
            </a:lvl1pPr>
          </a:lstStyle>
          <a:p>
            <a:pPr lvl="0"/>
            <a:endParaRPr lang="en-US" dirty="0"/>
          </a:p>
        </p:txBody>
      </p:sp>
      <p:sp>
        <p:nvSpPr>
          <p:cNvPr id="2" name="Title 1">
            <a:extLst>
              <a:ext uri="{FF2B5EF4-FFF2-40B4-BE49-F238E27FC236}">
                <a16:creationId xmlns="" xmlns:a16="http://schemas.microsoft.com/office/drawing/2014/main" id="{D730CB7D-09A8-439B-BEC4-BBB4727FF656}"/>
              </a:ext>
            </a:extLst>
          </p:cNvPr>
          <p:cNvSpPr>
            <a:spLocks noGrp="1"/>
          </p:cNvSpPr>
          <p:nvPr>
            <p:ph type="title"/>
          </p:nvPr>
        </p:nvSpPr>
        <p:spPr>
          <a:xfrm>
            <a:off x="3831770" y="475488"/>
            <a:ext cx="6510094" cy="576072"/>
          </a:xfrm>
        </p:spPr>
        <p:txBody>
          <a:bodyPr/>
          <a:lstStyle>
            <a:lvl1pPr algn="l">
              <a:defRPr/>
            </a:lvl1pPr>
          </a:lstStyle>
          <a:p>
            <a:endParaRPr lang="en-US" dirty="0"/>
          </a:p>
        </p:txBody>
      </p:sp>
    </p:spTree>
    <p:extLst>
      <p:ext uri="{BB962C8B-B14F-4D97-AF65-F5344CB8AC3E}">
        <p14:creationId xmlns:p14="http://schemas.microsoft.com/office/powerpoint/2010/main" val="6786168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colomn content slide">
    <p:spTree>
      <p:nvGrpSpPr>
        <p:cNvPr id="1" name=""/>
        <p:cNvGrpSpPr/>
        <p:nvPr/>
      </p:nvGrpSpPr>
      <p:grpSpPr>
        <a:xfrm>
          <a:off x="0" y="0"/>
          <a:ext cx="0" cy="0"/>
          <a:chOff x="0" y="0"/>
          <a:chExt cx="0" cy="0"/>
        </a:xfrm>
      </p:grpSpPr>
      <p:pic>
        <p:nvPicPr>
          <p:cNvPr id="82" name="Picture 81">
            <a:extLst>
              <a:ext uri="{FF2B5EF4-FFF2-40B4-BE49-F238E27FC236}">
                <a16:creationId xmlns="" xmlns:a16="http://schemas.microsoft.com/office/drawing/2014/main" id="{BACF5228-8984-4F81-863A-26424396DD25}"/>
              </a:ext>
            </a:extLst>
          </p:cNvPr>
          <p:cNvPicPr>
            <a:picLocks noChangeAspect="1"/>
          </p:cNvPicPr>
          <p:nvPr userDrawn="1"/>
        </p:nvPicPr>
        <p:blipFill rotWithShape="1">
          <a:blip r:embed="rId2" cstate="email">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1" y="0"/>
            <a:ext cx="12191986" cy="2635322"/>
          </a:xfrm>
          <a:prstGeom prst="rect">
            <a:avLst/>
          </a:prstGeom>
        </p:spPr>
      </p:pic>
      <p:sp>
        <p:nvSpPr>
          <p:cNvPr id="7" name="Freeform: Shape 6">
            <a:extLst>
              <a:ext uri="{FF2B5EF4-FFF2-40B4-BE49-F238E27FC236}">
                <a16:creationId xmlns="" xmlns:a16="http://schemas.microsoft.com/office/drawing/2014/main" id="{286E52F1-2800-408D-8230-21891A9E609B}"/>
              </a:ext>
            </a:extLst>
          </p:cNvPr>
          <p:cNvSpPr/>
          <p:nvPr userDrawn="1"/>
        </p:nvSpPr>
        <p:spPr>
          <a:xfrm>
            <a:off x="-16946" y="0"/>
            <a:ext cx="12202845"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gradFill>
            <a:gsLst>
              <a:gs pos="36000">
                <a:schemeClr val="tx2"/>
              </a:gs>
              <a:gs pos="0">
                <a:schemeClr val="tx2">
                  <a:alpha val="60000"/>
                </a:schemeClr>
              </a:gs>
            </a:gsLst>
            <a:lin ang="5400000" scaled="0"/>
          </a:gradFill>
          <a:ln w="12197" cap="flat">
            <a:noFill/>
            <a:prstDash val="solid"/>
            <a:miter/>
          </a:ln>
        </p:spPr>
        <p:txBody>
          <a:bodyPr rtlCol="0" anchor="ctr"/>
          <a:lstStyle/>
          <a:p>
            <a:pPr lvl="0"/>
            <a:endParaRPr lang="en-US"/>
          </a:p>
        </p:txBody>
      </p:sp>
      <p:pic>
        <p:nvPicPr>
          <p:cNvPr id="8" name="Graphic 7">
            <a:extLst>
              <a:ext uri="{FF2B5EF4-FFF2-40B4-BE49-F238E27FC236}">
                <a16:creationId xmlns="" xmlns:a16="http://schemas.microsoft.com/office/drawing/2014/main" id="{765E7F0E-E5EA-44BA-96FD-66524A1B6DC3}"/>
              </a:ext>
            </a:extLst>
          </p:cNvPr>
          <p:cNvPicPr>
            <a:picLocks noChangeAspect="1"/>
          </p:cNvPicPr>
          <p:nvPr userDrawn="1"/>
        </p:nvPicPr>
        <p:blipFill>
          <a:blip r:embed="rId4">
            <a:alphaModFix amt="98000"/>
            <a:extLst>
              <a:ext uri="{96DAC541-7B7A-43D3-8B79-37D633B846F1}">
                <asvg:svgBlip xmlns="" xmlns:asvg="http://schemas.microsoft.com/office/drawing/2016/SVG/main" r:embed="rId5"/>
              </a:ext>
            </a:extLst>
          </a:blip>
          <a:stretch>
            <a:fillRect/>
          </a:stretch>
        </p:blipFill>
        <p:spPr>
          <a:xfrm>
            <a:off x="339" y="0"/>
            <a:ext cx="12191322" cy="6858000"/>
          </a:xfrm>
          <a:prstGeom prst="rect">
            <a:avLst/>
          </a:prstGeom>
        </p:spPr>
      </p:pic>
      <p:sp>
        <p:nvSpPr>
          <p:cNvPr id="35" name="TextBox 34">
            <a:extLst>
              <a:ext uri="{FF2B5EF4-FFF2-40B4-BE49-F238E27FC236}">
                <a16:creationId xmlns="" xmlns:a16="http://schemas.microsoft.com/office/drawing/2014/main" id="{09CB126D-9CDE-41B2-A45D-3A42C8FF84BA}"/>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bg1"/>
                </a:solidFill>
                <a:sym typeface="Arial"/>
              </a:rPr>
              <a:t>© 2022 Hillstone Networks | All rights reserved.</a:t>
            </a:r>
          </a:p>
        </p:txBody>
      </p:sp>
      <p:grpSp>
        <p:nvGrpSpPr>
          <p:cNvPr id="30" name="Graphic 4">
            <a:extLst>
              <a:ext uri="{FF2B5EF4-FFF2-40B4-BE49-F238E27FC236}">
                <a16:creationId xmlns="" xmlns:a16="http://schemas.microsoft.com/office/drawing/2014/main" id="{087DACF7-F937-424B-BDC6-A2DD3B5649C5}"/>
              </a:ext>
            </a:extLst>
          </p:cNvPr>
          <p:cNvGrpSpPr/>
          <p:nvPr userDrawn="1"/>
        </p:nvGrpSpPr>
        <p:grpSpPr>
          <a:xfrm>
            <a:off x="10250227" y="584200"/>
            <a:ext cx="1368184" cy="366046"/>
            <a:chOff x="10396839" y="452766"/>
            <a:chExt cx="1368184" cy="366046"/>
          </a:xfrm>
          <a:solidFill>
            <a:schemeClr val="bg1"/>
          </a:solidFill>
        </p:grpSpPr>
        <p:sp>
          <p:nvSpPr>
            <p:cNvPr id="31" name="Freeform: Shape 30">
              <a:extLst>
                <a:ext uri="{FF2B5EF4-FFF2-40B4-BE49-F238E27FC236}">
                  <a16:creationId xmlns="" xmlns:a16="http://schemas.microsoft.com/office/drawing/2014/main" id="{5539AEBF-27F2-4BFD-9CD1-6C01F296D7CE}"/>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32" name="Freeform: Shape 31">
              <a:extLst>
                <a:ext uri="{FF2B5EF4-FFF2-40B4-BE49-F238E27FC236}">
                  <a16:creationId xmlns="" xmlns:a16="http://schemas.microsoft.com/office/drawing/2014/main" id="{08B999CB-2270-45ED-90D0-F304E8947BDF}"/>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33" name="Freeform: Shape 32">
              <a:extLst>
                <a:ext uri="{FF2B5EF4-FFF2-40B4-BE49-F238E27FC236}">
                  <a16:creationId xmlns="" xmlns:a16="http://schemas.microsoft.com/office/drawing/2014/main" id="{A4F8FED4-C881-4229-9796-6D31DE79A6A1}"/>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39" name="Freeform: Shape 38">
              <a:extLst>
                <a:ext uri="{FF2B5EF4-FFF2-40B4-BE49-F238E27FC236}">
                  <a16:creationId xmlns="" xmlns:a16="http://schemas.microsoft.com/office/drawing/2014/main" id="{938E7BC9-3723-4132-9FB6-4C1C964E6953}"/>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40" name="Freeform: Shape 39">
              <a:extLst>
                <a:ext uri="{FF2B5EF4-FFF2-40B4-BE49-F238E27FC236}">
                  <a16:creationId xmlns="" xmlns:a16="http://schemas.microsoft.com/office/drawing/2014/main" id="{D914EC38-255C-4EB8-A5F1-8F5847326D62}"/>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41" name="Freeform: Shape 40">
              <a:extLst>
                <a:ext uri="{FF2B5EF4-FFF2-40B4-BE49-F238E27FC236}">
                  <a16:creationId xmlns="" xmlns:a16="http://schemas.microsoft.com/office/drawing/2014/main" id="{992CE51E-C348-4B89-AE5D-717F821CF2C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42" name="Freeform: Shape 41">
              <a:extLst>
                <a:ext uri="{FF2B5EF4-FFF2-40B4-BE49-F238E27FC236}">
                  <a16:creationId xmlns="" xmlns:a16="http://schemas.microsoft.com/office/drawing/2014/main" id="{293DD199-508B-44F4-AF1C-61145424A7F4}"/>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43" name="Freeform: Shape 42">
              <a:extLst>
                <a:ext uri="{FF2B5EF4-FFF2-40B4-BE49-F238E27FC236}">
                  <a16:creationId xmlns="" xmlns:a16="http://schemas.microsoft.com/office/drawing/2014/main" id="{5A8041EF-BE0C-44E6-BEDE-D3AD96360970}"/>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44" name="Freeform: Shape 43">
              <a:extLst>
                <a:ext uri="{FF2B5EF4-FFF2-40B4-BE49-F238E27FC236}">
                  <a16:creationId xmlns="" xmlns:a16="http://schemas.microsoft.com/office/drawing/2014/main" id="{96878EB2-16B7-4E2D-9586-824F4A7A9B3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45" name="Freeform: Shape 44">
              <a:extLst>
                <a:ext uri="{FF2B5EF4-FFF2-40B4-BE49-F238E27FC236}">
                  <a16:creationId xmlns="" xmlns:a16="http://schemas.microsoft.com/office/drawing/2014/main" id="{C06B1D0E-5784-414D-8B49-8583140F8533}"/>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46" name="Freeform: Shape 45">
              <a:extLst>
                <a:ext uri="{FF2B5EF4-FFF2-40B4-BE49-F238E27FC236}">
                  <a16:creationId xmlns="" xmlns:a16="http://schemas.microsoft.com/office/drawing/2014/main" id="{5696C194-E56C-4E2B-A165-F12F7E1742D1}"/>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47" name="Freeform: Shape 46">
              <a:extLst>
                <a:ext uri="{FF2B5EF4-FFF2-40B4-BE49-F238E27FC236}">
                  <a16:creationId xmlns="" xmlns:a16="http://schemas.microsoft.com/office/drawing/2014/main" id="{02D7CBDC-B45D-4314-9484-F97E7CB246C7}"/>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48" name="Freeform: Shape 47">
              <a:extLst>
                <a:ext uri="{FF2B5EF4-FFF2-40B4-BE49-F238E27FC236}">
                  <a16:creationId xmlns="" xmlns:a16="http://schemas.microsoft.com/office/drawing/2014/main" id="{71B570AA-86C0-4F16-8A37-80ECC7F1CFA9}"/>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49" name="Freeform: Shape 48">
              <a:extLst>
                <a:ext uri="{FF2B5EF4-FFF2-40B4-BE49-F238E27FC236}">
                  <a16:creationId xmlns="" xmlns:a16="http://schemas.microsoft.com/office/drawing/2014/main" id="{35B21AFF-CFDB-420E-BA66-86A4EF1155B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50" name="Freeform: Shape 49">
              <a:extLst>
                <a:ext uri="{FF2B5EF4-FFF2-40B4-BE49-F238E27FC236}">
                  <a16:creationId xmlns="" xmlns:a16="http://schemas.microsoft.com/office/drawing/2014/main" id="{55B40F27-1C87-47DF-AC95-A08A708F408D}"/>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0F8DBE00-6803-43CC-8E75-F417AE593C20}"/>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F131F27D-9B8F-4C48-9AF0-3A23E158FAB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See. Understand. Act.</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a:t>
            </a:r>
          </a:p>
        </p:txBody>
      </p:sp>
      <p:sp>
        <p:nvSpPr>
          <p:cNvPr id="57" name="Slide Number Placeholder 5">
            <a:extLst>
              <a:ext uri="{FF2B5EF4-FFF2-40B4-BE49-F238E27FC236}">
                <a16:creationId xmlns="" xmlns:a16="http://schemas.microsoft.com/office/drawing/2014/main" id="{E39CE3C3-6592-4677-B50B-208C61D36641}"/>
              </a:ext>
            </a:extLst>
          </p:cNvPr>
          <p:cNvSpPr>
            <a:spLocks noGrp="1"/>
          </p:cNvSpPr>
          <p:nvPr>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chemeClr val="bg1"/>
                </a:solidFill>
                <a:latin typeface="Arial"/>
                <a:cs typeface="Arial"/>
                <a:rtl val="0"/>
              </a:defRPr>
            </a:lvl1pPr>
          </a:lstStyle>
          <a:p>
            <a:fld id="{E98FCA07-3125-49EB-99F1-64DCEC752C04}" type="slidenum">
              <a:rPr lang="en-US" smtClean="0"/>
              <a:pPr/>
              <a:t>‹#›</a:t>
            </a:fld>
            <a:endParaRPr lang="en-US" dirty="0"/>
          </a:p>
        </p:txBody>
      </p:sp>
      <p:sp>
        <p:nvSpPr>
          <p:cNvPr id="53" name="Title 1">
            <a:extLst>
              <a:ext uri="{FF2B5EF4-FFF2-40B4-BE49-F238E27FC236}">
                <a16:creationId xmlns="" xmlns:a16="http://schemas.microsoft.com/office/drawing/2014/main" id="{5E2AA770-D551-4E85-A1D6-47EE14225DBB}"/>
              </a:ext>
            </a:extLst>
          </p:cNvPr>
          <p:cNvSpPr>
            <a:spLocks noGrp="1"/>
          </p:cNvSpPr>
          <p:nvPr>
            <p:ph type="title"/>
          </p:nvPr>
        </p:nvSpPr>
        <p:spPr>
          <a:xfrm>
            <a:off x="587375" y="584200"/>
            <a:ext cx="9496987" cy="972592"/>
          </a:xfrm>
          <a:prstGeom prst="rect">
            <a:avLst/>
          </a:prstGeom>
        </p:spPr>
        <p:txBody>
          <a:bodyPr lIns="0" tIns="0" rIns="0" bIns="0"/>
          <a:lstStyle>
            <a:lvl1pPr>
              <a:defRPr b="1">
                <a:solidFill>
                  <a:schemeClr val="bg1"/>
                </a:solidFill>
              </a:defRPr>
            </a:lvl1pPr>
          </a:lstStyle>
          <a:p>
            <a:r>
              <a:rPr lang="en-US" dirty="0"/>
              <a:t>Click to edit Master title style</a:t>
            </a:r>
            <a:endParaRPr lang="es-PE" dirty="0"/>
          </a:p>
        </p:txBody>
      </p:sp>
      <p:cxnSp>
        <p:nvCxnSpPr>
          <p:cNvPr id="58" name="Straight Connector 57">
            <a:extLst>
              <a:ext uri="{FF2B5EF4-FFF2-40B4-BE49-F238E27FC236}">
                <a16:creationId xmlns="" xmlns:a16="http://schemas.microsoft.com/office/drawing/2014/main" id="{B50C4A29-36E4-4505-BDBF-35AC80A3BBFB}"/>
              </a:ext>
            </a:extLst>
          </p:cNvPr>
          <p:cNvCxnSpPr>
            <a:cxnSpLocks/>
          </p:cNvCxnSpPr>
          <p:nvPr userDrawn="1"/>
        </p:nvCxnSpPr>
        <p:spPr>
          <a:xfrm>
            <a:off x="587374" y="5882242"/>
            <a:ext cx="11017238" cy="0"/>
          </a:xfrm>
          <a:prstGeom prst="line">
            <a:avLst/>
          </a:prstGeom>
          <a:ln w="3175">
            <a:solidFill>
              <a:schemeClr val="bg1">
                <a:alpha val="46000"/>
              </a:schemeClr>
            </a:solidFill>
          </a:ln>
        </p:spPr>
        <p:style>
          <a:lnRef idx="1">
            <a:schemeClr val="accent1"/>
          </a:lnRef>
          <a:fillRef idx="0">
            <a:schemeClr val="accent1"/>
          </a:fillRef>
          <a:effectRef idx="0">
            <a:schemeClr val="accent1"/>
          </a:effectRef>
          <a:fontRef idx="minor">
            <a:schemeClr val="tx1"/>
          </a:fontRef>
        </p:style>
      </p:cxnSp>
      <p:sp>
        <p:nvSpPr>
          <p:cNvPr id="59" name="Rectangle: Diagonal Corners Rounded 58">
            <a:extLst>
              <a:ext uri="{FF2B5EF4-FFF2-40B4-BE49-F238E27FC236}">
                <a16:creationId xmlns="" xmlns:a16="http://schemas.microsoft.com/office/drawing/2014/main" id="{4A7EA79B-750E-4451-9EB2-A4A922286213}"/>
              </a:ext>
            </a:extLst>
          </p:cNvPr>
          <p:cNvSpPr/>
          <p:nvPr userDrawn="1"/>
        </p:nvSpPr>
        <p:spPr>
          <a:xfrm>
            <a:off x="596900" y="2635321"/>
            <a:ext cx="3458413" cy="1633127"/>
          </a:xfrm>
          <a:prstGeom prst="round2DiagRect">
            <a:avLst>
              <a:gd name="adj1" fmla="val 0"/>
              <a:gd name="adj2" fmla="val 0"/>
            </a:avLst>
          </a:prstGeom>
          <a:gradFill flip="none" rotWithShape="1">
            <a:gsLst>
              <a:gs pos="0">
                <a:schemeClr val="tx2">
                  <a:lumMod val="60000"/>
                  <a:lumOff val="40000"/>
                  <a:alpha val="57000"/>
                </a:schemeClr>
              </a:gs>
              <a:gs pos="100000">
                <a:schemeClr val="bg2">
                  <a:alpha val="0"/>
                </a:schemeClr>
              </a:gs>
            </a:gsLst>
            <a:lin ang="540000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0" name="Rectangle: Diagonal Corners Rounded 59">
            <a:extLst>
              <a:ext uri="{FF2B5EF4-FFF2-40B4-BE49-F238E27FC236}">
                <a16:creationId xmlns="" xmlns:a16="http://schemas.microsoft.com/office/drawing/2014/main" id="{FC97A4C4-961B-41AE-983C-54FBAD645431}"/>
              </a:ext>
            </a:extLst>
          </p:cNvPr>
          <p:cNvSpPr/>
          <p:nvPr userDrawn="1"/>
        </p:nvSpPr>
        <p:spPr>
          <a:xfrm>
            <a:off x="4371556" y="2635321"/>
            <a:ext cx="3458413" cy="1633127"/>
          </a:xfrm>
          <a:prstGeom prst="round2DiagRect">
            <a:avLst>
              <a:gd name="adj1" fmla="val 0"/>
              <a:gd name="adj2" fmla="val 0"/>
            </a:avLst>
          </a:prstGeom>
          <a:gradFill flip="none" rotWithShape="1">
            <a:gsLst>
              <a:gs pos="0">
                <a:schemeClr val="tx2">
                  <a:lumMod val="60000"/>
                  <a:lumOff val="40000"/>
                  <a:alpha val="57000"/>
                </a:schemeClr>
              </a:gs>
              <a:gs pos="100000">
                <a:schemeClr val="bg2">
                  <a:alpha val="0"/>
                </a:schemeClr>
              </a:gs>
            </a:gsLst>
            <a:lin ang="540000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 name="Rectangle: Diagonal Corners Rounded 60">
            <a:extLst>
              <a:ext uri="{FF2B5EF4-FFF2-40B4-BE49-F238E27FC236}">
                <a16:creationId xmlns="" xmlns:a16="http://schemas.microsoft.com/office/drawing/2014/main" id="{CEB84216-5DB0-4161-ACE1-2183FBB7BCB6}"/>
              </a:ext>
            </a:extLst>
          </p:cNvPr>
          <p:cNvSpPr/>
          <p:nvPr userDrawn="1"/>
        </p:nvSpPr>
        <p:spPr>
          <a:xfrm>
            <a:off x="8146213" y="2635321"/>
            <a:ext cx="3458413" cy="1633127"/>
          </a:xfrm>
          <a:prstGeom prst="round2DiagRect">
            <a:avLst>
              <a:gd name="adj1" fmla="val 0"/>
              <a:gd name="adj2" fmla="val 0"/>
            </a:avLst>
          </a:prstGeom>
          <a:gradFill flip="none" rotWithShape="1">
            <a:gsLst>
              <a:gs pos="0">
                <a:schemeClr val="tx2">
                  <a:lumMod val="60000"/>
                  <a:lumOff val="40000"/>
                  <a:alpha val="57000"/>
                </a:schemeClr>
              </a:gs>
              <a:gs pos="100000">
                <a:schemeClr val="bg2">
                  <a:alpha val="0"/>
                </a:schemeClr>
              </a:gs>
            </a:gsLst>
            <a:lin ang="540000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Oval 35">
            <a:extLst>
              <a:ext uri="{FF2B5EF4-FFF2-40B4-BE49-F238E27FC236}">
                <a16:creationId xmlns="" xmlns:a16="http://schemas.microsoft.com/office/drawing/2014/main" id="{8EB60838-D8F1-4D34-B4DE-A4B5CE64CA7B}"/>
              </a:ext>
            </a:extLst>
          </p:cNvPr>
          <p:cNvSpPr/>
          <p:nvPr userDrawn="1"/>
        </p:nvSpPr>
        <p:spPr>
          <a:xfrm>
            <a:off x="1690788" y="1996355"/>
            <a:ext cx="1270636" cy="1269072"/>
          </a:xfrm>
          <a:prstGeom prst="ellipse">
            <a:avLst/>
          </a:prstGeom>
          <a:solidFill>
            <a:schemeClr val="tx2">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9" name="Oval 28">
            <a:extLst>
              <a:ext uri="{FF2B5EF4-FFF2-40B4-BE49-F238E27FC236}">
                <a16:creationId xmlns="" xmlns:a16="http://schemas.microsoft.com/office/drawing/2014/main" id="{CD83E058-6F5B-4B66-B277-4902C7ED5619}"/>
              </a:ext>
            </a:extLst>
          </p:cNvPr>
          <p:cNvSpPr/>
          <p:nvPr userDrawn="1"/>
        </p:nvSpPr>
        <p:spPr>
          <a:xfrm>
            <a:off x="9240101" y="1996355"/>
            <a:ext cx="1270636" cy="1269072"/>
          </a:xfrm>
          <a:prstGeom prst="ellipse">
            <a:avLst/>
          </a:prstGeom>
          <a:solidFill>
            <a:schemeClr val="tx2">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4" name="Oval 33">
            <a:extLst>
              <a:ext uri="{FF2B5EF4-FFF2-40B4-BE49-F238E27FC236}">
                <a16:creationId xmlns="" xmlns:a16="http://schemas.microsoft.com/office/drawing/2014/main" id="{307DA787-3E29-49F6-AA27-E67BFB0B53ED}"/>
              </a:ext>
            </a:extLst>
          </p:cNvPr>
          <p:cNvSpPr/>
          <p:nvPr userDrawn="1"/>
        </p:nvSpPr>
        <p:spPr>
          <a:xfrm>
            <a:off x="5465444" y="1996355"/>
            <a:ext cx="1270636" cy="1269072"/>
          </a:xfrm>
          <a:prstGeom prst="ellipse">
            <a:avLst/>
          </a:prstGeom>
          <a:solidFill>
            <a:schemeClr val="tx2">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6" name="Text Placeholder 71">
            <a:extLst>
              <a:ext uri="{FF2B5EF4-FFF2-40B4-BE49-F238E27FC236}">
                <a16:creationId xmlns="" xmlns:a16="http://schemas.microsoft.com/office/drawing/2014/main" id="{FC29CB43-D2B1-4CC0-BE79-91CC5F99E3AE}"/>
              </a:ext>
            </a:extLst>
          </p:cNvPr>
          <p:cNvSpPr>
            <a:spLocks noGrp="1"/>
          </p:cNvSpPr>
          <p:nvPr>
            <p:ph type="body" sz="quarter" idx="10"/>
          </p:nvPr>
        </p:nvSpPr>
        <p:spPr>
          <a:xfrm>
            <a:off x="857981" y="3382700"/>
            <a:ext cx="2936250" cy="312483"/>
          </a:xfrm>
          <a:prstGeom prst="rect">
            <a:avLst/>
          </a:prstGeom>
        </p:spPr>
        <p:txBody>
          <a:bodyPr lIns="0" tIns="0" rIns="0" bIns="0"/>
          <a:lstStyle>
            <a:lvl1pPr algn="ctr">
              <a:defRPr sz="2400" b="1">
                <a:solidFill>
                  <a:schemeClr val="accent2"/>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77" name="Text Placeholder 73">
            <a:extLst>
              <a:ext uri="{FF2B5EF4-FFF2-40B4-BE49-F238E27FC236}">
                <a16:creationId xmlns="" xmlns:a16="http://schemas.microsoft.com/office/drawing/2014/main" id="{2DFB4D47-FB01-4EA5-AC66-F352CBE2EB81}"/>
              </a:ext>
            </a:extLst>
          </p:cNvPr>
          <p:cNvSpPr>
            <a:spLocks noGrp="1"/>
          </p:cNvSpPr>
          <p:nvPr>
            <p:ph type="body" sz="quarter" idx="11"/>
          </p:nvPr>
        </p:nvSpPr>
        <p:spPr>
          <a:xfrm>
            <a:off x="857981" y="4229515"/>
            <a:ext cx="2936250" cy="1464442"/>
          </a:xfrm>
          <a:prstGeom prst="rect">
            <a:avLst/>
          </a:prstGeom>
        </p:spPr>
        <p:txBody>
          <a:bodyPr lIns="0" tIns="0" rIns="0" bIns="0"/>
          <a:lstStyle>
            <a:lvl1pPr marL="269875" indent="-269875">
              <a:buFont typeface="Arial" panose="020B0604020202020204" pitchFamily="34" charset="0"/>
              <a:buChar char="•"/>
              <a:defRPr sz="18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78" name="Text Placeholder 71">
            <a:extLst>
              <a:ext uri="{FF2B5EF4-FFF2-40B4-BE49-F238E27FC236}">
                <a16:creationId xmlns="" xmlns:a16="http://schemas.microsoft.com/office/drawing/2014/main" id="{3A08ACF7-7E28-404A-A151-581344786EBF}"/>
              </a:ext>
            </a:extLst>
          </p:cNvPr>
          <p:cNvSpPr>
            <a:spLocks noGrp="1"/>
          </p:cNvSpPr>
          <p:nvPr>
            <p:ph type="body" sz="quarter" idx="12"/>
          </p:nvPr>
        </p:nvSpPr>
        <p:spPr>
          <a:xfrm>
            <a:off x="4632637" y="3382700"/>
            <a:ext cx="2936250" cy="312483"/>
          </a:xfrm>
          <a:prstGeom prst="rect">
            <a:avLst/>
          </a:prstGeom>
        </p:spPr>
        <p:txBody>
          <a:bodyPr lIns="0" tIns="0" rIns="0" bIns="0"/>
          <a:lstStyle>
            <a:lvl1pPr algn="ctr">
              <a:defRPr sz="2400" b="1">
                <a:solidFill>
                  <a:schemeClr val="accent3"/>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79" name="Text Placeholder 73">
            <a:extLst>
              <a:ext uri="{FF2B5EF4-FFF2-40B4-BE49-F238E27FC236}">
                <a16:creationId xmlns="" xmlns:a16="http://schemas.microsoft.com/office/drawing/2014/main" id="{2BA66F4D-3873-42BA-908F-194108F69962}"/>
              </a:ext>
            </a:extLst>
          </p:cNvPr>
          <p:cNvSpPr>
            <a:spLocks noGrp="1"/>
          </p:cNvSpPr>
          <p:nvPr>
            <p:ph type="body" sz="quarter" idx="13"/>
          </p:nvPr>
        </p:nvSpPr>
        <p:spPr>
          <a:xfrm>
            <a:off x="4632637" y="4229515"/>
            <a:ext cx="2936250" cy="1464442"/>
          </a:xfrm>
          <a:prstGeom prst="rect">
            <a:avLst/>
          </a:prstGeom>
        </p:spPr>
        <p:txBody>
          <a:bodyPr lIns="0" tIns="0" rIns="0" bIns="0"/>
          <a:lstStyle>
            <a:lvl1pPr marL="269875" indent="-269875">
              <a:buFont typeface="Arial" panose="020B0604020202020204" pitchFamily="34" charset="0"/>
              <a:buChar char="•"/>
              <a:defRPr sz="18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80" name="Text Placeholder 71">
            <a:extLst>
              <a:ext uri="{FF2B5EF4-FFF2-40B4-BE49-F238E27FC236}">
                <a16:creationId xmlns="" xmlns:a16="http://schemas.microsoft.com/office/drawing/2014/main" id="{FDC15A62-417F-476E-A734-CE5A866EB507}"/>
              </a:ext>
            </a:extLst>
          </p:cNvPr>
          <p:cNvSpPr>
            <a:spLocks noGrp="1"/>
          </p:cNvSpPr>
          <p:nvPr>
            <p:ph type="body" sz="quarter" idx="14"/>
          </p:nvPr>
        </p:nvSpPr>
        <p:spPr>
          <a:xfrm>
            <a:off x="8407294" y="3382700"/>
            <a:ext cx="2936250" cy="312483"/>
          </a:xfrm>
          <a:prstGeom prst="rect">
            <a:avLst/>
          </a:prstGeom>
        </p:spPr>
        <p:txBody>
          <a:bodyPr lIns="0" tIns="0" rIns="0" bIns="0"/>
          <a:lstStyle>
            <a:lvl1pPr algn="ctr">
              <a:defRPr sz="2400" b="1">
                <a:solidFill>
                  <a:schemeClr val="accent5"/>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81" name="Text Placeholder 73">
            <a:extLst>
              <a:ext uri="{FF2B5EF4-FFF2-40B4-BE49-F238E27FC236}">
                <a16:creationId xmlns="" xmlns:a16="http://schemas.microsoft.com/office/drawing/2014/main" id="{434928DB-C662-4418-A5B0-C1C406A07F2B}"/>
              </a:ext>
            </a:extLst>
          </p:cNvPr>
          <p:cNvSpPr>
            <a:spLocks noGrp="1"/>
          </p:cNvSpPr>
          <p:nvPr>
            <p:ph type="body" sz="quarter" idx="15"/>
          </p:nvPr>
        </p:nvSpPr>
        <p:spPr>
          <a:xfrm>
            <a:off x="8407294" y="4229515"/>
            <a:ext cx="2936250" cy="1464442"/>
          </a:xfrm>
          <a:prstGeom prst="rect">
            <a:avLst/>
          </a:prstGeom>
        </p:spPr>
        <p:txBody>
          <a:bodyPr lIns="0" tIns="0" rIns="0" bIns="0"/>
          <a:lstStyle>
            <a:lvl1pPr marL="269875" indent="-269875">
              <a:buFont typeface="Arial" panose="020B0604020202020204" pitchFamily="34" charset="0"/>
              <a:buChar char="•"/>
              <a:defRPr sz="18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67" name="Oval 66">
            <a:extLst>
              <a:ext uri="{FF2B5EF4-FFF2-40B4-BE49-F238E27FC236}">
                <a16:creationId xmlns="" xmlns:a16="http://schemas.microsoft.com/office/drawing/2014/main" id="{215BFB8B-08B5-4C9F-A75F-96C9A71CC82F}"/>
              </a:ext>
            </a:extLst>
          </p:cNvPr>
          <p:cNvSpPr/>
          <p:nvPr userDrawn="1"/>
        </p:nvSpPr>
        <p:spPr>
          <a:xfrm>
            <a:off x="1881506" y="2186291"/>
            <a:ext cx="889200" cy="889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 xmlns:a16="http://schemas.microsoft.com/office/drawing/2014/main" id="{812D96FC-E2FF-4B69-AEDE-CFDD39B7A90E}"/>
              </a:ext>
            </a:extLst>
          </p:cNvPr>
          <p:cNvSpPr/>
          <p:nvPr userDrawn="1"/>
        </p:nvSpPr>
        <p:spPr>
          <a:xfrm>
            <a:off x="5648071" y="2186291"/>
            <a:ext cx="889200" cy="8892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 xmlns:a16="http://schemas.microsoft.com/office/drawing/2014/main" id="{7BD8B4CE-C325-437C-9483-045285A78F7F}"/>
              </a:ext>
            </a:extLst>
          </p:cNvPr>
          <p:cNvSpPr/>
          <p:nvPr userDrawn="1"/>
        </p:nvSpPr>
        <p:spPr>
          <a:xfrm>
            <a:off x="9422727" y="2186291"/>
            <a:ext cx="889200" cy="8892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4" name="Graphic 53">
            <a:extLst>
              <a:ext uri="{FF2B5EF4-FFF2-40B4-BE49-F238E27FC236}">
                <a16:creationId xmlns="" xmlns:a16="http://schemas.microsoft.com/office/drawing/2014/main" id="{2971858A-D564-4F6E-AE82-0EBA8A238A8A}"/>
              </a:ext>
            </a:extLst>
          </p:cNvPr>
          <p:cNvPicPr>
            <a:picLocks noChangeAspect="1"/>
          </p:cNvPicPr>
          <p:nvPr userDrawn="1"/>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2089602" y="2394387"/>
            <a:ext cx="473009" cy="473009"/>
          </a:xfrm>
          <a:prstGeom prst="rect">
            <a:avLst/>
          </a:prstGeom>
        </p:spPr>
      </p:pic>
      <p:pic>
        <p:nvPicPr>
          <p:cNvPr id="62" name="Graphic 61">
            <a:extLst>
              <a:ext uri="{FF2B5EF4-FFF2-40B4-BE49-F238E27FC236}">
                <a16:creationId xmlns="" xmlns:a16="http://schemas.microsoft.com/office/drawing/2014/main" id="{6C6CB49B-8647-4BBE-9E51-3C29C0E627CC}"/>
              </a:ext>
            </a:extLst>
          </p:cNvPr>
          <p:cNvPicPr>
            <a:picLocks noChangeAspect="1"/>
          </p:cNvPicPr>
          <p:nvPr userDrawn="1"/>
        </p:nvPicPr>
        <p:blipFill>
          <a:blip r:embed="rId8" cstate="email">
            <a:extLst>
              <a:ext uri="{28A0092B-C50C-407E-A947-70E740481C1C}">
                <a14:useLocalDpi xmlns:a14="http://schemas.microsoft.com/office/drawing/2010/main"/>
              </a:ext>
              <a:ext uri="{96DAC541-7B7A-43D3-8B79-37D633B846F1}">
                <asvg:svgBlip xmlns="" xmlns:asvg="http://schemas.microsoft.com/office/drawing/2016/SVG/main" r:embed="rId9"/>
              </a:ext>
            </a:extLst>
          </a:blip>
          <a:stretch>
            <a:fillRect/>
          </a:stretch>
        </p:blipFill>
        <p:spPr>
          <a:xfrm>
            <a:off x="5863045" y="2401265"/>
            <a:ext cx="459252" cy="459252"/>
          </a:xfrm>
          <a:prstGeom prst="rect">
            <a:avLst/>
          </a:prstGeom>
        </p:spPr>
      </p:pic>
      <p:pic>
        <p:nvPicPr>
          <p:cNvPr id="63" name="Graphic 62">
            <a:extLst>
              <a:ext uri="{FF2B5EF4-FFF2-40B4-BE49-F238E27FC236}">
                <a16:creationId xmlns="" xmlns:a16="http://schemas.microsoft.com/office/drawing/2014/main" id="{AEAB82B9-AE7E-4BA0-B1FA-9A244C345BFE}"/>
              </a:ext>
            </a:extLst>
          </p:cNvPr>
          <p:cNvPicPr>
            <a:picLocks noChangeAspect="1"/>
          </p:cNvPicPr>
          <p:nvPr userDrawn="1"/>
        </p:nvPicPr>
        <p:blipFill>
          <a:blip r:embed="rId10" cstate="email">
            <a:extLst>
              <a:ext uri="{28A0092B-C50C-407E-A947-70E740481C1C}">
                <a14:useLocalDpi xmlns:a14="http://schemas.microsoft.com/office/drawing/2010/main"/>
              </a:ext>
              <a:ext uri="{96DAC541-7B7A-43D3-8B79-37D633B846F1}">
                <asvg:svgBlip xmlns="" xmlns:asvg="http://schemas.microsoft.com/office/drawing/2016/SVG/main" r:embed="rId11"/>
              </a:ext>
            </a:extLst>
          </a:blip>
          <a:stretch>
            <a:fillRect/>
          </a:stretch>
        </p:blipFill>
        <p:spPr>
          <a:xfrm>
            <a:off x="9652508" y="2416072"/>
            <a:ext cx="429638" cy="429638"/>
          </a:xfrm>
          <a:prstGeom prst="rect">
            <a:avLst/>
          </a:prstGeom>
        </p:spPr>
      </p:pic>
    </p:spTree>
    <p:extLst>
      <p:ext uri="{BB962C8B-B14F-4D97-AF65-F5344CB8AC3E}">
        <p14:creationId xmlns:p14="http://schemas.microsoft.com/office/powerpoint/2010/main" val="313609708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and Content Grey Color Object">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49BDDF07-52F3-A14B-B164-31B321C79B96}"/>
              </a:ext>
            </a:extLst>
          </p:cNvPr>
          <p:cNvSpPr/>
          <p:nvPr userDrawn="1"/>
        </p:nvSpPr>
        <p:spPr>
          <a:xfrm>
            <a:off x="0" y="0"/>
            <a:ext cx="3381829" cy="6858000"/>
          </a:xfrm>
          <a:prstGeom prst="rect">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2">
            <a:extLst>
              <a:ext uri="{FF2B5EF4-FFF2-40B4-BE49-F238E27FC236}">
                <a16:creationId xmlns="" xmlns:a16="http://schemas.microsoft.com/office/drawing/2014/main" id="{A245161E-0DB7-4647-9F03-C0A5ED050F41}"/>
              </a:ext>
            </a:extLst>
          </p:cNvPr>
          <p:cNvSpPr>
            <a:spLocks noGrp="1"/>
          </p:cNvSpPr>
          <p:nvPr>
            <p:ph idx="1"/>
          </p:nvPr>
        </p:nvSpPr>
        <p:spPr>
          <a:xfrm>
            <a:off x="3831770" y="1268759"/>
            <a:ext cx="7855582" cy="5040561"/>
          </a:xfrm>
          <a:prstGeom prst="rect">
            <a:avLst/>
          </a:prstGeom>
        </p:spPr>
        <p:txBody>
          <a:bodyPr vert="horz" lIns="91440" tIns="45720" rIns="91440" bIns="45720" rtlCol="0">
            <a:normAutofit/>
          </a:bodyPr>
          <a:lstStyle>
            <a:lvl1pPr>
              <a:defRPr>
                <a:solidFill>
                  <a:srgbClr val="767171"/>
                </a:solidFill>
              </a:defRPr>
            </a:lvl1pPr>
          </a:lstStyle>
          <a:p>
            <a:pPr lvl="0"/>
            <a:endParaRPr lang="en-US" dirty="0"/>
          </a:p>
        </p:txBody>
      </p:sp>
      <p:sp>
        <p:nvSpPr>
          <p:cNvPr id="2" name="Title 1">
            <a:extLst>
              <a:ext uri="{FF2B5EF4-FFF2-40B4-BE49-F238E27FC236}">
                <a16:creationId xmlns="" xmlns:a16="http://schemas.microsoft.com/office/drawing/2014/main" id="{66FAB935-9AC2-44B6-8913-52FA491B8958}"/>
              </a:ext>
            </a:extLst>
          </p:cNvPr>
          <p:cNvSpPr>
            <a:spLocks noGrp="1"/>
          </p:cNvSpPr>
          <p:nvPr>
            <p:ph type="title"/>
          </p:nvPr>
        </p:nvSpPr>
        <p:spPr>
          <a:xfrm>
            <a:off x="3831770" y="475488"/>
            <a:ext cx="6510094" cy="576072"/>
          </a:xfrm>
        </p:spPr>
        <p:txBody>
          <a:bodyPr/>
          <a:lstStyle>
            <a:lvl1pPr algn="l">
              <a:defRPr/>
            </a:lvl1pPr>
          </a:lstStyle>
          <a:p>
            <a:endParaRPr lang="en-US" dirty="0"/>
          </a:p>
        </p:txBody>
      </p:sp>
    </p:spTree>
    <p:extLst>
      <p:ext uri="{BB962C8B-B14F-4D97-AF65-F5344CB8AC3E}">
        <p14:creationId xmlns:p14="http://schemas.microsoft.com/office/powerpoint/2010/main" val="36786841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_Title and Content Green Color">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49BDDF07-52F3-A14B-B164-31B321C79B96}"/>
              </a:ext>
            </a:extLst>
          </p:cNvPr>
          <p:cNvSpPr/>
          <p:nvPr userDrawn="1"/>
        </p:nvSpPr>
        <p:spPr>
          <a:xfrm>
            <a:off x="0" y="0"/>
            <a:ext cx="3381829" cy="6858000"/>
          </a:xfrm>
          <a:prstGeom prst="rect">
            <a:avLst/>
          </a:prstGeom>
          <a:solidFill>
            <a:srgbClr val="22B5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B9B9E170-1227-4B67-86E9-0DBE90989230}"/>
              </a:ext>
            </a:extLst>
          </p:cNvPr>
          <p:cNvSpPr>
            <a:spLocks noGrp="1"/>
          </p:cNvSpPr>
          <p:nvPr>
            <p:ph sz="quarter" idx="11"/>
          </p:nvPr>
        </p:nvSpPr>
        <p:spPr>
          <a:xfrm>
            <a:off x="3832399" y="1268760"/>
            <a:ext cx="7854950" cy="5040313"/>
          </a:xfrm>
          <a:prstGeom prst="rect">
            <a:avLst/>
          </a:prstGeom>
        </p:spPr>
        <p:txBody>
          <a:bodyPr/>
          <a:lstStyle>
            <a:lvl1pPr>
              <a:defRPr>
                <a:solidFill>
                  <a:srgbClr val="767171"/>
                </a:solidFill>
              </a:defRPr>
            </a:lvl1pPr>
            <a:lvl2pPr>
              <a:defRPr>
                <a:solidFill>
                  <a:srgbClr val="767171"/>
                </a:solidFill>
              </a:defRPr>
            </a:lvl2pPr>
            <a:lvl3pPr>
              <a:defRPr>
                <a:solidFill>
                  <a:srgbClr val="767171"/>
                </a:solidFill>
              </a:defRPr>
            </a:lvl3pPr>
            <a:lvl4pPr>
              <a:defRPr>
                <a:solidFill>
                  <a:srgbClr val="767171"/>
                </a:solidFill>
              </a:defRPr>
            </a:lvl4pPr>
            <a:lvl5pPr>
              <a:defRPr>
                <a:solidFill>
                  <a:srgbClr val="76717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 xmlns:a16="http://schemas.microsoft.com/office/drawing/2014/main" id="{67A17604-D52D-411C-A590-9329E092F8BF}"/>
              </a:ext>
            </a:extLst>
          </p:cNvPr>
          <p:cNvSpPr>
            <a:spLocks noGrp="1"/>
          </p:cNvSpPr>
          <p:nvPr>
            <p:ph type="title"/>
          </p:nvPr>
        </p:nvSpPr>
        <p:spPr>
          <a:xfrm>
            <a:off x="3832398" y="475488"/>
            <a:ext cx="6509465" cy="576072"/>
          </a:xfrm>
        </p:spPr>
        <p:txBody>
          <a:bodyPr/>
          <a:lstStyle>
            <a:lvl1pPr algn="l">
              <a:defRPr/>
            </a:lvl1pPr>
          </a:lstStyle>
          <a:p>
            <a:endParaRPr lang="en-US" dirty="0"/>
          </a:p>
        </p:txBody>
      </p:sp>
    </p:spTree>
    <p:extLst>
      <p:ext uri="{BB962C8B-B14F-4D97-AF65-F5344CB8AC3E}">
        <p14:creationId xmlns:p14="http://schemas.microsoft.com/office/powerpoint/2010/main" val="39632099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_Title and Content Grey Color">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49BDDF07-52F3-A14B-B164-31B321C79B96}"/>
              </a:ext>
            </a:extLst>
          </p:cNvPr>
          <p:cNvSpPr/>
          <p:nvPr userDrawn="1"/>
        </p:nvSpPr>
        <p:spPr>
          <a:xfrm>
            <a:off x="0" y="0"/>
            <a:ext cx="3381829" cy="6858000"/>
          </a:xfrm>
          <a:prstGeom prst="rect">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2">
            <a:extLst>
              <a:ext uri="{FF2B5EF4-FFF2-40B4-BE49-F238E27FC236}">
                <a16:creationId xmlns="" xmlns:a16="http://schemas.microsoft.com/office/drawing/2014/main" id="{7B0BFCFC-98F8-4C15-A1A7-9EF3E3D1F5C1}"/>
              </a:ext>
            </a:extLst>
          </p:cNvPr>
          <p:cNvSpPr>
            <a:spLocks noGrp="1"/>
          </p:cNvSpPr>
          <p:nvPr>
            <p:ph sz="quarter" idx="11"/>
          </p:nvPr>
        </p:nvSpPr>
        <p:spPr>
          <a:xfrm>
            <a:off x="3832399" y="1268760"/>
            <a:ext cx="7854950" cy="5040313"/>
          </a:xfrm>
          <a:prstGeom prst="rect">
            <a:avLst/>
          </a:prstGeom>
        </p:spPr>
        <p:txBody>
          <a:bodyPr/>
          <a:lstStyle>
            <a:lvl1pPr>
              <a:defRPr>
                <a:solidFill>
                  <a:srgbClr val="767171"/>
                </a:solidFill>
              </a:defRPr>
            </a:lvl1pPr>
            <a:lvl2pPr>
              <a:defRPr>
                <a:solidFill>
                  <a:srgbClr val="767171"/>
                </a:solidFill>
              </a:defRPr>
            </a:lvl2pPr>
            <a:lvl3pPr>
              <a:defRPr>
                <a:solidFill>
                  <a:srgbClr val="767171"/>
                </a:solidFill>
              </a:defRPr>
            </a:lvl3pPr>
            <a:lvl4pPr>
              <a:defRPr>
                <a:solidFill>
                  <a:srgbClr val="767171"/>
                </a:solidFill>
              </a:defRPr>
            </a:lvl4pPr>
            <a:lvl5pPr>
              <a:defRPr>
                <a:solidFill>
                  <a:srgbClr val="76717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 xmlns:a16="http://schemas.microsoft.com/office/drawing/2014/main" id="{1AB5F99B-391A-4B8B-AD18-FCD5E31F4787}"/>
              </a:ext>
            </a:extLst>
          </p:cNvPr>
          <p:cNvSpPr>
            <a:spLocks noGrp="1"/>
          </p:cNvSpPr>
          <p:nvPr>
            <p:ph type="title"/>
          </p:nvPr>
        </p:nvSpPr>
        <p:spPr>
          <a:xfrm>
            <a:off x="3832398" y="475488"/>
            <a:ext cx="6509465" cy="576072"/>
          </a:xfrm>
        </p:spPr>
        <p:txBody>
          <a:bodyPr/>
          <a:lstStyle>
            <a:lvl1pPr algn="l">
              <a:defRPr/>
            </a:lvl1pPr>
          </a:lstStyle>
          <a:p>
            <a:endParaRPr lang="en-US" dirty="0"/>
          </a:p>
        </p:txBody>
      </p:sp>
    </p:spTree>
    <p:extLst>
      <p:ext uri="{BB962C8B-B14F-4D97-AF65-F5344CB8AC3E}">
        <p14:creationId xmlns:p14="http://schemas.microsoft.com/office/powerpoint/2010/main" val="109330590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itle and Content Full">
    <p:spTree>
      <p:nvGrpSpPr>
        <p:cNvPr id="1" name=""/>
        <p:cNvGrpSpPr/>
        <p:nvPr/>
      </p:nvGrpSpPr>
      <p:grpSpPr>
        <a:xfrm>
          <a:off x="0" y="0"/>
          <a:ext cx="0" cy="0"/>
          <a:chOff x="0" y="0"/>
          <a:chExt cx="0" cy="0"/>
        </a:xfrm>
      </p:grpSpPr>
      <p:pic>
        <p:nvPicPr>
          <p:cNvPr id="11" name="Picture 10">
            <a:extLst>
              <a:ext uri="{FF2B5EF4-FFF2-40B4-BE49-F238E27FC236}">
                <a16:creationId xmlns="" xmlns:a16="http://schemas.microsoft.com/office/drawing/2014/main" id="{C488F61F-BB64-E142-A0B6-4DB1D542FF0A}"/>
              </a:ext>
            </a:extLst>
          </p:cNvPr>
          <p:cNvPicPr>
            <a:picLocks noChangeAspect="1"/>
          </p:cNvPicPr>
          <p:nvPr userDrawn="1"/>
        </p:nvPicPr>
        <p:blipFill>
          <a:blip r:embed="rId2"/>
          <a:stretch>
            <a:fillRect/>
          </a:stretch>
        </p:blipFill>
        <p:spPr>
          <a:xfrm>
            <a:off x="10403826" y="267695"/>
            <a:ext cx="1532046" cy="413136"/>
          </a:xfrm>
          <a:prstGeom prst="rect">
            <a:avLst/>
          </a:prstGeom>
        </p:spPr>
      </p:pic>
      <p:sp>
        <p:nvSpPr>
          <p:cNvPr id="10" name="Text Placeholder 2">
            <a:extLst>
              <a:ext uri="{FF2B5EF4-FFF2-40B4-BE49-F238E27FC236}">
                <a16:creationId xmlns="" xmlns:a16="http://schemas.microsoft.com/office/drawing/2014/main" id="{D54C8A81-6375-46FD-8838-A0C8499F6B08}"/>
              </a:ext>
            </a:extLst>
          </p:cNvPr>
          <p:cNvSpPr>
            <a:spLocks noGrp="1"/>
          </p:cNvSpPr>
          <p:nvPr>
            <p:ph type="body" sz="quarter" idx="10"/>
          </p:nvPr>
        </p:nvSpPr>
        <p:spPr>
          <a:xfrm>
            <a:off x="577800" y="1268760"/>
            <a:ext cx="11053813" cy="5001859"/>
          </a:xfrm>
          <a:prstGeom prst="rect">
            <a:avLst/>
          </a:prstGeom>
        </p:spPr>
        <p:txBody>
          <a:bodyPr/>
          <a:lstStyle>
            <a:lvl1pPr>
              <a:defRPr>
                <a:solidFill>
                  <a:srgbClr val="767171"/>
                </a:solidFill>
              </a:defRPr>
            </a:lvl1pPr>
            <a:lvl2pPr>
              <a:defRPr>
                <a:solidFill>
                  <a:srgbClr val="767171"/>
                </a:solidFill>
              </a:defRPr>
            </a:lvl2pPr>
            <a:lvl3pPr>
              <a:defRPr>
                <a:solidFill>
                  <a:srgbClr val="767171"/>
                </a:solidFill>
              </a:defRPr>
            </a:lvl3pPr>
            <a:lvl4pPr>
              <a:defRPr>
                <a:solidFill>
                  <a:srgbClr val="767171"/>
                </a:solidFill>
              </a:defRPr>
            </a:lvl4pPr>
            <a:lvl5pPr>
              <a:defRPr>
                <a:solidFill>
                  <a:srgbClr val="76717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2">
            <a:extLst>
              <a:ext uri="{FF2B5EF4-FFF2-40B4-BE49-F238E27FC236}">
                <a16:creationId xmlns="" xmlns:a16="http://schemas.microsoft.com/office/drawing/2014/main" id="{C45873D1-E274-49E7-B818-8F0E396A6358}"/>
              </a:ext>
            </a:extLst>
          </p:cNvPr>
          <p:cNvSpPr>
            <a:spLocks noGrp="1"/>
          </p:cNvSpPr>
          <p:nvPr>
            <p:ph type="title"/>
          </p:nvPr>
        </p:nvSpPr>
        <p:spPr/>
        <p:txBody>
          <a:bodyPr/>
          <a:lstStyle/>
          <a:p>
            <a:endParaRPr lang="en-US" dirty="0"/>
          </a:p>
        </p:txBody>
      </p:sp>
    </p:spTree>
    <p:extLst>
      <p:ext uri="{BB962C8B-B14F-4D97-AF65-F5344CB8AC3E}">
        <p14:creationId xmlns:p14="http://schemas.microsoft.com/office/powerpoint/2010/main" val="258378118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End Slide with Contact Info">
    <p:spTree>
      <p:nvGrpSpPr>
        <p:cNvPr id="1" name=""/>
        <p:cNvGrpSpPr/>
        <p:nvPr/>
      </p:nvGrpSpPr>
      <p:grpSpPr>
        <a:xfrm>
          <a:off x="0" y="0"/>
          <a:ext cx="0" cy="0"/>
          <a:chOff x="0" y="0"/>
          <a:chExt cx="0" cy="0"/>
        </a:xfrm>
      </p:grpSpPr>
      <p:pic>
        <p:nvPicPr>
          <p:cNvPr id="11" name="Picture 10" descr="A person standing in front of a car&#10;&#10;Description automatically generated">
            <a:extLst>
              <a:ext uri="{FF2B5EF4-FFF2-40B4-BE49-F238E27FC236}">
                <a16:creationId xmlns="" xmlns:a16="http://schemas.microsoft.com/office/drawing/2014/main" id="{A5375C68-B984-0C46-8E1E-05600318B077}"/>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9" name="Picture 8">
            <a:extLst>
              <a:ext uri="{FF2B5EF4-FFF2-40B4-BE49-F238E27FC236}">
                <a16:creationId xmlns="" xmlns:a16="http://schemas.microsoft.com/office/drawing/2014/main" id="{8358BD26-8F12-42F0-B5CE-643B789B82DA}"/>
              </a:ext>
            </a:extLst>
          </p:cNvPr>
          <p:cNvPicPr>
            <a:picLocks noChangeAspect="1"/>
          </p:cNvPicPr>
          <p:nvPr userDrawn="1"/>
        </p:nvPicPr>
        <p:blipFill>
          <a:blip r:embed="rId3"/>
          <a:stretch>
            <a:fillRect/>
          </a:stretch>
        </p:blipFill>
        <p:spPr>
          <a:xfrm>
            <a:off x="837453" y="776037"/>
            <a:ext cx="4456175" cy="5305926"/>
          </a:xfrm>
          <a:prstGeom prst="rect">
            <a:avLst/>
          </a:prstGeom>
        </p:spPr>
      </p:pic>
      <p:sp>
        <p:nvSpPr>
          <p:cNvPr id="10" name="Rectangle 9">
            <a:extLst>
              <a:ext uri="{FF2B5EF4-FFF2-40B4-BE49-F238E27FC236}">
                <a16:creationId xmlns="" xmlns:a16="http://schemas.microsoft.com/office/drawing/2014/main" id="{77B59E1A-7DE5-43EA-BA90-6DF948F18395}"/>
              </a:ext>
            </a:extLst>
          </p:cNvPr>
          <p:cNvSpPr/>
          <p:nvPr userDrawn="1"/>
        </p:nvSpPr>
        <p:spPr>
          <a:xfrm>
            <a:off x="11354547" y="4114800"/>
            <a:ext cx="837453" cy="22839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12" name="Picture 11">
            <a:extLst>
              <a:ext uri="{FF2B5EF4-FFF2-40B4-BE49-F238E27FC236}">
                <a16:creationId xmlns="" xmlns:a16="http://schemas.microsoft.com/office/drawing/2014/main" id="{A3DD9D06-753E-4B8C-B1D0-FBCE4B6E6BF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t="-1" r="80462" b="-10696"/>
          <a:stretch/>
        </p:blipFill>
        <p:spPr>
          <a:xfrm>
            <a:off x="11581471" y="4306956"/>
            <a:ext cx="449498" cy="407473"/>
          </a:xfrm>
          <a:prstGeom prst="rect">
            <a:avLst/>
          </a:prstGeom>
        </p:spPr>
      </p:pic>
      <p:pic>
        <p:nvPicPr>
          <p:cNvPr id="13" name="Picture 12">
            <a:extLst>
              <a:ext uri="{FF2B5EF4-FFF2-40B4-BE49-F238E27FC236}">
                <a16:creationId xmlns="" xmlns:a16="http://schemas.microsoft.com/office/drawing/2014/main" id="{64293A5B-8A77-4AD7-998F-C398DB4AE97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24855" t="-1" r="53790" b="-1"/>
          <a:stretch/>
        </p:blipFill>
        <p:spPr>
          <a:xfrm>
            <a:off x="11539677" y="4800251"/>
            <a:ext cx="491292" cy="368101"/>
          </a:xfrm>
          <a:prstGeom prst="rect">
            <a:avLst/>
          </a:prstGeom>
        </p:spPr>
      </p:pic>
      <p:pic>
        <p:nvPicPr>
          <p:cNvPr id="14" name="Picture 13">
            <a:extLst>
              <a:ext uri="{FF2B5EF4-FFF2-40B4-BE49-F238E27FC236}">
                <a16:creationId xmlns="" xmlns:a16="http://schemas.microsoft.com/office/drawing/2014/main" id="{BEE5DEE5-7C2B-43DF-9AE7-9A45EAB96FDE}"/>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50393" t="1" r="26596" b="5425"/>
          <a:stretch/>
        </p:blipFill>
        <p:spPr>
          <a:xfrm>
            <a:off x="11501579" y="5291107"/>
            <a:ext cx="529390" cy="348129"/>
          </a:xfrm>
          <a:prstGeom prst="rect">
            <a:avLst/>
          </a:prstGeom>
        </p:spPr>
      </p:pic>
      <p:pic>
        <p:nvPicPr>
          <p:cNvPr id="15" name="Picture 14">
            <a:extLst>
              <a:ext uri="{FF2B5EF4-FFF2-40B4-BE49-F238E27FC236}">
                <a16:creationId xmlns="" xmlns:a16="http://schemas.microsoft.com/office/drawing/2014/main" id="{3FC0CF79-2183-462D-AF8B-B061BDEBE35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73404" t="1" b="5425"/>
          <a:stretch/>
        </p:blipFill>
        <p:spPr>
          <a:xfrm>
            <a:off x="11405934" y="5781962"/>
            <a:ext cx="611871" cy="348129"/>
          </a:xfrm>
          <a:prstGeom prst="rect">
            <a:avLst/>
          </a:prstGeom>
        </p:spPr>
      </p:pic>
      <p:sp>
        <p:nvSpPr>
          <p:cNvPr id="18" name="Rectangle 17">
            <a:extLst>
              <a:ext uri="{FF2B5EF4-FFF2-40B4-BE49-F238E27FC236}">
                <a16:creationId xmlns="" xmlns:a16="http://schemas.microsoft.com/office/drawing/2014/main" id="{7AC3E8EA-12E1-406F-A8D4-46B13BBEE551}"/>
              </a:ext>
            </a:extLst>
          </p:cNvPr>
          <p:cNvSpPr/>
          <p:nvPr userDrawn="1"/>
        </p:nvSpPr>
        <p:spPr>
          <a:xfrm>
            <a:off x="5084047" y="4197511"/>
            <a:ext cx="6096000" cy="2118529"/>
          </a:xfrm>
          <a:prstGeom prst="rect">
            <a:avLst/>
          </a:prstGeom>
        </p:spPr>
        <p:txBody>
          <a:bodyPr>
            <a:spAutoFit/>
          </a:bodyPr>
          <a:lstStyle/>
          <a:p>
            <a:pPr algn="r">
              <a:lnSpc>
                <a:spcPct val="150000"/>
              </a:lnSpc>
            </a:pPr>
            <a:r>
              <a:rPr lang="es-ES" dirty="0">
                <a:solidFill>
                  <a:schemeClr val="bg1"/>
                </a:solidFill>
              </a:rPr>
              <a:t>+1 408 508 6750</a:t>
            </a:r>
          </a:p>
          <a:p>
            <a:pPr algn="r">
              <a:lnSpc>
                <a:spcPct val="150000"/>
              </a:lnSpc>
            </a:pPr>
            <a:r>
              <a:rPr lang="es-ES" dirty="0">
                <a:solidFill>
                  <a:schemeClr val="bg1"/>
                </a:solidFill>
              </a:rPr>
              <a:t>inquiry@hillstonenet.com</a:t>
            </a:r>
          </a:p>
          <a:p>
            <a:pPr algn="r">
              <a:lnSpc>
                <a:spcPct val="150000"/>
              </a:lnSpc>
            </a:pPr>
            <a:r>
              <a:rPr lang="es-ES" dirty="0">
                <a:solidFill>
                  <a:schemeClr val="bg1"/>
                </a:solidFill>
              </a:rPr>
              <a:t>5201 Great </a:t>
            </a:r>
            <a:r>
              <a:rPr lang="es-ES" dirty="0" err="1">
                <a:solidFill>
                  <a:schemeClr val="bg1"/>
                </a:solidFill>
              </a:rPr>
              <a:t>America</a:t>
            </a:r>
            <a:r>
              <a:rPr lang="es-ES" dirty="0">
                <a:solidFill>
                  <a:schemeClr val="bg1"/>
                </a:solidFill>
              </a:rPr>
              <a:t> </a:t>
            </a:r>
            <a:r>
              <a:rPr lang="es-ES" dirty="0" err="1">
                <a:solidFill>
                  <a:schemeClr val="bg1"/>
                </a:solidFill>
              </a:rPr>
              <a:t>Pkwy</a:t>
            </a:r>
            <a:r>
              <a:rPr lang="es-ES" dirty="0">
                <a:solidFill>
                  <a:schemeClr val="bg1"/>
                </a:solidFill>
              </a:rPr>
              <a:t>, #420</a:t>
            </a:r>
          </a:p>
          <a:p>
            <a:pPr algn="r">
              <a:lnSpc>
                <a:spcPct val="150000"/>
              </a:lnSpc>
            </a:pPr>
            <a:r>
              <a:rPr lang="es-ES" dirty="0">
                <a:solidFill>
                  <a:schemeClr val="bg1"/>
                </a:solidFill>
              </a:rPr>
              <a:t>Santa Clara, CA 95054</a:t>
            </a:r>
          </a:p>
          <a:p>
            <a:pPr algn="r">
              <a:lnSpc>
                <a:spcPct val="150000"/>
              </a:lnSpc>
            </a:pPr>
            <a:r>
              <a:rPr lang="es-ES" dirty="0">
                <a:solidFill>
                  <a:schemeClr val="bg1"/>
                </a:solidFill>
              </a:rPr>
              <a:t>www.hillstonenet.com</a:t>
            </a:r>
          </a:p>
        </p:txBody>
      </p:sp>
    </p:spTree>
    <p:extLst>
      <p:ext uri="{BB962C8B-B14F-4D97-AF65-F5344CB8AC3E}">
        <p14:creationId xmlns:p14="http://schemas.microsoft.com/office/powerpoint/2010/main" val="2101855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3 colomn content slide">
    <p:spTree>
      <p:nvGrpSpPr>
        <p:cNvPr id="1" name=""/>
        <p:cNvGrpSpPr/>
        <p:nvPr/>
      </p:nvGrpSpPr>
      <p:grpSpPr>
        <a:xfrm>
          <a:off x="0" y="0"/>
          <a:ext cx="0" cy="0"/>
          <a:chOff x="0" y="0"/>
          <a:chExt cx="0" cy="0"/>
        </a:xfrm>
      </p:grpSpPr>
      <p:pic>
        <p:nvPicPr>
          <p:cNvPr id="82" name="Picture 81">
            <a:extLst>
              <a:ext uri="{FF2B5EF4-FFF2-40B4-BE49-F238E27FC236}">
                <a16:creationId xmlns="" xmlns:a16="http://schemas.microsoft.com/office/drawing/2014/main" id="{BACF5228-8984-4F81-863A-26424396DD25}"/>
              </a:ext>
            </a:extLst>
          </p:cNvPr>
          <p:cNvPicPr>
            <a:picLocks noChangeAspect="1"/>
          </p:cNvPicPr>
          <p:nvPr userDrawn="1"/>
        </p:nvPicPr>
        <p:blipFill rotWithShape="1">
          <a:blip r:embed="rId2" cstate="email">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1" y="0"/>
            <a:ext cx="12191986" cy="2635322"/>
          </a:xfrm>
          <a:prstGeom prst="rect">
            <a:avLst/>
          </a:prstGeom>
        </p:spPr>
      </p:pic>
      <p:sp>
        <p:nvSpPr>
          <p:cNvPr id="7" name="Freeform: Shape 6">
            <a:extLst>
              <a:ext uri="{FF2B5EF4-FFF2-40B4-BE49-F238E27FC236}">
                <a16:creationId xmlns="" xmlns:a16="http://schemas.microsoft.com/office/drawing/2014/main" id="{286E52F1-2800-408D-8230-21891A9E609B}"/>
              </a:ext>
            </a:extLst>
          </p:cNvPr>
          <p:cNvSpPr/>
          <p:nvPr userDrawn="1"/>
        </p:nvSpPr>
        <p:spPr>
          <a:xfrm>
            <a:off x="-16946" y="0"/>
            <a:ext cx="12202845"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gradFill>
            <a:gsLst>
              <a:gs pos="36000">
                <a:schemeClr val="tx2"/>
              </a:gs>
              <a:gs pos="0">
                <a:schemeClr val="tx2">
                  <a:alpha val="60000"/>
                </a:schemeClr>
              </a:gs>
            </a:gsLst>
            <a:lin ang="5400000" scaled="0"/>
          </a:gradFill>
          <a:ln w="12197" cap="flat">
            <a:noFill/>
            <a:prstDash val="solid"/>
            <a:miter/>
          </a:ln>
        </p:spPr>
        <p:txBody>
          <a:bodyPr rtlCol="0" anchor="ctr"/>
          <a:lstStyle/>
          <a:p>
            <a:pPr lvl="0"/>
            <a:endParaRPr lang="en-US"/>
          </a:p>
        </p:txBody>
      </p:sp>
      <p:pic>
        <p:nvPicPr>
          <p:cNvPr id="8" name="Graphic 7">
            <a:extLst>
              <a:ext uri="{FF2B5EF4-FFF2-40B4-BE49-F238E27FC236}">
                <a16:creationId xmlns="" xmlns:a16="http://schemas.microsoft.com/office/drawing/2014/main" id="{765E7F0E-E5EA-44BA-96FD-66524A1B6DC3}"/>
              </a:ext>
            </a:extLst>
          </p:cNvPr>
          <p:cNvPicPr>
            <a:picLocks noChangeAspect="1"/>
          </p:cNvPicPr>
          <p:nvPr userDrawn="1"/>
        </p:nvPicPr>
        <p:blipFill>
          <a:blip r:embed="rId4">
            <a:alphaModFix amt="98000"/>
            <a:extLst>
              <a:ext uri="{96DAC541-7B7A-43D3-8B79-37D633B846F1}">
                <asvg:svgBlip xmlns="" xmlns:asvg="http://schemas.microsoft.com/office/drawing/2016/SVG/main" r:embed="rId5"/>
              </a:ext>
            </a:extLst>
          </a:blip>
          <a:stretch>
            <a:fillRect/>
          </a:stretch>
        </p:blipFill>
        <p:spPr>
          <a:xfrm>
            <a:off x="339" y="0"/>
            <a:ext cx="12191322" cy="6858000"/>
          </a:xfrm>
          <a:prstGeom prst="rect">
            <a:avLst/>
          </a:prstGeom>
        </p:spPr>
      </p:pic>
      <p:sp>
        <p:nvSpPr>
          <p:cNvPr id="35" name="TextBox 34">
            <a:extLst>
              <a:ext uri="{FF2B5EF4-FFF2-40B4-BE49-F238E27FC236}">
                <a16:creationId xmlns="" xmlns:a16="http://schemas.microsoft.com/office/drawing/2014/main" id="{09CB126D-9CDE-41B2-A45D-3A42C8FF84BA}"/>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bg1"/>
                </a:solidFill>
                <a:sym typeface="Arial"/>
              </a:rPr>
              <a:t>© 2022 Hillstone Networks | All rights reserved.</a:t>
            </a:r>
          </a:p>
        </p:txBody>
      </p:sp>
      <p:grpSp>
        <p:nvGrpSpPr>
          <p:cNvPr id="30" name="Graphic 4">
            <a:extLst>
              <a:ext uri="{FF2B5EF4-FFF2-40B4-BE49-F238E27FC236}">
                <a16:creationId xmlns="" xmlns:a16="http://schemas.microsoft.com/office/drawing/2014/main" id="{087DACF7-F937-424B-BDC6-A2DD3B5649C5}"/>
              </a:ext>
            </a:extLst>
          </p:cNvPr>
          <p:cNvGrpSpPr/>
          <p:nvPr userDrawn="1"/>
        </p:nvGrpSpPr>
        <p:grpSpPr>
          <a:xfrm>
            <a:off x="10250227" y="584200"/>
            <a:ext cx="1368184" cy="366046"/>
            <a:chOff x="10396839" y="452766"/>
            <a:chExt cx="1368184" cy="366046"/>
          </a:xfrm>
          <a:solidFill>
            <a:schemeClr val="bg1"/>
          </a:solidFill>
        </p:grpSpPr>
        <p:sp>
          <p:nvSpPr>
            <p:cNvPr id="31" name="Freeform: Shape 30">
              <a:extLst>
                <a:ext uri="{FF2B5EF4-FFF2-40B4-BE49-F238E27FC236}">
                  <a16:creationId xmlns="" xmlns:a16="http://schemas.microsoft.com/office/drawing/2014/main" id="{5539AEBF-27F2-4BFD-9CD1-6C01F296D7CE}"/>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32" name="Freeform: Shape 31">
              <a:extLst>
                <a:ext uri="{FF2B5EF4-FFF2-40B4-BE49-F238E27FC236}">
                  <a16:creationId xmlns="" xmlns:a16="http://schemas.microsoft.com/office/drawing/2014/main" id="{08B999CB-2270-45ED-90D0-F304E8947BDF}"/>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33" name="Freeform: Shape 32">
              <a:extLst>
                <a:ext uri="{FF2B5EF4-FFF2-40B4-BE49-F238E27FC236}">
                  <a16:creationId xmlns="" xmlns:a16="http://schemas.microsoft.com/office/drawing/2014/main" id="{A4F8FED4-C881-4229-9796-6D31DE79A6A1}"/>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39" name="Freeform: Shape 38">
              <a:extLst>
                <a:ext uri="{FF2B5EF4-FFF2-40B4-BE49-F238E27FC236}">
                  <a16:creationId xmlns="" xmlns:a16="http://schemas.microsoft.com/office/drawing/2014/main" id="{938E7BC9-3723-4132-9FB6-4C1C964E6953}"/>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40" name="Freeform: Shape 39">
              <a:extLst>
                <a:ext uri="{FF2B5EF4-FFF2-40B4-BE49-F238E27FC236}">
                  <a16:creationId xmlns="" xmlns:a16="http://schemas.microsoft.com/office/drawing/2014/main" id="{D914EC38-255C-4EB8-A5F1-8F5847326D62}"/>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41" name="Freeform: Shape 40">
              <a:extLst>
                <a:ext uri="{FF2B5EF4-FFF2-40B4-BE49-F238E27FC236}">
                  <a16:creationId xmlns="" xmlns:a16="http://schemas.microsoft.com/office/drawing/2014/main" id="{992CE51E-C348-4B89-AE5D-717F821CF2C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42" name="Freeform: Shape 41">
              <a:extLst>
                <a:ext uri="{FF2B5EF4-FFF2-40B4-BE49-F238E27FC236}">
                  <a16:creationId xmlns="" xmlns:a16="http://schemas.microsoft.com/office/drawing/2014/main" id="{293DD199-508B-44F4-AF1C-61145424A7F4}"/>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43" name="Freeform: Shape 42">
              <a:extLst>
                <a:ext uri="{FF2B5EF4-FFF2-40B4-BE49-F238E27FC236}">
                  <a16:creationId xmlns="" xmlns:a16="http://schemas.microsoft.com/office/drawing/2014/main" id="{5A8041EF-BE0C-44E6-BEDE-D3AD96360970}"/>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44" name="Freeform: Shape 43">
              <a:extLst>
                <a:ext uri="{FF2B5EF4-FFF2-40B4-BE49-F238E27FC236}">
                  <a16:creationId xmlns="" xmlns:a16="http://schemas.microsoft.com/office/drawing/2014/main" id="{96878EB2-16B7-4E2D-9586-824F4A7A9B3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45" name="Freeform: Shape 44">
              <a:extLst>
                <a:ext uri="{FF2B5EF4-FFF2-40B4-BE49-F238E27FC236}">
                  <a16:creationId xmlns="" xmlns:a16="http://schemas.microsoft.com/office/drawing/2014/main" id="{C06B1D0E-5784-414D-8B49-8583140F8533}"/>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46" name="Freeform: Shape 45">
              <a:extLst>
                <a:ext uri="{FF2B5EF4-FFF2-40B4-BE49-F238E27FC236}">
                  <a16:creationId xmlns="" xmlns:a16="http://schemas.microsoft.com/office/drawing/2014/main" id="{5696C194-E56C-4E2B-A165-F12F7E1742D1}"/>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47" name="Freeform: Shape 46">
              <a:extLst>
                <a:ext uri="{FF2B5EF4-FFF2-40B4-BE49-F238E27FC236}">
                  <a16:creationId xmlns="" xmlns:a16="http://schemas.microsoft.com/office/drawing/2014/main" id="{02D7CBDC-B45D-4314-9484-F97E7CB246C7}"/>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48" name="Freeform: Shape 47">
              <a:extLst>
                <a:ext uri="{FF2B5EF4-FFF2-40B4-BE49-F238E27FC236}">
                  <a16:creationId xmlns="" xmlns:a16="http://schemas.microsoft.com/office/drawing/2014/main" id="{71B570AA-86C0-4F16-8A37-80ECC7F1CFA9}"/>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49" name="Freeform: Shape 48">
              <a:extLst>
                <a:ext uri="{FF2B5EF4-FFF2-40B4-BE49-F238E27FC236}">
                  <a16:creationId xmlns="" xmlns:a16="http://schemas.microsoft.com/office/drawing/2014/main" id="{35B21AFF-CFDB-420E-BA66-86A4EF1155B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50" name="Freeform: Shape 49">
              <a:extLst>
                <a:ext uri="{FF2B5EF4-FFF2-40B4-BE49-F238E27FC236}">
                  <a16:creationId xmlns="" xmlns:a16="http://schemas.microsoft.com/office/drawing/2014/main" id="{55B40F27-1C87-47DF-AC95-A08A708F408D}"/>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0F8DBE00-6803-43CC-8E75-F417AE593C20}"/>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F131F27D-9B8F-4C48-9AF0-3A23E158FAB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See. Understand. Act.</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a:t>
            </a:r>
          </a:p>
        </p:txBody>
      </p:sp>
      <p:sp>
        <p:nvSpPr>
          <p:cNvPr id="57" name="Slide Number Placeholder 5">
            <a:extLst>
              <a:ext uri="{FF2B5EF4-FFF2-40B4-BE49-F238E27FC236}">
                <a16:creationId xmlns="" xmlns:a16="http://schemas.microsoft.com/office/drawing/2014/main" id="{E39CE3C3-6592-4677-B50B-208C61D36641}"/>
              </a:ext>
            </a:extLst>
          </p:cNvPr>
          <p:cNvSpPr>
            <a:spLocks noGrp="1"/>
          </p:cNvSpPr>
          <p:nvPr>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chemeClr val="bg1"/>
                </a:solidFill>
                <a:latin typeface="Arial"/>
                <a:cs typeface="Arial"/>
                <a:rtl val="0"/>
              </a:defRPr>
            </a:lvl1pPr>
          </a:lstStyle>
          <a:p>
            <a:fld id="{E98FCA07-3125-49EB-99F1-64DCEC752C04}" type="slidenum">
              <a:rPr lang="en-US" smtClean="0"/>
              <a:pPr/>
              <a:t>‹#›</a:t>
            </a:fld>
            <a:endParaRPr lang="en-US" dirty="0"/>
          </a:p>
        </p:txBody>
      </p:sp>
      <p:sp>
        <p:nvSpPr>
          <p:cNvPr id="53" name="Title 1">
            <a:extLst>
              <a:ext uri="{FF2B5EF4-FFF2-40B4-BE49-F238E27FC236}">
                <a16:creationId xmlns="" xmlns:a16="http://schemas.microsoft.com/office/drawing/2014/main" id="{5E2AA770-D551-4E85-A1D6-47EE14225DBB}"/>
              </a:ext>
            </a:extLst>
          </p:cNvPr>
          <p:cNvSpPr>
            <a:spLocks noGrp="1"/>
          </p:cNvSpPr>
          <p:nvPr>
            <p:ph type="title"/>
          </p:nvPr>
        </p:nvSpPr>
        <p:spPr>
          <a:xfrm>
            <a:off x="587375" y="584200"/>
            <a:ext cx="9496987" cy="972592"/>
          </a:xfrm>
          <a:prstGeom prst="rect">
            <a:avLst/>
          </a:prstGeom>
        </p:spPr>
        <p:txBody>
          <a:bodyPr lIns="0" tIns="0" rIns="0" bIns="0"/>
          <a:lstStyle>
            <a:lvl1pPr>
              <a:defRPr b="1">
                <a:solidFill>
                  <a:schemeClr val="bg1"/>
                </a:solidFill>
              </a:defRPr>
            </a:lvl1pPr>
          </a:lstStyle>
          <a:p>
            <a:r>
              <a:rPr lang="en-US" dirty="0"/>
              <a:t>Click to edit Master title style</a:t>
            </a:r>
            <a:endParaRPr lang="es-PE" dirty="0"/>
          </a:p>
        </p:txBody>
      </p:sp>
      <p:cxnSp>
        <p:nvCxnSpPr>
          <p:cNvPr id="58" name="Straight Connector 57">
            <a:extLst>
              <a:ext uri="{FF2B5EF4-FFF2-40B4-BE49-F238E27FC236}">
                <a16:creationId xmlns="" xmlns:a16="http://schemas.microsoft.com/office/drawing/2014/main" id="{B50C4A29-36E4-4505-BDBF-35AC80A3BBFB}"/>
              </a:ext>
            </a:extLst>
          </p:cNvPr>
          <p:cNvCxnSpPr>
            <a:cxnSpLocks/>
          </p:cNvCxnSpPr>
          <p:nvPr userDrawn="1"/>
        </p:nvCxnSpPr>
        <p:spPr>
          <a:xfrm>
            <a:off x="587374" y="5882242"/>
            <a:ext cx="11017238" cy="0"/>
          </a:xfrm>
          <a:prstGeom prst="line">
            <a:avLst/>
          </a:prstGeom>
          <a:ln w="3175">
            <a:solidFill>
              <a:schemeClr val="bg1">
                <a:alpha val="46000"/>
              </a:schemeClr>
            </a:solidFill>
          </a:ln>
        </p:spPr>
        <p:style>
          <a:lnRef idx="1">
            <a:schemeClr val="accent1"/>
          </a:lnRef>
          <a:fillRef idx="0">
            <a:schemeClr val="accent1"/>
          </a:fillRef>
          <a:effectRef idx="0">
            <a:schemeClr val="accent1"/>
          </a:effectRef>
          <a:fontRef idx="minor">
            <a:schemeClr val="tx1"/>
          </a:fontRef>
        </p:style>
      </p:cxnSp>
      <p:sp>
        <p:nvSpPr>
          <p:cNvPr id="59" name="Rectangle: Diagonal Corners Rounded 58">
            <a:extLst>
              <a:ext uri="{FF2B5EF4-FFF2-40B4-BE49-F238E27FC236}">
                <a16:creationId xmlns="" xmlns:a16="http://schemas.microsoft.com/office/drawing/2014/main" id="{4A7EA79B-750E-4451-9EB2-A4A922286213}"/>
              </a:ext>
            </a:extLst>
          </p:cNvPr>
          <p:cNvSpPr/>
          <p:nvPr userDrawn="1"/>
        </p:nvSpPr>
        <p:spPr>
          <a:xfrm>
            <a:off x="479376" y="3048739"/>
            <a:ext cx="2691835" cy="1426783"/>
          </a:xfrm>
          <a:prstGeom prst="round2DiagRect">
            <a:avLst>
              <a:gd name="adj1" fmla="val 0"/>
              <a:gd name="adj2" fmla="val 0"/>
            </a:avLst>
          </a:prstGeom>
          <a:gradFill flip="none" rotWithShape="1">
            <a:gsLst>
              <a:gs pos="0">
                <a:schemeClr val="tx2">
                  <a:lumMod val="60000"/>
                  <a:lumOff val="40000"/>
                  <a:alpha val="57000"/>
                </a:schemeClr>
              </a:gs>
              <a:gs pos="100000">
                <a:schemeClr val="bg2">
                  <a:alpha val="0"/>
                </a:schemeClr>
              </a:gs>
            </a:gsLst>
            <a:lin ang="540000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0" name="Rectangle: Diagonal Corners Rounded 59">
            <a:extLst>
              <a:ext uri="{FF2B5EF4-FFF2-40B4-BE49-F238E27FC236}">
                <a16:creationId xmlns="" xmlns:a16="http://schemas.microsoft.com/office/drawing/2014/main" id="{FC97A4C4-961B-41AE-983C-54FBAD645431}"/>
              </a:ext>
            </a:extLst>
          </p:cNvPr>
          <p:cNvSpPr/>
          <p:nvPr userDrawn="1"/>
        </p:nvSpPr>
        <p:spPr>
          <a:xfrm>
            <a:off x="3288428" y="3048739"/>
            <a:ext cx="2807572" cy="1460381"/>
          </a:xfrm>
          <a:prstGeom prst="round2DiagRect">
            <a:avLst>
              <a:gd name="adj1" fmla="val 0"/>
              <a:gd name="adj2" fmla="val 0"/>
            </a:avLst>
          </a:prstGeom>
          <a:gradFill flip="none" rotWithShape="1">
            <a:gsLst>
              <a:gs pos="0">
                <a:schemeClr val="tx2">
                  <a:lumMod val="60000"/>
                  <a:lumOff val="40000"/>
                  <a:alpha val="57000"/>
                </a:schemeClr>
              </a:gs>
              <a:gs pos="100000">
                <a:schemeClr val="bg2">
                  <a:alpha val="0"/>
                </a:schemeClr>
              </a:gs>
            </a:gsLst>
            <a:lin ang="540000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Oval 35">
            <a:extLst>
              <a:ext uri="{FF2B5EF4-FFF2-40B4-BE49-F238E27FC236}">
                <a16:creationId xmlns="" xmlns:a16="http://schemas.microsoft.com/office/drawing/2014/main" id="{8EB60838-D8F1-4D34-B4DE-A4B5CE64CA7B}"/>
              </a:ext>
            </a:extLst>
          </p:cNvPr>
          <p:cNvSpPr/>
          <p:nvPr userDrawn="1"/>
        </p:nvSpPr>
        <p:spPr>
          <a:xfrm>
            <a:off x="1313501" y="2419888"/>
            <a:ext cx="1110092" cy="1108726"/>
          </a:xfrm>
          <a:prstGeom prst="ellipse">
            <a:avLst/>
          </a:prstGeom>
          <a:solidFill>
            <a:schemeClr val="tx2">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4" name="Oval 33">
            <a:extLst>
              <a:ext uri="{FF2B5EF4-FFF2-40B4-BE49-F238E27FC236}">
                <a16:creationId xmlns="" xmlns:a16="http://schemas.microsoft.com/office/drawing/2014/main" id="{307DA787-3E29-49F6-AA27-E67BFB0B53ED}"/>
              </a:ext>
            </a:extLst>
          </p:cNvPr>
          <p:cNvSpPr/>
          <p:nvPr userDrawn="1"/>
        </p:nvSpPr>
        <p:spPr>
          <a:xfrm>
            <a:off x="4104791" y="2431749"/>
            <a:ext cx="1136233" cy="1134834"/>
          </a:xfrm>
          <a:prstGeom prst="ellipse">
            <a:avLst/>
          </a:prstGeom>
          <a:solidFill>
            <a:schemeClr val="tx2">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6" name="Text Placeholder 71">
            <a:extLst>
              <a:ext uri="{FF2B5EF4-FFF2-40B4-BE49-F238E27FC236}">
                <a16:creationId xmlns="" xmlns:a16="http://schemas.microsoft.com/office/drawing/2014/main" id="{FC29CB43-D2B1-4CC0-BE79-91CC5F99E3AE}"/>
              </a:ext>
            </a:extLst>
          </p:cNvPr>
          <p:cNvSpPr>
            <a:spLocks noGrp="1"/>
          </p:cNvSpPr>
          <p:nvPr>
            <p:ph type="body" sz="quarter" idx="10"/>
          </p:nvPr>
        </p:nvSpPr>
        <p:spPr>
          <a:xfrm>
            <a:off x="542665" y="3794797"/>
            <a:ext cx="2565256" cy="273001"/>
          </a:xfrm>
          <a:prstGeom prst="rect">
            <a:avLst/>
          </a:prstGeom>
        </p:spPr>
        <p:txBody>
          <a:bodyPr lIns="0" tIns="0" rIns="0" bIns="0"/>
          <a:lstStyle>
            <a:lvl1pPr algn="ctr">
              <a:defRPr sz="2400" b="1">
                <a:solidFill>
                  <a:schemeClr val="accent2"/>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78" name="Text Placeholder 71">
            <a:extLst>
              <a:ext uri="{FF2B5EF4-FFF2-40B4-BE49-F238E27FC236}">
                <a16:creationId xmlns="" xmlns:a16="http://schemas.microsoft.com/office/drawing/2014/main" id="{3A08ACF7-7E28-404A-A151-581344786EBF}"/>
              </a:ext>
            </a:extLst>
          </p:cNvPr>
          <p:cNvSpPr>
            <a:spLocks noGrp="1"/>
          </p:cNvSpPr>
          <p:nvPr>
            <p:ph type="body" sz="quarter" idx="12"/>
          </p:nvPr>
        </p:nvSpPr>
        <p:spPr>
          <a:xfrm>
            <a:off x="3369002" y="3789419"/>
            <a:ext cx="2625665" cy="279430"/>
          </a:xfrm>
          <a:prstGeom prst="rect">
            <a:avLst/>
          </a:prstGeom>
        </p:spPr>
        <p:txBody>
          <a:bodyPr lIns="0" tIns="0" rIns="0" bIns="0"/>
          <a:lstStyle>
            <a:lvl1pPr algn="ctr">
              <a:defRPr sz="2400" b="1">
                <a:solidFill>
                  <a:schemeClr val="accent3"/>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80" name="Text Placeholder 71">
            <a:extLst>
              <a:ext uri="{FF2B5EF4-FFF2-40B4-BE49-F238E27FC236}">
                <a16:creationId xmlns="" xmlns:a16="http://schemas.microsoft.com/office/drawing/2014/main" id="{FDC15A62-417F-476E-A734-CE5A866EB507}"/>
              </a:ext>
            </a:extLst>
          </p:cNvPr>
          <p:cNvSpPr>
            <a:spLocks noGrp="1"/>
          </p:cNvSpPr>
          <p:nvPr>
            <p:ph type="body" sz="quarter" idx="14"/>
          </p:nvPr>
        </p:nvSpPr>
        <p:spPr>
          <a:xfrm>
            <a:off x="6199351" y="3774490"/>
            <a:ext cx="2660855" cy="335361"/>
          </a:xfrm>
          <a:prstGeom prst="rect">
            <a:avLst/>
          </a:prstGeom>
        </p:spPr>
        <p:txBody>
          <a:bodyPr lIns="0" tIns="0" rIns="0" bIns="0"/>
          <a:lstStyle>
            <a:lvl1pPr algn="ctr">
              <a:defRPr sz="2400" b="1">
                <a:solidFill>
                  <a:schemeClr val="accent5"/>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67" name="Oval 66">
            <a:extLst>
              <a:ext uri="{FF2B5EF4-FFF2-40B4-BE49-F238E27FC236}">
                <a16:creationId xmlns="" xmlns:a16="http://schemas.microsoft.com/office/drawing/2014/main" id="{215BFB8B-08B5-4C9F-A75F-96C9A71CC82F}"/>
              </a:ext>
            </a:extLst>
          </p:cNvPr>
          <p:cNvSpPr/>
          <p:nvPr userDrawn="1"/>
        </p:nvSpPr>
        <p:spPr>
          <a:xfrm>
            <a:off x="1430718" y="2609824"/>
            <a:ext cx="776850" cy="77685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 xmlns:a16="http://schemas.microsoft.com/office/drawing/2014/main" id="{812D96FC-E2FF-4B69-AEDE-CFDD39B7A90E}"/>
              </a:ext>
            </a:extLst>
          </p:cNvPr>
          <p:cNvSpPr/>
          <p:nvPr userDrawn="1"/>
        </p:nvSpPr>
        <p:spPr>
          <a:xfrm>
            <a:off x="4287418" y="2621685"/>
            <a:ext cx="795144" cy="79514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4" name="Graphic 53">
            <a:extLst>
              <a:ext uri="{FF2B5EF4-FFF2-40B4-BE49-F238E27FC236}">
                <a16:creationId xmlns="" xmlns:a16="http://schemas.microsoft.com/office/drawing/2014/main" id="{2971858A-D564-4F6E-AE82-0EBA8A238A8A}"/>
              </a:ext>
            </a:extLst>
          </p:cNvPr>
          <p:cNvPicPr>
            <a:picLocks noChangeAspect="1"/>
          </p:cNvPicPr>
          <p:nvPr userDrawn="1"/>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1638814" y="2817920"/>
            <a:ext cx="413245" cy="413245"/>
          </a:xfrm>
          <a:prstGeom prst="rect">
            <a:avLst/>
          </a:prstGeom>
        </p:spPr>
      </p:pic>
      <p:pic>
        <p:nvPicPr>
          <p:cNvPr id="62" name="Graphic 61">
            <a:extLst>
              <a:ext uri="{FF2B5EF4-FFF2-40B4-BE49-F238E27FC236}">
                <a16:creationId xmlns="" xmlns:a16="http://schemas.microsoft.com/office/drawing/2014/main" id="{6C6CB49B-8647-4BBE-9E51-3C29C0E627CC}"/>
              </a:ext>
            </a:extLst>
          </p:cNvPr>
          <p:cNvPicPr>
            <a:picLocks noChangeAspect="1"/>
          </p:cNvPicPr>
          <p:nvPr userDrawn="1"/>
        </p:nvPicPr>
        <p:blipFill>
          <a:blip r:embed="rId8" cstate="email">
            <a:extLst>
              <a:ext uri="{28A0092B-C50C-407E-A947-70E740481C1C}">
                <a14:useLocalDpi xmlns:a14="http://schemas.microsoft.com/office/drawing/2010/main"/>
              </a:ext>
              <a:ext uri="{96DAC541-7B7A-43D3-8B79-37D633B846F1}">
                <asvg:svgBlip xmlns="" xmlns:asvg="http://schemas.microsoft.com/office/drawing/2016/SVG/main" r:embed="rId9"/>
              </a:ext>
            </a:extLst>
          </a:blip>
          <a:stretch>
            <a:fillRect/>
          </a:stretch>
        </p:blipFill>
        <p:spPr>
          <a:xfrm>
            <a:off x="4484746" y="2792100"/>
            <a:ext cx="410674" cy="410674"/>
          </a:xfrm>
          <a:prstGeom prst="rect">
            <a:avLst/>
          </a:prstGeom>
        </p:spPr>
      </p:pic>
      <p:sp>
        <p:nvSpPr>
          <p:cNvPr id="64" name="Rectangle: Diagonal Corners Rounded 58">
            <a:extLst>
              <a:ext uri="{FF2B5EF4-FFF2-40B4-BE49-F238E27FC236}">
                <a16:creationId xmlns="" xmlns:a16="http://schemas.microsoft.com/office/drawing/2014/main" id="{4A7EA79B-750E-4451-9EB2-A4A922286213}"/>
              </a:ext>
            </a:extLst>
          </p:cNvPr>
          <p:cNvSpPr/>
          <p:nvPr userDrawn="1"/>
        </p:nvSpPr>
        <p:spPr>
          <a:xfrm>
            <a:off x="6209945" y="3033272"/>
            <a:ext cx="2691835" cy="1426783"/>
          </a:xfrm>
          <a:prstGeom prst="round2DiagRect">
            <a:avLst>
              <a:gd name="adj1" fmla="val 0"/>
              <a:gd name="adj2" fmla="val 0"/>
            </a:avLst>
          </a:prstGeom>
          <a:gradFill flip="none" rotWithShape="1">
            <a:gsLst>
              <a:gs pos="0">
                <a:schemeClr val="tx2">
                  <a:lumMod val="60000"/>
                  <a:lumOff val="40000"/>
                  <a:alpha val="57000"/>
                </a:schemeClr>
              </a:gs>
              <a:gs pos="100000">
                <a:schemeClr val="bg2">
                  <a:alpha val="0"/>
                </a:schemeClr>
              </a:gs>
            </a:gsLst>
            <a:lin ang="540000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9" name="Oval 28">
            <a:extLst>
              <a:ext uri="{FF2B5EF4-FFF2-40B4-BE49-F238E27FC236}">
                <a16:creationId xmlns="" xmlns:a16="http://schemas.microsoft.com/office/drawing/2014/main" id="{CD83E058-6F5B-4B66-B277-4902C7ED5619}"/>
              </a:ext>
            </a:extLst>
          </p:cNvPr>
          <p:cNvSpPr/>
          <p:nvPr userDrawn="1"/>
        </p:nvSpPr>
        <p:spPr>
          <a:xfrm>
            <a:off x="6950075" y="2447391"/>
            <a:ext cx="1138565" cy="1137164"/>
          </a:xfrm>
          <a:prstGeom prst="ellipse">
            <a:avLst/>
          </a:prstGeom>
          <a:solidFill>
            <a:schemeClr val="tx2">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9" name="Oval 68">
            <a:extLst>
              <a:ext uri="{FF2B5EF4-FFF2-40B4-BE49-F238E27FC236}">
                <a16:creationId xmlns="" xmlns:a16="http://schemas.microsoft.com/office/drawing/2014/main" id="{7BD8B4CE-C325-437C-9483-045285A78F7F}"/>
              </a:ext>
            </a:extLst>
          </p:cNvPr>
          <p:cNvSpPr/>
          <p:nvPr userDrawn="1"/>
        </p:nvSpPr>
        <p:spPr>
          <a:xfrm>
            <a:off x="7132701" y="2637326"/>
            <a:ext cx="796775" cy="79677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3" name="Graphic 62">
            <a:extLst>
              <a:ext uri="{FF2B5EF4-FFF2-40B4-BE49-F238E27FC236}">
                <a16:creationId xmlns="" xmlns:a16="http://schemas.microsoft.com/office/drawing/2014/main" id="{AEAB82B9-AE7E-4BA0-B1FA-9A244C345BFE}"/>
              </a:ext>
            </a:extLst>
          </p:cNvPr>
          <p:cNvPicPr>
            <a:picLocks noChangeAspect="1"/>
          </p:cNvPicPr>
          <p:nvPr userDrawn="1"/>
        </p:nvPicPr>
        <p:blipFill>
          <a:blip r:embed="rId10" cstate="email">
            <a:extLst>
              <a:ext uri="{28A0092B-C50C-407E-A947-70E740481C1C}">
                <a14:useLocalDpi xmlns:a14="http://schemas.microsoft.com/office/drawing/2010/main"/>
              </a:ext>
              <a:ext uri="{96DAC541-7B7A-43D3-8B79-37D633B846F1}">
                <asvg:svgBlip xmlns="" xmlns:asvg="http://schemas.microsoft.com/office/drawing/2016/SVG/main" r:embed="rId11"/>
              </a:ext>
            </a:extLst>
          </a:blip>
          <a:stretch>
            <a:fillRect/>
          </a:stretch>
        </p:blipFill>
        <p:spPr>
          <a:xfrm>
            <a:off x="7338597" y="2872640"/>
            <a:ext cx="384981" cy="384981"/>
          </a:xfrm>
          <a:prstGeom prst="rect">
            <a:avLst/>
          </a:prstGeom>
        </p:spPr>
      </p:pic>
      <p:sp>
        <p:nvSpPr>
          <p:cNvPr id="72" name="Text Placeholder 71">
            <a:extLst>
              <a:ext uri="{FF2B5EF4-FFF2-40B4-BE49-F238E27FC236}">
                <a16:creationId xmlns="" xmlns:a16="http://schemas.microsoft.com/office/drawing/2014/main" id="{FDC15A62-417F-476E-A734-CE5A866EB507}"/>
              </a:ext>
            </a:extLst>
          </p:cNvPr>
          <p:cNvSpPr>
            <a:spLocks noGrp="1"/>
          </p:cNvSpPr>
          <p:nvPr>
            <p:ph type="body" sz="quarter" idx="15"/>
          </p:nvPr>
        </p:nvSpPr>
        <p:spPr>
          <a:xfrm>
            <a:off x="9001395" y="3774490"/>
            <a:ext cx="2660855" cy="335361"/>
          </a:xfrm>
          <a:prstGeom prst="rect">
            <a:avLst/>
          </a:prstGeom>
        </p:spPr>
        <p:txBody>
          <a:bodyPr lIns="0" tIns="0" rIns="0" bIns="0"/>
          <a:lstStyle>
            <a:lvl1pPr algn="ctr">
              <a:defRPr sz="2400" b="1">
                <a:solidFill>
                  <a:srgbClr val="00B0F0"/>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73" name="Rectangle: Diagonal Corners Rounded 58">
            <a:extLst>
              <a:ext uri="{FF2B5EF4-FFF2-40B4-BE49-F238E27FC236}">
                <a16:creationId xmlns="" xmlns:a16="http://schemas.microsoft.com/office/drawing/2014/main" id="{4A7EA79B-750E-4451-9EB2-A4A922286213}"/>
              </a:ext>
            </a:extLst>
          </p:cNvPr>
          <p:cNvSpPr/>
          <p:nvPr userDrawn="1"/>
        </p:nvSpPr>
        <p:spPr>
          <a:xfrm>
            <a:off x="9015725" y="3044326"/>
            <a:ext cx="2691835" cy="1426783"/>
          </a:xfrm>
          <a:prstGeom prst="round2DiagRect">
            <a:avLst>
              <a:gd name="adj1" fmla="val 0"/>
              <a:gd name="adj2" fmla="val 0"/>
            </a:avLst>
          </a:prstGeom>
          <a:gradFill flip="none" rotWithShape="1">
            <a:gsLst>
              <a:gs pos="0">
                <a:schemeClr val="tx2">
                  <a:lumMod val="60000"/>
                  <a:lumOff val="40000"/>
                  <a:alpha val="57000"/>
                </a:schemeClr>
              </a:gs>
              <a:gs pos="100000">
                <a:schemeClr val="bg2">
                  <a:alpha val="0"/>
                </a:schemeClr>
              </a:gs>
            </a:gsLst>
            <a:lin ang="540000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4" name="Oval 28">
            <a:extLst>
              <a:ext uri="{FF2B5EF4-FFF2-40B4-BE49-F238E27FC236}">
                <a16:creationId xmlns="" xmlns:a16="http://schemas.microsoft.com/office/drawing/2014/main" id="{CD83E058-6F5B-4B66-B277-4902C7ED5619}"/>
              </a:ext>
            </a:extLst>
          </p:cNvPr>
          <p:cNvSpPr/>
          <p:nvPr userDrawn="1"/>
        </p:nvSpPr>
        <p:spPr>
          <a:xfrm>
            <a:off x="9752119" y="2447391"/>
            <a:ext cx="1138565" cy="1137164"/>
          </a:xfrm>
          <a:prstGeom prst="ellipse">
            <a:avLst/>
          </a:prstGeom>
          <a:solidFill>
            <a:schemeClr val="tx2">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5" name="Oval 68">
            <a:extLst>
              <a:ext uri="{FF2B5EF4-FFF2-40B4-BE49-F238E27FC236}">
                <a16:creationId xmlns="" xmlns:a16="http://schemas.microsoft.com/office/drawing/2014/main" id="{7BD8B4CE-C325-437C-9483-045285A78F7F}"/>
              </a:ext>
            </a:extLst>
          </p:cNvPr>
          <p:cNvSpPr/>
          <p:nvPr userDrawn="1"/>
        </p:nvSpPr>
        <p:spPr>
          <a:xfrm>
            <a:off x="9934745" y="2637326"/>
            <a:ext cx="796775" cy="796775"/>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3" name="Graphic 53">
            <a:extLst>
              <a:ext uri="{FF2B5EF4-FFF2-40B4-BE49-F238E27FC236}">
                <a16:creationId xmlns="" xmlns:a16="http://schemas.microsoft.com/office/drawing/2014/main" id="{D06055C3-F318-41B2-BC1E-64F27A4A84DF}"/>
              </a:ext>
            </a:extLst>
          </p:cNvPr>
          <p:cNvPicPr>
            <a:picLocks noChangeAspect="1"/>
          </p:cNvPicPr>
          <p:nvPr userDrawn="1"/>
        </p:nvPicPr>
        <p:blipFill>
          <a:blip r:embed="rId12" cstate="email">
            <a:extLst>
              <a:ext uri="{28A0092B-C50C-407E-A947-70E740481C1C}">
                <a14:useLocalDpi xmlns:a14="http://schemas.microsoft.com/office/drawing/2010/main"/>
              </a:ext>
              <a:ext uri="{96DAC541-7B7A-43D3-8B79-37D633B846F1}">
                <asvg:svgBlip xmlns="" xmlns:asvg="http://schemas.microsoft.com/office/drawing/2016/SVG/main" r:embed="rId13"/>
              </a:ext>
            </a:extLst>
          </a:blip>
          <a:stretch>
            <a:fillRect/>
          </a:stretch>
        </p:blipFill>
        <p:spPr>
          <a:xfrm>
            <a:off x="10107859" y="2820540"/>
            <a:ext cx="434273" cy="434273"/>
          </a:xfrm>
          <a:prstGeom prst="rect">
            <a:avLst/>
          </a:prstGeom>
        </p:spPr>
      </p:pic>
    </p:spTree>
    <p:extLst>
      <p:ext uri="{BB962C8B-B14F-4D97-AF65-F5344CB8AC3E}">
        <p14:creationId xmlns:p14="http://schemas.microsoft.com/office/powerpoint/2010/main" val="12682755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colomn content slide 2">
    <p:spTree>
      <p:nvGrpSpPr>
        <p:cNvPr id="1" name=""/>
        <p:cNvGrpSpPr/>
        <p:nvPr/>
      </p:nvGrpSpPr>
      <p:grpSpPr>
        <a:xfrm>
          <a:off x="0" y="0"/>
          <a:ext cx="0" cy="0"/>
          <a:chOff x="0" y="0"/>
          <a:chExt cx="0" cy="0"/>
        </a:xfrm>
      </p:grpSpPr>
      <p:sp>
        <p:nvSpPr>
          <p:cNvPr id="7" name="Freeform: Shape 6">
            <a:extLst>
              <a:ext uri="{FF2B5EF4-FFF2-40B4-BE49-F238E27FC236}">
                <a16:creationId xmlns="" xmlns:a16="http://schemas.microsoft.com/office/drawing/2014/main" id="{286E52F1-2800-408D-8230-21891A9E609B}"/>
              </a:ext>
            </a:extLst>
          </p:cNvPr>
          <p:cNvSpPr/>
          <p:nvPr userDrawn="1"/>
        </p:nvSpPr>
        <p:spPr>
          <a:xfrm>
            <a:off x="-16946" y="0"/>
            <a:ext cx="12202845"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solidFill>
            <a:schemeClr val="tx2"/>
          </a:solidFill>
          <a:ln w="12197" cap="flat">
            <a:noFill/>
            <a:prstDash val="solid"/>
            <a:miter/>
          </a:ln>
        </p:spPr>
        <p:txBody>
          <a:bodyPr rtlCol="0" anchor="ctr"/>
          <a:lstStyle/>
          <a:p>
            <a:pPr lvl="0"/>
            <a:endParaRPr lang="en-US"/>
          </a:p>
        </p:txBody>
      </p:sp>
      <p:pic>
        <p:nvPicPr>
          <p:cNvPr id="8" name="Graphic 7">
            <a:extLst>
              <a:ext uri="{FF2B5EF4-FFF2-40B4-BE49-F238E27FC236}">
                <a16:creationId xmlns="" xmlns:a16="http://schemas.microsoft.com/office/drawing/2014/main" id="{765E7F0E-E5EA-44BA-96FD-66524A1B6DC3}"/>
              </a:ext>
            </a:extLst>
          </p:cNvPr>
          <p:cNvPicPr>
            <a:picLocks noChangeAspect="1"/>
          </p:cNvPicPr>
          <p:nvPr userDrawn="1"/>
        </p:nvPicPr>
        <p:blipFill>
          <a:blip r:embed="rId2">
            <a:alphaModFix amt="98000"/>
            <a:extLst>
              <a:ext uri="{96DAC541-7B7A-43D3-8B79-37D633B846F1}">
                <asvg:svgBlip xmlns="" xmlns:asvg="http://schemas.microsoft.com/office/drawing/2016/SVG/main" r:embed="rId3"/>
              </a:ext>
            </a:extLst>
          </a:blip>
          <a:stretch>
            <a:fillRect/>
          </a:stretch>
        </p:blipFill>
        <p:spPr>
          <a:xfrm>
            <a:off x="339" y="0"/>
            <a:ext cx="12191322" cy="6858000"/>
          </a:xfrm>
          <a:prstGeom prst="rect">
            <a:avLst/>
          </a:prstGeom>
        </p:spPr>
      </p:pic>
      <p:sp>
        <p:nvSpPr>
          <p:cNvPr id="35" name="TextBox 34">
            <a:extLst>
              <a:ext uri="{FF2B5EF4-FFF2-40B4-BE49-F238E27FC236}">
                <a16:creationId xmlns="" xmlns:a16="http://schemas.microsoft.com/office/drawing/2014/main" id="{09CB126D-9CDE-41B2-A45D-3A42C8FF84BA}"/>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bg1"/>
                </a:solidFill>
                <a:sym typeface="Arial"/>
              </a:rPr>
              <a:t>© 2022 Hillstone Networks | All rights reserved.</a:t>
            </a:r>
          </a:p>
        </p:txBody>
      </p:sp>
      <p:grpSp>
        <p:nvGrpSpPr>
          <p:cNvPr id="30" name="Graphic 4">
            <a:extLst>
              <a:ext uri="{FF2B5EF4-FFF2-40B4-BE49-F238E27FC236}">
                <a16:creationId xmlns="" xmlns:a16="http://schemas.microsoft.com/office/drawing/2014/main" id="{087DACF7-F937-424B-BDC6-A2DD3B5649C5}"/>
              </a:ext>
            </a:extLst>
          </p:cNvPr>
          <p:cNvGrpSpPr/>
          <p:nvPr userDrawn="1"/>
        </p:nvGrpSpPr>
        <p:grpSpPr>
          <a:xfrm>
            <a:off x="10250227" y="584200"/>
            <a:ext cx="1368184" cy="366046"/>
            <a:chOff x="10396839" y="452766"/>
            <a:chExt cx="1368184" cy="366046"/>
          </a:xfrm>
          <a:solidFill>
            <a:schemeClr val="bg1"/>
          </a:solidFill>
        </p:grpSpPr>
        <p:sp>
          <p:nvSpPr>
            <p:cNvPr id="31" name="Freeform: Shape 30">
              <a:extLst>
                <a:ext uri="{FF2B5EF4-FFF2-40B4-BE49-F238E27FC236}">
                  <a16:creationId xmlns="" xmlns:a16="http://schemas.microsoft.com/office/drawing/2014/main" id="{5539AEBF-27F2-4BFD-9CD1-6C01F296D7CE}"/>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32" name="Freeform: Shape 31">
              <a:extLst>
                <a:ext uri="{FF2B5EF4-FFF2-40B4-BE49-F238E27FC236}">
                  <a16:creationId xmlns="" xmlns:a16="http://schemas.microsoft.com/office/drawing/2014/main" id="{08B999CB-2270-45ED-90D0-F304E8947BDF}"/>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33" name="Freeform: Shape 32">
              <a:extLst>
                <a:ext uri="{FF2B5EF4-FFF2-40B4-BE49-F238E27FC236}">
                  <a16:creationId xmlns="" xmlns:a16="http://schemas.microsoft.com/office/drawing/2014/main" id="{A4F8FED4-C881-4229-9796-6D31DE79A6A1}"/>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39" name="Freeform: Shape 38">
              <a:extLst>
                <a:ext uri="{FF2B5EF4-FFF2-40B4-BE49-F238E27FC236}">
                  <a16:creationId xmlns="" xmlns:a16="http://schemas.microsoft.com/office/drawing/2014/main" id="{938E7BC9-3723-4132-9FB6-4C1C964E6953}"/>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40" name="Freeform: Shape 39">
              <a:extLst>
                <a:ext uri="{FF2B5EF4-FFF2-40B4-BE49-F238E27FC236}">
                  <a16:creationId xmlns="" xmlns:a16="http://schemas.microsoft.com/office/drawing/2014/main" id="{D914EC38-255C-4EB8-A5F1-8F5847326D62}"/>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41" name="Freeform: Shape 40">
              <a:extLst>
                <a:ext uri="{FF2B5EF4-FFF2-40B4-BE49-F238E27FC236}">
                  <a16:creationId xmlns="" xmlns:a16="http://schemas.microsoft.com/office/drawing/2014/main" id="{992CE51E-C348-4B89-AE5D-717F821CF2C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42" name="Freeform: Shape 41">
              <a:extLst>
                <a:ext uri="{FF2B5EF4-FFF2-40B4-BE49-F238E27FC236}">
                  <a16:creationId xmlns="" xmlns:a16="http://schemas.microsoft.com/office/drawing/2014/main" id="{293DD199-508B-44F4-AF1C-61145424A7F4}"/>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43" name="Freeform: Shape 42">
              <a:extLst>
                <a:ext uri="{FF2B5EF4-FFF2-40B4-BE49-F238E27FC236}">
                  <a16:creationId xmlns="" xmlns:a16="http://schemas.microsoft.com/office/drawing/2014/main" id="{5A8041EF-BE0C-44E6-BEDE-D3AD96360970}"/>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44" name="Freeform: Shape 43">
              <a:extLst>
                <a:ext uri="{FF2B5EF4-FFF2-40B4-BE49-F238E27FC236}">
                  <a16:creationId xmlns="" xmlns:a16="http://schemas.microsoft.com/office/drawing/2014/main" id="{96878EB2-16B7-4E2D-9586-824F4A7A9B3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45" name="Freeform: Shape 44">
              <a:extLst>
                <a:ext uri="{FF2B5EF4-FFF2-40B4-BE49-F238E27FC236}">
                  <a16:creationId xmlns="" xmlns:a16="http://schemas.microsoft.com/office/drawing/2014/main" id="{C06B1D0E-5784-414D-8B49-8583140F8533}"/>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46" name="Freeform: Shape 45">
              <a:extLst>
                <a:ext uri="{FF2B5EF4-FFF2-40B4-BE49-F238E27FC236}">
                  <a16:creationId xmlns="" xmlns:a16="http://schemas.microsoft.com/office/drawing/2014/main" id="{5696C194-E56C-4E2B-A165-F12F7E1742D1}"/>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47" name="Freeform: Shape 46">
              <a:extLst>
                <a:ext uri="{FF2B5EF4-FFF2-40B4-BE49-F238E27FC236}">
                  <a16:creationId xmlns="" xmlns:a16="http://schemas.microsoft.com/office/drawing/2014/main" id="{02D7CBDC-B45D-4314-9484-F97E7CB246C7}"/>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48" name="Freeform: Shape 47">
              <a:extLst>
                <a:ext uri="{FF2B5EF4-FFF2-40B4-BE49-F238E27FC236}">
                  <a16:creationId xmlns="" xmlns:a16="http://schemas.microsoft.com/office/drawing/2014/main" id="{71B570AA-86C0-4F16-8A37-80ECC7F1CFA9}"/>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49" name="Freeform: Shape 48">
              <a:extLst>
                <a:ext uri="{FF2B5EF4-FFF2-40B4-BE49-F238E27FC236}">
                  <a16:creationId xmlns="" xmlns:a16="http://schemas.microsoft.com/office/drawing/2014/main" id="{35B21AFF-CFDB-420E-BA66-86A4EF1155B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50" name="Freeform: Shape 49">
              <a:extLst>
                <a:ext uri="{FF2B5EF4-FFF2-40B4-BE49-F238E27FC236}">
                  <a16:creationId xmlns="" xmlns:a16="http://schemas.microsoft.com/office/drawing/2014/main" id="{55B40F27-1C87-47DF-AC95-A08A708F408D}"/>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0F8DBE00-6803-43CC-8E75-F417AE593C20}"/>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F131F27D-9B8F-4C48-9AF0-3A23E158FAB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See. Understand. Act.</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a:t>
            </a:r>
          </a:p>
        </p:txBody>
      </p:sp>
      <p:sp>
        <p:nvSpPr>
          <p:cNvPr id="57" name="Slide Number Placeholder 5">
            <a:extLst>
              <a:ext uri="{FF2B5EF4-FFF2-40B4-BE49-F238E27FC236}">
                <a16:creationId xmlns="" xmlns:a16="http://schemas.microsoft.com/office/drawing/2014/main" id="{E39CE3C3-6592-4677-B50B-208C61D36641}"/>
              </a:ext>
            </a:extLst>
          </p:cNvPr>
          <p:cNvSpPr>
            <a:spLocks noGrp="1"/>
          </p:cNvSpPr>
          <p:nvPr>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chemeClr val="bg1"/>
                </a:solidFill>
                <a:latin typeface="Arial"/>
                <a:cs typeface="Arial"/>
                <a:rtl val="0"/>
              </a:defRPr>
            </a:lvl1pPr>
          </a:lstStyle>
          <a:p>
            <a:fld id="{E98FCA07-3125-49EB-99F1-64DCEC752C04}" type="slidenum">
              <a:rPr lang="en-US" smtClean="0"/>
              <a:pPr/>
              <a:t>‹#›</a:t>
            </a:fld>
            <a:endParaRPr lang="en-US" dirty="0"/>
          </a:p>
        </p:txBody>
      </p:sp>
      <p:sp>
        <p:nvSpPr>
          <p:cNvPr id="53" name="Title 1">
            <a:extLst>
              <a:ext uri="{FF2B5EF4-FFF2-40B4-BE49-F238E27FC236}">
                <a16:creationId xmlns="" xmlns:a16="http://schemas.microsoft.com/office/drawing/2014/main" id="{5E2AA770-D551-4E85-A1D6-47EE14225DBB}"/>
              </a:ext>
            </a:extLst>
          </p:cNvPr>
          <p:cNvSpPr>
            <a:spLocks noGrp="1"/>
          </p:cNvSpPr>
          <p:nvPr>
            <p:ph type="title"/>
          </p:nvPr>
        </p:nvSpPr>
        <p:spPr>
          <a:xfrm>
            <a:off x="587375" y="584200"/>
            <a:ext cx="9496987" cy="972592"/>
          </a:xfrm>
          <a:prstGeom prst="rect">
            <a:avLst/>
          </a:prstGeom>
        </p:spPr>
        <p:txBody>
          <a:bodyPr lIns="0" tIns="0" rIns="0" bIns="0"/>
          <a:lstStyle>
            <a:lvl1pPr>
              <a:defRPr b="1">
                <a:solidFill>
                  <a:schemeClr val="bg1"/>
                </a:solidFill>
              </a:defRPr>
            </a:lvl1pPr>
          </a:lstStyle>
          <a:p>
            <a:r>
              <a:rPr lang="en-US" dirty="0"/>
              <a:t>Click to edit Master title style</a:t>
            </a:r>
            <a:endParaRPr lang="es-PE" dirty="0"/>
          </a:p>
        </p:txBody>
      </p:sp>
      <p:sp>
        <p:nvSpPr>
          <p:cNvPr id="62" name="Rectangle 61">
            <a:extLst>
              <a:ext uri="{FF2B5EF4-FFF2-40B4-BE49-F238E27FC236}">
                <a16:creationId xmlns="" xmlns:a16="http://schemas.microsoft.com/office/drawing/2014/main" id="{A00045DA-7A11-4A58-9C6B-D8F78CBC94C1}"/>
              </a:ext>
            </a:extLst>
          </p:cNvPr>
          <p:cNvSpPr/>
          <p:nvPr userDrawn="1"/>
        </p:nvSpPr>
        <p:spPr>
          <a:xfrm flipV="1">
            <a:off x="4376660" y="2949686"/>
            <a:ext cx="3456405" cy="2797971"/>
          </a:xfrm>
          <a:prstGeom prst="rect">
            <a:avLst/>
          </a:prstGeom>
          <a:gradFill flip="none" rotWithShape="1">
            <a:gsLst>
              <a:gs pos="0">
                <a:schemeClr val="tx2">
                  <a:lumMod val="60000"/>
                  <a:lumOff val="40000"/>
                  <a:alpha val="57000"/>
                </a:schemeClr>
              </a:gs>
              <a:gs pos="100000">
                <a:schemeClr val="bg2">
                  <a:alpha val="0"/>
                </a:schemeClr>
              </a:gs>
            </a:gsLst>
            <a:lin ang="540000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7" name="Straight Connector 66">
            <a:extLst>
              <a:ext uri="{FF2B5EF4-FFF2-40B4-BE49-F238E27FC236}">
                <a16:creationId xmlns="" xmlns:a16="http://schemas.microsoft.com/office/drawing/2014/main" id="{C103A1DE-64F0-4352-9F9E-39E7C6227DAD}"/>
              </a:ext>
            </a:extLst>
          </p:cNvPr>
          <p:cNvCxnSpPr>
            <a:cxnSpLocks/>
          </p:cNvCxnSpPr>
          <p:nvPr userDrawn="1"/>
        </p:nvCxnSpPr>
        <p:spPr>
          <a:xfrm>
            <a:off x="4680240" y="2949210"/>
            <a:ext cx="2849245"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88" name="Oval 87">
            <a:extLst>
              <a:ext uri="{FF2B5EF4-FFF2-40B4-BE49-F238E27FC236}">
                <a16:creationId xmlns="" xmlns:a16="http://schemas.microsoft.com/office/drawing/2014/main" id="{084CEC34-63DB-410F-B0CB-DDEA24009F83}"/>
              </a:ext>
            </a:extLst>
          </p:cNvPr>
          <p:cNvSpPr/>
          <p:nvPr/>
        </p:nvSpPr>
        <p:spPr>
          <a:xfrm>
            <a:off x="5469462" y="2314593"/>
            <a:ext cx="1270800" cy="1269235"/>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6" name="Text Placeholder 71">
            <a:extLst>
              <a:ext uri="{FF2B5EF4-FFF2-40B4-BE49-F238E27FC236}">
                <a16:creationId xmlns="" xmlns:a16="http://schemas.microsoft.com/office/drawing/2014/main" id="{0876231C-BE6F-48AA-B48B-1FD255277C21}"/>
              </a:ext>
            </a:extLst>
          </p:cNvPr>
          <p:cNvSpPr>
            <a:spLocks noGrp="1"/>
          </p:cNvSpPr>
          <p:nvPr userDrawn="1">
            <p:ph type="body" sz="quarter" idx="12"/>
          </p:nvPr>
        </p:nvSpPr>
        <p:spPr>
          <a:xfrm>
            <a:off x="4680240" y="1687746"/>
            <a:ext cx="2849245" cy="312483"/>
          </a:xfrm>
          <a:prstGeom prst="rect">
            <a:avLst/>
          </a:prstGeom>
        </p:spPr>
        <p:txBody>
          <a:bodyPr lIns="0" tIns="0" rIns="0" bIns="0"/>
          <a:lstStyle>
            <a:lvl1pPr algn="ctr">
              <a:defRPr sz="1800" b="1">
                <a:solidFill>
                  <a:schemeClr val="accent5"/>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102" name="Rectangle 101">
            <a:extLst>
              <a:ext uri="{FF2B5EF4-FFF2-40B4-BE49-F238E27FC236}">
                <a16:creationId xmlns="" xmlns:a16="http://schemas.microsoft.com/office/drawing/2014/main" id="{4C673AFE-7560-4404-80F6-ADDC9F4D87D8}"/>
              </a:ext>
            </a:extLst>
          </p:cNvPr>
          <p:cNvSpPr/>
          <p:nvPr userDrawn="1"/>
        </p:nvSpPr>
        <p:spPr>
          <a:xfrm flipV="1">
            <a:off x="598950" y="2949686"/>
            <a:ext cx="3456405" cy="2797971"/>
          </a:xfrm>
          <a:prstGeom prst="rect">
            <a:avLst/>
          </a:prstGeom>
          <a:gradFill flip="none" rotWithShape="1">
            <a:gsLst>
              <a:gs pos="0">
                <a:schemeClr val="tx2">
                  <a:lumMod val="60000"/>
                  <a:lumOff val="40000"/>
                  <a:alpha val="57000"/>
                </a:schemeClr>
              </a:gs>
              <a:gs pos="100000">
                <a:schemeClr val="bg2">
                  <a:alpha val="0"/>
                </a:schemeClr>
              </a:gs>
            </a:gsLst>
            <a:lin ang="540000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03" name="Straight Connector 102">
            <a:extLst>
              <a:ext uri="{FF2B5EF4-FFF2-40B4-BE49-F238E27FC236}">
                <a16:creationId xmlns="" xmlns:a16="http://schemas.microsoft.com/office/drawing/2014/main" id="{2C6CB26B-33BE-4851-9E2D-3A8A40A7CE27}"/>
              </a:ext>
            </a:extLst>
          </p:cNvPr>
          <p:cNvCxnSpPr>
            <a:cxnSpLocks/>
          </p:cNvCxnSpPr>
          <p:nvPr userDrawn="1"/>
        </p:nvCxnSpPr>
        <p:spPr>
          <a:xfrm>
            <a:off x="902530" y="2949210"/>
            <a:ext cx="2849245"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104" name="Oval 103">
            <a:extLst>
              <a:ext uri="{FF2B5EF4-FFF2-40B4-BE49-F238E27FC236}">
                <a16:creationId xmlns="" xmlns:a16="http://schemas.microsoft.com/office/drawing/2014/main" id="{E7A9A034-04C1-4CBE-B796-9E8E0CCA2AD5}"/>
              </a:ext>
            </a:extLst>
          </p:cNvPr>
          <p:cNvSpPr/>
          <p:nvPr userDrawn="1"/>
        </p:nvSpPr>
        <p:spPr>
          <a:xfrm>
            <a:off x="1691752" y="2314593"/>
            <a:ext cx="1270800" cy="1269235"/>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5" name="Text Placeholder 71">
            <a:extLst>
              <a:ext uri="{FF2B5EF4-FFF2-40B4-BE49-F238E27FC236}">
                <a16:creationId xmlns="" xmlns:a16="http://schemas.microsoft.com/office/drawing/2014/main" id="{9806B418-69A8-4729-8CBA-AA026E3790AD}"/>
              </a:ext>
            </a:extLst>
          </p:cNvPr>
          <p:cNvSpPr>
            <a:spLocks noGrp="1"/>
          </p:cNvSpPr>
          <p:nvPr>
            <p:ph type="body" sz="quarter" idx="26"/>
          </p:nvPr>
        </p:nvSpPr>
        <p:spPr>
          <a:xfrm>
            <a:off x="902530" y="1687746"/>
            <a:ext cx="2849245" cy="312483"/>
          </a:xfrm>
          <a:prstGeom prst="rect">
            <a:avLst/>
          </a:prstGeom>
        </p:spPr>
        <p:txBody>
          <a:bodyPr lIns="0" tIns="0" rIns="0" bIns="0"/>
          <a:lstStyle>
            <a:lvl1pPr algn="ctr">
              <a:defRPr sz="1800" b="1">
                <a:solidFill>
                  <a:schemeClr val="accent4"/>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108" name="Rectangle 107">
            <a:extLst>
              <a:ext uri="{FF2B5EF4-FFF2-40B4-BE49-F238E27FC236}">
                <a16:creationId xmlns="" xmlns:a16="http://schemas.microsoft.com/office/drawing/2014/main" id="{664BEF5D-DFEF-4E4B-8DBF-D24666A59000}"/>
              </a:ext>
            </a:extLst>
          </p:cNvPr>
          <p:cNvSpPr/>
          <p:nvPr userDrawn="1"/>
        </p:nvSpPr>
        <p:spPr>
          <a:xfrm flipV="1">
            <a:off x="8154369" y="2949686"/>
            <a:ext cx="3456405" cy="2797971"/>
          </a:xfrm>
          <a:prstGeom prst="rect">
            <a:avLst/>
          </a:prstGeom>
          <a:gradFill flip="none" rotWithShape="1">
            <a:gsLst>
              <a:gs pos="0">
                <a:schemeClr val="tx2">
                  <a:lumMod val="60000"/>
                  <a:lumOff val="40000"/>
                  <a:alpha val="57000"/>
                </a:schemeClr>
              </a:gs>
              <a:gs pos="100000">
                <a:schemeClr val="bg2">
                  <a:alpha val="0"/>
                </a:schemeClr>
              </a:gs>
            </a:gsLst>
            <a:lin ang="540000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09" name="Straight Connector 108">
            <a:extLst>
              <a:ext uri="{FF2B5EF4-FFF2-40B4-BE49-F238E27FC236}">
                <a16:creationId xmlns="" xmlns:a16="http://schemas.microsoft.com/office/drawing/2014/main" id="{A9430998-3BDD-40A4-9317-07351BC7E7A0}"/>
              </a:ext>
            </a:extLst>
          </p:cNvPr>
          <p:cNvCxnSpPr>
            <a:cxnSpLocks/>
          </p:cNvCxnSpPr>
          <p:nvPr userDrawn="1"/>
        </p:nvCxnSpPr>
        <p:spPr>
          <a:xfrm>
            <a:off x="8457949" y="2949210"/>
            <a:ext cx="2849245"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110" name="Oval 109">
            <a:extLst>
              <a:ext uri="{FF2B5EF4-FFF2-40B4-BE49-F238E27FC236}">
                <a16:creationId xmlns="" xmlns:a16="http://schemas.microsoft.com/office/drawing/2014/main" id="{D814179B-06E7-4017-9FE0-E27B1949A225}"/>
              </a:ext>
            </a:extLst>
          </p:cNvPr>
          <p:cNvSpPr/>
          <p:nvPr userDrawn="1"/>
        </p:nvSpPr>
        <p:spPr>
          <a:xfrm>
            <a:off x="9247171" y="2314593"/>
            <a:ext cx="1270800" cy="1269235"/>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1" name="Text Placeholder 71">
            <a:extLst>
              <a:ext uri="{FF2B5EF4-FFF2-40B4-BE49-F238E27FC236}">
                <a16:creationId xmlns="" xmlns:a16="http://schemas.microsoft.com/office/drawing/2014/main" id="{4EC82022-EC12-4FFB-9F82-994EC4C93CF9}"/>
              </a:ext>
            </a:extLst>
          </p:cNvPr>
          <p:cNvSpPr>
            <a:spLocks noGrp="1"/>
          </p:cNvSpPr>
          <p:nvPr>
            <p:ph type="body" sz="quarter" idx="29"/>
          </p:nvPr>
        </p:nvSpPr>
        <p:spPr>
          <a:xfrm>
            <a:off x="8457949" y="1687746"/>
            <a:ext cx="2849245" cy="312483"/>
          </a:xfrm>
          <a:prstGeom prst="rect">
            <a:avLst/>
          </a:prstGeom>
        </p:spPr>
        <p:txBody>
          <a:bodyPr lIns="0" tIns="0" rIns="0" bIns="0"/>
          <a:lstStyle>
            <a:lvl1pPr algn="ctr">
              <a:defRPr sz="1800" b="1">
                <a:solidFill>
                  <a:schemeClr val="accent1"/>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118" name="Text Placeholder 73">
            <a:extLst>
              <a:ext uri="{FF2B5EF4-FFF2-40B4-BE49-F238E27FC236}">
                <a16:creationId xmlns="" xmlns:a16="http://schemas.microsoft.com/office/drawing/2014/main" id="{81DCBC12-8E85-4CB7-BC57-A991A21ADDBE}"/>
              </a:ext>
            </a:extLst>
          </p:cNvPr>
          <p:cNvSpPr>
            <a:spLocks noGrp="1"/>
          </p:cNvSpPr>
          <p:nvPr>
            <p:ph type="body" sz="quarter" idx="11"/>
          </p:nvPr>
        </p:nvSpPr>
        <p:spPr>
          <a:xfrm>
            <a:off x="907291" y="3818642"/>
            <a:ext cx="2839722" cy="1464442"/>
          </a:xfrm>
          <a:prstGeom prst="rect">
            <a:avLst/>
          </a:prstGeom>
        </p:spPr>
        <p:txBody>
          <a:bodyPr lIns="0" tIns="0" rIns="0" bIns="0"/>
          <a:lstStyle>
            <a:lvl1pPr marL="269875" indent="-269875">
              <a:buFont typeface="Arial" panose="020B0604020202020204" pitchFamily="34" charset="0"/>
              <a:buChar char="•"/>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a:p>
            <a:pPr marL="269875" marR="0" lvl="0" indent="-2698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marL="269875" marR="0" lvl="0" indent="-2698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lvl="0"/>
            <a:endParaRPr lang="en-US" dirty="0"/>
          </a:p>
        </p:txBody>
      </p:sp>
      <p:sp>
        <p:nvSpPr>
          <p:cNvPr id="119" name="Text Placeholder 73">
            <a:extLst>
              <a:ext uri="{FF2B5EF4-FFF2-40B4-BE49-F238E27FC236}">
                <a16:creationId xmlns="" xmlns:a16="http://schemas.microsoft.com/office/drawing/2014/main" id="{07EF1391-7FF7-4A2D-BD27-E5F82C4C7A3D}"/>
              </a:ext>
            </a:extLst>
          </p:cNvPr>
          <p:cNvSpPr>
            <a:spLocks noGrp="1"/>
          </p:cNvSpPr>
          <p:nvPr>
            <p:ph type="body" sz="quarter" idx="32"/>
          </p:nvPr>
        </p:nvSpPr>
        <p:spPr>
          <a:xfrm>
            <a:off x="4685001" y="3818642"/>
            <a:ext cx="2839722" cy="1464442"/>
          </a:xfrm>
          <a:prstGeom prst="rect">
            <a:avLst/>
          </a:prstGeom>
        </p:spPr>
        <p:txBody>
          <a:bodyPr lIns="0" tIns="0" rIns="0" bIns="0"/>
          <a:lstStyle>
            <a:lvl1pPr marL="269875" indent="-269875">
              <a:buFont typeface="Arial" panose="020B0604020202020204" pitchFamily="34" charset="0"/>
              <a:buChar char="•"/>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a:p>
            <a:pPr marL="269875" marR="0" lvl="0" indent="-2698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marL="269875" marR="0" lvl="0" indent="-2698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lvl="0"/>
            <a:endParaRPr lang="en-US" dirty="0"/>
          </a:p>
        </p:txBody>
      </p:sp>
      <p:sp>
        <p:nvSpPr>
          <p:cNvPr id="120" name="Text Placeholder 73">
            <a:extLst>
              <a:ext uri="{FF2B5EF4-FFF2-40B4-BE49-F238E27FC236}">
                <a16:creationId xmlns="" xmlns:a16="http://schemas.microsoft.com/office/drawing/2014/main" id="{85765B05-C67F-4A26-AD69-C02CD2DD19CC}"/>
              </a:ext>
            </a:extLst>
          </p:cNvPr>
          <p:cNvSpPr>
            <a:spLocks noGrp="1"/>
          </p:cNvSpPr>
          <p:nvPr>
            <p:ph type="body" sz="quarter" idx="33"/>
          </p:nvPr>
        </p:nvSpPr>
        <p:spPr>
          <a:xfrm>
            <a:off x="8462710" y="3818642"/>
            <a:ext cx="2839722" cy="1464442"/>
          </a:xfrm>
          <a:prstGeom prst="rect">
            <a:avLst/>
          </a:prstGeom>
        </p:spPr>
        <p:txBody>
          <a:bodyPr lIns="0" tIns="0" rIns="0" bIns="0"/>
          <a:lstStyle>
            <a:lvl1pPr marL="269875" indent="-269875">
              <a:buFont typeface="Arial" panose="020B0604020202020204" pitchFamily="34" charset="0"/>
              <a:buChar char="•"/>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a:p>
            <a:pPr marL="269875" marR="0" lvl="0" indent="-2698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marL="269875" marR="0" lvl="0" indent="-2698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lvl="0"/>
            <a:endParaRPr lang="en-US" dirty="0"/>
          </a:p>
        </p:txBody>
      </p:sp>
      <p:sp>
        <p:nvSpPr>
          <p:cNvPr id="60" name="Oval 59">
            <a:extLst>
              <a:ext uri="{FF2B5EF4-FFF2-40B4-BE49-F238E27FC236}">
                <a16:creationId xmlns="" xmlns:a16="http://schemas.microsoft.com/office/drawing/2014/main" id="{2552FF71-0D22-4A13-9AB5-180A03F02900}"/>
              </a:ext>
            </a:extLst>
          </p:cNvPr>
          <p:cNvSpPr/>
          <p:nvPr userDrawn="1"/>
        </p:nvSpPr>
        <p:spPr>
          <a:xfrm>
            <a:off x="1881506" y="2504610"/>
            <a:ext cx="889200" cy="8892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 xmlns:a16="http://schemas.microsoft.com/office/drawing/2014/main" id="{2021F2BB-3F79-4392-98B9-492F24A247F9}"/>
              </a:ext>
            </a:extLst>
          </p:cNvPr>
          <p:cNvSpPr/>
          <p:nvPr userDrawn="1"/>
        </p:nvSpPr>
        <p:spPr>
          <a:xfrm>
            <a:off x="5648071" y="2504610"/>
            <a:ext cx="889200" cy="8892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 xmlns:a16="http://schemas.microsoft.com/office/drawing/2014/main" id="{57FA6DFD-298D-4E4C-86ED-423B952F1693}"/>
              </a:ext>
            </a:extLst>
          </p:cNvPr>
          <p:cNvSpPr/>
          <p:nvPr userDrawn="1"/>
        </p:nvSpPr>
        <p:spPr>
          <a:xfrm>
            <a:off x="9422727" y="2504610"/>
            <a:ext cx="889200" cy="889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4" name="Graphic 53">
            <a:extLst>
              <a:ext uri="{FF2B5EF4-FFF2-40B4-BE49-F238E27FC236}">
                <a16:creationId xmlns="" xmlns:a16="http://schemas.microsoft.com/office/drawing/2014/main" id="{D06055C3-F318-41B2-BC1E-64F27A4A84DF}"/>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2108970" y="2732074"/>
            <a:ext cx="434273" cy="434273"/>
          </a:xfrm>
          <a:prstGeom prst="rect">
            <a:avLst/>
          </a:prstGeom>
        </p:spPr>
      </p:pic>
      <p:pic>
        <p:nvPicPr>
          <p:cNvPr id="58" name="Graphic 57">
            <a:extLst>
              <a:ext uri="{FF2B5EF4-FFF2-40B4-BE49-F238E27FC236}">
                <a16:creationId xmlns="" xmlns:a16="http://schemas.microsoft.com/office/drawing/2014/main" id="{2514EFB0-195D-464A-9414-3B979CB678B6}"/>
              </a:ext>
            </a:extLst>
          </p:cNvPr>
          <p:cNvPicPr>
            <a:picLocks noChangeAspect="1"/>
          </p:cNvPicPr>
          <p:nvPr userDrawn="1"/>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5899180" y="2724356"/>
            <a:ext cx="386982" cy="449708"/>
          </a:xfrm>
          <a:prstGeom prst="rect">
            <a:avLst/>
          </a:prstGeom>
        </p:spPr>
      </p:pic>
      <p:pic>
        <p:nvPicPr>
          <p:cNvPr id="59" name="Graphic 58">
            <a:extLst>
              <a:ext uri="{FF2B5EF4-FFF2-40B4-BE49-F238E27FC236}">
                <a16:creationId xmlns="" xmlns:a16="http://schemas.microsoft.com/office/drawing/2014/main" id="{CB6151AD-3D87-4711-8982-CBE971B891AC}"/>
              </a:ext>
            </a:extLst>
          </p:cNvPr>
          <p:cNvPicPr>
            <a:picLocks noChangeAspect="1"/>
          </p:cNvPicPr>
          <p:nvPr userDrawn="1"/>
        </p:nvPicPr>
        <p:blipFill>
          <a:blip r:embed="rId8" cstate="email">
            <a:extLst>
              <a:ext uri="{28A0092B-C50C-407E-A947-70E740481C1C}">
                <a14:useLocalDpi xmlns:a14="http://schemas.microsoft.com/office/drawing/2010/main"/>
              </a:ext>
              <a:ext uri="{96DAC541-7B7A-43D3-8B79-37D633B846F1}">
                <asvg:svgBlip xmlns="" xmlns:asvg="http://schemas.microsoft.com/office/drawing/2016/SVG/main" r:embed="rId9"/>
              </a:ext>
            </a:extLst>
          </a:blip>
          <a:stretch>
            <a:fillRect/>
          </a:stretch>
        </p:blipFill>
        <p:spPr>
          <a:xfrm>
            <a:off x="9656071" y="2737954"/>
            <a:ext cx="422512" cy="422512"/>
          </a:xfrm>
          <a:prstGeom prst="rect">
            <a:avLst/>
          </a:prstGeom>
        </p:spPr>
      </p:pic>
    </p:spTree>
    <p:extLst>
      <p:ext uri="{BB962C8B-B14F-4D97-AF65-F5344CB8AC3E}">
        <p14:creationId xmlns:p14="http://schemas.microsoft.com/office/powerpoint/2010/main" val="15532369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oleObject" Target="../embeddings/oleObject1.bin"/><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vmlDrawing" Target="../drawings/vmlDrawing1.v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35.xml"/><Relationship Id="rId18" Type="http://schemas.openxmlformats.org/officeDocument/2006/relationships/slideLayout" Target="../slideLayouts/slideLayout40.xml"/><Relationship Id="rId26" Type="http://schemas.openxmlformats.org/officeDocument/2006/relationships/slideLayout" Target="../slideLayouts/slideLayout48.xml"/><Relationship Id="rId3" Type="http://schemas.openxmlformats.org/officeDocument/2006/relationships/slideLayout" Target="../slideLayouts/slideLayout25.xml"/><Relationship Id="rId21" Type="http://schemas.openxmlformats.org/officeDocument/2006/relationships/slideLayout" Target="../slideLayouts/slideLayout43.xml"/><Relationship Id="rId34" Type="http://schemas.openxmlformats.org/officeDocument/2006/relationships/theme" Target="../theme/theme2.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5" Type="http://schemas.openxmlformats.org/officeDocument/2006/relationships/slideLayout" Target="../slideLayouts/slideLayout47.xml"/><Relationship Id="rId33" Type="http://schemas.openxmlformats.org/officeDocument/2006/relationships/slideLayout" Target="../slideLayouts/slideLayout55.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29" Type="http://schemas.openxmlformats.org/officeDocument/2006/relationships/slideLayout" Target="../slideLayouts/slideLayout51.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24" Type="http://schemas.openxmlformats.org/officeDocument/2006/relationships/slideLayout" Target="../slideLayouts/slideLayout46.xml"/><Relationship Id="rId32" Type="http://schemas.openxmlformats.org/officeDocument/2006/relationships/slideLayout" Target="../slideLayouts/slideLayout54.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23" Type="http://schemas.openxmlformats.org/officeDocument/2006/relationships/slideLayout" Target="../slideLayouts/slideLayout45.xml"/><Relationship Id="rId28" Type="http://schemas.openxmlformats.org/officeDocument/2006/relationships/slideLayout" Target="../slideLayouts/slideLayout50.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31" Type="http://schemas.openxmlformats.org/officeDocument/2006/relationships/slideLayout" Target="../slideLayouts/slideLayout53.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slideLayout" Target="../slideLayouts/slideLayout44.xml"/><Relationship Id="rId27" Type="http://schemas.openxmlformats.org/officeDocument/2006/relationships/slideLayout" Target="../slideLayouts/slideLayout49.xml"/><Relationship Id="rId30" Type="http://schemas.openxmlformats.org/officeDocument/2006/relationships/slideLayout" Target="../slideLayouts/slideLayout52.xml"/><Relationship Id="rId8"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18" Type="http://schemas.openxmlformats.org/officeDocument/2006/relationships/slideLayout" Target="../slideLayouts/slideLayout7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17" Type="http://schemas.openxmlformats.org/officeDocument/2006/relationships/slideLayout" Target="../slideLayouts/slideLayout72.xml"/><Relationship Id="rId2" Type="http://schemas.openxmlformats.org/officeDocument/2006/relationships/slideLayout" Target="../slideLayouts/slideLayout57.xml"/><Relationship Id="rId16" Type="http://schemas.openxmlformats.org/officeDocument/2006/relationships/slideLayout" Target="../slideLayouts/slideLayout71.xml"/><Relationship Id="rId20" Type="http://schemas.openxmlformats.org/officeDocument/2006/relationships/theme" Target="../theme/theme3.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slideLayout" Target="../slideLayouts/slideLayout70.xml"/><Relationship Id="rId10" Type="http://schemas.openxmlformats.org/officeDocument/2006/relationships/slideLayout" Target="../slideLayouts/slideLayout65.xml"/><Relationship Id="rId19" Type="http://schemas.openxmlformats.org/officeDocument/2006/relationships/slideLayout" Target="../slideLayouts/slideLayout74.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slideLayout" Target="../slideLayouts/slideLayout6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 xmlns:a16="http://schemas.microsoft.com/office/drawing/2014/main" id="{380F1D03-9181-4195-9526-709EBA2A7B0C}"/>
              </a:ext>
            </a:extLst>
          </p:cNvPr>
          <p:cNvGraphicFramePr>
            <a:graphicFrameLocks noChangeAspect="1"/>
          </p:cNvGraphicFramePr>
          <p:nvPr userDrawn="1">
            <p:custDataLst>
              <p:tags r:id="rId25"/>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274" name="think-cell Slide" r:id="rId26" imgW="383" imgH="384" progId="TCLayout.ActiveDocument.1">
                  <p:embed/>
                </p:oleObj>
              </mc:Choice>
              <mc:Fallback>
                <p:oleObj name="think-cell Slide" r:id="rId26" imgW="383" imgH="384" progId="TCLayout.ActiveDocument.1">
                  <p:embed/>
                  <p:pic>
                    <p:nvPicPr>
                      <p:cNvPr id="0" name=""/>
                      <p:cNvPicPr/>
                      <p:nvPr/>
                    </p:nvPicPr>
                    <p:blipFill>
                      <a:blip r:embed="rId27"/>
                      <a:stretch>
                        <a:fillRect/>
                      </a:stretch>
                    </p:blipFill>
                    <p:spPr>
                      <a:xfrm>
                        <a:off x="1588" y="1588"/>
                        <a:ext cx="1588" cy="1588"/>
                      </a:xfrm>
                      <a:prstGeom prst="rect">
                        <a:avLst/>
                      </a:prstGeom>
                    </p:spPr>
                  </p:pic>
                </p:oleObj>
              </mc:Fallback>
            </mc:AlternateContent>
          </a:graphicData>
        </a:graphic>
      </p:graphicFrame>
    </p:spTree>
    <p:extLst>
      <p:ext uri="{BB962C8B-B14F-4D97-AF65-F5344CB8AC3E}">
        <p14:creationId xmlns:p14="http://schemas.microsoft.com/office/powerpoint/2010/main" val="2270050690"/>
      </p:ext>
    </p:extLst>
  </p:cSld>
  <p:clrMap bg1="lt1" tx1="dk1" bg2="lt2" tx2="dk2" accent1="accent1" accent2="accent2" accent3="accent3" accent4="accent4" accent5="accent5" accent6="accent6" hlink="hlink" folHlink="folHlink"/>
  <p:sldLayoutIdLst>
    <p:sldLayoutId id="2147483827" r:id="rId1"/>
    <p:sldLayoutId id="2147483828" r:id="rId2"/>
    <p:sldLayoutId id="2147483829" r:id="rId3"/>
    <p:sldLayoutId id="2147483830" r:id="rId4"/>
    <p:sldLayoutId id="2147483831" r:id="rId5"/>
    <p:sldLayoutId id="2147483832" r:id="rId6"/>
    <p:sldLayoutId id="2147483833" r:id="rId7"/>
    <p:sldLayoutId id="2147483849" r:id="rId8"/>
    <p:sldLayoutId id="2147483834" r:id="rId9"/>
    <p:sldLayoutId id="2147483835" r:id="rId10"/>
    <p:sldLayoutId id="2147483836" r:id="rId11"/>
    <p:sldLayoutId id="2147483837" r:id="rId12"/>
    <p:sldLayoutId id="2147483838" r:id="rId13"/>
    <p:sldLayoutId id="2147483839" r:id="rId14"/>
    <p:sldLayoutId id="2147483840" r:id="rId15"/>
    <p:sldLayoutId id="2147483841" r:id="rId16"/>
    <p:sldLayoutId id="2147483842" r:id="rId17"/>
    <p:sldLayoutId id="2147483843" r:id="rId18"/>
    <p:sldLayoutId id="2147483844" r:id="rId19"/>
    <p:sldLayoutId id="2147483845" r:id="rId20"/>
    <p:sldLayoutId id="2147483846" r:id="rId21"/>
    <p:sldLayoutId id="2147483847" r:id="rId22"/>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3200" kern="1200" baseline="0">
          <a:solidFill>
            <a:schemeClr val="bg1"/>
          </a:solidFill>
          <a:latin typeface="Arial" panose="020B0604020202020204" pitchFamily="34" charset="0"/>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3952">
          <p15:clr>
            <a:srgbClr val="F26B43"/>
          </p15:clr>
        </p15:guide>
        <p15:guide id="2" pos="7310">
          <p15:clr>
            <a:srgbClr val="F26B43"/>
          </p15:clr>
        </p15:guide>
        <p15:guide id="3" pos="370">
          <p15:clr>
            <a:srgbClr val="F26B43"/>
          </p15:clr>
        </p15:guide>
        <p15:guide id="4" pos="3840">
          <p15:clr>
            <a:srgbClr val="F26B43"/>
          </p15:clr>
        </p15:guide>
        <p15:guide id="5" orient="horz" pos="368">
          <p15:clr>
            <a:srgbClr val="F26B43"/>
          </p15:clr>
        </p15:guide>
        <p15:guide id="6" orient="horz" pos="216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8B6B7D92-7EBC-4E40-85C0-99A8A5E1F150}"/>
              </a:ext>
            </a:extLst>
          </p:cNvPr>
          <p:cNvSpPr>
            <a:spLocks noGrp="1"/>
          </p:cNvSpPr>
          <p:nvPr>
            <p:ph type="title"/>
          </p:nvPr>
        </p:nvSpPr>
        <p:spPr>
          <a:xfrm>
            <a:off x="557784" y="475488"/>
            <a:ext cx="9784080" cy="576072"/>
          </a:xfrm>
          <a:prstGeom prst="rect">
            <a:avLst/>
          </a:prstGeom>
        </p:spPr>
        <p:txBody>
          <a:bodyPr vert="horz" lIns="91440" tIns="45720" rIns="91440" bIns="45720" rtlCol="0" anchor="ctr">
            <a:normAutofit/>
          </a:bodyPr>
          <a:lstStyle/>
          <a:p>
            <a:endParaRPr lang="en-US" dirty="0"/>
          </a:p>
        </p:txBody>
      </p:sp>
      <p:grpSp>
        <p:nvGrpSpPr>
          <p:cNvPr id="6" name="Graphic 4">
            <a:extLst>
              <a:ext uri="{FF2B5EF4-FFF2-40B4-BE49-F238E27FC236}">
                <a16:creationId xmlns="" xmlns:a16="http://schemas.microsoft.com/office/drawing/2014/main" id="{BD7821E1-06B2-45ED-8F16-1A1FAD4ADC56}"/>
              </a:ext>
            </a:extLst>
          </p:cNvPr>
          <p:cNvGrpSpPr/>
          <p:nvPr userDrawn="1"/>
        </p:nvGrpSpPr>
        <p:grpSpPr>
          <a:xfrm>
            <a:off x="10250227" y="584200"/>
            <a:ext cx="1368184" cy="366046"/>
            <a:chOff x="10396839" y="452766"/>
            <a:chExt cx="1368184" cy="366046"/>
          </a:xfrm>
          <a:solidFill>
            <a:srgbClr val="002C73"/>
          </a:solidFill>
        </p:grpSpPr>
        <p:sp>
          <p:nvSpPr>
            <p:cNvPr id="8" name="Freeform: Shape 49">
              <a:extLst>
                <a:ext uri="{FF2B5EF4-FFF2-40B4-BE49-F238E27FC236}">
                  <a16:creationId xmlns="" xmlns:a16="http://schemas.microsoft.com/office/drawing/2014/main" id="{AE36E163-B4F2-4BA9-AD40-A824A9737E9F}"/>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9" name="Freeform: Shape 50">
              <a:extLst>
                <a:ext uri="{FF2B5EF4-FFF2-40B4-BE49-F238E27FC236}">
                  <a16:creationId xmlns="" xmlns:a16="http://schemas.microsoft.com/office/drawing/2014/main" id="{332E1597-367C-4D15-B3C9-38E8F55BCCFD}"/>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10" name="Freeform: Shape 51">
              <a:extLst>
                <a:ext uri="{FF2B5EF4-FFF2-40B4-BE49-F238E27FC236}">
                  <a16:creationId xmlns="" xmlns:a16="http://schemas.microsoft.com/office/drawing/2014/main" id="{D61DDD98-0DDE-4209-A5E2-142CC1957D63}"/>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11" name="Freeform: Shape 52">
              <a:extLst>
                <a:ext uri="{FF2B5EF4-FFF2-40B4-BE49-F238E27FC236}">
                  <a16:creationId xmlns="" xmlns:a16="http://schemas.microsoft.com/office/drawing/2014/main" id="{0E0818F3-0B46-4BA7-8839-052FCB4BBEBD}"/>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12" name="Freeform: Shape 53">
              <a:extLst>
                <a:ext uri="{FF2B5EF4-FFF2-40B4-BE49-F238E27FC236}">
                  <a16:creationId xmlns="" xmlns:a16="http://schemas.microsoft.com/office/drawing/2014/main" id="{11B9B26B-9364-4A33-8FF9-5D8E19CC49C9}"/>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13" name="Freeform: Shape 54">
              <a:extLst>
                <a:ext uri="{FF2B5EF4-FFF2-40B4-BE49-F238E27FC236}">
                  <a16:creationId xmlns="" xmlns:a16="http://schemas.microsoft.com/office/drawing/2014/main" id="{544F662B-A45B-4971-93A7-16E1645256A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15" name="Freeform: Shape 55">
              <a:extLst>
                <a:ext uri="{FF2B5EF4-FFF2-40B4-BE49-F238E27FC236}">
                  <a16:creationId xmlns="" xmlns:a16="http://schemas.microsoft.com/office/drawing/2014/main" id="{46B5623A-D7DB-4E14-A0CF-485222AD8E1C}"/>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16" name="Freeform: Shape 56">
              <a:extLst>
                <a:ext uri="{FF2B5EF4-FFF2-40B4-BE49-F238E27FC236}">
                  <a16:creationId xmlns="" xmlns:a16="http://schemas.microsoft.com/office/drawing/2014/main" id="{3E216F48-437F-4B4E-B368-20BBCC66475D}"/>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17" name="Freeform: Shape 57">
              <a:extLst>
                <a:ext uri="{FF2B5EF4-FFF2-40B4-BE49-F238E27FC236}">
                  <a16:creationId xmlns="" xmlns:a16="http://schemas.microsoft.com/office/drawing/2014/main" id="{AE3CE3ED-03C0-433F-9136-EB1D75038E6C}"/>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18" name="Freeform: Shape 58">
              <a:extLst>
                <a:ext uri="{FF2B5EF4-FFF2-40B4-BE49-F238E27FC236}">
                  <a16:creationId xmlns="" xmlns:a16="http://schemas.microsoft.com/office/drawing/2014/main" id="{8A817748-7C53-41F8-89B0-303D914F12AF}"/>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19" name="Freeform: Shape 59">
              <a:extLst>
                <a:ext uri="{FF2B5EF4-FFF2-40B4-BE49-F238E27FC236}">
                  <a16:creationId xmlns="" xmlns:a16="http://schemas.microsoft.com/office/drawing/2014/main" id="{F3AE166B-A0DD-43DE-A71B-7852D3899D03}"/>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20" name="Freeform: Shape 60">
              <a:extLst>
                <a:ext uri="{FF2B5EF4-FFF2-40B4-BE49-F238E27FC236}">
                  <a16:creationId xmlns="" xmlns:a16="http://schemas.microsoft.com/office/drawing/2014/main" id="{ED85D8CD-1D57-413F-90D2-2BEDDBC1E76F}"/>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21" name="Freeform: Shape 61">
              <a:extLst>
                <a:ext uri="{FF2B5EF4-FFF2-40B4-BE49-F238E27FC236}">
                  <a16:creationId xmlns="" xmlns:a16="http://schemas.microsoft.com/office/drawing/2014/main" id="{A871514A-A5BD-449E-B417-9236B570FF8F}"/>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22" name="Freeform: Shape 62">
              <a:extLst>
                <a:ext uri="{FF2B5EF4-FFF2-40B4-BE49-F238E27FC236}">
                  <a16:creationId xmlns="" xmlns:a16="http://schemas.microsoft.com/office/drawing/2014/main" id="{54F32C1C-FD9F-4B0E-A3FA-87447EC055BB}"/>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23" name="Freeform: Shape 63">
              <a:extLst>
                <a:ext uri="{FF2B5EF4-FFF2-40B4-BE49-F238E27FC236}">
                  <a16:creationId xmlns="" xmlns:a16="http://schemas.microsoft.com/office/drawing/2014/main" id="{C1010C80-9ECA-406E-A3B0-A49CEE316457}"/>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24" name="Freeform: Shape 64">
              <a:extLst>
                <a:ext uri="{FF2B5EF4-FFF2-40B4-BE49-F238E27FC236}">
                  <a16:creationId xmlns="" xmlns:a16="http://schemas.microsoft.com/office/drawing/2014/main" id="{BF1969CA-91FF-442B-B693-5EA9AB62AF81}"/>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25" name="Freeform: Shape 65">
              <a:extLst>
                <a:ext uri="{FF2B5EF4-FFF2-40B4-BE49-F238E27FC236}">
                  <a16:creationId xmlns="" xmlns:a16="http://schemas.microsoft.com/office/drawing/2014/main" id="{E9678C22-5874-46AF-ABCC-8298DEDCDD2E}"/>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Tree>
    <p:extLst>
      <p:ext uri="{BB962C8B-B14F-4D97-AF65-F5344CB8AC3E}">
        <p14:creationId xmlns:p14="http://schemas.microsoft.com/office/powerpoint/2010/main" val="2829854568"/>
      </p:ext>
    </p:extLst>
  </p:cSld>
  <p:clrMap bg1="lt1" tx1="dk1" bg2="lt2" tx2="dk2" accent1="accent1" accent2="accent2" accent3="accent3" accent4="accent4" accent5="accent5" accent6="accent6" hlink="hlink" folHlink="folHlink"/>
  <p:sldLayoutIdLst>
    <p:sldLayoutId id="2147483796" r:id="rId1"/>
    <p:sldLayoutId id="2147483797" r:id="rId2"/>
    <p:sldLayoutId id="2147483816" r:id="rId3"/>
    <p:sldLayoutId id="2147483798" r:id="rId4"/>
    <p:sldLayoutId id="2147483848" r:id="rId5"/>
    <p:sldLayoutId id="2147483768" r:id="rId6"/>
    <p:sldLayoutId id="2147483734" r:id="rId7"/>
    <p:sldLayoutId id="2147483742" r:id="rId8"/>
    <p:sldLayoutId id="2147483814" r:id="rId9"/>
    <p:sldLayoutId id="2147483807" r:id="rId10"/>
    <p:sldLayoutId id="2147483737" r:id="rId11"/>
    <p:sldLayoutId id="2147483738" r:id="rId12"/>
    <p:sldLayoutId id="2147483733" r:id="rId13"/>
    <p:sldLayoutId id="2147483765" r:id="rId14"/>
    <p:sldLayoutId id="2147483802" r:id="rId15"/>
    <p:sldLayoutId id="2147483803" r:id="rId16"/>
    <p:sldLayoutId id="2147483736" r:id="rId17"/>
    <p:sldLayoutId id="2147483815" r:id="rId18"/>
    <p:sldLayoutId id="2147483739" r:id="rId19"/>
    <p:sldLayoutId id="2147483799" r:id="rId20"/>
    <p:sldLayoutId id="2147483740" r:id="rId21"/>
    <p:sldLayoutId id="2147483795" r:id="rId22"/>
    <p:sldLayoutId id="2147483800" r:id="rId23"/>
    <p:sldLayoutId id="2147483767" r:id="rId24"/>
    <p:sldLayoutId id="2147483766" r:id="rId25"/>
    <p:sldLayoutId id="2147483743" r:id="rId26"/>
    <p:sldLayoutId id="2147483817" r:id="rId27"/>
    <p:sldLayoutId id="2147483819" r:id="rId28"/>
    <p:sldLayoutId id="2147483820" r:id="rId29"/>
    <p:sldLayoutId id="2147483821" r:id="rId30"/>
    <p:sldLayoutId id="2147483822" r:id="rId31"/>
    <p:sldLayoutId id="2147483823" r:id="rId32"/>
    <p:sldLayoutId id="2147483824" r:id="rId33"/>
  </p:sldLayoutIdLst>
  <p:timing>
    <p:tnLst>
      <p:par>
        <p:cTn id="1" dur="indefinite" restart="never" nodeType="tmRoot"/>
      </p:par>
    </p:tnLst>
  </p:timing>
  <p:hf hdr="0" ftr="0" dt="0"/>
  <p:txStyles>
    <p:titleStyle>
      <a:lvl1pPr algn="ctr" defTabSz="914400" rtl="0" eaLnBrk="1" latinLnBrk="0" hangingPunct="1">
        <a:lnSpc>
          <a:spcPct val="90000"/>
        </a:lnSpc>
        <a:spcBef>
          <a:spcPct val="0"/>
        </a:spcBef>
        <a:buNone/>
        <a:defRPr sz="3200" b="0" kern="1200" spc="-100" baseline="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Title Placeholder 4">
            <a:extLst>
              <a:ext uri="{FF2B5EF4-FFF2-40B4-BE49-F238E27FC236}">
                <a16:creationId xmlns="" xmlns:a16="http://schemas.microsoft.com/office/drawing/2014/main" id="{75F10FC0-A64D-0C4F-9CBE-71A5167BED58}"/>
              </a:ext>
            </a:extLst>
          </p:cNvPr>
          <p:cNvSpPr>
            <a:spLocks noGrp="1"/>
          </p:cNvSpPr>
          <p:nvPr>
            <p:ph type="title"/>
          </p:nvPr>
        </p:nvSpPr>
        <p:spPr>
          <a:xfrm>
            <a:off x="557784" y="475488"/>
            <a:ext cx="9784080" cy="576072"/>
          </a:xfrm>
          <a:prstGeom prst="rect">
            <a:avLst/>
          </a:prstGeom>
        </p:spPr>
        <p:txBody>
          <a:bodyPr vert="horz" lIns="91440" tIns="45720" rIns="91440" bIns="45720" rtlCol="0" anchor="ctr">
            <a:normAutofit/>
          </a:bodyPr>
          <a:lstStyle/>
          <a:p>
            <a:endParaRPr lang="en-US" dirty="0"/>
          </a:p>
        </p:txBody>
      </p:sp>
    </p:spTree>
    <p:extLst>
      <p:ext uri="{BB962C8B-B14F-4D97-AF65-F5344CB8AC3E}">
        <p14:creationId xmlns:p14="http://schemas.microsoft.com/office/powerpoint/2010/main" val="1647155172"/>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850" r:id="rId4"/>
    <p:sldLayoutId id="2147483773" r:id="rId5"/>
    <p:sldLayoutId id="2147483825" r:id="rId6"/>
    <p:sldLayoutId id="2147483774" r:id="rId7"/>
    <p:sldLayoutId id="2147483775" r:id="rId8"/>
    <p:sldLayoutId id="2147483776" r:id="rId9"/>
    <p:sldLayoutId id="2147483813" r:id="rId10"/>
    <p:sldLayoutId id="2147483812" r:id="rId11"/>
    <p:sldLayoutId id="2147483810" r:id="rId12"/>
    <p:sldLayoutId id="2147483811" r:id="rId13"/>
    <p:sldLayoutId id="2147483779" r:id="rId14"/>
    <p:sldLayoutId id="2147483780" r:id="rId15"/>
    <p:sldLayoutId id="2147483804" r:id="rId16"/>
    <p:sldLayoutId id="2147483805" r:id="rId17"/>
    <p:sldLayoutId id="2147483784" r:id="rId18"/>
    <p:sldLayoutId id="2147483792" r:id="rId19"/>
  </p:sldLayoutIdLst>
  <p:timing>
    <p:tnLst>
      <p:par>
        <p:cTn id="1" dur="indefinite" restart="never" nodeType="tmRoot"/>
      </p:par>
    </p:tnLst>
  </p:timing>
  <p:hf hdr="0" ftr="0" dt="0"/>
  <p:txStyles>
    <p:titleStyle>
      <a:lvl1pPr algn="ctr" defTabSz="914400" rtl="0" eaLnBrk="1" latinLnBrk="0" hangingPunct="1">
        <a:lnSpc>
          <a:spcPct val="90000"/>
        </a:lnSpc>
        <a:spcBef>
          <a:spcPct val="0"/>
        </a:spcBef>
        <a:buNone/>
        <a:defRPr sz="3200" b="0" kern="1200" spc="-100" baseline="0">
          <a:solidFill>
            <a:srgbClr val="76717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8.xml"/><Relationship Id="rId1" Type="http://schemas.openxmlformats.org/officeDocument/2006/relationships/slideLayout" Target="../slideLayouts/slideLayout27.xml"/><Relationship Id="rId4" Type="http://schemas.openxmlformats.org/officeDocument/2006/relationships/image" Target="../media/image65.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0.xml"/><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3" Type="http://schemas.openxmlformats.org/officeDocument/2006/relationships/image" Target="../media/image67.png"/><Relationship Id="rId7" Type="http://schemas.openxmlformats.org/officeDocument/2006/relationships/image" Target="../media/image71.png"/><Relationship Id="rId2" Type="http://schemas.openxmlformats.org/officeDocument/2006/relationships/image" Target="../media/image66.png"/><Relationship Id="rId1" Type="http://schemas.openxmlformats.org/officeDocument/2006/relationships/slideLayout" Target="../slideLayouts/slideLayout14.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1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59.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1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1.xml"/><Relationship Id="rId1" Type="http://schemas.openxmlformats.org/officeDocument/2006/relationships/slideLayout" Target="../slideLayouts/slideLayout59.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s>
</file>

<file path=ppt/slides/_rels/slide17.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2.xml"/><Relationship Id="rId1" Type="http://schemas.openxmlformats.org/officeDocument/2006/relationships/slideLayout" Target="../slideLayouts/slideLayout59.xml"/><Relationship Id="rId4" Type="http://schemas.openxmlformats.org/officeDocument/2006/relationships/image" Target="../media/image7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3.xml"/><Relationship Id="rId1" Type="http://schemas.openxmlformats.org/officeDocument/2006/relationships/slideLayout" Target="../slideLayouts/slideLayout5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image" Target="../media/image79.png"/><Relationship Id="rId7" Type="http://schemas.openxmlformats.org/officeDocument/2006/relationships/image" Target="../media/image86.png"/><Relationship Id="rId2" Type="http://schemas.openxmlformats.org/officeDocument/2006/relationships/image" Target="../media/image82.png"/><Relationship Id="rId1" Type="http://schemas.openxmlformats.org/officeDocument/2006/relationships/slideLayout" Target="../slideLayouts/slideLayout59.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 Id="rId9" Type="http://schemas.openxmlformats.org/officeDocument/2006/relationships/image" Target="../media/image88.png"/></Relationships>
</file>

<file path=ppt/slides/_rels/slide21.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59.xml"/></Relationships>
</file>

<file path=ppt/slides/_rels/slide22.xml.rels><?xml version="1.0" encoding="UTF-8" standalone="yes"?>
<Relationships xmlns="http://schemas.openxmlformats.org/package/2006/relationships"><Relationship Id="rId3" Type="http://schemas.openxmlformats.org/officeDocument/2006/relationships/image" Target="../media/image89.png"/><Relationship Id="rId7" Type="http://schemas.openxmlformats.org/officeDocument/2006/relationships/image" Target="../media/image93.png"/><Relationship Id="rId2" Type="http://schemas.openxmlformats.org/officeDocument/2006/relationships/notesSlide" Target="../notesSlides/notesSlide14.xml"/><Relationship Id="rId1" Type="http://schemas.openxmlformats.org/officeDocument/2006/relationships/slideLayout" Target="../slideLayouts/slideLayout59.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png"/></Relationships>
</file>

<file path=ppt/slides/_rels/slide23.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15.xml"/><Relationship Id="rId1" Type="http://schemas.openxmlformats.org/officeDocument/2006/relationships/slideLayout" Target="../slideLayouts/slideLayout59.xml"/><Relationship Id="rId4" Type="http://schemas.openxmlformats.org/officeDocument/2006/relationships/image" Target="../media/image95.png"/></Relationships>
</file>

<file path=ppt/slides/_rels/slide24.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59.xml"/></Relationships>
</file>

<file path=ppt/slides/_rels/slide25.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16.xml"/><Relationship Id="rId1" Type="http://schemas.openxmlformats.org/officeDocument/2006/relationships/slideLayout" Target="../slideLayouts/slideLayout59.xml"/><Relationship Id="rId4" Type="http://schemas.openxmlformats.org/officeDocument/2006/relationships/image" Target="../media/image98.png"/></Relationships>
</file>

<file path=ppt/slides/_rels/slide26.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59.xml"/></Relationships>
</file>

<file path=ppt/slides/_rels/slide27.xml.rels><?xml version="1.0" encoding="UTF-8" standalone="yes"?>
<Relationships xmlns="http://schemas.openxmlformats.org/package/2006/relationships"><Relationship Id="rId3" Type="http://schemas.openxmlformats.org/officeDocument/2006/relationships/image" Target="../media/image102.png"/><Relationship Id="rId7" Type="http://schemas.openxmlformats.org/officeDocument/2006/relationships/image" Target="../media/image106.png"/><Relationship Id="rId2" Type="http://schemas.openxmlformats.org/officeDocument/2006/relationships/image" Target="../media/image101.png"/><Relationship Id="rId1" Type="http://schemas.openxmlformats.org/officeDocument/2006/relationships/slideLayout" Target="../slideLayouts/slideLayout59.xml"/><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image" Target="../media/image103.png"/></Relationships>
</file>

<file path=ppt/slides/_rels/slide28.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7.xml"/><Relationship Id="rId1" Type="http://schemas.openxmlformats.org/officeDocument/2006/relationships/slideLayout" Target="../slideLayouts/slideLayout59.xml"/><Relationship Id="rId4" Type="http://schemas.openxmlformats.org/officeDocument/2006/relationships/image" Target="../media/image107.png"/></Relationships>
</file>

<file path=ppt/slides/_rels/slide29.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59.xml"/><Relationship Id="rId4" Type="http://schemas.openxmlformats.org/officeDocument/2006/relationships/image" Target="../media/image11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18.xml"/><Relationship Id="rId1" Type="http://schemas.openxmlformats.org/officeDocument/2006/relationships/slideLayout" Target="../slideLayouts/slideLayout59.xml"/><Relationship Id="rId4" Type="http://schemas.openxmlformats.org/officeDocument/2006/relationships/image" Target="../media/image112.png"/></Relationships>
</file>

<file path=ppt/slides/_rels/slide31.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13.png"/><Relationship Id="rId1" Type="http://schemas.openxmlformats.org/officeDocument/2006/relationships/slideLayout" Target="../slideLayouts/slideLayout59.xml"/></Relationships>
</file>

<file path=ppt/slides/_rels/slide32.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19.xml"/><Relationship Id="rId1" Type="http://schemas.openxmlformats.org/officeDocument/2006/relationships/slideLayout" Target="../slideLayouts/slideLayout59.xml"/><Relationship Id="rId5" Type="http://schemas.openxmlformats.org/officeDocument/2006/relationships/image" Target="../media/image117.png"/><Relationship Id="rId4" Type="http://schemas.openxmlformats.org/officeDocument/2006/relationships/image" Target="../media/image116.png"/></Relationships>
</file>

<file path=ppt/slides/_rels/slide33.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20.xml"/><Relationship Id="rId1" Type="http://schemas.openxmlformats.org/officeDocument/2006/relationships/slideLayout" Target="../slideLayouts/slideLayout59.xml"/></Relationships>
</file>

<file path=ppt/slides/_rels/slide34.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21.xml"/><Relationship Id="rId1" Type="http://schemas.openxmlformats.org/officeDocument/2006/relationships/slideLayout" Target="../slideLayouts/slideLayout59.xml"/></Relationships>
</file>

<file path=ppt/slides/_rels/slide35.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22.xml"/><Relationship Id="rId1" Type="http://schemas.openxmlformats.org/officeDocument/2006/relationships/slideLayout" Target="../slideLayouts/slideLayout59.xml"/></Relationships>
</file>

<file path=ppt/slides/_rels/slide36.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png"/><Relationship Id="rId1" Type="http://schemas.openxmlformats.org/officeDocument/2006/relationships/slideLayout" Target="../slideLayouts/slideLayout59.xml"/><Relationship Id="rId4" Type="http://schemas.openxmlformats.org/officeDocument/2006/relationships/image" Target="../media/image123.png"/></Relationships>
</file>

<file path=ppt/slides/_rels/slide37.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4.png"/><Relationship Id="rId1" Type="http://schemas.openxmlformats.org/officeDocument/2006/relationships/slideLayout" Target="../slideLayouts/slideLayout59.xml"/><Relationship Id="rId4" Type="http://schemas.openxmlformats.org/officeDocument/2006/relationships/image" Target="../media/image123.png"/></Relationships>
</file>

<file path=ppt/slides/_rels/slide38.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59.xml"/></Relationships>
</file>

<file path=ppt/slides/_rels/slide39.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59.xml"/></Relationships>
</file>

<file path=ppt/slides/_rels/slide4.xml.rels><?xml version="1.0" encoding="UTF-8" standalone="yes"?>
<Relationships xmlns="http://schemas.openxmlformats.org/package/2006/relationships"><Relationship Id="rId3" Type="http://schemas.openxmlformats.org/officeDocument/2006/relationships/image" Target="../media/image55.tiff"/><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56.tiff"/></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41.xml.rels><?xml version="1.0" encoding="UTF-8" standalone="yes"?>
<Relationships xmlns="http://schemas.openxmlformats.org/package/2006/relationships"><Relationship Id="rId3" Type="http://schemas.openxmlformats.org/officeDocument/2006/relationships/image" Target="../media/image128.jpg"/><Relationship Id="rId2" Type="http://schemas.openxmlformats.org/officeDocument/2006/relationships/notesSlide" Target="../notesSlides/notesSlide23.xml"/><Relationship Id="rId1" Type="http://schemas.openxmlformats.org/officeDocument/2006/relationships/slideLayout" Target="../slideLayouts/slideLayout59.xml"/><Relationship Id="rId6" Type="http://schemas.openxmlformats.org/officeDocument/2006/relationships/image" Target="../media/image131.png"/><Relationship Id="rId5" Type="http://schemas.openxmlformats.org/officeDocument/2006/relationships/image" Target="../media/image130.png"/><Relationship Id="rId4" Type="http://schemas.openxmlformats.org/officeDocument/2006/relationships/image" Target="../media/image129.png"/></Relationships>
</file>

<file path=ppt/slides/_rels/slide42.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59.xml"/></Relationships>
</file>

<file path=ppt/slides/_rels/slide43.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59.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34.png"/><Relationship Id="rId2" Type="http://schemas.openxmlformats.org/officeDocument/2006/relationships/diagramData" Target="../diagrams/data1.xml"/><Relationship Id="rId1" Type="http://schemas.openxmlformats.org/officeDocument/2006/relationships/slideLayout" Target="../slideLayouts/slideLayout5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5.xml.rels><?xml version="1.0" encoding="UTF-8" standalone="yes"?>
<Relationships xmlns="http://schemas.openxmlformats.org/package/2006/relationships"><Relationship Id="rId8" Type="http://schemas.openxmlformats.org/officeDocument/2006/relationships/image" Target="../media/image140.png"/><Relationship Id="rId3" Type="http://schemas.openxmlformats.org/officeDocument/2006/relationships/image" Target="../media/image135.png"/><Relationship Id="rId7" Type="http://schemas.openxmlformats.org/officeDocument/2006/relationships/image" Target="../media/image139.png"/><Relationship Id="rId2" Type="http://schemas.openxmlformats.org/officeDocument/2006/relationships/notesSlide" Target="../notesSlides/notesSlide24.xml"/><Relationship Id="rId1" Type="http://schemas.openxmlformats.org/officeDocument/2006/relationships/slideLayout" Target="../slideLayouts/slideLayout14.xml"/><Relationship Id="rId6" Type="http://schemas.openxmlformats.org/officeDocument/2006/relationships/image" Target="../media/image138.png"/><Relationship Id="rId5" Type="http://schemas.openxmlformats.org/officeDocument/2006/relationships/image" Target="../media/image137.png"/><Relationship Id="rId4" Type="http://schemas.openxmlformats.org/officeDocument/2006/relationships/image" Target="../media/image136.png"/><Relationship Id="rId9" Type="http://schemas.openxmlformats.org/officeDocument/2006/relationships/image" Target="../media/image141.png"/></Relationships>
</file>

<file path=ppt/slides/_rels/slide46.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image" Target="../media/image142.png"/><Relationship Id="rId1" Type="http://schemas.openxmlformats.org/officeDocument/2006/relationships/slideLayout" Target="../slideLayouts/slideLayout59.xml"/></Relationships>
</file>

<file path=ppt/slides/_rels/slide47.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25.xml"/><Relationship Id="rId1" Type="http://schemas.openxmlformats.org/officeDocument/2006/relationships/slideLayout" Target="../slideLayouts/slideLayout59.xml"/><Relationship Id="rId4" Type="http://schemas.openxmlformats.org/officeDocument/2006/relationships/image" Target="../media/image145.png"/></Relationships>
</file>

<file path=ppt/slides/_rels/slide48.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notesSlide" Target="../notesSlides/notesSlide26.xml"/><Relationship Id="rId1" Type="http://schemas.openxmlformats.org/officeDocument/2006/relationships/slideLayout" Target="../slideLayouts/slideLayout59.xml"/><Relationship Id="rId5" Type="http://schemas.openxmlformats.org/officeDocument/2006/relationships/image" Target="../media/image147.png"/><Relationship Id="rId4" Type="http://schemas.openxmlformats.org/officeDocument/2006/relationships/image" Target="../media/image106.png"/></Relationships>
</file>

<file path=ppt/slides/_rels/slide49.xml.rels><?xml version="1.0" encoding="UTF-8" standalone="yes"?>
<Relationships xmlns="http://schemas.openxmlformats.org/package/2006/relationships"><Relationship Id="rId3" Type="http://schemas.openxmlformats.org/officeDocument/2006/relationships/image" Target="../media/image148.png"/><Relationship Id="rId7" Type="http://schemas.openxmlformats.org/officeDocument/2006/relationships/image" Target="../media/image152.png"/><Relationship Id="rId2" Type="http://schemas.openxmlformats.org/officeDocument/2006/relationships/notesSlide" Target="../notesSlides/notesSlide27.xml"/><Relationship Id="rId1" Type="http://schemas.openxmlformats.org/officeDocument/2006/relationships/slideLayout" Target="../slideLayouts/slideLayout59.xml"/><Relationship Id="rId6" Type="http://schemas.openxmlformats.org/officeDocument/2006/relationships/image" Target="../media/image151.png"/><Relationship Id="rId5" Type="http://schemas.openxmlformats.org/officeDocument/2006/relationships/image" Target="../media/image150.png"/><Relationship Id="rId4" Type="http://schemas.openxmlformats.org/officeDocument/2006/relationships/image" Target="../media/image149.emf"/></Relationships>
</file>

<file path=ppt/slides/_rels/slide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59.xml"/></Relationships>
</file>

<file path=ppt/slides/_rels/slide51.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84.png"/><Relationship Id="rId7" Type="http://schemas.openxmlformats.org/officeDocument/2006/relationships/image" Target="../media/image88.png"/><Relationship Id="rId2" Type="http://schemas.openxmlformats.org/officeDocument/2006/relationships/notesSlide" Target="../notesSlides/notesSlide28.xml"/><Relationship Id="rId1" Type="http://schemas.openxmlformats.org/officeDocument/2006/relationships/slideLayout" Target="../slideLayouts/slideLayout59.xml"/><Relationship Id="rId6" Type="http://schemas.openxmlformats.org/officeDocument/2006/relationships/image" Target="../media/image87.png"/><Relationship Id="rId5" Type="http://schemas.openxmlformats.org/officeDocument/2006/relationships/image" Target="../media/image86.png"/><Relationship Id="rId10" Type="http://schemas.openxmlformats.org/officeDocument/2006/relationships/image" Target="../media/image83.png"/><Relationship Id="rId4" Type="http://schemas.openxmlformats.org/officeDocument/2006/relationships/image" Target="../media/image85.png"/><Relationship Id="rId9" Type="http://schemas.openxmlformats.org/officeDocument/2006/relationships/image" Target="../media/image79.png"/></Relationships>
</file>

<file path=ppt/slides/_rels/slide52.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59.xml"/></Relationships>
</file>

<file path=ppt/slides/_rels/slide53.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154.emf"/><Relationship Id="rId7" Type="http://schemas.openxmlformats.org/officeDocument/2006/relationships/image" Target="../media/image157.png"/><Relationship Id="rId2" Type="http://schemas.openxmlformats.org/officeDocument/2006/relationships/image" Target="../media/image148.png"/><Relationship Id="rId1" Type="http://schemas.openxmlformats.org/officeDocument/2006/relationships/slideLayout" Target="../slideLayouts/slideLayout59.xml"/><Relationship Id="rId6" Type="http://schemas.openxmlformats.org/officeDocument/2006/relationships/image" Target="../media/image156.png"/><Relationship Id="rId5" Type="http://schemas.openxmlformats.org/officeDocument/2006/relationships/image" Target="../media/image75.png"/><Relationship Id="rId4" Type="http://schemas.openxmlformats.org/officeDocument/2006/relationships/image" Target="../media/image155.emf"/></Relationships>
</file>

<file path=ppt/slides/_rels/slide54.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image" Target="../media/image159.png"/><Relationship Id="rId1" Type="http://schemas.openxmlformats.org/officeDocument/2006/relationships/slideLayout" Target="../slideLayouts/slideLayout59.xml"/><Relationship Id="rId6" Type="http://schemas.openxmlformats.org/officeDocument/2006/relationships/image" Target="../media/image152.png"/><Relationship Id="rId5" Type="http://schemas.openxmlformats.org/officeDocument/2006/relationships/image" Target="../media/image161.png"/><Relationship Id="rId4" Type="http://schemas.openxmlformats.org/officeDocument/2006/relationships/image" Target="../media/image81.png"/></Relationships>
</file>

<file path=ppt/slides/_rels/slide55.xml.rels><?xml version="1.0" encoding="UTF-8" standalone="yes"?>
<Relationships xmlns="http://schemas.openxmlformats.org/package/2006/relationships"><Relationship Id="rId3" Type="http://schemas.openxmlformats.org/officeDocument/2006/relationships/image" Target="../media/image162.png"/><Relationship Id="rId7" Type="http://schemas.openxmlformats.org/officeDocument/2006/relationships/image" Target="../media/image152.png"/><Relationship Id="rId2" Type="http://schemas.openxmlformats.org/officeDocument/2006/relationships/notesSlide" Target="../notesSlides/notesSlide29.xml"/><Relationship Id="rId1" Type="http://schemas.openxmlformats.org/officeDocument/2006/relationships/slideLayout" Target="../slideLayouts/slideLayout59.xml"/><Relationship Id="rId6" Type="http://schemas.openxmlformats.org/officeDocument/2006/relationships/image" Target="../media/image165.png"/><Relationship Id="rId5" Type="http://schemas.openxmlformats.org/officeDocument/2006/relationships/image" Target="../media/image164.png"/><Relationship Id="rId4" Type="http://schemas.openxmlformats.org/officeDocument/2006/relationships/image" Target="../media/image163.png"/></Relationships>
</file>

<file path=ppt/slides/_rels/slide56.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image" Target="../media/image166.png"/><Relationship Id="rId1" Type="http://schemas.openxmlformats.org/officeDocument/2006/relationships/slideLayout" Target="../slideLayouts/slideLayout59.xml"/><Relationship Id="rId6" Type="http://schemas.openxmlformats.org/officeDocument/2006/relationships/image" Target="../media/image152.png"/><Relationship Id="rId5" Type="http://schemas.openxmlformats.org/officeDocument/2006/relationships/image" Target="../media/image169.png"/><Relationship Id="rId4" Type="http://schemas.openxmlformats.org/officeDocument/2006/relationships/image" Target="../media/image168.png"/></Relationships>
</file>

<file path=ppt/slides/_rels/slide57.xml.rels><?xml version="1.0" encoding="UTF-8" standalone="yes"?>
<Relationships xmlns="http://schemas.openxmlformats.org/package/2006/relationships"><Relationship Id="rId8" Type="http://schemas.openxmlformats.org/officeDocument/2006/relationships/image" Target="../media/image175.png"/><Relationship Id="rId13" Type="http://schemas.openxmlformats.org/officeDocument/2006/relationships/image" Target="../media/image180.tiff"/><Relationship Id="rId3" Type="http://schemas.openxmlformats.org/officeDocument/2006/relationships/image" Target="../media/image170.png"/><Relationship Id="rId7" Type="http://schemas.openxmlformats.org/officeDocument/2006/relationships/image" Target="../media/image174.png"/><Relationship Id="rId12" Type="http://schemas.openxmlformats.org/officeDocument/2006/relationships/image" Target="../media/image179.tiff"/><Relationship Id="rId2" Type="http://schemas.openxmlformats.org/officeDocument/2006/relationships/notesSlide" Target="../notesSlides/notesSlide30.xml"/><Relationship Id="rId1" Type="http://schemas.openxmlformats.org/officeDocument/2006/relationships/slideLayout" Target="../slideLayouts/slideLayout59.xml"/><Relationship Id="rId6" Type="http://schemas.openxmlformats.org/officeDocument/2006/relationships/image" Target="../media/image173.png"/><Relationship Id="rId11" Type="http://schemas.openxmlformats.org/officeDocument/2006/relationships/image" Target="../media/image178.png"/><Relationship Id="rId5" Type="http://schemas.openxmlformats.org/officeDocument/2006/relationships/image" Target="../media/image172.png"/><Relationship Id="rId10" Type="http://schemas.openxmlformats.org/officeDocument/2006/relationships/image" Target="../media/image177.png"/><Relationship Id="rId4" Type="http://schemas.openxmlformats.org/officeDocument/2006/relationships/image" Target="../media/image171.png"/><Relationship Id="rId9" Type="http://schemas.openxmlformats.org/officeDocument/2006/relationships/image" Target="../media/image176.png"/></Relationships>
</file>

<file path=ppt/slides/_rels/slide58.xml.rels><?xml version="1.0" encoding="UTF-8" standalone="yes"?>
<Relationships xmlns="http://schemas.openxmlformats.org/package/2006/relationships"><Relationship Id="rId2" Type="http://schemas.openxmlformats.org/officeDocument/2006/relationships/image" Target="../media/image181.jpg"/><Relationship Id="rId1" Type="http://schemas.openxmlformats.org/officeDocument/2006/relationships/slideLayout" Target="../slideLayouts/slideLayout59.xml"/></Relationships>
</file>

<file path=ppt/slides/_rels/slide59.xml.rels><?xml version="1.0" encoding="UTF-8" standalone="yes"?>
<Relationships xmlns="http://schemas.openxmlformats.org/package/2006/relationships"><Relationship Id="rId3" Type="http://schemas.openxmlformats.org/officeDocument/2006/relationships/image" Target="../media/image182.png"/><Relationship Id="rId2" Type="http://schemas.openxmlformats.org/officeDocument/2006/relationships/image" Target="../media/image162.png"/><Relationship Id="rId1" Type="http://schemas.openxmlformats.org/officeDocument/2006/relationships/slideLayout" Target="../slideLayouts/slideLayout59.xml"/><Relationship Id="rId4" Type="http://schemas.openxmlformats.org/officeDocument/2006/relationships/image" Target="../media/image183.png"/></Relationships>
</file>

<file path=ppt/slides/_rels/slide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xml"/><Relationship Id="rId1" Type="http://schemas.openxmlformats.org/officeDocument/2006/relationships/slideLayout" Target="../slideLayouts/slideLayout27.xml"/><Relationship Id="rId4" Type="http://schemas.openxmlformats.org/officeDocument/2006/relationships/image" Target="../media/image59.png"/></Relationships>
</file>

<file path=ppt/slides/_rels/slide60.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31.xml"/><Relationship Id="rId1" Type="http://schemas.openxmlformats.org/officeDocument/2006/relationships/slideLayout" Target="../slideLayouts/slideLayout59.xml"/><Relationship Id="rId5" Type="http://schemas.openxmlformats.org/officeDocument/2006/relationships/image" Target="../media/image152.png"/><Relationship Id="rId4" Type="http://schemas.openxmlformats.org/officeDocument/2006/relationships/image" Target="../media/image161.png"/></Relationships>
</file>

<file path=ppt/slides/_rels/slide61.xml.rels><?xml version="1.0" encoding="UTF-8" standalone="yes"?>
<Relationships xmlns="http://schemas.openxmlformats.org/package/2006/relationships"><Relationship Id="rId3" Type="http://schemas.openxmlformats.org/officeDocument/2006/relationships/image" Target="../media/image184.jpeg"/><Relationship Id="rId2" Type="http://schemas.openxmlformats.org/officeDocument/2006/relationships/notesSlide" Target="../notesSlides/notesSlide32.xml"/><Relationship Id="rId1" Type="http://schemas.openxmlformats.org/officeDocument/2006/relationships/slideLayout" Target="../slideLayouts/slideLayout59.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85.png"/></Relationships>
</file>

<file path=ppt/slides/_rels/slide62.xml.rels><?xml version="1.0" encoding="UTF-8" standalone="yes"?>
<Relationships xmlns="http://schemas.openxmlformats.org/package/2006/relationships"><Relationship Id="rId8" Type="http://schemas.openxmlformats.org/officeDocument/2006/relationships/image" Target="../media/image193.png"/><Relationship Id="rId3" Type="http://schemas.openxmlformats.org/officeDocument/2006/relationships/image" Target="../media/image188.png"/><Relationship Id="rId7" Type="http://schemas.openxmlformats.org/officeDocument/2006/relationships/image" Target="../media/image192.jpeg"/><Relationship Id="rId2" Type="http://schemas.openxmlformats.org/officeDocument/2006/relationships/notesSlide" Target="../notesSlides/notesSlide33.xml"/><Relationship Id="rId1" Type="http://schemas.openxmlformats.org/officeDocument/2006/relationships/slideLayout" Target="../slideLayouts/slideLayout59.xml"/><Relationship Id="rId6" Type="http://schemas.openxmlformats.org/officeDocument/2006/relationships/image" Target="../media/image191.jpeg"/><Relationship Id="rId5" Type="http://schemas.openxmlformats.org/officeDocument/2006/relationships/image" Target="../media/image190.png"/><Relationship Id="rId10" Type="http://schemas.openxmlformats.org/officeDocument/2006/relationships/image" Target="../media/image195.png"/><Relationship Id="rId4" Type="http://schemas.openxmlformats.org/officeDocument/2006/relationships/image" Target="../media/image189.png"/><Relationship Id="rId9" Type="http://schemas.openxmlformats.org/officeDocument/2006/relationships/image" Target="../media/image194.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3" Type="http://schemas.openxmlformats.org/officeDocument/2006/relationships/image" Target="../media/image196.png"/><Relationship Id="rId2" Type="http://schemas.openxmlformats.org/officeDocument/2006/relationships/notesSlide" Target="../notesSlides/notesSlide34.xml"/><Relationship Id="rId1" Type="http://schemas.openxmlformats.org/officeDocument/2006/relationships/slideLayout" Target="../slideLayouts/slideLayout59.xml"/><Relationship Id="rId4" Type="http://schemas.openxmlformats.org/officeDocument/2006/relationships/image" Target="../media/image197.pn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59.xml"/><Relationship Id="rId1" Type="http://schemas.openxmlformats.org/officeDocument/2006/relationships/vmlDrawing" Target="../drawings/vmlDrawing3.vml"/><Relationship Id="rId5" Type="http://schemas.openxmlformats.org/officeDocument/2006/relationships/image" Target="../media/image198.wmf"/><Relationship Id="rId4" Type="http://schemas.openxmlformats.org/officeDocument/2006/relationships/oleObject" Target="../embeddings/oleObject3.bin"/></Relationships>
</file>

<file path=ppt/slides/_rels/slide66.xml.rels><?xml version="1.0" encoding="UTF-8" standalone="yes"?>
<Relationships xmlns="http://schemas.openxmlformats.org/package/2006/relationships"><Relationship Id="rId2" Type="http://schemas.openxmlformats.org/officeDocument/2006/relationships/image" Target="../media/image199.png"/><Relationship Id="rId1" Type="http://schemas.openxmlformats.org/officeDocument/2006/relationships/slideLayout" Target="../slideLayouts/slideLayout59.xml"/></Relationships>
</file>

<file path=ppt/slides/_rels/slide6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200.emf"/><Relationship Id="rId1" Type="http://schemas.openxmlformats.org/officeDocument/2006/relationships/slideLayout" Target="../slideLayouts/slideLayout59.xml"/></Relationships>
</file>

<file path=ppt/slides/_rels/slide68.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202.png"/><Relationship Id="rId7" Type="http://schemas.openxmlformats.org/officeDocument/2006/relationships/image" Target="../media/image206.png"/><Relationship Id="rId2" Type="http://schemas.openxmlformats.org/officeDocument/2006/relationships/image" Target="../media/image201.png"/><Relationship Id="rId1" Type="http://schemas.openxmlformats.org/officeDocument/2006/relationships/slideLayout" Target="../slideLayouts/slideLayout59.xml"/><Relationship Id="rId6" Type="http://schemas.openxmlformats.org/officeDocument/2006/relationships/image" Target="../media/image205.png"/><Relationship Id="rId11" Type="http://schemas.openxmlformats.org/officeDocument/2006/relationships/image" Target="../media/image209.emf"/><Relationship Id="rId5" Type="http://schemas.openxmlformats.org/officeDocument/2006/relationships/image" Target="../media/image204.png"/><Relationship Id="rId10" Type="http://schemas.openxmlformats.org/officeDocument/2006/relationships/image" Target="../media/image75.png"/><Relationship Id="rId4" Type="http://schemas.openxmlformats.org/officeDocument/2006/relationships/image" Target="../media/image203.png"/><Relationship Id="rId9" Type="http://schemas.openxmlformats.org/officeDocument/2006/relationships/image" Target="../media/image208.png"/></Relationships>
</file>

<file path=ppt/slides/_rels/slide69.xml.rels><?xml version="1.0" encoding="UTF-8" standalone="yes"?>
<Relationships xmlns="http://schemas.openxmlformats.org/package/2006/relationships"><Relationship Id="rId8" Type="http://schemas.openxmlformats.org/officeDocument/2006/relationships/image" Target="../media/image206.png"/><Relationship Id="rId3" Type="http://schemas.openxmlformats.org/officeDocument/2006/relationships/image" Target="../media/image201.png"/><Relationship Id="rId7" Type="http://schemas.openxmlformats.org/officeDocument/2006/relationships/image" Target="../media/image205.png"/><Relationship Id="rId12" Type="http://schemas.openxmlformats.org/officeDocument/2006/relationships/image" Target="../media/image75.png"/><Relationship Id="rId2" Type="http://schemas.openxmlformats.org/officeDocument/2006/relationships/notesSlide" Target="../notesSlides/notesSlide36.xml"/><Relationship Id="rId1" Type="http://schemas.openxmlformats.org/officeDocument/2006/relationships/slideLayout" Target="../slideLayouts/slideLayout59.xml"/><Relationship Id="rId6" Type="http://schemas.openxmlformats.org/officeDocument/2006/relationships/image" Target="../media/image204.png"/><Relationship Id="rId11" Type="http://schemas.openxmlformats.org/officeDocument/2006/relationships/image" Target="../media/image209.emf"/><Relationship Id="rId5" Type="http://schemas.openxmlformats.org/officeDocument/2006/relationships/image" Target="../media/image203.png"/><Relationship Id="rId10" Type="http://schemas.openxmlformats.org/officeDocument/2006/relationships/image" Target="../media/image208.png"/><Relationship Id="rId4" Type="http://schemas.openxmlformats.org/officeDocument/2006/relationships/image" Target="../media/image202.png"/><Relationship Id="rId9" Type="http://schemas.openxmlformats.org/officeDocument/2006/relationships/image" Target="../media/image207.png"/></Relationships>
</file>

<file path=ppt/slides/_rels/slide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xml"/><Relationship Id="rId1" Type="http://schemas.openxmlformats.org/officeDocument/2006/relationships/slideLayout" Target="../slideLayouts/slideLayout27.xml"/><Relationship Id="rId5" Type="http://schemas.openxmlformats.org/officeDocument/2006/relationships/image" Target="../media/image62.png"/><Relationship Id="rId4" Type="http://schemas.openxmlformats.org/officeDocument/2006/relationships/image" Target="../media/image61.png"/></Relationships>
</file>

<file path=ppt/slides/_rels/slide70.xml.rels><?xml version="1.0" encoding="UTF-8" standalone="yes"?>
<Relationships xmlns="http://schemas.openxmlformats.org/package/2006/relationships"><Relationship Id="rId3" Type="http://schemas.openxmlformats.org/officeDocument/2006/relationships/image" Target="../media/image210.png"/><Relationship Id="rId2" Type="http://schemas.openxmlformats.org/officeDocument/2006/relationships/notesSlide" Target="../notesSlides/notesSlide37.xml"/><Relationship Id="rId1" Type="http://schemas.openxmlformats.org/officeDocument/2006/relationships/slideLayout" Target="../slideLayouts/slideLayout59.xml"/></Relationships>
</file>

<file path=ppt/slides/_rels/slide71.xml.rels><?xml version="1.0" encoding="UTF-8" standalone="yes"?>
<Relationships xmlns="http://schemas.openxmlformats.org/package/2006/relationships"><Relationship Id="rId3" Type="http://schemas.openxmlformats.org/officeDocument/2006/relationships/image" Target="../media/image211.png"/><Relationship Id="rId2" Type="http://schemas.openxmlformats.org/officeDocument/2006/relationships/notesSlide" Target="../notesSlides/notesSlide38.xml"/><Relationship Id="rId1" Type="http://schemas.openxmlformats.org/officeDocument/2006/relationships/slideLayout" Target="../slideLayouts/slideLayout59.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9.xml"/></Relationships>
</file>

<file path=ppt/slides/_rels/slide73.xml.rels><?xml version="1.0" encoding="UTF-8" standalone="yes"?>
<Relationships xmlns="http://schemas.openxmlformats.org/package/2006/relationships"><Relationship Id="rId8" Type="http://schemas.openxmlformats.org/officeDocument/2006/relationships/image" Target="../media/image217.jpeg"/><Relationship Id="rId3" Type="http://schemas.openxmlformats.org/officeDocument/2006/relationships/image" Target="../media/image212.png"/><Relationship Id="rId7" Type="http://schemas.openxmlformats.org/officeDocument/2006/relationships/image" Target="../media/image216.wmf"/><Relationship Id="rId2" Type="http://schemas.openxmlformats.org/officeDocument/2006/relationships/notesSlide" Target="../notesSlides/notesSlide40.xml"/><Relationship Id="rId1" Type="http://schemas.openxmlformats.org/officeDocument/2006/relationships/slideLayout" Target="../slideLayouts/slideLayout59.xml"/><Relationship Id="rId6" Type="http://schemas.openxmlformats.org/officeDocument/2006/relationships/image" Target="../media/image215.png"/><Relationship Id="rId5" Type="http://schemas.openxmlformats.org/officeDocument/2006/relationships/image" Target="../media/image214.png"/><Relationship Id="rId4" Type="http://schemas.openxmlformats.org/officeDocument/2006/relationships/image" Target="../media/image213.emf"/></Relationships>
</file>

<file path=ppt/slides/_rels/slide74.xml.rels><?xml version="1.0" encoding="UTF-8" standalone="yes"?>
<Relationships xmlns="http://schemas.openxmlformats.org/package/2006/relationships"><Relationship Id="rId3" Type="http://schemas.openxmlformats.org/officeDocument/2006/relationships/image" Target="../media/image218.png"/><Relationship Id="rId2" Type="http://schemas.openxmlformats.org/officeDocument/2006/relationships/notesSlide" Target="../notesSlides/notesSlide41.xml"/><Relationship Id="rId1" Type="http://schemas.openxmlformats.org/officeDocument/2006/relationships/slideLayout" Target="../slideLayouts/slideLayout59.xml"/></Relationships>
</file>

<file path=ppt/slides/_rels/slide75.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219.png"/><Relationship Id="rId7" Type="http://schemas.openxmlformats.org/officeDocument/2006/relationships/image" Target="../media/image223.png"/><Relationship Id="rId2" Type="http://schemas.openxmlformats.org/officeDocument/2006/relationships/notesSlide" Target="../notesSlides/notesSlide42.xml"/><Relationship Id="rId1" Type="http://schemas.openxmlformats.org/officeDocument/2006/relationships/slideLayout" Target="../slideLayouts/slideLayout59.xml"/><Relationship Id="rId6" Type="http://schemas.openxmlformats.org/officeDocument/2006/relationships/image" Target="../media/image222.png"/><Relationship Id="rId5" Type="http://schemas.openxmlformats.org/officeDocument/2006/relationships/image" Target="../media/image221.png"/><Relationship Id="rId4" Type="http://schemas.openxmlformats.org/officeDocument/2006/relationships/image" Target="../media/image220.png"/><Relationship Id="rId9" Type="http://schemas.openxmlformats.org/officeDocument/2006/relationships/image" Target="../media/image76.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9.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9.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8" Type="http://schemas.openxmlformats.org/officeDocument/2006/relationships/image" Target="../media/image231.png"/><Relationship Id="rId13" Type="http://schemas.openxmlformats.org/officeDocument/2006/relationships/image" Target="../media/image236.png"/><Relationship Id="rId3" Type="http://schemas.openxmlformats.org/officeDocument/2006/relationships/image" Target="../media/image226.png"/><Relationship Id="rId7" Type="http://schemas.openxmlformats.org/officeDocument/2006/relationships/image" Target="../media/image230.png"/><Relationship Id="rId12" Type="http://schemas.openxmlformats.org/officeDocument/2006/relationships/image" Target="../media/image235.png"/><Relationship Id="rId2" Type="http://schemas.openxmlformats.org/officeDocument/2006/relationships/image" Target="../media/image225.png"/><Relationship Id="rId1" Type="http://schemas.openxmlformats.org/officeDocument/2006/relationships/slideLayout" Target="../slideLayouts/slideLayout59.xml"/><Relationship Id="rId6" Type="http://schemas.openxmlformats.org/officeDocument/2006/relationships/image" Target="../media/image229.png"/><Relationship Id="rId11" Type="http://schemas.openxmlformats.org/officeDocument/2006/relationships/image" Target="../media/image234.png"/><Relationship Id="rId5" Type="http://schemas.openxmlformats.org/officeDocument/2006/relationships/image" Target="../media/image228.png"/><Relationship Id="rId15" Type="http://schemas.openxmlformats.org/officeDocument/2006/relationships/image" Target="../media/image238.png"/><Relationship Id="rId10" Type="http://schemas.openxmlformats.org/officeDocument/2006/relationships/image" Target="../media/image233.png"/><Relationship Id="rId4" Type="http://schemas.openxmlformats.org/officeDocument/2006/relationships/image" Target="../media/image227.png"/><Relationship Id="rId9" Type="http://schemas.openxmlformats.org/officeDocument/2006/relationships/image" Target="../media/image232.png"/><Relationship Id="rId14" Type="http://schemas.openxmlformats.org/officeDocument/2006/relationships/image" Target="../media/image237.png"/></Relationships>
</file>

<file path=ppt/slides/_rels/slide86.xml.rels><?xml version="1.0" encoding="UTF-8" standalone="yes"?>
<Relationships xmlns="http://schemas.openxmlformats.org/package/2006/relationships"><Relationship Id="rId3" Type="http://schemas.openxmlformats.org/officeDocument/2006/relationships/image" Target="../media/image239.tiff"/><Relationship Id="rId2" Type="http://schemas.openxmlformats.org/officeDocument/2006/relationships/notesSlide" Target="../notesSlides/notesSlide45.xml"/><Relationship Id="rId1" Type="http://schemas.openxmlformats.org/officeDocument/2006/relationships/slideLayout" Target="../slideLayouts/slideLayout59.xml"/></Relationships>
</file>

<file path=ppt/slides/_rels/slide87.xml.rels><?xml version="1.0" encoding="UTF-8" standalone="yes"?>
<Relationships xmlns="http://schemas.openxmlformats.org/package/2006/relationships"><Relationship Id="rId2" Type="http://schemas.openxmlformats.org/officeDocument/2006/relationships/image" Target="../media/image240.tiff"/><Relationship Id="rId1" Type="http://schemas.openxmlformats.org/officeDocument/2006/relationships/slideLayout" Target="../slideLayouts/slideLayout59.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89.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241.png"/><Relationship Id="rId1" Type="http://schemas.openxmlformats.org/officeDocument/2006/relationships/slideLayout" Target="../slideLayouts/slideLayout59.xml"/></Relationships>
</file>

<file path=ppt/slides/_rels/slide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6.xml"/><Relationship Id="rId1" Type="http://schemas.openxmlformats.org/officeDocument/2006/relationships/slideLayout" Target="../slideLayouts/slideLayout27.xml"/></Relationships>
</file>

<file path=ppt/slides/_rels/slide90.xml.rels><?xml version="1.0" encoding="UTF-8" standalone="yes"?>
<Relationships xmlns="http://schemas.openxmlformats.org/package/2006/relationships"><Relationship Id="rId3" Type="http://schemas.openxmlformats.org/officeDocument/2006/relationships/image" Target="../media/image243.png"/><Relationship Id="rId2" Type="http://schemas.openxmlformats.org/officeDocument/2006/relationships/image" Target="../media/image242.png"/><Relationship Id="rId1" Type="http://schemas.openxmlformats.org/officeDocument/2006/relationships/slideLayout" Target="../slideLayouts/slideLayout59.xml"/><Relationship Id="rId5" Type="http://schemas.openxmlformats.org/officeDocument/2006/relationships/image" Target="../media/image133.png"/><Relationship Id="rId4" Type="http://schemas.openxmlformats.org/officeDocument/2006/relationships/image" Target="../media/image213.emf"/></Relationships>
</file>

<file path=ppt/slides/_rels/slide91.xml.rels><?xml version="1.0" encoding="UTF-8" standalone="yes"?>
<Relationships xmlns="http://schemas.openxmlformats.org/package/2006/relationships"><Relationship Id="rId3" Type="http://schemas.openxmlformats.org/officeDocument/2006/relationships/image" Target="../media/image245.png"/><Relationship Id="rId2" Type="http://schemas.openxmlformats.org/officeDocument/2006/relationships/image" Target="../media/image244.png"/><Relationship Id="rId1" Type="http://schemas.openxmlformats.org/officeDocument/2006/relationships/slideLayout" Target="../slideLayouts/slideLayout59.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93.xml.rels><?xml version="1.0" encoding="UTF-8" standalone="yes"?>
<Relationships xmlns="http://schemas.openxmlformats.org/package/2006/relationships"><Relationship Id="rId8" Type="http://schemas.openxmlformats.org/officeDocument/2006/relationships/image" Target="../media/image250.png"/><Relationship Id="rId3" Type="http://schemas.openxmlformats.org/officeDocument/2006/relationships/image" Target="../media/image213.emf"/><Relationship Id="rId7" Type="http://schemas.openxmlformats.org/officeDocument/2006/relationships/image" Target="../media/image249.png"/><Relationship Id="rId2" Type="http://schemas.openxmlformats.org/officeDocument/2006/relationships/notesSlide" Target="../notesSlides/notesSlide46.xml"/><Relationship Id="rId1" Type="http://schemas.openxmlformats.org/officeDocument/2006/relationships/slideLayout" Target="../slideLayouts/slideLayout59.xml"/><Relationship Id="rId6" Type="http://schemas.openxmlformats.org/officeDocument/2006/relationships/image" Target="../media/image248.png"/><Relationship Id="rId5" Type="http://schemas.openxmlformats.org/officeDocument/2006/relationships/image" Target="../media/image247.png"/><Relationship Id="rId10" Type="http://schemas.openxmlformats.org/officeDocument/2006/relationships/image" Target="../media/image62.png"/><Relationship Id="rId4" Type="http://schemas.openxmlformats.org/officeDocument/2006/relationships/image" Target="../media/image246.png"/><Relationship Id="rId9" Type="http://schemas.openxmlformats.org/officeDocument/2006/relationships/image" Target="../media/image251.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95.xml.rels><?xml version="1.0" encoding="UTF-8" standalone="yes"?>
<Relationships xmlns="http://schemas.openxmlformats.org/package/2006/relationships"><Relationship Id="rId8" Type="http://schemas.openxmlformats.org/officeDocument/2006/relationships/image" Target="../media/image255.png"/><Relationship Id="rId3" Type="http://schemas.openxmlformats.org/officeDocument/2006/relationships/image" Target="../media/image213.emf"/><Relationship Id="rId7" Type="http://schemas.openxmlformats.org/officeDocument/2006/relationships/image" Target="../media/image254.png"/><Relationship Id="rId2" Type="http://schemas.openxmlformats.org/officeDocument/2006/relationships/image" Target="../media/image252.png"/><Relationship Id="rId1" Type="http://schemas.openxmlformats.org/officeDocument/2006/relationships/slideLayout" Target="../slideLayouts/slideLayout59.xml"/><Relationship Id="rId6" Type="http://schemas.openxmlformats.org/officeDocument/2006/relationships/image" Target="../media/image216.wmf"/><Relationship Id="rId5" Type="http://schemas.openxmlformats.org/officeDocument/2006/relationships/image" Target="../media/image215.png"/><Relationship Id="rId4" Type="http://schemas.openxmlformats.org/officeDocument/2006/relationships/image" Target="../media/image253.png"/></Relationships>
</file>

<file path=ppt/slides/_rels/slide96.xml.rels><?xml version="1.0" encoding="UTF-8" standalone="yes"?>
<Relationships xmlns="http://schemas.openxmlformats.org/package/2006/relationships"><Relationship Id="rId8" Type="http://schemas.openxmlformats.org/officeDocument/2006/relationships/image" Target="../media/image255.png"/><Relationship Id="rId3" Type="http://schemas.openxmlformats.org/officeDocument/2006/relationships/image" Target="../media/image213.emf"/><Relationship Id="rId7" Type="http://schemas.openxmlformats.org/officeDocument/2006/relationships/image" Target="../media/image256.jpeg"/><Relationship Id="rId2" Type="http://schemas.openxmlformats.org/officeDocument/2006/relationships/image" Target="../media/image252.png"/><Relationship Id="rId1" Type="http://schemas.openxmlformats.org/officeDocument/2006/relationships/slideLayout" Target="../slideLayouts/slideLayout59.xml"/><Relationship Id="rId6" Type="http://schemas.openxmlformats.org/officeDocument/2006/relationships/image" Target="../media/image216.wmf"/><Relationship Id="rId5" Type="http://schemas.openxmlformats.org/officeDocument/2006/relationships/image" Target="../media/image215.png"/><Relationship Id="rId4" Type="http://schemas.openxmlformats.org/officeDocument/2006/relationships/image" Target="../media/image253.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98.xml.rels><?xml version="1.0" encoding="UTF-8" standalone="yes"?>
<Relationships xmlns="http://schemas.openxmlformats.org/package/2006/relationships"><Relationship Id="rId3" Type="http://schemas.openxmlformats.org/officeDocument/2006/relationships/image" Target="../media/image257.png"/><Relationship Id="rId2" Type="http://schemas.openxmlformats.org/officeDocument/2006/relationships/notesSlide" Target="../notesSlides/notesSlide47.xml"/><Relationship Id="rId1" Type="http://schemas.openxmlformats.org/officeDocument/2006/relationships/slideLayout" Target="../slideLayouts/slideLayout59.xml"/><Relationship Id="rId4" Type="http://schemas.openxmlformats.org/officeDocument/2006/relationships/image" Target="../media/image258.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 xmlns:a16="http://schemas.microsoft.com/office/drawing/2014/main" id="{DFC81D67-7F81-D144-94F0-821B43A0E119}"/>
              </a:ext>
            </a:extLst>
          </p:cNvPr>
          <p:cNvSpPr>
            <a:spLocks noGrp="1"/>
          </p:cNvSpPr>
          <p:nvPr>
            <p:ph type="title"/>
          </p:nvPr>
        </p:nvSpPr>
        <p:spPr>
          <a:xfrm>
            <a:off x="598950" y="1537422"/>
            <a:ext cx="10249578" cy="972592"/>
          </a:xfrm>
        </p:spPr>
        <p:txBody>
          <a:bodyPr>
            <a:normAutofit fontScale="90000"/>
          </a:bodyPr>
          <a:lstStyle/>
          <a:p>
            <a:r>
              <a:rPr lang="en-US" altLang="zh-CN" spc="-150" dirty="0"/>
              <a:t>CloudHive: Micro-Segmentation Solution for the Cloud</a:t>
            </a:r>
            <a:endParaRPr lang="en-US" dirty="0"/>
          </a:p>
        </p:txBody>
      </p:sp>
      <p:sp>
        <p:nvSpPr>
          <p:cNvPr id="2" name="副标题 1"/>
          <p:cNvSpPr>
            <a:spLocks noGrp="1"/>
          </p:cNvSpPr>
          <p:nvPr>
            <p:ph type="subTitle" idx="1"/>
          </p:nvPr>
        </p:nvSpPr>
        <p:spPr/>
        <p:txBody>
          <a:bodyPr/>
          <a:lstStyle/>
          <a:p>
            <a:endParaRPr lang="zh-CN" altLang="en-US"/>
          </a:p>
        </p:txBody>
      </p:sp>
      <p:sp>
        <p:nvSpPr>
          <p:cNvPr id="3" name="文本占位符 2"/>
          <p:cNvSpPr>
            <a:spLocks noGrp="1"/>
          </p:cNvSpPr>
          <p:nvPr>
            <p:ph type="body" sz="quarter" idx="10"/>
          </p:nvPr>
        </p:nvSpPr>
        <p:spPr/>
        <p:txBody>
          <a:bodyPr/>
          <a:lstStyle/>
          <a:p>
            <a:endParaRPr lang="zh-CN" altLang="en-US"/>
          </a:p>
        </p:txBody>
      </p:sp>
    </p:spTree>
    <p:extLst>
      <p:ext uri="{BB962C8B-B14F-4D97-AF65-F5344CB8AC3E}">
        <p14:creationId xmlns:p14="http://schemas.microsoft.com/office/powerpoint/2010/main" val="9646203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Teardrop 21"/>
          <p:cNvSpPr>
            <a:spLocks/>
          </p:cNvSpPr>
          <p:nvPr/>
        </p:nvSpPr>
        <p:spPr bwMode="auto">
          <a:xfrm>
            <a:off x="912284" y="1268760"/>
            <a:ext cx="9793816" cy="3024336"/>
          </a:xfrm>
          <a:custGeom>
            <a:avLst/>
            <a:gdLst>
              <a:gd name="T0" fmla="*/ 2147483647 w 1741008"/>
              <a:gd name="T1" fmla="*/ 788259 h 1091056"/>
              <a:gd name="T2" fmla="*/ 2147483647 w 1741008"/>
              <a:gd name="T3" fmla="*/ 285547502 h 1091056"/>
              <a:gd name="T4" fmla="*/ 2147483647 w 1741008"/>
              <a:gd name="T5" fmla="*/ 339783456 h 1091056"/>
              <a:gd name="T6" fmla="*/ 2147483647 w 1741008"/>
              <a:gd name="T7" fmla="*/ 333671943 h 1091056"/>
              <a:gd name="T8" fmla="*/ 2147483647 w 1741008"/>
              <a:gd name="T9" fmla="*/ 784529762 h 1091056"/>
              <a:gd name="T10" fmla="*/ 2147483647 w 1741008"/>
              <a:gd name="T11" fmla="*/ 1419804642 h 1091056"/>
              <a:gd name="T12" fmla="*/ 2147483647 w 1741008"/>
              <a:gd name="T13" fmla="*/ 1344682522 h 1091056"/>
              <a:gd name="T14" fmla="*/ 2147483647 w 1741008"/>
              <a:gd name="T15" fmla="*/ 1325931802 h 1091056"/>
              <a:gd name="T16" fmla="*/ 2147483647 w 1741008"/>
              <a:gd name="T17" fmla="*/ 1384174903 h 1091056"/>
              <a:gd name="T18" fmla="*/ 2147483647 w 1741008"/>
              <a:gd name="T19" fmla="*/ 1477548085 h 1091056"/>
              <a:gd name="T20" fmla="*/ 2147483647 w 1741008"/>
              <a:gd name="T21" fmla="*/ 1384174903 h 1091056"/>
              <a:gd name="T22" fmla="*/ 2147483647 w 1741008"/>
              <a:gd name="T23" fmla="*/ 1348898383 h 1091056"/>
              <a:gd name="T24" fmla="*/ 2147483647 w 1741008"/>
              <a:gd name="T25" fmla="*/ 1356027091 h 1091056"/>
              <a:gd name="T26" fmla="*/ 2147483647 w 1741008"/>
              <a:gd name="T27" fmla="*/ 1416746982 h 1091056"/>
              <a:gd name="T28" fmla="*/ 0 w 1741008"/>
              <a:gd name="T29" fmla="*/ 958439379 h 1091056"/>
              <a:gd name="T30" fmla="*/ 96354 w 1741008"/>
              <a:gd name="T31" fmla="*/ 958439379 h 1091056"/>
              <a:gd name="T32" fmla="*/ 2147483647 w 1741008"/>
              <a:gd name="T33" fmla="*/ 536147564 h 1091056"/>
              <a:gd name="T34" fmla="*/ 2147483647 w 1741008"/>
              <a:gd name="T35" fmla="*/ 519741028 h 1091056"/>
              <a:gd name="T36" fmla="*/ 2147483647 w 1741008"/>
              <a:gd name="T37" fmla="*/ 487346533 h 1091056"/>
              <a:gd name="T38" fmla="*/ 2147483647 w 1741008"/>
              <a:gd name="T39" fmla="*/ 237051111 h 1091056"/>
              <a:gd name="T40" fmla="*/ 2147483647 w 1741008"/>
              <a:gd name="T41" fmla="*/ 246662160 h 1091056"/>
              <a:gd name="T42" fmla="*/ 2147483647 w 1741008"/>
              <a:gd name="T43" fmla="*/ 267265292 h 1091056"/>
              <a:gd name="T44" fmla="*/ 2147483647 w 1741008"/>
              <a:gd name="T45" fmla="*/ 199652291 h 1091056"/>
              <a:gd name="T46" fmla="*/ 2147483647 w 1741008"/>
              <a:gd name="T47" fmla="*/ 2652779 h 1091056"/>
              <a:gd name="T48" fmla="*/ 2147483647 w 1741008"/>
              <a:gd name="T49" fmla="*/ 788259 h 109105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41008" h="1091056">
                <a:moveTo>
                  <a:pt x="946834" y="582"/>
                </a:moveTo>
                <a:cubicBezTo>
                  <a:pt x="1079228" y="8205"/>
                  <a:pt x="1197135" y="90001"/>
                  <a:pt x="1260146" y="210855"/>
                </a:cubicBezTo>
                <a:lnTo>
                  <a:pt x="1276453" y="250904"/>
                </a:lnTo>
                <a:lnTo>
                  <a:pt x="1337549" y="246391"/>
                </a:lnTo>
                <a:cubicBezTo>
                  <a:pt x="1532695" y="251036"/>
                  <a:pt x="1702275" y="387041"/>
                  <a:pt x="1735333" y="579315"/>
                </a:cubicBezTo>
                <a:cubicBezTo>
                  <a:pt x="1773115" y="799057"/>
                  <a:pt x="1618276" y="1009081"/>
                  <a:pt x="1389491" y="1048417"/>
                </a:cubicBezTo>
                <a:cubicBezTo>
                  <a:pt x="1282248" y="1066856"/>
                  <a:pt x="1177793" y="1044517"/>
                  <a:pt x="1093186" y="992945"/>
                </a:cubicBezTo>
                <a:lnTo>
                  <a:pt x="1073742" y="979099"/>
                </a:lnTo>
                <a:lnTo>
                  <a:pt x="1025130" y="1022107"/>
                </a:lnTo>
                <a:cubicBezTo>
                  <a:pt x="965040" y="1065638"/>
                  <a:pt x="892601" y="1091056"/>
                  <a:pt x="814626" y="1091056"/>
                </a:cubicBezTo>
                <a:cubicBezTo>
                  <a:pt x="736650" y="1091056"/>
                  <a:pt x="664211" y="1065638"/>
                  <a:pt x="604121" y="1022107"/>
                </a:cubicBezTo>
                <a:lnTo>
                  <a:pt x="574678" y="996058"/>
                </a:lnTo>
                <a:lnTo>
                  <a:pt x="566194" y="1001322"/>
                </a:lnTo>
                <a:cubicBezTo>
                  <a:pt x="510783" y="1029846"/>
                  <a:pt x="446534" y="1046159"/>
                  <a:pt x="378028" y="1046159"/>
                </a:cubicBezTo>
                <a:cubicBezTo>
                  <a:pt x="169249" y="1046159"/>
                  <a:pt x="0" y="894641"/>
                  <a:pt x="0" y="707734"/>
                </a:cubicBezTo>
                <a:lnTo>
                  <a:pt x="1" y="707734"/>
                </a:lnTo>
                <a:cubicBezTo>
                  <a:pt x="1" y="567554"/>
                  <a:pt x="95204" y="447280"/>
                  <a:pt x="230884" y="395904"/>
                </a:cubicBezTo>
                <a:lnTo>
                  <a:pt x="274478" y="383789"/>
                </a:lnTo>
                <a:lnTo>
                  <a:pt x="278754" y="359868"/>
                </a:lnTo>
                <a:cubicBezTo>
                  <a:pt x="306111" y="261338"/>
                  <a:pt x="386481" y="185763"/>
                  <a:pt x="488297" y="175044"/>
                </a:cubicBezTo>
                <a:cubicBezTo>
                  <a:pt x="517994" y="171918"/>
                  <a:pt x="547054" y="174568"/>
                  <a:pt x="574497" y="182141"/>
                </a:cubicBezTo>
                <a:lnTo>
                  <a:pt x="606267" y="197355"/>
                </a:lnTo>
                <a:lnTo>
                  <a:pt x="636943" y="147428"/>
                </a:lnTo>
                <a:cubicBezTo>
                  <a:pt x="697053" y="67638"/>
                  <a:pt x="785929" y="12844"/>
                  <a:pt x="889325" y="1959"/>
                </a:cubicBezTo>
                <a:cubicBezTo>
                  <a:pt x="908712" y="-82"/>
                  <a:pt x="927921" y="-507"/>
                  <a:pt x="946834" y="582"/>
                </a:cubicBezTo>
                <a:close/>
              </a:path>
            </a:pathLst>
          </a:custGeom>
          <a:gradFill rotWithShape="1">
            <a:gsLst>
              <a:gs pos="0">
                <a:srgbClr val="E4E5FF">
                  <a:alpha val="75998"/>
                </a:srgbClr>
              </a:gs>
              <a:gs pos="42000">
                <a:srgbClr val="D9E3D9">
                  <a:alpha val="75998"/>
                </a:srgbClr>
              </a:gs>
              <a:gs pos="83000">
                <a:srgbClr val="EED9D9">
                  <a:alpha val="75998"/>
                </a:srgbClr>
              </a:gs>
              <a:gs pos="100000">
                <a:srgbClr val="EED9D9">
                  <a:alpha val="75998"/>
                </a:srgbClr>
              </a:gs>
            </a:gsLst>
            <a:lin ang="17880000"/>
          </a:gradFill>
          <a:ln>
            <a:noFill/>
          </a:ln>
          <a:effectLst>
            <a:outerShdw blurRad="76200" dist="165100" dir="13500000" sy="23000" kx="1199993" algn="br" rotWithShape="0">
              <a:srgbClr val="7F7F7F">
                <a:alpha val="20000"/>
              </a:srgbClr>
            </a:outerShdw>
          </a:effectLst>
          <a:extLst>
            <a:ext uri="{91240B29-F687-4f45-9708-019B960494DF}">
              <a14:hiddenLine xmlns="" xmlns:a14="http://schemas.microsoft.com/office/drawing/2010/main" w="9525" cap="flat" cmpd="sng">
                <a:solidFill>
                  <a:srgbClr val="000000"/>
                </a:solidFill>
                <a:prstDash val="solid"/>
                <a:round/>
                <a:headEnd/>
                <a:tailEnd/>
              </a14:hiddenLine>
            </a:ext>
          </a:extLst>
        </p:spPr>
        <p:txBody>
          <a:bodyPr anchor="ctr"/>
          <a:lstStyle/>
          <a:p>
            <a:endParaRPr lang="en-US" sz="2400">
              <a:latin typeface="Arial" panose="020B0604020202020204" pitchFamily="34" charset="0"/>
              <a:cs typeface="Arial" panose="020B0604020202020204" pitchFamily="34" charset="0"/>
            </a:endParaRPr>
          </a:p>
        </p:txBody>
      </p:sp>
      <p:sp>
        <p:nvSpPr>
          <p:cNvPr id="45058" name="Title 1"/>
          <p:cNvSpPr>
            <a:spLocks noGrp="1"/>
          </p:cNvSpPr>
          <p:nvPr>
            <p:ph type="title"/>
          </p:nvPr>
        </p:nvSpPr>
        <p:spPr/>
        <p:txBody>
          <a:bodyPr vert="horz" lIns="91440" tIns="45720" rIns="91440" bIns="45720" rtlCol="0" anchor="t">
            <a:normAutofit/>
          </a:bodyPr>
          <a:lstStyle/>
          <a:p>
            <a:r>
              <a:rPr lang="en-US" altLang="zh-CN" b="1" dirty="0">
                <a:latin typeface="Arial" panose="020B0604020202020204" pitchFamily="34" charset="0"/>
                <a:ea typeface="Calibri" charset="0"/>
              </a:rPr>
              <a:t>How Does Hillstone's CloudHive Work?</a:t>
            </a:r>
          </a:p>
        </p:txBody>
      </p:sp>
      <p:cxnSp>
        <p:nvCxnSpPr>
          <p:cNvPr id="35" name="Straight Connector 34"/>
          <p:cNvCxnSpPr>
            <a:cxnSpLocks noChangeShapeType="1"/>
          </p:cNvCxnSpPr>
          <p:nvPr/>
        </p:nvCxnSpPr>
        <p:spPr bwMode="auto">
          <a:xfrm>
            <a:off x="5327651" y="2491945"/>
            <a:ext cx="0" cy="973667"/>
          </a:xfrm>
          <a:prstGeom prst="line">
            <a:avLst/>
          </a:prstGeom>
          <a:noFill/>
          <a:ln w="38100">
            <a:solidFill>
              <a:schemeClr val="accent2"/>
            </a:solidFill>
            <a:round/>
            <a:headEnd/>
            <a:tailEnd/>
          </a:ln>
          <a:effectLst>
            <a:outerShdw blurRad="40000" dist="23000" dir="5400000" rotWithShape="0">
              <a:srgbClr val="808080">
                <a:alpha val="34998"/>
              </a:srgbClr>
            </a:outerShdw>
          </a:effectLst>
          <a:extLst>
            <a:ext uri="{909E8E84-426E-40dd-AFC4-6F175D3DCCD1}">
              <a14:hiddenFill xmlns="" xmlns:a14="http://schemas.microsoft.com/office/drawing/2010/main">
                <a:noFill/>
              </a14:hiddenFill>
            </a:ext>
          </a:extLst>
        </p:spPr>
      </p:cxnSp>
      <p:grpSp>
        <p:nvGrpSpPr>
          <p:cNvPr id="45060" name="Group 52"/>
          <p:cNvGrpSpPr>
            <a:grpSpLocks/>
          </p:cNvGrpSpPr>
          <p:nvPr/>
        </p:nvGrpSpPr>
        <p:grpSpPr bwMode="auto">
          <a:xfrm>
            <a:off x="10703985" y="2349997"/>
            <a:ext cx="704849" cy="131233"/>
            <a:chOff x="5867400" y="3943350"/>
            <a:chExt cx="609600" cy="152400"/>
          </a:xfrm>
        </p:grpSpPr>
        <p:sp>
          <p:nvSpPr>
            <p:cNvPr id="54" name="Oval 53"/>
            <p:cNvSpPr>
              <a:spLocks noChangeArrowheads="1"/>
            </p:cNvSpPr>
            <p:nvPr/>
          </p:nvSpPr>
          <p:spPr bwMode="auto">
            <a:xfrm>
              <a:off x="5867400" y="3943350"/>
              <a:ext cx="151942" cy="152400"/>
            </a:xfrm>
            <a:prstGeom prst="ellipse">
              <a:avLst/>
            </a:prstGeom>
            <a:solidFill>
              <a:srgbClr val="224979"/>
            </a:solidFill>
            <a:ln w="9525">
              <a:solidFill>
                <a:srgbClr val="3065A5"/>
              </a:solidFill>
              <a:round/>
              <a:headEnd/>
              <a:tailEnd/>
            </a:ln>
            <a:effectLst>
              <a:outerShdw blurRad="40000" dist="23000" dir="5400000" rotWithShape="0">
                <a:srgbClr val="808080">
                  <a:alpha val="34998"/>
                </a:srgbClr>
              </a:outerShdw>
            </a:effectLst>
          </p:spPr>
          <p:txBody>
            <a:bodyPr anchor="ctr"/>
            <a:lstStyle/>
            <a:p>
              <a:pPr algn="ctr" eaLnBrk="1" hangingPunct="1">
                <a:defRPr/>
              </a:pPr>
              <a:endParaRPr lang="en-US" altLang="zh-CN" sz="2400">
                <a:solidFill>
                  <a:srgbClr val="FFFFFF"/>
                </a:solidFill>
                <a:latin typeface="Arial" panose="020B0604020202020204" pitchFamily="34" charset="0"/>
                <a:ea typeface="微软雅黑" charset="0"/>
                <a:cs typeface="Arial" panose="020B0604020202020204" pitchFamily="34" charset="0"/>
              </a:endParaRPr>
            </a:p>
          </p:txBody>
        </p:sp>
        <p:sp>
          <p:nvSpPr>
            <p:cNvPr id="55" name="Oval 54"/>
            <p:cNvSpPr>
              <a:spLocks noChangeArrowheads="1"/>
            </p:cNvSpPr>
            <p:nvPr/>
          </p:nvSpPr>
          <p:spPr bwMode="auto">
            <a:xfrm>
              <a:off x="6096228" y="3943350"/>
              <a:ext cx="151943" cy="152400"/>
            </a:xfrm>
            <a:prstGeom prst="ellipse">
              <a:avLst/>
            </a:prstGeom>
            <a:solidFill>
              <a:srgbClr val="224979"/>
            </a:solidFill>
            <a:ln w="9525">
              <a:solidFill>
                <a:srgbClr val="3065A5"/>
              </a:solidFill>
              <a:round/>
              <a:headEnd/>
              <a:tailEnd/>
            </a:ln>
            <a:effectLst>
              <a:outerShdw blurRad="40000" dist="23000" dir="5400000" rotWithShape="0">
                <a:srgbClr val="808080">
                  <a:alpha val="34998"/>
                </a:srgbClr>
              </a:outerShdw>
            </a:effectLst>
          </p:spPr>
          <p:txBody>
            <a:bodyPr anchor="ctr"/>
            <a:lstStyle/>
            <a:p>
              <a:pPr algn="ctr" eaLnBrk="1" hangingPunct="1">
                <a:defRPr/>
              </a:pPr>
              <a:endParaRPr lang="en-US" altLang="zh-CN" sz="2400">
                <a:solidFill>
                  <a:srgbClr val="FFFFFF"/>
                </a:solidFill>
                <a:latin typeface="Arial" panose="020B0604020202020204" pitchFamily="34" charset="0"/>
                <a:ea typeface="微软雅黑" charset="0"/>
                <a:cs typeface="Arial" panose="020B0604020202020204" pitchFamily="34" charset="0"/>
              </a:endParaRPr>
            </a:p>
          </p:txBody>
        </p:sp>
        <p:sp>
          <p:nvSpPr>
            <p:cNvPr id="56" name="Oval 55"/>
            <p:cNvSpPr>
              <a:spLocks noChangeArrowheads="1"/>
            </p:cNvSpPr>
            <p:nvPr/>
          </p:nvSpPr>
          <p:spPr bwMode="auto">
            <a:xfrm>
              <a:off x="6325058" y="3943350"/>
              <a:ext cx="151942" cy="152400"/>
            </a:xfrm>
            <a:prstGeom prst="ellipse">
              <a:avLst/>
            </a:prstGeom>
            <a:solidFill>
              <a:srgbClr val="224979"/>
            </a:solidFill>
            <a:ln w="9525">
              <a:solidFill>
                <a:srgbClr val="3065A5"/>
              </a:solidFill>
              <a:round/>
              <a:headEnd/>
              <a:tailEnd/>
            </a:ln>
            <a:effectLst>
              <a:outerShdw blurRad="40000" dist="23000" dir="5400000" rotWithShape="0">
                <a:srgbClr val="808080">
                  <a:alpha val="34998"/>
                </a:srgbClr>
              </a:outerShdw>
            </a:effectLst>
          </p:spPr>
          <p:txBody>
            <a:bodyPr anchor="ctr"/>
            <a:lstStyle/>
            <a:p>
              <a:pPr algn="ctr" eaLnBrk="1" hangingPunct="1">
                <a:defRPr/>
              </a:pPr>
              <a:endParaRPr lang="en-US" altLang="zh-CN" sz="2400">
                <a:solidFill>
                  <a:srgbClr val="FFFFFF"/>
                </a:solidFill>
                <a:latin typeface="Arial" panose="020B0604020202020204" pitchFamily="34" charset="0"/>
                <a:ea typeface="微软雅黑" charset="0"/>
                <a:cs typeface="Arial" panose="020B0604020202020204" pitchFamily="34" charset="0"/>
              </a:endParaRPr>
            </a:p>
          </p:txBody>
        </p:sp>
      </p:grpSp>
      <p:sp>
        <p:nvSpPr>
          <p:cNvPr id="90" name="Cube 89"/>
          <p:cNvSpPr/>
          <p:nvPr/>
        </p:nvSpPr>
        <p:spPr bwMode="auto">
          <a:xfrm>
            <a:off x="2256367" y="2348013"/>
            <a:ext cx="3263900" cy="215900"/>
          </a:xfrm>
          <a:prstGeom prst="cub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ltLang="zh-CN" sz="2133">
              <a:solidFill>
                <a:srgbClr val="FFFFFF"/>
              </a:solidFill>
              <a:latin typeface="Arial" panose="020B0604020202020204" pitchFamily="34" charset="0"/>
              <a:ea typeface="微软雅黑" charset="0"/>
              <a:cs typeface="Arial" panose="020B0604020202020204" pitchFamily="34" charset="0"/>
            </a:endParaRPr>
          </a:p>
        </p:txBody>
      </p:sp>
      <p:cxnSp>
        <p:nvCxnSpPr>
          <p:cNvPr id="92" name="Straight Connector 91"/>
          <p:cNvCxnSpPr>
            <a:cxnSpLocks noChangeShapeType="1"/>
          </p:cNvCxnSpPr>
          <p:nvPr/>
        </p:nvCxnSpPr>
        <p:spPr bwMode="auto">
          <a:xfrm>
            <a:off x="2544233" y="3285695"/>
            <a:ext cx="0" cy="179917"/>
          </a:xfrm>
          <a:prstGeom prst="line">
            <a:avLst/>
          </a:prstGeom>
          <a:noFill/>
          <a:ln w="38100">
            <a:solidFill>
              <a:schemeClr val="accent2"/>
            </a:solidFill>
            <a:round/>
            <a:headEnd/>
            <a:tailEnd/>
          </a:ln>
          <a:effectLst>
            <a:outerShdw blurRad="40000" dist="23000" dir="5400000" rotWithShape="0">
              <a:srgbClr val="808080">
                <a:alpha val="34998"/>
              </a:srgbClr>
            </a:outerShdw>
          </a:effectLst>
          <a:extLst>
            <a:ext uri="{909E8E84-426E-40dd-AFC4-6F175D3DCCD1}">
              <a14:hiddenFill xmlns="" xmlns:a14="http://schemas.microsoft.com/office/drawing/2010/main">
                <a:noFill/>
              </a14:hiddenFill>
            </a:ext>
          </a:extLst>
        </p:spPr>
      </p:cxnSp>
      <p:cxnSp>
        <p:nvCxnSpPr>
          <p:cNvPr id="93" name="Straight Connector 92"/>
          <p:cNvCxnSpPr>
            <a:cxnSpLocks noChangeShapeType="1"/>
          </p:cNvCxnSpPr>
          <p:nvPr/>
        </p:nvCxnSpPr>
        <p:spPr bwMode="auto">
          <a:xfrm>
            <a:off x="3251200" y="3285695"/>
            <a:ext cx="0" cy="179917"/>
          </a:xfrm>
          <a:prstGeom prst="line">
            <a:avLst/>
          </a:prstGeom>
          <a:noFill/>
          <a:ln w="38100">
            <a:solidFill>
              <a:schemeClr val="accent2"/>
            </a:solidFill>
            <a:round/>
            <a:headEnd/>
            <a:tailEnd/>
          </a:ln>
          <a:effectLst>
            <a:outerShdw blurRad="40000" dist="23000" dir="5400000" rotWithShape="0">
              <a:srgbClr val="808080">
                <a:alpha val="34998"/>
              </a:srgbClr>
            </a:outerShdw>
          </a:effectLst>
          <a:extLst>
            <a:ext uri="{909E8E84-426E-40dd-AFC4-6F175D3DCCD1}">
              <a14:hiddenFill xmlns="" xmlns:a14="http://schemas.microsoft.com/office/drawing/2010/main">
                <a:noFill/>
              </a14:hiddenFill>
            </a:ext>
          </a:extLst>
        </p:spPr>
      </p:cxnSp>
      <p:cxnSp>
        <p:nvCxnSpPr>
          <p:cNvPr id="98" name="Straight Connector 97"/>
          <p:cNvCxnSpPr>
            <a:cxnSpLocks noChangeShapeType="1"/>
          </p:cNvCxnSpPr>
          <p:nvPr/>
        </p:nvCxnSpPr>
        <p:spPr bwMode="auto">
          <a:xfrm>
            <a:off x="2544233" y="2563913"/>
            <a:ext cx="0" cy="182033"/>
          </a:xfrm>
          <a:prstGeom prst="line">
            <a:avLst/>
          </a:prstGeom>
          <a:noFill/>
          <a:ln w="38100">
            <a:solidFill>
              <a:schemeClr val="accent1"/>
            </a:solidFill>
            <a:round/>
            <a:headEnd/>
            <a:tailEnd/>
          </a:ln>
          <a:effectLst>
            <a:outerShdw blurRad="40000" dist="23000" dir="5400000" rotWithShape="0">
              <a:srgbClr val="808080">
                <a:alpha val="34998"/>
              </a:srgbClr>
            </a:outerShdw>
          </a:effectLst>
          <a:extLst>
            <a:ext uri="{909E8E84-426E-40dd-AFC4-6F175D3DCCD1}">
              <a14:hiddenFill xmlns="" xmlns:a14="http://schemas.microsoft.com/office/drawing/2010/main">
                <a:noFill/>
              </a14:hiddenFill>
            </a:ext>
          </a:extLst>
        </p:spPr>
      </p:cxnSp>
      <p:cxnSp>
        <p:nvCxnSpPr>
          <p:cNvPr id="102" name="Straight Connector 101"/>
          <p:cNvCxnSpPr>
            <a:cxnSpLocks noChangeShapeType="1"/>
          </p:cNvCxnSpPr>
          <p:nvPr/>
        </p:nvCxnSpPr>
        <p:spPr bwMode="auto">
          <a:xfrm>
            <a:off x="3312584" y="2563913"/>
            <a:ext cx="0" cy="182033"/>
          </a:xfrm>
          <a:prstGeom prst="line">
            <a:avLst/>
          </a:prstGeom>
          <a:noFill/>
          <a:ln w="38100">
            <a:solidFill>
              <a:schemeClr val="accent1"/>
            </a:solidFill>
            <a:round/>
            <a:headEnd/>
            <a:tailEnd/>
          </a:ln>
          <a:effectLst>
            <a:outerShdw blurRad="40000" dist="23000" dir="5400000" rotWithShape="0">
              <a:srgbClr val="808080">
                <a:alpha val="34998"/>
              </a:srgbClr>
            </a:outerShdw>
          </a:effectLst>
          <a:extLst>
            <a:ext uri="{909E8E84-426E-40dd-AFC4-6F175D3DCCD1}">
              <a14:hiddenFill xmlns="" xmlns:a14="http://schemas.microsoft.com/office/drawing/2010/main">
                <a:noFill/>
              </a14:hiddenFill>
            </a:ext>
          </a:extLst>
        </p:spPr>
      </p:cxnSp>
      <p:cxnSp>
        <p:nvCxnSpPr>
          <p:cNvPr id="103" name="Straight Connector 102"/>
          <p:cNvCxnSpPr>
            <a:cxnSpLocks noChangeShapeType="1"/>
          </p:cNvCxnSpPr>
          <p:nvPr/>
        </p:nvCxnSpPr>
        <p:spPr bwMode="auto">
          <a:xfrm>
            <a:off x="4080933" y="2563913"/>
            <a:ext cx="0" cy="182033"/>
          </a:xfrm>
          <a:prstGeom prst="line">
            <a:avLst/>
          </a:prstGeom>
          <a:noFill/>
          <a:ln w="38100">
            <a:solidFill>
              <a:schemeClr val="accent1"/>
            </a:solidFill>
            <a:round/>
            <a:headEnd/>
            <a:tailEnd/>
          </a:ln>
          <a:effectLst>
            <a:outerShdw blurRad="40000" dist="23000" dir="5400000" rotWithShape="0">
              <a:srgbClr val="808080">
                <a:alpha val="34998"/>
              </a:srgbClr>
            </a:outerShdw>
          </a:effectLst>
          <a:extLst>
            <a:ext uri="{909E8E84-426E-40dd-AFC4-6F175D3DCCD1}">
              <a14:hiddenFill xmlns="" xmlns:a14="http://schemas.microsoft.com/office/drawing/2010/main">
                <a:noFill/>
              </a14:hiddenFill>
            </a:ext>
          </a:extLst>
        </p:spPr>
      </p:cxnSp>
      <p:cxnSp>
        <p:nvCxnSpPr>
          <p:cNvPr id="104" name="Straight Connector 103"/>
          <p:cNvCxnSpPr>
            <a:cxnSpLocks noChangeShapeType="1"/>
          </p:cNvCxnSpPr>
          <p:nvPr/>
        </p:nvCxnSpPr>
        <p:spPr bwMode="auto">
          <a:xfrm>
            <a:off x="4847167" y="2563913"/>
            <a:ext cx="0" cy="182033"/>
          </a:xfrm>
          <a:prstGeom prst="line">
            <a:avLst/>
          </a:prstGeom>
          <a:noFill/>
          <a:ln w="38100">
            <a:solidFill>
              <a:schemeClr val="accent1"/>
            </a:solidFill>
            <a:round/>
            <a:headEnd/>
            <a:tailEnd/>
          </a:ln>
          <a:effectLst>
            <a:outerShdw blurRad="40000" dist="23000" dir="5400000" rotWithShape="0">
              <a:srgbClr val="808080">
                <a:alpha val="34998"/>
              </a:srgbClr>
            </a:outerShdw>
          </a:effectLst>
          <a:extLst>
            <a:ext uri="{909E8E84-426E-40dd-AFC4-6F175D3DCCD1}">
              <a14:hiddenFill xmlns="" xmlns:a14="http://schemas.microsoft.com/office/drawing/2010/main">
                <a:noFill/>
              </a14:hiddenFill>
            </a:ext>
          </a:extLst>
        </p:spPr>
      </p:cxnSp>
      <p:cxnSp>
        <p:nvCxnSpPr>
          <p:cNvPr id="110" name="Straight Connector 109"/>
          <p:cNvCxnSpPr>
            <a:cxnSpLocks noChangeShapeType="1"/>
          </p:cNvCxnSpPr>
          <p:nvPr/>
        </p:nvCxnSpPr>
        <p:spPr bwMode="auto">
          <a:xfrm>
            <a:off x="9840384" y="2491945"/>
            <a:ext cx="0" cy="973667"/>
          </a:xfrm>
          <a:prstGeom prst="line">
            <a:avLst/>
          </a:prstGeom>
          <a:noFill/>
          <a:ln w="38100">
            <a:solidFill>
              <a:schemeClr val="accent2"/>
            </a:solidFill>
            <a:round/>
            <a:headEnd/>
            <a:tailEnd/>
          </a:ln>
          <a:effectLst>
            <a:outerShdw blurRad="40000" dist="23000" dir="5400000" rotWithShape="0">
              <a:srgbClr val="808080">
                <a:alpha val="34998"/>
              </a:srgbClr>
            </a:outerShdw>
          </a:effectLst>
          <a:extLst>
            <a:ext uri="{909E8E84-426E-40dd-AFC4-6F175D3DCCD1}">
              <a14:hiddenFill xmlns="" xmlns:a14="http://schemas.microsoft.com/office/drawing/2010/main">
                <a:noFill/>
              </a14:hiddenFill>
            </a:ext>
          </a:extLst>
        </p:spPr>
      </p:cxnSp>
      <p:sp>
        <p:nvSpPr>
          <p:cNvPr id="118" name="Cube 117"/>
          <p:cNvSpPr/>
          <p:nvPr/>
        </p:nvSpPr>
        <p:spPr bwMode="auto">
          <a:xfrm>
            <a:off x="6769101" y="2348013"/>
            <a:ext cx="3263900" cy="215900"/>
          </a:xfrm>
          <a:prstGeom prst="cub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ltLang="zh-CN" sz="2133">
              <a:solidFill>
                <a:srgbClr val="FFFFFF"/>
              </a:solidFill>
              <a:latin typeface="Arial" panose="020B0604020202020204" pitchFamily="34" charset="0"/>
              <a:ea typeface="微软雅黑" charset="0"/>
              <a:cs typeface="Arial" panose="020B0604020202020204" pitchFamily="34" charset="0"/>
            </a:endParaRPr>
          </a:p>
        </p:txBody>
      </p:sp>
      <p:cxnSp>
        <p:nvCxnSpPr>
          <p:cNvPr id="121" name="Straight Connector 120"/>
          <p:cNvCxnSpPr>
            <a:cxnSpLocks noChangeShapeType="1"/>
          </p:cNvCxnSpPr>
          <p:nvPr/>
        </p:nvCxnSpPr>
        <p:spPr bwMode="auto">
          <a:xfrm>
            <a:off x="7056967" y="2563913"/>
            <a:ext cx="0" cy="182033"/>
          </a:xfrm>
          <a:prstGeom prst="line">
            <a:avLst/>
          </a:prstGeom>
          <a:noFill/>
          <a:ln w="38100">
            <a:solidFill>
              <a:schemeClr val="accent1"/>
            </a:solidFill>
            <a:round/>
            <a:headEnd/>
            <a:tailEnd/>
          </a:ln>
          <a:effectLst>
            <a:outerShdw blurRad="40000" dist="23000" dir="5400000" rotWithShape="0">
              <a:srgbClr val="808080">
                <a:alpha val="34998"/>
              </a:srgbClr>
            </a:outerShdw>
          </a:effectLst>
          <a:extLst>
            <a:ext uri="{909E8E84-426E-40dd-AFC4-6F175D3DCCD1}">
              <a14:hiddenFill xmlns="" xmlns:a14="http://schemas.microsoft.com/office/drawing/2010/main">
                <a:noFill/>
              </a14:hiddenFill>
            </a:ext>
          </a:extLst>
        </p:spPr>
      </p:cxnSp>
      <p:cxnSp>
        <p:nvCxnSpPr>
          <p:cNvPr id="122" name="Straight Connector 121"/>
          <p:cNvCxnSpPr>
            <a:cxnSpLocks noChangeShapeType="1"/>
          </p:cNvCxnSpPr>
          <p:nvPr/>
        </p:nvCxnSpPr>
        <p:spPr bwMode="auto">
          <a:xfrm>
            <a:off x="7825317" y="2563913"/>
            <a:ext cx="0" cy="182033"/>
          </a:xfrm>
          <a:prstGeom prst="line">
            <a:avLst/>
          </a:prstGeom>
          <a:noFill/>
          <a:ln w="38100">
            <a:solidFill>
              <a:schemeClr val="accent1"/>
            </a:solidFill>
            <a:round/>
            <a:headEnd/>
            <a:tailEnd/>
          </a:ln>
          <a:effectLst>
            <a:outerShdw blurRad="40000" dist="23000" dir="5400000" rotWithShape="0">
              <a:srgbClr val="808080">
                <a:alpha val="34998"/>
              </a:srgbClr>
            </a:outerShdw>
          </a:effectLst>
          <a:extLst>
            <a:ext uri="{909E8E84-426E-40dd-AFC4-6F175D3DCCD1}">
              <a14:hiddenFill xmlns="" xmlns:a14="http://schemas.microsoft.com/office/drawing/2010/main">
                <a:noFill/>
              </a14:hiddenFill>
            </a:ext>
          </a:extLst>
        </p:spPr>
      </p:cxnSp>
      <p:cxnSp>
        <p:nvCxnSpPr>
          <p:cNvPr id="123" name="Straight Connector 122"/>
          <p:cNvCxnSpPr>
            <a:cxnSpLocks noChangeShapeType="1"/>
          </p:cNvCxnSpPr>
          <p:nvPr/>
        </p:nvCxnSpPr>
        <p:spPr bwMode="auto">
          <a:xfrm>
            <a:off x="8593667" y="2563913"/>
            <a:ext cx="0" cy="182033"/>
          </a:xfrm>
          <a:prstGeom prst="line">
            <a:avLst/>
          </a:prstGeom>
          <a:noFill/>
          <a:ln w="38100">
            <a:solidFill>
              <a:schemeClr val="accent1"/>
            </a:solidFill>
            <a:round/>
            <a:headEnd/>
            <a:tailEnd/>
          </a:ln>
          <a:effectLst>
            <a:outerShdw blurRad="40000" dist="23000" dir="5400000" rotWithShape="0">
              <a:srgbClr val="808080">
                <a:alpha val="34998"/>
              </a:srgbClr>
            </a:outerShdw>
          </a:effectLst>
          <a:extLst>
            <a:ext uri="{909E8E84-426E-40dd-AFC4-6F175D3DCCD1}">
              <a14:hiddenFill xmlns="" xmlns:a14="http://schemas.microsoft.com/office/drawing/2010/main">
                <a:noFill/>
              </a14:hiddenFill>
            </a:ext>
          </a:extLst>
        </p:spPr>
      </p:cxnSp>
      <p:cxnSp>
        <p:nvCxnSpPr>
          <p:cNvPr id="124" name="Straight Connector 123"/>
          <p:cNvCxnSpPr>
            <a:cxnSpLocks noChangeShapeType="1"/>
          </p:cNvCxnSpPr>
          <p:nvPr/>
        </p:nvCxnSpPr>
        <p:spPr bwMode="auto">
          <a:xfrm>
            <a:off x="9362017" y="2563913"/>
            <a:ext cx="0" cy="182033"/>
          </a:xfrm>
          <a:prstGeom prst="line">
            <a:avLst/>
          </a:prstGeom>
          <a:noFill/>
          <a:ln w="38100">
            <a:solidFill>
              <a:schemeClr val="accent1"/>
            </a:solidFill>
            <a:round/>
            <a:headEnd/>
            <a:tailEnd/>
          </a:ln>
          <a:effectLst>
            <a:outerShdw blurRad="40000" dist="23000" dir="5400000" rotWithShape="0">
              <a:srgbClr val="808080">
                <a:alpha val="34998"/>
              </a:srgbClr>
            </a:outerShdw>
          </a:effectLst>
          <a:extLst>
            <a:ext uri="{909E8E84-426E-40dd-AFC4-6F175D3DCCD1}">
              <a14:hiddenFill xmlns="" xmlns:a14="http://schemas.microsoft.com/office/drawing/2010/main">
                <a:noFill/>
              </a14:hiddenFill>
            </a:ext>
          </a:extLst>
        </p:spPr>
      </p:cxnSp>
      <p:cxnSp>
        <p:nvCxnSpPr>
          <p:cNvPr id="23556" name="Elbow Connector 23555"/>
          <p:cNvCxnSpPr>
            <a:cxnSpLocks noChangeShapeType="1"/>
            <a:stCxn id="90" idx="0"/>
            <a:endCxn id="118" idx="0"/>
          </p:cNvCxnSpPr>
          <p:nvPr/>
        </p:nvCxnSpPr>
        <p:spPr bwMode="auto">
          <a:xfrm rot="5400000" flipH="1" flipV="1">
            <a:off x="6171672" y="91646"/>
            <a:ext cx="12700" cy="4512734"/>
          </a:xfrm>
          <a:prstGeom prst="bentConnector3">
            <a:avLst>
              <a:gd name="adj1" fmla="val 1800000"/>
            </a:avLst>
          </a:prstGeom>
          <a:noFill/>
          <a:ln w="57150">
            <a:solidFill>
              <a:srgbClr val="849EBA"/>
            </a:solidFill>
            <a:miter lim="800000"/>
            <a:headEnd/>
            <a:tailEnd/>
          </a:ln>
          <a:effectLst>
            <a:outerShdw blurRad="40000" dist="20000" dir="5400000" rotWithShape="0">
              <a:srgbClr val="808080">
                <a:alpha val="37999"/>
              </a:srgbClr>
            </a:outerShdw>
          </a:effectLst>
          <a:extLst>
            <a:ext uri="{909E8E84-426E-40dd-AFC4-6F175D3DCCD1}">
              <a14:hiddenFill xmlns="" xmlns:a14="http://schemas.microsoft.com/office/drawing/2010/main">
                <a:noFill/>
              </a14:hiddenFill>
            </a:ext>
          </a:extLst>
        </p:spPr>
      </p:cxnSp>
      <p:cxnSp>
        <p:nvCxnSpPr>
          <p:cNvPr id="138" name="Straight Connector 137"/>
          <p:cNvCxnSpPr>
            <a:cxnSpLocks noChangeShapeType="1"/>
          </p:cNvCxnSpPr>
          <p:nvPr/>
        </p:nvCxnSpPr>
        <p:spPr bwMode="auto">
          <a:xfrm>
            <a:off x="7004051" y="3285695"/>
            <a:ext cx="0" cy="179917"/>
          </a:xfrm>
          <a:prstGeom prst="line">
            <a:avLst/>
          </a:prstGeom>
          <a:noFill/>
          <a:ln w="38100">
            <a:solidFill>
              <a:schemeClr val="accent2"/>
            </a:solidFill>
            <a:round/>
            <a:headEnd/>
            <a:tailEnd/>
          </a:ln>
          <a:effectLst>
            <a:outerShdw blurRad="40000" dist="23000" dir="5400000" rotWithShape="0">
              <a:srgbClr val="808080">
                <a:alpha val="34998"/>
              </a:srgbClr>
            </a:outerShdw>
          </a:effectLst>
          <a:extLst>
            <a:ext uri="{909E8E84-426E-40dd-AFC4-6F175D3DCCD1}">
              <a14:hiddenFill xmlns="" xmlns:a14="http://schemas.microsoft.com/office/drawing/2010/main">
                <a:noFill/>
              </a14:hiddenFill>
            </a:ext>
          </a:extLst>
        </p:spPr>
      </p:cxnSp>
      <p:cxnSp>
        <p:nvCxnSpPr>
          <p:cNvPr id="139" name="Straight Connector 138"/>
          <p:cNvCxnSpPr>
            <a:cxnSpLocks noChangeShapeType="1"/>
          </p:cNvCxnSpPr>
          <p:nvPr/>
        </p:nvCxnSpPr>
        <p:spPr bwMode="auto">
          <a:xfrm>
            <a:off x="7772400" y="3285695"/>
            <a:ext cx="0" cy="179917"/>
          </a:xfrm>
          <a:prstGeom prst="line">
            <a:avLst/>
          </a:prstGeom>
          <a:noFill/>
          <a:ln w="38100">
            <a:solidFill>
              <a:schemeClr val="accent2"/>
            </a:solidFill>
            <a:round/>
            <a:headEnd/>
            <a:tailEnd/>
          </a:ln>
          <a:effectLst>
            <a:outerShdw blurRad="40000" dist="23000" dir="5400000" rotWithShape="0">
              <a:srgbClr val="808080">
                <a:alpha val="34998"/>
              </a:srgbClr>
            </a:outerShdw>
          </a:effectLst>
          <a:extLst>
            <a:ext uri="{909E8E84-426E-40dd-AFC4-6F175D3DCCD1}">
              <a14:hiddenFill xmlns="" xmlns:a14="http://schemas.microsoft.com/office/drawing/2010/main">
                <a:noFill/>
              </a14:hiddenFill>
            </a:ext>
          </a:extLst>
        </p:spPr>
      </p:cxnSp>
      <p:cxnSp>
        <p:nvCxnSpPr>
          <p:cNvPr id="140" name="Straight Connector 139"/>
          <p:cNvCxnSpPr>
            <a:cxnSpLocks noChangeShapeType="1"/>
          </p:cNvCxnSpPr>
          <p:nvPr/>
        </p:nvCxnSpPr>
        <p:spPr bwMode="auto">
          <a:xfrm>
            <a:off x="4847167" y="3285695"/>
            <a:ext cx="0" cy="179917"/>
          </a:xfrm>
          <a:prstGeom prst="line">
            <a:avLst/>
          </a:prstGeom>
          <a:noFill/>
          <a:ln w="38100">
            <a:solidFill>
              <a:schemeClr val="accent2"/>
            </a:solidFill>
            <a:round/>
            <a:headEnd/>
            <a:tailEnd/>
          </a:ln>
          <a:effectLst>
            <a:outerShdw blurRad="40000" dist="23000" dir="5400000" rotWithShape="0">
              <a:srgbClr val="808080">
                <a:alpha val="34998"/>
              </a:srgbClr>
            </a:outerShdw>
          </a:effectLst>
          <a:extLst>
            <a:ext uri="{909E8E84-426E-40dd-AFC4-6F175D3DCCD1}">
              <a14:hiddenFill xmlns="" xmlns:a14="http://schemas.microsoft.com/office/drawing/2010/main">
                <a:noFill/>
              </a14:hiddenFill>
            </a:ext>
          </a:extLst>
        </p:spPr>
      </p:cxnSp>
      <p:sp>
        <p:nvSpPr>
          <p:cNvPr id="18" name="Cube 17"/>
          <p:cNvSpPr/>
          <p:nvPr/>
        </p:nvSpPr>
        <p:spPr bwMode="auto">
          <a:xfrm>
            <a:off x="2266951" y="3438095"/>
            <a:ext cx="3225800" cy="323851"/>
          </a:xfrm>
          <a:prstGeom prst="cub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altLang="zh-CN" sz="1867">
                <a:solidFill>
                  <a:srgbClr val="FFFFFF"/>
                </a:solidFill>
                <a:latin typeface="Arial" panose="020B0604020202020204" pitchFamily="34" charset="0"/>
                <a:cs typeface="Arial" panose="020B0604020202020204" pitchFamily="34" charset="0"/>
              </a:rPr>
              <a:t>Hillstone vSSM</a:t>
            </a:r>
          </a:p>
        </p:txBody>
      </p:sp>
      <p:sp>
        <p:nvSpPr>
          <p:cNvPr id="125" name="Cube 124"/>
          <p:cNvSpPr/>
          <p:nvPr/>
        </p:nvSpPr>
        <p:spPr bwMode="auto">
          <a:xfrm>
            <a:off x="6779684" y="3438095"/>
            <a:ext cx="3225800" cy="323851"/>
          </a:xfrm>
          <a:prstGeom prst="cub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altLang="zh-CN" sz="1867">
                <a:solidFill>
                  <a:srgbClr val="FFFFFF"/>
                </a:solidFill>
                <a:latin typeface="Arial" panose="020B0604020202020204" pitchFamily="34" charset="0"/>
                <a:cs typeface="Arial" panose="020B0604020202020204" pitchFamily="34" charset="0"/>
              </a:rPr>
              <a:t>Hillstone vSSM</a:t>
            </a:r>
          </a:p>
        </p:txBody>
      </p:sp>
      <p:sp>
        <p:nvSpPr>
          <p:cNvPr id="19" name="Cube 18"/>
          <p:cNvSpPr/>
          <p:nvPr/>
        </p:nvSpPr>
        <p:spPr bwMode="auto">
          <a:xfrm>
            <a:off x="2990851" y="2745946"/>
            <a:ext cx="624416" cy="539749"/>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ltLang="zh-CN" sz="2400">
              <a:solidFill>
                <a:srgbClr val="FFFFFF"/>
              </a:solidFill>
              <a:latin typeface="Arial" panose="020B0604020202020204" pitchFamily="34" charset="0"/>
              <a:ea typeface="微软雅黑" charset="0"/>
              <a:cs typeface="Arial" panose="020B0604020202020204" pitchFamily="34" charset="0"/>
            </a:endParaRPr>
          </a:p>
        </p:txBody>
      </p:sp>
      <p:sp>
        <p:nvSpPr>
          <p:cNvPr id="20" name="Cube 19"/>
          <p:cNvSpPr/>
          <p:nvPr/>
        </p:nvSpPr>
        <p:spPr bwMode="auto">
          <a:xfrm>
            <a:off x="3763434" y="2745946"/>
            <a:ext cx="624417" cy="539749"/>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ltLang="zh-CN" sz="2400">
              <a:solidFill>
                <a:srgbClr val="FFFFFF"/>
              </a:solidFill>
              <a:latin typeface="Arial" panose="020B0604020202020204" pitchFamily="34" charset="0"/>
              <a:ea typeface="微软雅黑" charset="0"/>
              <a:cs typeface="Arial" panose="020B0604020202020204" pitchFamily="34" charset="0"/>
            </a:endParaRPr>
          </a:p>
        </p:txBody>
      </p:sp>
      <p:sp>
        <p:nvSpPr>
          <p:cNvPr id="21" name="Cube 20"/>
          <p:cNvSpPr/>
          <p:nvPr/>
        </p:nvSpPr>
        <p:spPr bwMode="auto">
          <a:xfrm>
            <a:off x="4536018" y="2745946"/>
            <a:ext cx="622300" cy="539749"/>
          </a:xfrm>
          <a:prstGeom prst="cube">
            <a:avLst/>
          </a:prstGeom>
          <a:solidFill>
            <a:srgbClr val="98CAD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ltLang="zh-CN" sz="2400">
              <a:solidFill>
                <a:srgbClr val="FFFFFF"/>
              </a:solidFill>
              <a:latin typeface="Arial" panose="020B0604020202020204" pitchFamily="34" charset="0"/>
              <a:ea typeface="微软雅黑" charset="0"/>
              <a:cs typeface="Arial" panose="020B0604020202020204" pitchFamily="34" charset="0"/>
            </a:endParaRPr>
          </a:p>
        </p:txBody>
      </p:sp>
      <p:sp>
        <p:nvSpPr>
          <p:cNvPr id="30" name="Cube 29"/>
          <p:cNvSpPr/>
          <p:nvPr/>
        </p:nvSpPr>
        <p:spPr bwMode="auto">
          <a:xfrm>
            <a:off x="2218268" y="2745946"/>
            <a:ext cx="624417" cy="539749"/>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ltLang="zh-CN" sz="2400">
              <a:solidFill>
                <a:srgbClr val="FFFFFF"/>
              </a:solidFill>
              <a:latin typeface="Arial" panose="020B0604020202020204" pitchFamily="34" charset="0"/>
              <a:ea typeface="微软雅黑" charset="0"/>
              <a:cs typeface="Arial" panose="020B0604020202020204" pitchFamily="34" charset="0"/>
            </a:endParaRPr>
          </a:p>
        </p:txBody>
      </p:sp>
      <p:sp>
        <p:nvSpPr>
          <p:cNvPr id="106" name="Cube 105"/>
          <p:cNvSpPr/>
          <p:nvPr/>
        </p:nvSpPr>
        <p:spPr bwMode="auto">
          <a:xfrm>
            <a:off x="7503584" y="2745946"/>
            <a:ext cx="624416" cy="539749"/>
          </a:xfrm>
          <a:prstGeom prst="cube">
            <a:avLst/>
          </a:prstGeom>
          <a:solidFill>
            <a:srgbClr val="98CAD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ltLang="zh-CN" sz="2400">
              <a:solidFill>
                <a:srgbClr val="FFFFFF"/>
              </a:solidFill>
              <a:latin typeface="Arial" panose="020B0604020202020204" pitchFamily="34" charset="0"/>
              <a:ea typeface="微软雅黑" charset="0"/>
              <a:cs typeface="Arial" panose="020B0604020202020204" pitchFamily="34" charset="0"/>
            </a:endParaRPr>
          </a:p>
        </p:txBody>
      </p:sp>
      <p:sp>
        <p:nvSpPr>
          <p:cNvPr id="107" name="Cube 106"/>
          <p:cNvSpPr/>
          <p:nvPr/>
        </p:nvSpPr>
        <p:spPr bwMode="auto">
          <a:xfrm>
            <a:off x="8276168" y="2745946"/>
            <a:ext cx="624417" cy="539749"/>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ltLang="zh-CN" sz="2400">
              <a:solidFill>
                <a:srgbClr val="FFFFFF"/>
              </a:solidFill>
              <a:latin typeface="Arial" panose="020B0604020202020204" pitchFamily="34" charset="0"/>
              <a:ea typeface="微软雅黑" charset="0"/>
              <a:cs typeface="Arial" panose="020B0604020202020204" pitchFamily="34" charset="0"/>
            </a:endParaRPr>
          </a:p>
        </p:txBody>
      </p:sp>
      <p:sp>
        <p:nvSpPr>
          <p:cNvPr id="108" name="Cube 107"/>
          <p:cNvSpPr/>
          <p:nvPr/>
        </p:nvSpPr>
        <p:spPr bwMode="auto">
          <a:xfrm>
            <a:off x="9048751" y="2745946"/>
            <a:ext cx="624416" cy="539749"/>
          </a:xfrm>
          <a:prstGeom prst="cub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ltLang="zh-CN" sz="2400">
              <a:solidFill>
                <a:srgbClr val="FFFFFF"/>
              </a:solidFill>
              <a:latin typeface="Arial" panose="020B0604020202020204" pitchFamily="34" charset="0"/>
              <a:ea typeface="微软雅黑" charset="0"/>
              <a:cs typeface="Arial" panose="020B0604020202020204" pitchFamily="34" charset="0"/>
            </a:endParaRPr>
          </a:p>
        </p:txBody>
      </p:sp>
      <p:sp>
        <p:nvSpPr>
          <p:cNvPr id="109" name="Cube 108"/>
          <p:cNvSpPr/>
          <p:nvPr/>
        </p:nvSpPr>
        <p:spPr bwMode="auto">
          <a:xfrm>
            <a:off x="6733118" y="2745946"/>
            <a:ext cx="622300" cy="539749"/>
          </a:xfrm>
          <a:prstGeom prst="cube">
            <a:avLst/>
          </a:prstGeom>
          <a:solidFill>
            <a:srgbClr val="98CAD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ltLang="zh-CN" sz="2400">
              <a:solidFill>
                <a:srgbClr val="FFFFFF"/>
              </a:solidFill>
              <a:latin typeface="Arial" panose="020B0604020202020204" pitchFamily="34" charset="0"/>
              <a:ea typeface="微软雅黑" charset="0"/>
              <a:cs typeface="Arial" panose="020B0604020202020204" pitchFamily="34" charset="0"/>
            </a:endParaRPr>
          </a:p>
        </p:txBody>
      </p:sp>
      <p:sp>
        <p:nvSpPr>
          <p:cNvPr id="45088" name="TextBox 23577"/>
          <p:cNvSpPr txBox="1">
            <a:spLocks noChangeArrowheads="1"/>
          </p:cNvSpPr>
          <p:nvPr/>
        </p:nvSpPr>
        <p:spPr bwMode="auto">
          <a:xfrm>
            <a:off x="2036234" y="2923745"/>
            <a:ext cx="768351" cy="25654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r>
              <a:rPr lang="en-US" altLang="zh-CN" sz="1067" b="1">
                <a:solidFill>
                  <a:srgbClr val="7F7F7F"/>
                </a:solidFill>
                <a:latin typeface="Arial" panose="020B0604020202020204" pitchFamily="34" charset="0"/>
                <a:ea typeface="Microsoft YaHei" pitchFamily="34" charset="-122"/>
                <a:cs typeface="Arial" panose="020B0604020202020204" pitchFamily="34" charset="0"/>
              </a:rPr>
              <a:t>  VM01</a:t>
            </a:r>
          </a:p>
        </p:txBody>
      </p:sp>
      <p:sp>
        <p:nvSpPr>
          <p:cNvPr id="45089" name="TextBox 142"/>
          <p:cNvSpPr txBox="1">
            <a:spLocks noChangeArrowheads="1"/>
          </p:cNvSpPr>
          <p:nvPr/>
        </p:nvSpPr>
        <p:spPr bwMode="auto">
          <a:xfrm>
            <a:off x="2832101" y="2923746"/>
            <a:ext cx="768351" cy="25654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r>
              <a:rPr lang="en-US" altLang="zh-CN" sz="1067" b="1">
                <a:solidFill>
                  <a:srgbClr val="7F7F7F"/>
                </a:solidFill>
                <a:latin typeface="Arial" panose="020B0604020202020204" pitchFamily="34" charset="0"/>
                <a:ea typeface="Microsoft YaHei" pitchFamily="34" charset="-122"/>
                <a:cs typeface="Arial" panose="020B0604020202020204" pitchFamily="34" charset="0"/>
              </a:rPr>
              <a:t>VM02</a:t>
            </a:r>
          </a:p>
        </p:txBody>
      </p:sp>
      <p:sp>
        <p:nvSpPr>
          <p:cNvPr id="45090" name="TextBox 143"/>
          <p:cNvSpPr txBox="1">
            <a:spLocks noChangeArrowheads="1"/>
          </p:cNvSpPr>
          <p:nvPr/>
        </p:nvSpPr>
        <p:spPr bwMode="auto">
          <a:xfrm>
            <a:off x="3600451" y="2923746"/>
            <a:ext cx="768349" cy="25654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r>
              <a:rPr lang="en-US" altLang="zh-CN" sz="1067" b="1">
                <a:solidFill>
                  <a:srgbClr val="7F7F7F"/>
                </a:solidFill>
                <a:latin typeface="Arial" panose="020B0604020202020204" pitchFamily="34" charset="0"/>
                <a:ea typeface="Microsoft YaHei" pitchFamily="34" charset="-122"/>
                <a:cs typeface="Arial" panose="020B0604020202020204" pitchFamily="34" charset="0"/>
              </a:rPr>
              <a:t>VM03</a:t>
            </a:r>
          </a:p>
        </p:txBody>
      </p:sp>
      <p:sp>
        <p:nvSpPr>
          <p:cNvPr id="45091" name="TextBox 144"/>
          <p:cNvSpPr txBox="1">
            <a:spLocks noChangeArrowheads="1"/>
          </p:cNvSpPr>
          <p:nvPr/>
        </p:nvSpPr>
        <p:spPr bwMode="auto">
          <a:xfrm>
            <a:off x="4379384" y="2934329"/>
            <a:ext cx="768349" cy="25654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r>
              <a:rPr lang="en-US" altLang="zh-CN" sz="1067" b="1">
                <a:solidFill>
                  <a:srgbClr val="7F7F7F"/>
                </a:solidFill>
                <a:latin typeface="Arial" panose="020B0604020202020204" pitchFamily="34" charset="0"/>
                <a:ea typeface="Microsoft YaHei" pitchFamily="34" charset="-122"/>
                <a:cs typeface="Arial" panose="020B0604020202020204" pitchFamily="34" charset="0"/>
              </a:rPr>
              <a:t>VM04</a:t>
            </a:r>
          </a:p>
        </p:txBody>
      </p:sp>
      <p:sp>
        <p:nvSpPr>
          <p:cNvPr id="45092" name="TextBox 146"/>
          <p:cNvSpPr txBox="1">
            <a:spLocks noChangeArrowheads="1"/>
          </p:cNvSpPr>
          <p:nvPr/>
        </p:nvSpPr>
        <p:spPr bwMode="auto">
          <a:xfrm>
            <a:off x="6570134" y="2917395"/>
            <a:ext cx="768351" cy="25654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r>
              <a:rPr lang="en-US" altLang="zh-CN" sz="1067" b="1">
                <a:solidFill>
                  <a:srgbClr val="7F7F7F"/>
                </a:solidFill>
                <a:latin typeface="Arial" panose="020B0604020202020204" pitchFamily="34" charset="0"/>
                <a:ea typeface="Microsoft YaHei" pitchFamily="34" charset="-122"/>
                <a:cs typeface="Arial" panose="020B0604020202020204" pitchFamily="34" charset="0"/>
              </a:rPr>
              <a:t>VM05</a:t>
            </a:r>
          </a:p>
        </p:txBody>
      </p:sp>
      <p:sp>
        <p:nvSpPr>
          <p:cNvPr id="45093" name="TextBox 147"/>
          <p:cNvSpPr txBox="1">
            <a:spLocks noChangeArrowheads="1"/>
          </p:cNvSpPr>
          <p:nvPr/>
        </p:nvSpPr>
        <p:spPr bwMode="auto">
          <a:xfrm>
            <a:off x="7366001" y="2917395"/>
            <a:ext cx="768351" cy="25654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r>
              <a:rPr lang="en-US" altLang="zh-CN" sz="1067" b="1">
                <a:solidFill>
                  <a:srgbClr val="7F7F7F"/>
                </a:solidFill>
                <a:latin typeface="Arial" panose="020B0604020202020204" pitchFamily="34" charset="0"/>
                <a:ea typeface="Microsoft YaHei" pitchFamily="34" charset="-122"/>
                <a:cs typeface="Arial" panose="020B0604020202020204" pitchFamily="34" charset="0"/>
              </a:rPr>
              <a:t>VM06</a:t>
            </a:r>
          </a:p>
        </p:txBody>
      </p:sp>
      <p:sp>
        <p:nvSpPr>
          <p:cNvPr id="45094" name="TextBox 148"/>
          <p:cNvSpPr txBox="1">
            <a:spLocks noChangeArrowheads="1"/>
          </p:cNvSpPr>
          <p:nvPr/>
        </p:nvSpPr>
        <p:spPr bwMode="auto">
          <a:xfrm>
            <a:off x="8134352" y="2917395"/>
            <a:ext cx="766233" cy="25654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r>
              <a:rPr lang="en-US" altLang="zh-CN" sz="1067" b="1">
                <a:solidFill>
                  <a:srgbClr val="7F7F7F"/>
                </a:solidFill>
                <a:latin typeface="Arial" panose="020B0604020202020204" pitchFamily="34" charset="0"/>
                <a:ea typeface="Microsoft YaHei" pitchFamily="34" charset="-122"/>
                <a:cs typeface="Arial" panose="020B0604020202020204" pitchFamily="34" charset="0"/>
              </a:rPr>
              <a:t>VM..</a:t>
            </a:r>
          </a:p>
        </p:txBody>
      </p:sp>
      <p:sp>
        <p:nvSpPr>
          <p:cNvPr id="45095" name="TextBox 149"/>
          <p:cNvSpPr txBox="1">
            <a:spLocks noChangeArrowheads="1"/>
          </p:cNvSpPr>
          <p:nvPr/>
        </p:nvSpPr>
        <p:spPr bwMode="auto">
          <a:xfrm>
            <a:off x="8913284" y="2923746"/>
            <a:ext cx="768349" cy="25654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r>
              <a:rPr lang="en-US" altLang="zh-CN" sz="1067" b="1">
                <a:solidFill>
                  <a:srgbClr val="7F7F7F"/>
                </a:solidFill>
                <a:latin typeface="Arial" panose="020B0604020202020204" pitchFamily="34" charset="0"/>
                <a:ea typeface="Microsoft YaHei" pitchFamily="34" charset="-122"/>
                <a:cs typeface="Arial" panose="020B0604020202020204" pitchFamily="34" charset="0"/>
              </a:rPr>
              <a:t>VM..</a:t>
            </a:r>
          </a:p>
        </p:txBody>
      </p:sp>
      <p:grpSp>
        <p:nvGrpSpPr>
          <p:cNvPr id="45096" name="Group 110"/>
          <p:cNvGrpSpPr>
            <a:grpSpLocks/>
          </p:cNvGrpSpPr>
          <p:nvPr/>
        </p:nvGrpSpPr>
        <p:grpSpPr bwMode="auto">
          <a:xfrm>
            <a:off x="6288618" y="2206195"/>
            <a:ext cx="385233" cy="503767"/>
            <a:chOff x="5441463" y="2034041"/>
            <a:chExt cx="760676" cy="1505169"/>
          </a:xfrm>
        </p:grpSpPr>
        <p:sp>
          <p:nvSpPr>
            <p:cNvPr id="112" name="Rounded Rectangle 111"/>
            <p:cNvSpPr/>
            <p:nvPr/>
          </p:nvSpPr>
          <p:spPr>
            <a:xfrm>
              <a:off x="5441463" y="2034041"/>
              <a:ext cx="760676" cy="1505169"/>
            </a:xfrm>
            <a:prstGeom prst="roundRect">
              <a:avLst/>
            </a:prstGeom>
            <a:gradFill flip="none" rotWithShape="1">
              <a:gsLst>
                <a:gs pos="41000">
                  <a:srgbClr val="1D508D">
                    <a:alpha val="70000"/>
                  </a:srgbClr>
                </a:gs>
                <a:gs pos="100000">
                  <a:schemeClr val="accent1">
                    <a:lumMod val="20000"/>
                    <a:lumOff val="80000"/>
                    <a:alpha val="70000"/>
                  </a:schemeClr>
                </a:gs>
                <a:gs pos="73000">
                  <a:srgbClr val="2669BB">
                    <a:alpha val="70000"/>
                  </a:srgbClr>
                </a:gs>
              </a:gsLst>
              <a:path path="circle">
                <a:fillToRect l="100000" t="100000"/>
              </a:path>
              <a:tileRect r="-100000" b="-100000"/>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lvl1pPr>
                <a:defRPr>
                  <a:solidFill>
                    <a:schemeClr val="tx1"/>
                  </a:solidFill>
                  <a:latin typeface="Calibri" charset="0"/>
                  <a:ea typeface="MS PGothic" charset="0"/>
                  <a:cs typeface="MS PGothic" charset="0"/>
                </a:defRPr>
              </a:lvl1pPr>
              <a:lvl2pPr marL="742950" indent="-285750">
                <a:defRPr>
                  <a:solidFill>
                    <a:schemeClr val="tx1"/>
                  </a:solidFill>
                  <a:latin typeface="Calibri" charset="0"/>
                  <a:ea typeface="MS PGothic" charset="0"/>
                  <a:cs typeface="MS PGothic" charset="0"/>
                </a:defRPr>
              </a:lvl2pPr>
              <a:lvl3pPr marL="1143000" indent="-228600">
                <a:defRPr>
                  <a:solidFill>
                    <a:schemeClr val="tx1"/>
                  </a:solidFill>
                  <a:latin typeface="Calibri" charset="0"/>
                  <a:ea typeface="MS PGothic" charset="0"/>
                  <a:cs typeface="MS PGothic" charset="0"/>
                </a:defRPr>
              </a:lvl3pPr>
              <a:lvl4pPr marL="1600200" indent="-228600">
                <a:defRPr>
                  <a:solidFill>
                    <a:schemeClr val="tx1"/>
                  </a:solidFill>
                  <a:latin typeface="Calibri" charset="0"/>
                  <a:ea typeface="MS PGothic" charset="0"/>
                  <a:cs typeface="MS PGothic" charset="0"/>
                </a:defRPr>
              </a:lvl4pPr>
              <a:lvl5pPr marL="2057400" indent="-228600">
                <a:defRPr>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Calibri" charset="0"/>
                  <a:ea typeface="MS PGothic" charset="0"/>
                  <a:cs typeface="MS PGothic" charset="0"/>
                </a:defRPr>
              </a:lvl9pPr>
            </a:lstStyle>
            <a:p>
              <a:pPr algn="ctr" eaLnBrk="1" hangingPunct="1">
                <a:defRPr/>
              </a:pPr>
              <a:endParaRPr lang="en-US" altLang="zh-CN" sz="2400">
                <a:solidFill>
                  <a:srgbClr val="FFFFFF"/>
                </a:solidFill>
                <a:latin typeface="Arial" panose="020B0604020202020204" pitchFamily="34" charset="0"/>
                <a:cs typeface="Arial" panose="020B0604020202020204" pitchFamily="34" charset="0"/>
              </a:endParaRPr>
            </a:p>
          </p:txBody>
        </p:sp>
        <p:sp>
          <p:nvSpPr>
            <p:cNvPr id="113" name="Rounded Rectangle 112"/>
            <p:cNvSpPr/>
            <p:nvPr/>
          </p:nvSpPr>
          <p:spPr>
            <a:xfrm>
              <a:off x="5537591" y="2369228"/>
              <a:ext cx="560058" cy="107510"/>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ltLang="zh-CN" sz="2400">
                <a:solidFill>
                  <a:srgbClr val="FFFFFF"/>
                </a:solidFill>
                <a:latin typeface="Arial" panose="020B0604020202020204" pitchFamily="34" charset="0"/>
                <a:ea typeface="微软雅黑" charset="0"/>
                <a:cs typeface="Arial" panose="020B0604020202020204" pitchFamily="34" charset="0"/>
              </a:endParaRPr>
            </a:p>
          </p:txBody>
        </p:sp>
        <p:sp>
          <p:nvSpPr>
            <p:cNvPr id="114" name="Rounded Rectangle 113"/>
            <p:cNvSpPr/>
            <p:nvPr/>
          </p:nvSpPr>
          <p:spPr>
            <a:xfrm>
              <a:off x="5537591" y="2204797"/>
              <a:ext cx="560058" cy="50594"/>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ltLang="zh-CN" sz="2400">
                <a:solidFill>
                  <a:srgbClr val="FFFFFF"/>
                </a:solidFill>
                <a:latin typeface="Arial" panose="020B0604020202020204" pitchFamily="34" charset="0"/>
                <a:ea typeface="微软雅黑" charset="0"/>
                <a:cs typeface="Arial" panose="020B0604020202020204" pitchFamily="34" charset="0"/>
              </a:endParaRPr>
            </a:p>
          </p:txBody>
        </p:sp>
        <p:cxnSp>
          <p:nvCxnSpPr>
            <p:cNvPr id="115" name="Straight Connector 114"/>
            <p:cNvCxnSpPr/>
            <p:nvPr/>
          </p:nvCxnSpPr>
          <p:spPr>
            <a:xfrm>
              <a:off x="5725672" y="3368458"/>
              <a:ext cx="196437"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cxnSp>
          <p:nvCxnSpPr>
            <p:cNvPr id="116" name="Straight Connector 115"/>
            <p:cNvCxnSpPr/>
            <p:nvPr/>
          </p:nvCxnSpPr>
          <p:spPr>
            <a:xfrm>
              <a:off x="5721491" y="3298889"/>
              <a:ext cx="196440"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sp>
          <p:nvSpPr>
            <p:cNvPr id="117" name="Rounded Rectangle 116"/>
            <p:cNvSpPr/>
            <p:nvPr/>
          </p:nvSpPr>
          <p:spPr>
            <a:xfrm>
              <a:off x="5537591" y="2287011"/>
              <a:ext cx="560058" cy="56920"/>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ltLang="zh-CN" sz="2400">
                <a:solidFill>
                  <a:srgbClr val="FFFFFF"/>
                </a:solidFill>
                <a:latin typeface="Arial" panose="020B0604020202020204" pitchFamily="34" charset="0"/>
                <a:ea typeface="微软雅黑" charset="0"/>
                <a:cs typeface="Arial" panose="020B0604020202020204" pitchFamily="34" charset="0"/>
              </a:endParaRPr>
            </a:p>
          </p:txBody>
        </p:sp>
      </p:grpSp>
      <p:grpSp>
        <p:nvGrpSpPr>
          <p:cNvPr id="45097" name="Group 73"/>
          <p:cNvGrpSpPr>
            <a:grpSpLocks/>
          </p:cNvGrpSpPr>
          <p:nvPr/>
        </p:nvGrpSpPr>
        <p:grpSpPr bwMode="auto">
          <a:xfrm>
            <a:off x="1775885" y="2206195"/>
            <a:ext cx="383116" cy="503767"/>
            <a:chOff x="5441463" y="2034041"/>
            <a:chExt cx="760676" cy="1505169"/>
          </a:xfrm>
        </p:grpSpPr>
        <p:sp>
          <p:nvSpPr>
            <p:cNvPr id="75" name="Rounded Rectangle 74"/>
            <p:cNvSpPr/>
            <p:nvPr/>
          </p:nvSpPr>
          <p:spPr>
            <a:xfrm>
              <a:off x="5441463" y="2034041"/>
              <a:ext cx="760676" cy="1505169"/>
            </a:xfrm>
            <a:prstGeom prst="roundRect">
              <a:avLst/>
            </a:prstGeom>
            <a:gradFill flip="none" rotWithShape="1">
              <a:gsLst>
                <a:gs pos="41000">
                  <a:srgbClr val="1D508D">
                    <a:alpha val="70000"/>
                  </a:srgbClr>
                </a:gs>
                <a:gs pos="100000">
                  <a:schemeClr val="accent1">
                    <a:lumMod val="20000"/>
                    <a:lumOff val="80000"/>
                    <a:alpha val="70000"/>
                  </a:schemeClr>
                </a:gs>
                <a:gs pos="73000">
                  <a:srgbClr val="2669BB">
                    <a:alpha val="70000"/>
                  </a:srgbClr>
                </a:gs>
              </a:gsLst>
              <a:path path="circle">
                <a:fillToRect l="100000" t="100000"/>
              </a:path>
              <a:tileRect r="-100000" b="-100000"/>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lvl1pPr>
                <a:defRPr>
                  <a:solidFill>
                    <a:schemeClr val="tx1"/>
                  </a:solidFill>
                  <a:latin typeface="Calibri" charset="0"/>
                  <a:ea typeface="MS PGothic" charset="0"/>
                  <a:cs typeface="MS PGothic" charset="0"/>
                </a:defRPr>
              </a:lvl1pPr>
              <a:lvl2pPr marL="742950" indent="-285750">
                <a:defRPr>
                  <a:solidFill>
                    <a:schemeClr val="tx1"/>
                  </a:solidFill>
                  <a:latin typeface="Calibri" charset="0"/>
                  <a:ea typeface="MS PGothic" charset="0"/>
                  <a:cs typeface="MS PGothic" charset="0"/>
                </a:defRPr>
              </a:lvl2pPr>
              <a:lvl3pPr marL="1143000" indent="-228600">
                <a:defRPr>
                  <a:solidFill>
                    <a:schemeClr val="tx1"/>
                  </a:solidFill>
                  <a:latin typeface="Calibri" charset="0"/>
                  <a:ea typeface="MS PGothic" charset="0"/>
                  <a:cs typeface="MS PGothic" charset="0"/>
                </a:defRPr>
              </a:lvl3pPr>
              <a:lvl4pPr marL="1600200" indent="-228600">
                <a:defRPr>
                  <a:solidFill>
                    <a:schemeClr val="tx1"/>
                  </a:solidFill>
                  <a:latin typeface="Calibri" charset="0"/>
                  <a:ea typeface="MS PGothic" charset="0"/>
                  <a:cs typeface="MS PGothic" charset="0"/>
                </a:defRPr>
              </a:lvl4pPr>
              <a:lvl5pPr marL="2057400" indent="-228600">
                <a:defRPr>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Calibri" charset="0"/>
                  <a:ea typeface="MS PGothic" charset="0"/>
                  <a:cs typeface="MS PGothic" charset="0"/>
                </a:defRPr>
              </a:lvl9pPr>
            </a:lstStyle>
            <a:p>
              <a:pPr algn="ctr" eaLnBrk="1" hangingPunct="1">
                <a:defRPr/>
              </a:pPr>
              <a:endParaRPr lang="en-US" altLang="zh-CN" sz="2400">
                <a:solidFill>
                  <a:srgbClr val="FFFFFF"/>
                </a:solidFill>
                <a:latin typeface="Arial" panose="020B0604020202020204" pitchFamily="34" charset="0"/>
                <a:cs typeface="Arial" panose="020B0604020202020204" pitchFamily="34" charset="0"/>
              </a:endParaRPr>
            </a:p>
          </p:txBody>
        </p:sp>
        <p:sp>
          <p:nvSpPr>
            <p:cNvPr id="76" name="Rounded Rectangle 75"/>
            <p:cNvSpPr/>
            <p:nvPr/>
          </p:nvSpPr>
          <p:spPr>
            <a:xfrm>
              <a:off x="5538122" y="2369228"/>
              <a:ext cx="563153" cy="107510"/>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ltLang="zh-CN" sz="2400">
                <a:solidFill>
                  <a:srgbClr val="FFFFFF"/>
                </a:solidFill>
                <a:latin typeface="Arial" panose="020B0604020202020204" pitchFamily="34" charset="0"/>
                <a:ea typeface="微软雅黑" charset="0"/>
                <a:cs typeface="Arial" panose="020B0604020202020204" pitchFamily="34" charset="0"/>
              </a:endParaRPr>
            </a:p>
          </p:txBody>
        </p:sp>
        <p:sp>
          <p:nvSpPr>
            <p:cNvPr id="77" name="Rounded Rectangle 76"/>
            <p:cNvSpPr/>
            <p:nvPr/>
          </p:nvSpPr>
          <p:spPr>
            <a:xfrm>
              <a:off x="5538122" y="2204797"/>
              <a:ext cx="563153" cy="50594"/>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ltLang="zh-CN" sz="2400">
                <a:solidFill>
                  <a:srgbClr val="FFFFFF"/>
                </a:solidFill>
                <a:latin typeface="Arial" panose="020B0604020202020204" pitchFamily="34" charset="0"/>
                <a:ea typeface="微软雅黑" charset="0"/>
                <a:cs typeface="Arial" panose="020B0604020202020204" pitchFamily="34" charset="0"/>
              </a:endParaRPr>
            </a:p>
          </p:txBody>
        </p:sp>
        <p:cxnSp>
          <p:nvCxnSpPr>
            <p:cNvPr id="78" name="Straight Connector 77"/>
            <p:cNvCxnSpPr/>
            <p:nvPr/>
          </p:nvCxnSpPr>
          <p:spPr>
            <a:xfrm>
              <a:off x="5723038" y="3368458"/>
              <a:ext cx="197525"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cxnSp>
          <p:nvCxnSpPr>
            <p:cNvPr id="79" name="Straight Connector 78"/>
            <p:cNvCxnSpPr/>
            <p:nvPr/>
          </p:nvCxnSpPr>
          <p:spPr>
            <a:xfrm>
              <a:off x="5718837" y="3298889"/>
              <a:ext cx="197523"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sp>
          <p:nvSpPr>
            <p:cNvPr id="80" name="Rounded Rectangle 79"/>
            <p:cNvSpPr/>
            <p:nvPr/>
          </p:nvSpPr>
          <p:spPr>
            <a:xfrm>
              <a:off x="5538122" y="2287011"/>
              <a:ext cx="563153" cy="56920"/>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ltLang="zh-CN" sz="2400">
                <a:solidFill>
                  <a:srgbClr val="FFFFFF"/>
                </a:solidFill>
                <a:latin typeface="Arial" panose="020B0604020202020204" pitchFamily="34" charset="0"/>
                <a:ea typeface="微软雅黑" charset="0"/>
                <a:cs typeface="Arial" panose="020B0604020202020204" pitchFamily="34" charset="0"/>
              </a:endParaRPr>
            </a:p>
          </p:txBody>
        </p:sp>
      </p:grpSp>
      <p:sp>
        <p:nvSpPr>
          <p:cNvPr id="60458" name="TextBox 63"/>
          <p:cNvSpPr txBox="1">
            <a:spLocks noChangeArrowheads="1"/>
          </p:cNvSpPr>
          <p:nvPr/>
        </p:nvSpPr>
        <p:spPr bwMode="auto">
          <a:xfrm>
            <a:off x="2822216" y="4149080"/>
            <a:ext cx="6720416" cy="3416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lnSpc>
                <a:spcPct val="90000"/>
              </a:lnSpc>
            </a:pPr>
            <a:r>
              <a:rPr lang="en-US" altLang="zh-CN" sz="1800" b="1" dirty="0">
                <a:solidFill>
                  <a:srgbClr val="00307D"/>
                </a:solidFill>
                <a:latin typeface="Arial" panose="020B0604020202020204" pitchFamily="34" charset="0"/>
                <a:ea typeface="Microsoft YaHei" pitchFamily="34" charset="-122"/>
                <a:cs typeface="Arial" panose="020B0604020202020204" pitchFamily="34" charset="0"/>
              </a:rPr>
              <a:t>Deploy </a:t>
            </a:r>
            <a:r>
              <a:rPr lang="en-US" altLang="zh-CN" sz="1800" b="1" dirty="0" err="1">
                <a:solidFill>
                  <a:srgbClr val="00307D"/>
                </a:solidFill>
                <a:latin typeface="Arial" panose="020B0604020202020204" pitchFamily="34" charset="0"/>
                <a:ea typeface="Microsoft YaHei" pitchFamily="34" charset="-122"/>
                <a:cs typeface="Arial" panose="020B0604020202020204" pitchFamily="34" charset="0"/>
              </a:rPr>
              <a:t>vSSM</a:t>
            </a:r>
            <a:r>
              <a:rPr lang="en-US" altLang="zh-CN" sz="1800" b="1" dirty="0">
                <a:solidFill>
                  <a:srgbClr val="00307D"/>
                </a:solidFill>
                <a:latin typeface="Arial" panose="020B0604020202020204" pitchFamily="34" charset="0"/>
                <a:ea typeface="Microsoft YaHei" pitchFamily="34" charset="-122"/>
                <a:cs typeface="Arial" panose="020B0604020202020204" pitchFamily="34" charset="0"/>
              </a:rPr>
              <a:t> on each host</a:t>
            </a:r>
          </a:p>
        </p:txBody>
      </p:sp>
      <p:sp>
        <p:nvSpPr>
          <p:cNvPr id="62" name="TextBox 63"/>
          <p:cNvSpPr txBox="1">
            <a:spLocks noChangeArrowheads="1"/>
          </p:cNvSpPr>
          <p:nvPr/>
        </p:nvSpPr>
        <p:spPr bwMode="auto">
          <a:xfrm>
            <a:off x="1415480" y="3789040"/>
            <a:ext cx="9533889" cy="3416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lnSpc>
                <a:spcPct val="90000"/>
              </a:lnSpc>
            </a:pPr>
            <a:r>
              <a:rPr lang="en-US" altLang="zh-CN" sz="1800" b="1" dirty="0">
                <a:solidFill>
                  <a:srgbClr val="00307D"/>
                </a:solidFill>
                <a:latin typeface="Arial" panose="020B0604020202020204" pitchFamily="34" charset="0"/>
                <a:ea typeface="Microsoft YaHei" pitchFamily="34" charset="-122"/>
                <a:cs typeface="Arial" panose="020B0604020202020204" pitchFamily="34" charset="0"/>
              </a:rPr>
              <a:t>Initial user network and VM set up</a:t>
            </a:r>
          </a:p>
        </p:txBody>
      </p:sp>
      <p:sp>
        <p:nvSpPr>
          <p:cNvPr id="63" name="TextBox 63"/>
          <p:cNvSpPr txBox="1">
            <a:spLocks noChangeArrowheads="1"/>
          </p:cNvSpPr>
          <p:nvPr/>
        </p:nvSpPr>
        <p:spPr bwMode="auto">
          <a:xfrm>
            <a:off x="1742716" y="4509120"/>
            <a:ext cx="8879417" cy="3416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lnSpc>
                <a:spcPct val="90000"/>
              </a:lnSpc>
            </a:pPr>
            <a:r>
              <a:rPr lang="en-US" altLang="zh-CN" sz="1800" b="1" dirty="0">
                <a:solidFill>
                  <a:srgbClr val="00307D"/>
                </a:solidFill>
                <a:latin typeface="Arial" panose="020B0604020202020204" pitchFamily="34" charset="0"/>
                <a:ea typeface="Microsoft YaHei" pitchFamily="34" charset="-122"/>
                <a:cs typeface="Arial" panose="020B0604020202020204" pitchFamily="34" charset="0"/>
              </a:rPr>
              <a:t>Add security service to VM1 and VM2</a:t>
            </a:r>
          </a:p>
        </p:txBody>
      </p:sp>
      <p:sp>
        <p:nvSpPr>
          <p:cNvPr id="67" name="TextBox 63"/>
          <p:cNvSpPr txBox="1">
            <a:spLocks noChangeArrowheads="1"/>
          </p:cNvSpPr>
          <p:nvPr/>
        </p:nvSpPr>
        <p:spPr bwMode="auto">
          <a:xfrm>
            <a:off x="2842685" y="4877401"/>
            <a:ext cx="6720416" cy="3416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lnSpc>
                <a:spcPct val="90000"/>
              </a:lnSpc>
            </a:pPr>
            <a:r>
              <a:rPr lang="en-US" altLang="zh-CN" sz="1800" b="1" dirty="0">
                <a:solidFill>
                  <a:srgbClr val="00307D"/>
                </a:solidFill>
                <a:latin typeface="Arial" panose="020B0604020202020204" pitchFamily="34" charset="0"/>
                <a:ea typeface="Microsoft YaHei" pitchFamily="34" charset="-122"/>
                <a:cs typeface="Arial" panose="020B0604020202020204" pitchFamily="34" charset="0"/>
              </a:rPr>
              <a:t>Remove security service for VM2</a:t>
            </a:r>
          </a:p>
        </p:txBody>
      </p:sp>
      <p:sp>
        <p:nvSpPr>
          <p:cNvPr id="69" name="TextBox 63"/>
          <p:cNvSpPr txBox="1">
            <a:spLocks noChangeArrowheads="1"/>
          </p:cNvSpPr>
          <p:nvPr/>
        </p:nvSpPr>
        <p:spPr bwMode="auto">
          <a:xfrm>
            <a:off x="1610180" y="5301208"/>
            <a:ext cx="9144489" cy="3416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lnSpc>
                <a:spcPct val="90000"/>
              </a:lnSpc>
            </a:pPr>
            <a:r>
              <a:rPr lang="en-US" altLang="zh-CN" sz="1800" b="1" dirty="0">
                <a:solidFill>
                  <a:srgbClr val="00307D"/>
                </a:solidFill>
                <a:latin typeface="Arial" panose="020B0604020202020204" pitchFamily="34" charset="0"/>
                <a:ea typeface="Microsoft YaHei" pitchFamily="34" charset="-122"/>
                <a:cs typeface="Arial" panose="020B0604020202020204" pitchFamily="34" charset="0"/>
              </a:rPr>
              <a:t>Add security service for a user network</a:t>
            </a:r>
          </a:p>
        </p:txBody>
      </p:sp>
      <p:sp>
        <p:nvSpPr>
          <p:cNvPr id="71" name="TextBox 63"/>
          <p:cNvSpPr txBox="1">
            <a:spLocks noChangeArrowheads="1"/>
          </p:cNvSpPr>
          <p:nvPr/>
        </p:nvSpPr>
        <p:spPr bwMode="auto">
          <a:xfrm>
            <a:off x="3206391" y="5661248"/>
            <a:ext cx="5952067" cy="369332"/>
          </a:xfrm>
          <a:prstGeom prst="rect">
            <a:avLst/>
          </a:prstGeom>
          <a:noFill/>
          <a:ln>
            <a:noFill/>
          </a:ln>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a:lnSpc>
                <a:spcPct val="90000"/>
              </a:lnSpc>
              <a:defRPr/>
            </a:pPr>
            <a:r>
              <a:rPr lang="en-US" altLang="zh-CN" sz="2000" b="1" i="1" dirty="0">
                <a:solidFill>
                  <a:schemeClr val="accent6">
                    <a:lumMod val="75000"/>
                  </a:schemeClr>
                </a:solidFill>
                <a:latin typeface="Arial" panose="020B0604020202020204" pitchFamily="34" charset="0"/>
                <a:ea typeface="ＭＳ Ｐゴシック" charset="0"/>
                <a:cs typeface="Arial" panose="020B0604020202020204" pitchFamily="34" charset="0"/>
              </a:rPr>
              <a:t>One click protection!</a:t>
            </a:r>
          </a:p>
        </p:txBody>
      </p:sp>
      <p:sp>
        <p:nvSpPr>
          <p:cNvPr id="2" name="灯片编号占位符 1"/>
          <p:cNvSpPr>
            <a:spLocks noGrp="1"/>
          </p:cNvSpPr>
          <p:nvPr>
            <p:ph type="sldNum" sz="quarter" idx="4"/>
          </p:nvPr>
        </p:nvSpPr>
        <p:spPr/>
        <p:txBody>
          <a:bodyPr/>
          <a:lstStyle/>
          <a:p>
            <a:fld id="{E98FCA07-3125-49EB-99F1-64DCEC752C04}" type="slidenum">
              <a:rPr lang="en-US" smtClean="0"/>
              <a:pPr/>
              <a:t>10</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1470811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up)">
                                      <p:cBhvr>
                                        <p:cTn id="7" dur="500"/>
                                        <p:tgtEl>
                                          <p:spTgt spid="35"/>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wipe(up)">
                                      <p:cBhvr>
                                        <p:cTn id="10" dur="500"/>
                                        <p:tgtEl>
                                          <p:spTgt spid="18"/>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125"/>
                                        </p:tgtEl>
                                        <p:attrNameLst>
                                          <p:attrName>style.visibility</p:attrName>
                                        </p:attrNameLst>
                                      </p:cBhvr>
                                      <p:to>
                                        <p:strVal val="visible"/>
                                      </p:to>
                                    </p:set>
                                    <p:animEffect transition="in" filter="wipe(up)">
                                      <p:cBhvr>
                                        <p:cTn id="13" dur="500"/>
                                        <p:tgtEl>
                                          <p:spTgt spid="125"/>
                                        </p:tgtEl>
                                      </p:cBhvr>
                                    </p:animEffect>
                                  </p:childTnLst>
                                </p:cTn>
                              </p:par>
                              <p:par>
                                <p:cTn id="14" presetID="22" presetClass="entr" presetSubtype="1" fill="hold" nodeType="withEffect">
                                  <p:stCondLst>
                                    <p:cond delay="0"/>
                                  </p:stCondLst>
                                  <p:childTnLst>
                                    <p:set>
                                      <p:cBhvr>
                                        <p:cTn id="15" dur="1" fill="hold">
                                          <p:stCondLst>
                                            <p:cond delay="0"/>
                                          </p:stCondLst>
                                        </p:cTn>
                                        <p:tgtEl>
                                          <p:spTgt spid="110"/>
                                        </p:tgtEl>
                                        <p:attrNameLst>
                                          <p:attrName>style.visibility</p:attrName>
                                        </p:attrNameLst>
                                      </p:cBhvr>
                                      <p:to>
                                        <p:strVal val="visible"/>
                                      </p:to>
                                    </p:set>
                                    <p:animEffect transition="in" filter="wipe(up)">
                                      <p:cBhvr>
                                        <p:cTn id="16" dur="500"/>
                                        <p:tgtEl>
                                          <p:spTgt spid="110"/>
                                        </p:tgtEl>
                                      </p:cBhvr>
                                    </p:animEffect>
                                  </p:childTnLst>
                                </p:cTn>
                              </p:par>
                              <p:par>
                                <p:cTn id="17" presetID="9" presetClass="exit" presetSubtype="0" fill="hold" grpId="0" nodeType="withEffect">
                                  <p:stCondLst>
                                    <p:cond delay="0"/>
                                  </p:stCondLst>
                                  <p:childTnLst>
                                    <p:animEffect transition="out" filter="dissolve">
                                      <p:cBhvr>
                                        <p:cTn id="18" dur="500"/>
                                        <p:tgtEl>
                                          <p:spTgt spid="62"/>
                                        </p:tgtEl>
                                      </p:cBhvr>
                                    </p:animEffect>
                                    <p:set>
                                      <p:cBhvr>
                                        <p:cTn id="19" dur="1" fill="hold">
                                          <p:stCondLst>
                                            <p:cond delay="499"/>
                                          </p:stCondLst>
                                        </p:cTn>
                                        <p:tgtEl>
                                          <p:spTgt spid="62"/>
                                        </p:tgtEl>
                                        <p:attrNameLst>
                                          <p:attrName>style.visibility</p:attrName>
                                        </p:attrNameLst>
                                      </p:cBhvr>
                                      <p:to>
                                        <p:strVal val="hidden"/>
                                      </p:to>
                                    </p:set>
                                  </p:childTnLst>
                                </p:cTn>
                              </p:par>
                              <p:par>
                                <p:cTn id="20" presetID="9" presetClass="entr" presetSubtype="0" fill="hold" grpId="0" nodeType="withEffect">
                                  <p:stCondLst>
                                    <p:cond delay="0"/>
                                  </p:stCondLst>
                                  <p:childTnLst>
                                    <p:set>
                                      <p:cBhvr>
                                        <p:cTn id="21" dur="1" fill="hold">
                                          <p:stCondLst>
                                            <p:cond delay="0"/>
                                          </p:stCondLst>
                                        </p:cTn>
                                        <p:tgtEl>
                                          <p:spTgt spid="60458"/>
                                        </p:tgtEl>
                                        <p:attrNameLst>
                                          <p:attrName>style.visibility</p:attrName>
                                        </p:attrNameLst>
                                      </p:cBhvr>
                                      <p:to>
                                        <p:strVal val="visible"/>
                                      </p:to>
                                    </p:set>
                                    <p:animEffect transition="in" filter="dissolve">
                                      <p:cBhvr>
                                        <p:cTn id="22" dur="500"/>
                                        <p:tgtEl>
                                          <p:spTgt spid="6045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xit" presetSubtype="4" fill="hold" nodeType="clickEffect">
                                  <p:stCondLst>
                                    <p:cond delay="0"/>
                                  </p:stCondLst>
                                  <p:childTnLst>
                                    <p:animEffect transition="out" filter="wipe(down)">
                                      <p:cBhvr>
                                        <p:cTn id="26" dur="500"/>
                                        <p:tgtEl>
                                          <p:spTgt spid="98"/>
                                        </p:tgtEl>
                                      </p:cBhvr>
                                    </p:animEffect>
                                    <p:set>
                                      <p:cBhvr>
                                        <p:cTn id="27" dur="1" fill="hold">
                                          <p:stCondLst>
                                            <p:cond delay="499"/>
                                          </p:stCondLst>
                                        </p:cTn>
                                        <p:tgtEl>
                                          <p:spTgt spid="98"/>
                                        </p:tgtEl>
                                        <p:attrNameLst>
                                          <p:attrName>style.visibility</p:attrName>
                                        </p:attrNameLst>
                                      </p:cBhvr>
                                      <p:to>
                                        <p:strVal val="hidden"/>
                                      </p:to>
                                    </p:set>
                                  </p:childTnLst>
                                </p:cTn>
                              </p:par>
                              <p:par>
                                <p:cTn id="28" presetID="22" presetClass="exit" presetSubtype="4" fill="hold" nodeType="withEffect">
                                  <p:stCondLst>
                                    <p:cond delay="0"/>
                                  </p:stCondLst>
                                  <p:childTnLst>
                                    <p:animEffect transition="out" filter="wipe(down)">
                                      <p:cBhvr>
                                        <p:cTn id="29" dur="500"/>
                                        <p:tgtEl>
                                          <p:spTgt spid="102"/>
                                        </p:tgtEl>
                                      </p:cBhvr>
                                    </p:animEffect>
                                    <p:set>
                                      <p:cBhvr>
                                        <p:cTn id="30" dur="1" fill="hold">
                                          <p:stCondLst>
                                            <p:cond delay="499"/>
                                          </p:stCondLst>
                                        </p:cTn>
                                        <p:tgtEl>
                                          <p:spTgt spid="102"/>
                                        </p:tgtEl>
                                        <p:attrNameLst>
                                          <p:attrName>style.visibility</p:attrName>
                                        </p:attrNameLst>
                                      </p:cBhvr>
                                      <p:to>
                                        <p:strVal val="hidden"/>
                                      </p:to>
                                    </p:set>
                                  </p:childTnLst>
                                </p:cTn>
                              </p:par>
                              <p:par>
                                <p:cTn id="31" presetID="9" presetClass="exit" presetSubtype="0" fill="hold" grpId="1" nodeType="withEffect">
                                  <p:stCondLst>
                                    <p:cond delay="0"/>
                                  </p:stCondLst>
                                  <p:childTnLst>
                                    <p:animEffect transition="out" filter="dissolve">
                                      <p:cBhvr>
                                        <p:cTn id="32" dur="500"/>
                                        <p:tgtEl>
                                          <p:spTgt spid="60458"/>
                                        </p:tgtEl>
                                      </p:cBhvr>
                                    </p:animEffect>
                                    <p:set>
                                      <p:cBhvr>
                                        <p:cTn id="33" dur="1" fill="hold">
                                          <p:stCondLst>
                                            <p:cond delay="499"/>
                                          </p:stCondLst>
                                        </p:cTn>
                                        <p:tgtEl>
                                          <p:spTgt spid="60458"/>
                                        </p:tgtEl>
                                        <p:attrNameLst>
                                          <p:attrName>style.visibility</p:attrName>
                                        </p:attrNameLst>
                                      </p:cBhvr>
                                      <p:to>
                                        <p:strVal val="hidden"/>
                                      </p:to>
                                    </p:set>
                                  </p:childTnLst>
                                </p:cTn>
                              </p:par>
                            </p:childTnLst>
                          </p:cTn>
                        </p:par>
                        <p:par>
                          <p:cTn id="34" fill="hold" nodeType="afterGroup">
                            <p:stCondLst>
                              <p:cond delay="500"/>
                            </p:stCondLst>
                            <p:childTnLst>
                              <p:par>
                                <p:cTn id="35" presetID="22" presetClass="entr" presetSubtype="1" fill="hold" nodeType="afterEffect">
                                  <p:stCondLst>
                                    <p:cond delay="0"/>
                                  </p:stCondLst>
                                  <p:childTnLst>
                                    <p:set>
                                      <p:cBhvr>
                                        <p:cTn id="36" dur="1" fill="hold">
                                          <p:stCondLst>
                                            <p:cond delay="0"/>
                                          </p:stCondLst>
                                        </p:cTn>
                                        <p:tgtEl>
                                          <p:spTgt spid="92"/>
                                        </p:tgtEl>
                                        <p:attrNameLst>
                                          <p:attrName>style.visibility</p:attrName>
                                        </p:attrNameLst>
                                      </p:cBhvr>
                                      <p:to>
                                        <p:strVal val="visible"/>
                                      </p:to>
                                    </p:set>
                                    <p:animEffect transition="in" filter="wipe(up)">
                                      <p:cBhvr>
                                        <p:cTn id="37" dur="500"/>
                                        <p:tgtEl>
                                          <p:spTgt spid="92"/>
                                        </p:tgtEl>
                                      </p:cBhvr>
                                    </p:animEffect>
                                  </p:childTnLst>
                                </p:cTn>
                              </p:par>
                              <p:par>
                                <p:cTn id="38" presetID="22" presetClass="entr" presetSubtype="1" fill="hold" nodeType="withEffect">
                                  <p:stCondLst>
                                    <p:cond delay="0"/>
                                  </p:stCondLst>
                                  <p:childTnLst>
                                    <p:set>
                                      <p:cBhvr>
                                        <p:cTn id="39" dur="1" fill="hold">
                                          <p:stCondLst>
                                            <p:cond delay="0"/>
                                          </p:stCondLst>
                                        </p:cTn>
                                        <p:tgtEl>
                                          <p:spTgt spid="93"/>
                                        </p:tgtEl>
                                        <p:attrNameLst>
                                          <p:attrName>style.visibility</p:attrName>
                                        </p:attrNameLst>
                                      </p:cBhvr>
                                      <p:to>
                                        <p:strVal val="visible"/>
                                      </p:to>
                                    </p:set>
                                    <p:animEffect transition="in" filter="wipe(up)">
                                      <p:cBhvr>
                                        <p:cTn id="40" dur="500"/>
                                        <p:tgtEl>
                                          <p:spTgt spid="93"/>
                                        </p:tgtEl>
                                      </p:cBhvr>
                                    </p:animEffect>
                                  </p:childTnLst>
                                </p:cTn>
                              </p:par>
                              <p:par>
                                <p:cTn id="41" presetID="9" presetClass="entr" presetSubtype="0" fill="hold" grpId="0" nodeType="withEffect">
                                  <p:stCondLst>
                                    <p:cond delay="0"/>
                                  </p:stCondLst>
                                  <p:childTnLst>
                                    <p:set>
                                      <p:cBhvr>
                                        <p:cTn id="42" dur="1" fill="hold">
                                          <p:stCondLst>
                                            <p:cond delay="0"/>
                                          </p:stCondLst>
                                        </p:cTn>
                                        <p:tgtEl>
                                          <p:spTgt spid="63"/>
                                        </p:tgtEl>
                                        <p:attrNameLst>
                                          <p:attrName>style.visibility</p:attrName>
                                        </p:attrNameLst>
                                      </p:cBhvr>
                                      <p:to>
                                        <p:strVal val="visible"/>
                                      </p:to>
                                    </p:set>
                                    <p:animEffect transition="in" filter="dissolve">
                                      <p:cBhvr>
                                        <p:cTn id="43" dur="500"/>
                                        <p:tgtEl>
                                          <p:spTgt spid="63"/>
                                        </p:tgtEl>
                                      </p:cBhvr>
                                    </p:animEffect>
                                  </p:childTnLst>
                                </p:cTn>
                              </p:par>
                            </p:childTnLst>
                          </p:cTn>
                        </p:par>
                      </p:childTnLst>
                    </p:cTn>
                  </p:par>
                  <p:par>
                    <p:cTn id="44" fill="hold">
                      <p:stCondLst>
                        <p:cond delay="indefinite"/>
                      </p:stCondLst>
                      <p:childTnLst>
                        <p:par>
                          <p:cTn id="45" fill="hold">
                            <p:stCondLst>
                              <p:cond delay="0"/>
                            </p:stCondLst>
                            <p:childTnLst>
                              <p:par>
                                <p:cTn id="46" presetID="9" presetClass="exit" presetSubtype="0" fill="hold" grpId="1" nodeType="clickEffect">
                                  <p:stCondLst>
                                    <p:cond delay="0"/>
                                  </p:stCondLst>
                                  <p:childTnLst>
                                    <p:animEffect transition="out" filter="dissolve">
                                      <p:cBhvr>
                                        <p:cTn id="47" dur="500"/>
                                        <p:tgtEl>
                                          <p:spTgt spid="63"/>
                                        </p:tgtEl>
                                      </p:cBhvr>
                                    </p:animEffect>
                                    <p:set>
                                      <p:cBhvr>
                                        <p:cTn id="48" dur="1" fill="hold">
                                          <p:stCondLst>
                                            <p:cond delay="499"/>
                                          </p:stCondLst>
                                        </p:cTn>
                                        <p:tgtEl>
                                          <p:spTgt spid="63"/>
                                        </p:tgtEl>
                                        <p:attrNameLst>
                                          <p:attrName>style.visibility</p:attrName>
                                        </p:attrNameLst>
                                      </p:cBhvr>
                                      <p:to>
                                        <p:strVal val="hidden"/>
                                      </p:to>
                                    </p:set>
                                  </p:childTnLst>
                                </p:cTn>
                              </p:par>
                              <p:par>
                                <p:cTn id="49" presetID="22" presetClass="exit" presetSubtype="4" fill="hold" nodeType="withEffect">
                                  <p:stCondLst>
                                    <p:cond delay="0"/>
                                  </p:stCondLst>
                                  <p:childTnLst>
                                    <p:animEffect transition="out" filter="wipe(down)">
                                      <p:cBhvr>
                                        <p:cTn id="50" dur="500"/>
                                        <p:tgtEl>
                                          <p:spTgt spid="93"/>
                                        </p:tgtEl>
                                      </p:cBhvr>
                                    </p:animEffect>
                                    <p:set>
                                      <p:cBhvr>
                                        <p:cTn id="51" dur="1" fill="hold">
                                          <p:stCondLst>
                                            <p:cond delay="499"/>
                                          </p:stCondLst>
                                        </p:cTn>
                                        <p:tgtEl>
                                          <p:spTgt spid="93"/>
                                        </p:tgtEl>
                                        <p:attrNameLst>
                                          <p:attrName>style.visibility</p:attrName>
                                        </p:attrNameLst>
                                      </p:cBhvr>
                                      <p:to>
                                        <p:strVal val="hidden"/>
                                      </p:to>
                                    </p:set>
                                  </p:childTnLst>
                                </p:cTn>
                              </p:par>
                            </p:childTnLst>
                          </p:cTn>
                        </p:par>
                        <p:par>
                          <p:cTn id="52" fill="hold" nodeType="afterGroup">
                            <p:stCondLst>
                              <p:cond delay="500"/>
                            </p:stCondLst>
                            <p:childTnLst>
                              <p:par>
                                <p:cTn id="53" presetID="22" presetClass="entr" presetSubtype="1" fill="hold" nodeType="afterEffect">
                                  <p:stCondLst>
                                    <p:cond delay="0"/>
                                  </p:stCondLst>
                                  <p:childTnLst>
                                    <p:set>
                                      <p:cBhvr>
                                        <p:cTn id="54" dur="1" fill="hold">
                                          <p:stCondLst>
                                            <p:cond delay="0"/>
                                          </p:stCondLst>
                                        </p:cTn>
                                        <p:tgtEl>
                                          <p:spTgt spid="102"/>
                                        </p:tgtEl>
                                        <p:attrNameLst>
                                          <p:attrName>style.visibility</p:attrName>
                                        </p:attrNameLst>
                                      </p:cBhvr>
                                      <p:to>
                                        <p:strVal val="visible"/>
                                      </p:to>
                                    </p:set>
                                    <p:animEffect transition="in" filter="wipe(up)">
                                      <p:cBhvr>
                                        <p:cTn id="55" dur="500"/>
                                        <p:tgtEl>
                                          <p:spTgt spid="102"/>
                                        </p:tgtEl>
                                      </p:cBhvr>
                                    </p:animEffect>
                                  </p:childTnLst>
                                </p:cTn>
                              </p:par>
                              <p:par>
                                <p:cTn id="56" presetID="9" presetClass="entr" presetSubtype="0" fill="hold" grpId="0" nodeType="withEffect">
                                  <p:stCondLst>
                                    <p:cond delay="0"/>
                                  </p:stCondLst>
                                  <p:childTnLst>
                                    <p:set>
                                      <p:cBhvr>
                                        <p:cTn id="57" dur="1" fill="hold">
                                          <p:stCondLst>
                                            <p:cond delay="0"/>
                                          </p:stCondLst>
                                        </p:cTn>
                                        <p:tgtEl>
                                          <p:spTgt spid="67"/>
                                        </p:tgtEl>
                                        <p:attrNameLst>
                                          <p:attrName>style.visibility</p:attrName>
                                        </p:attrNameLst>
                                      </p:cBhvr>
                                      <p:to>
                                        <p:strVal val="visible"/>
                                      </p:to>
                                    </p:set>
                                    <p:animEffect transition="in" filter="dissolve">
                                      <p:cBhvr>
                                        <p:cTn id="58" dur="500"/>
                                        <p:tgtEl>
                                          <p:spTgt spid="67"/>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9" presetClass="exit" presetSubtype="0" fill="hold" grpId="1" nodeType="clickEffect">
                                  <p:stCondLst>
                                    <p:cond delay="0"/>
                                  </p:stCondLst>
                                  <p:childTnLst>
                                    <p:animEffect transition="out" filter="dissolve">
                                      <p:cBhvr>
                                        <p:cTn id="62" dur="500"/>
                                        <p:tgtEl>
                                          <p:spTgt spid="67"/>
                                        </p:tgtEl>
                                      </p:cBhvr>
                                    </p:animEffect>
                                    <p:set>
                                      <p:cBhvr>
                                        <p:cTn id="63" dur="1" fill="hold">
                                          <p:stCondLst>
                                            <p:cond delay="499"/>
                                          </p:stCondLst>
                                        </p:cTn>
                                        <p:tgtEl>
                                          <p:spTgt spid="67"/>
                                        </p:tgtEl>
                                        <p:attrNameLst>
                                          <p:attrName>style.visibility</p:attrName>
                                        </p:attrNameLst>
                                      </p:cBhvr>
                                      <p:to>
                                        <p:strVal val="hidden"/>
                                      </p:to>
                                    </p:set>
                                  </p:childTnLst>
                                </p:cTn>
                              </p:par>
                              <p:par>
                                <p:cTn id="64" presetID="22" presetClass="exit" presetSubtype="4" fill="hold" nodeType="withEffect">
                                  <p:stCondLst>
                                    <p:cond delay="0"/>
                                  </p:stCondLst>
                                  <p:childTnLst>
                                    <p:animEffect transition="out" filter="wipe(down)">
                                      <p:cBhvr>
                                        <p:cTn id="65" dur="500"/>
                                        <p:tgtEl>
                                          <p:spTgt spid="104"/>
                                        </p:tgtEl>
                                      </p:cBhvr>
                                    </p:animEffect>
                                    <p:set>
                                      <p:cBhvr>
                                        <p:cTn id="66" dur="1" fill="hold">
                                          <p:stCondLst>
                                            <p:cond delay="499"/>
                                          </p:stCondLst>
                                        </p:cTn>
                                        <p:tgtEl>
                                          <p:spTgt spid="104"/>
                                        </p:tgtEl>
                                        <p:attrNameLst>
                                          <p:attrName>style.visibility</p:attrName>
                                        </p:attrNameLst>
                                      </p:cBhvr>
                                      <p:to>
                                        <p:strVal val="hidden"/>
                                      </p:to>
                                    </p:set>
                                  </p:childTnLst>
                                </p:cTn>
                              </p:par>
                              <p:par>
                                <p:cTn id="67" presetID="22" presetClass="exit" presetSubtype="4" fill="hold" nodeType="withEffect">
                                  <p:stCondLst>
                                    <p:cond delay="0"/>
                                  </p:stCondLst>
                                  <p:childTnLst>
                                    <p:animEffect transition="out" filter="wipe(down)">
                                      <p:cBhvr>
                                        <p:cTn id="68" dur="500"/>
                                        <p:tgtEl>
                                          <p:spTgt spid="121"/>
                                        </p:tgtEl>
                                      </p:cBhvr>
                                    </p:animEffect>
                                    <p:set>
                                      <p:cBhvr>
                                        <p:cTn id="69" dur="1" fill="hold">
                                          <p:stCondLst>
                                            <p:cond delay="499"/>
                                          </p:stCondLst>
                                        </p:cTn>
                                        <p:tgtEl>
                                          <p:spTgt spid="121"/>
                                        </p:tgtEl>
                                        <p:attrNameLst>
                                          <p:attrName>style.visibility</p:attrName>
                                        </p:attrNameLst>
                                      </p:cBhvr>
                                      <p:to>
                                        <p:strVal val="hidden"/>
                                      </p:to>
                                    </p:set>
                                  </p:childTnLst>
                                </p:cTn>
                              </p:par>
                            </p:childTnLst>
                          </p:cTn>
                        </p:par>
                        <p:par>
                          <p:cTn id="70" fill="hold">
                            <p:stCondLst>
                              <p:cond delay="500"/>
                            </p:stCondLst>
                            <p:childTnLst>
                              <p:par>
                                <p:cTn id="71" presetID="9" presetClass="entr" presetSubtype="0" fill="hold" grpId="0" nodeType="afterEffect">
                                  <p:stCondLst>
                                    <p:cond delay="0"/>
                                  </p:stCondLst>
                                  <p:childTnLst>
                                    <p:set>
                                      <p:cBhvr>
                                        <p:cTn id="72" dur="1" fill="hold">
                                          <p:stCondLst>
                                            <p:cond delay="0"/>
                                          </p:stCondLst>
                                        </p:cTn>
                                        <p:tgtEl>
                                          <p:spTgt spid="69"/>
                                        </p:tgtEl>
                                        <p:attrNameLst>
                                          <p:attrName>style.visibility</p:attrName>
                                        </p:attrNameLst>
                                      </p:cBhvr>
                                      <p:to>
                                        <p:strVal val="visible"/>
                                      </p:to>
                                    </p:set>
                                    <p:animEffect transition="in" filter="dissolve">
                                      <p:cBhvr>
                                        <p:cTn id="73" dur="500"/>
                                        <p:tgtEl>
                                          <p:spTgt spid="69"/>
                                        </p:tgtEl>
                                      </p:cBhvr>
                                    </p:animEffect>
                                  </p:childTnLst>
                                </p:cTn>
                              </p:par>
                              <p:par>
                                <p:cTn id="74" presetID="22" presetClass="exit" presetSubtype="4" fill="hold" nodeType="withEffect">
                                  <p:stCondLst>
                                    <p:cond delay="0"/>
                                  </p:stCondLst>
                                  <p:childTnLst>
                                    <p:animEffect transition="out" filter="wipe(down)">
                                      <p:cBhvr>
                                        <p:cTn id="75" dur="500"/>
                                        <p:tgtEl>
                                          <p:spTgt spid="122"/>
                                        </p:tgtEl>
                                      </p:cBhvr>
                                    </p:animEffect>
                                    <p:set>
                                      <p:cBhvr>
                                        <p:cTn id="76" dur="1" fill="hold">
                                          <p:stCondLst>
                                            <p:cond delay="499"/>
                                          </p:stCondLst>
                                        </p:cTn>
                                        <p:tgtEl>
                                          <p:spTgt spid="122"/>
                                        </p:tgtEl>
                                        <p:attrNameLst>
                                          <p:attrName>style.visibility</p:attrName>
                                        </p:attrNameLst>
                                      </p:cBhvr>
                                      <p:to>
                                        <p:strVal val="hidden"/>
                                      </p:to>
                                    </p:set>
                                  </p:childTnLst>
                                </p:cTn>
                              </p:par>
                              <p:par>
                                <p:cTn id="77" presetID="22" presetClass="entr" presetSubtype="1" fill="hold" nodeType="withEffect">
                                  <p:stCondLst>
                                    <p:cond delay="0"/>
                                  </p:stCondLst>
                                  <p:childTnLst>
                                    <p:set>
                                      <p:cBhvr>
                                        <p:cTn id="78" dur="1" fill="hold">
                                          <p:stCondLst>
                                            <p:cond delay="0"/>
                                          </p:stCondLst>
                                        </p:cTn>
                                        <p:tgtEl>
                                          <p:spTgt spid="140"/>
                                        </p:tgtEl>
                                        <p:attrNameLst>
                                          <p:attrName>style.visibility</p:attrName>
                                        </p:attrNameLst>
                                      </p:cBhvr>
                                      <p:to>
                                        <p:strVal val="visible"/>
                                      </p:to>
                                    </p:set>
                                    <p:animEffect transition="in" filter="wipe(up)">
                                      <p:cBhvr>
                                        <p:cTn id="79" dur="500"/>
                                        <p:tgtEl>
                                          <p:spTgt spid="140"/>
                                        </p:tgtEl>
                                      </p:cBhvr>
                                    </p:animEffect>
                                  </p:childTnLst>
                                </p:cTn>
                              </p:par>
                              <p:par>
                                <p:cTn id="80" presetID="22" presetClass="entr" presetSubtype="1" fill="hold" nodeType="withEffect">
                                  <p:stCondLst>
                                    <p:cond delay="0"/>
                                  </p:stCondLst>
                                  <p:childTnLst>
                                    <p:set>
                                      <p:cBhvr>
                                        <p:cTn id="81" dur="1" fill="hold">
                                          <p:stCondLst>
                                            <p:cond delay="0"/>
                                          </p:stCondLst>
                                        </p:cTn>
                                        <p:tgtEl>
                                          <p:spTgt spid="138"/>
                                        </p:tgtEl>
                                        <p:attrNameLst>
                                          <p:attrName>style.visibility</p:attrName>
                                        </p:attrNameLst>
                                      </p:cBhvr>
                                      <p:to>
                                        <p:strVal val="visible"/>
                                      </p:to>
                                    </p:set>
                                    <p:animEffect transition="in" filter="wipe(up)">
                                      <p:cBhvr>
                                        <p:cTn id="82" dur="500"/>
                                        <p:tgtEl>
                                          <p:spTgt spid="138"/>
                                        </p:tgtEl>
                                      </p:cBhvr>
                                    </p:animEffect>
                                  </p:childTnLst>
                                </p:cTn>
                              </p:par>
                              <p:par>
                                <p:cTn id="83" presetID="22" presetClass="entr" presetSubtype="1" fill="hold" nodeType="withEffect">
                                  <p:stCondLst>
                                    <p:cond delay="0"/>
                                  </p:stCondLst>
                                  <p:childTnLst>
                                    <p:set>
                                      <p:cBhvr>
                                        <p:cTn id="84" dur="1" fill="hold">
                                          <p:stCondLst>
                                            <p:cond delay="0"/>
                                          </p:stCondLst>
                                        </p:cTn>
                                        <p:tgtEl>
                                          <p:spTgt spid="139"/>
                                        </p:tgtEl>
                                        <p:attrNameLst>
                                          <p:attrName>style.visibility</p:attrName>
                                        </p:attrNameLst>
                                      </p:cBhvr>
                                      <p:to>
                                        <p:strVal val="visible"/>
                                      </p:to>
                                    </p:set>
                                    <p:animEffect transition="in" filter="wipe(up)">
                                      <p:cBhvr>
                                        <p:cTn id="85" dur="500"/>
                                        <p:tgtEl>
                                          <p:spTgt spid="139"/>
                                        </p:tgtEl>
                                      </p:cBhvr>
                                    </p:animEffect>
                                  </p:childTnLst>
                                </p:cTn>
                              </p:par>
                            </p:childTnLst>
                          </p:cTn>
                        </p:par>
                      </p:childTnLst>
                    </p:cTn>
                  </p:par>
                  <p:par>
                    <p:cTn id="86" fill="hold">
                      <p:stCondLst>
                        <p:cond delay="indefinite"/>
                      </p:stCondLst>
                      <p:childTnLst>
                        <p:par>
                          <p:cTn id="87" fill="hold">
                            <p:stCondLst>
                              <p:cond delay="0"/>
                            </p:stCondLst>
                            <p:childTnLst>
                              <p:par>
                                <p:cTn id="88" presetID="9" presetClass="exit" presetSubtype="0" fill="hold" grpId="1" nodeType="clickEffect">
                                  <p:stCondLst>
                                    <p:cond delay="0"/>
                                  </p:stCondLst>
                                  <p:childTnLst>
                                    <p:animEffect transition="out" filter="dissolve">
                                      <p:cBhvr>
                                        <p:cTn id="89" dur="500"/>
                                        <p:tgtEl>
                                          <p:spTgt spid="69"/>
                                        </p:tgtEl>
                                      </p:cBhvr>
                                    </p:animEffect>
                                    <p:set>
                                      <p:cBhvr>
                                        <p:cTn id="90" dur="1" fill="hold">
                                          <p:stCondLst>
                                            <p:cond delay="499"/>
                                          </p:stCondLst>
                                        </p:cTn>
                                        <p:tgtEl>
                                          <p:spTgt spid="69"/>
                                        </p:tgtEl>
                                        <p:attrNameLst>
                                          <p:attrName>style.visibility</p:attrName>
                                        </p:attrNameLst>
                                      </p:cBhvr>
                                      <p:to>
                                        <p:strVal val="hidden"/>
                                      </p:to>
                                    </p:set>
                                  </p:childTnLst>
                                </p:cTn>
                              </p:par>
                              <p:par>
                                <p:cTn id="91" presetID="9" presetClass="entr" presetSubtype="0" fill="hold" grpId="0" nodeType="withEffect">
                                  <p:stCondLst>
                                    <p:cond delay="0"/>
                                  </p:stCondLst>
                                  <p:childTnLst>
                                    <p:set>
                                      <p:cBhvr>
                                        <p:cTn id="92" dur="1" fill="hold">
                                          <p:stCondLst>
                                            <p:cond delay="0"/>
                                          </p:stCondLst>
                                        </p:cTn>
                                        <p:tgtEl>
                                          <p:spTgt spid="71"/>
                                        </p:tgtEl>
                                        <p:attrNameLst>
                                          <p:attrName>style.visibility</p:attrName>
                                        </p:attrNameLst>
                                      </p:cBhvr>
                                      <p:to>
                                        <p:strVal val="visible"/>
                                      </p:to>
                                    </p:set>
                                    <p:animEffect transition="in" filter="dissolve">
                                      <p:cBhvr>
                                        <p:cTn id="93"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25" grpId="0" animBg="1"/>
      <p:bldP spid="60458" grpId="0"/>
      <p:bldP spid="60458" grpId="1"/>
      <p:bldP spid="62" grpId="0"/>
      <p:bldP spid="63" grpId="0"/>
      <p:bldP spid="63" grpId="1"/>
      <p:bldP spid="67" grpId="0"/>
      <p:bldP spid="67" grpId="1"/>
      <p:bldP spid="69" grpId="0"/>
      <p:bldP spid="69" grpId="1"/>
      <p:bldP spid="7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eardrop 21"/>
          <p:cNvSpPr>
            <a:spLocks/>
          </p:cNvSpPr>
          <p:nvPr/>
        </p:nvSpPr>
        <p:spPr bwMode="auto">
          <a:xfrm>
            <a:off x="1102784" y="1331344"/>
            <a:ext cx="9793816" cy="3456516"/>
          </a:xfrm>
          <a:custGeom>
            <a:avLst/>
            <a:gdLst>
              <a:gd name="T0" fmla="*/ 2147483647 w 1741008"/>
              <a:gd name="T1" fmla="*/ 788259 h 1091056"/>
              <a:gd name="T2" fmla="*/ 2147483647 w 1741008"/>
              <a:gd name="T3" fmla="*/ 285547502 h 1091056"/>
              <a:gd name="T4" fmla="*/ 2147483647 w 1741008"/>
              <a:gd name="T5" fmla="*/ 339783456 h 1091056"/>
              <a:gd name="T6" fmla="*/ 2147483647 w 1741008"/>
              <a:gd name="T7" fmla="*/ 333671943 h 1091056"/>
              <a:gd name="T8" fmla="*/ 2147483647 w 1741008"/>
              <a:gd name="T9" fmla="*/ 784529762 h 1091056"/>
              <a:gd name="T10" fmla="*/ 2147483647 w 1741008"/>
              <a:gd name="T11" fmla="*/ 1419805246 h 1091056"/>
              <a:gd name="T12" fmla="*/ 2147483647 w 1741008"/>
              <a:gd name="T13" fmla="*/ 1344682912 h 1091056"/>
              <a:gd name="T14" fmla="*/ 2147483647 w 1741008"/>
              <a:gd name="T15" fmla="*/ 1325932179 h 1091056"/>
              <a:gd name="T16" fmla="*/ 2147483647 w 1741008"/>
              <a:gd name="T17" fmla="*/ 1384175449 h 1091056"/>
              <a:gd name="T18" fmla="*/ 2147483647 w 1741008"/>
              <a:gd name="T19" fmla="*/ 1477548700 h 1091056"/>
              <a:gd name="T20" fmla="*/ 2147483647 w 1741008"/>
              <a:gd name="T21" fmla="*/ 1384175449 h 1091056"/>
              <a:gd name="T22" fmla="*/ 2147483647 w 1741008"/>
              <a:gd name="T23" fmla="*/ 1348898760 h 1091056"/>
              <a:gd name="T24" fmla="*/ 2147483647 w 1741008"/>
              <a:gd name="T25" fmla="*/ 1356027471 h 1091056"/>
              <a:gd name="T26" fmla="*/ 2147483647 w 1741008"/>
              <a:gd name="T27" fmla="*/ 1416747372 h 1091056"/>
              <a:gd name="T28" fmla="*/ 0 w 1741008"/>
              <a:gd name="T29" fmla="*/ 958439916 h 1091056"/>
              <a:gd name="T30" fmla="*/ 96354 w 1741008"/>
              <a:gd name="T31" fmla="*/ 958439916 h 1091056"/>
              <a:gd name="T32" fmla="*/ 2147483647 w 1741008"/>
              <a:gd name="T33" fmla="*/ 536148099 h 1091056"/>
              <a:gd name="T34" fmla="*/ 2147483647 w 1741008"/>
              <a:gd name="T35" fmla="*/ 519741405 h 1091056"/>
              <a:gd name="T36" fmla="*/ 2147483647 w 1741008"/>
              <a:gd name="T37" fmla="*/ 487346533 h 1091056"/>
              <a:gd name="T38" fmla="*/ 2147483647 w 1741008"/>
              <a:gd name="T39" fmla="*/ 237051111 h 1091056"/>
              <a:gd name="T40" fmla="*/ 2147483647 w 1741008"/>
              <a:gd name="T41" fmla="*/ 246662160 h 1091056"/>
              <a:gd name="T42" fmla="*/ 2147483647 w 1741008"/>
              <a:gd name="T43" fmla="*/ 267265292 h 1091056"/>
              <a:gd name="T44" fmla="*/ 2147483647 w 1741008"/>
              <a:gd name="T45" fmla="*/ 199652291 h 1091056"/>
              <a:gd name="T46" fmla="*/ 2147483647 w 1741008"/>
              <a:gd name="T47" fmla="*/ 2652779 h 1091056"/>
              <a:gd name="T48" fmla="*/ 2147483647 w 1741008"/>
              <a:gd name="T49" fmla="*/ 788259 h 109105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41008" h="1091056">
                <a:moveTo>
                  <a:pt x="946834" y="582"/>
                </a:moveTo>
                <a:cubicBezTo>
                  <a:pt x="1079228" y="8205"/>
                  <a:pt x="1197135" y="90001"/>
                  <a:pt x="1260146" y="210855"/>
                </a:cubicBezTo>
                <a:lnTo>
                  <a:pt x="1276453" y="250904"/>
                </a:lnTo>
                <a:lnTo>
                  <a:pt x="1337549" y="246391"/>
                </a:lnTo>
                <a:cubicBezTo>
                  <a:pt x="1532695" y="251036"/>
                  <a:pt x="1702275" y="387041"/>
                  <a:pt x="1735333" y="579315"/>
                </a:cubicBezTo>
                <a:cubicBezTo>
                  <a:pt x="1773115" y="799057"/>
                  <a:pt x="1618276" y="1009081"/>
                  <a:pt x="1389491" y="1048417"/>
                </a:cubicBezTo>
                <a:cubicBezTo>
                  <a:pt x="1282248" y="1066856"/>
                  <a:pt x="1177793" y="1044517"/>
                  <a:pt x="1093186" y="992945"/>
                </a:cubicBezTo>
                <a:lnTo>
                  <a:pt x="1073742" y="979099"/>
                </a:lnTo>
                <a:lnTo>
                  <a:pt x="1025130" y="1022107"/>
                </a:lnTo>
                <a:cubicBezTo>
                  <a:pt x="965040" y="1065638"/>
                  <a:pt x="892601" y="1091056"/>
                  <a:pt x="814626" y="1091056"/>
                </a:cubicBezTo>
                <a:cubicBezTo>
                  <a:pt x="736650" y="1091056"/>
                  <a:pt x="664211" y="1065638"/>
                  <a:pt x="604121" y="1022107"/>
                </a:cubicBezTo>
                <a:lnTo>
                  <a:pt x="574678" y="996058"/>
                </a:lnTo>
                <a:lnTo>
                  <a:pt x="566194" y="1001322"/>
                </a:lnTo>
                <a:cubicBezTo>
                  <a:pt x="510783" y="1029846"/>
                  <a:pt x="446534" y="1046159"/>
                  <a:pt x="378028" y="1046159"/>
                </a:cubicBezTo>
                <a:cubicBezTo>
                  <a:pt x="169249" y="1046159"/>
                  <a:pt x="0" y="894641"/>
                  <a:pt x="0" y="707734"/>
                </a:cubicBezTo>
                <a:lnTo>
                  <a:pt x="1" y="707734"/>
                </a:lnTo>
                <a:cubicBezTo>
                  <a:pt x="1" y="567554"/>
                  <a:pt x="95204" y="447280"/>
                  <a:pt x="230884" y="395904"/>
                </a:cubicBezTo>
                <a:lnTo>
                  <a:pt x="274478" y="383789"/>
                </a:lnTo>
                <a:lnTo>
                  <a:pt x="278754" y="359868"/>
                </a:lnTo>
                <a:cubicBezTo>
                  <a:pt x="306111" y="261338"/>
                  <a:pt x="386481" y="185763"/>
                  <a:pt x="488297" y="175044"/>
                </a:cubicBezTo>
                <a:cubicBezTo>
                  <a:pt x="517994" y="171918"/>
                  <a:pt x="547054" y="174568"/>
                  <a:pt x="574497" y="182141"/>
                </a:cubicBezTo>
                <a:lnTo>
                  <a:pt x="606267" y="197355"/>
                </a:lnTo>
                <a:lnTo>
                  <a:pt x="636943" y="147428"/>
                </a:lnTo>
                <a:cubicBezTo>
                  <a:pt x="697053" y="67638"/>
                  <a:pt x="785929" y="12844"/>
                  <a:pt x="889325" y="1959"/>
                </a:cubicBezTo>
                <a:cubicBezTo>
                  <a:pt x="908712" y="-82"/>
                  <a:pt x="927921" y="-507"/>
                  <a:pt x="946834" y="582"/>
                </a:cubicBezTo>
                <a:close/>
              </a:path>
            </a:pathLst>
          </a:custGeom>
          <a:gradFill rotWithShape="1">
            <a:gsLst>
              <a:gs pos="0">
                <a:srgbClr val="E4E5FF">
                  <a:alpha val="75998"/>
                </a:srgbClr>
              </a:gs>
              <a:gs pos="42000">
                <a:srgbClr val="D9E3D9">
                  <a:alpha val="75998"/>
                </a:srgbClr>
              </a:gs>
              <a:gs pos="83000">
                <a:srgbClr val="EED9D9">
                  <a:alpha val="75998"/>
                </a:srgbClr>
              </a:gs>
              <a:gs pos="100000">
                <a:srgbClr val="EED9D9">
                  <a:alpha val="75998"/>
                </a:srgbClr>
              </a:gs>
            </a:gsLst>
            <a:lin ang="17880000"/>
          </a:gradFill>
          <a:ln>
            <a:noFill/>
          </a:ln>
          <a:effectLst>
            <a:outerShdw blurRad="76200" dist="165100" dir="13500000" sy="23000" kx="1199993" algn="br" rotWithShape="0">
              <a:srgbClr val="7F7F7F">
                <a:alpha val="20000"/>
              </a:srgbClr>
            </a:outerShdw>
          </a:effectLst>
          <a:extLst>
            <a:ext uri="{91240B29-F687-4f45-9708-019B960494DF}">
              <a14:hiddenLine xmlns:a14="http://schemas.microsoft.com/office/drawing/2010/main" xmlns="" w="9525" cap="flat" cmpd="sng">
                <a:solidFill>
                  <a:srgbClr val="000000"/>
                </a:solidFill>
                <a:prstDash val="solid"/>
                <a:round/>
                <a:headEnd/>
                <a:tailEnd/>
              </a14:hiddenLine>
            </a:ext>
          </a:extLst>
        </p:spPr>
        <p:txBody>
          <a:bodyPr anchor="ctr"/>
          <a:lstStyle/>
          <a:p>
            <a:endParaRPr lang="en-US" sz="2400">
              <a:latin typeface="Arial" panose="020B0604020202020204" pitchFamily="34" charset="0"/>
              <a:cs typeface="Arial" panose="020B0604020202020204" pitchFamily="34" charset="0"/>
            </a:endParaRPr>
          </a:p>
        </p:txBody>
      </p:sp>
      <p:sp>
        <p:nvSpPr>
          <p:cNvPr id="47106" name="Title 1"/>
          <p:cNvSpPr>
            <a:spLocks noGrp="1"/>
          </p:cNvSpPr>
          <p:nvPr>
            <p:ph type="title"/>
          </p:nvPr>
        </p:nvSpPr>
        <p:spPr/>
        <p:txBody>
          <a:bodyPr vert="horz" lIns="91440" tIns="45720" rIns="91440" bIns="45720" rtlCol="0" anchor="t">
            <a:normAutofit/>
          </a:bodyPr>
          <a:lstStyle/>
          <a:p>
            <a:r>
              <a:rPr lang="en-US" altLang="zh-CN" b="1" dirty="0">
                <a:latin typeface="Arial" charset="0"/>
                <a:cs typeface="Arial" charset="0"/>
              </a:rPr>
              <a:t>What Happens if a VM Moves? </a:t>
            </a:r>
          </a:p>
        </p:txBody>
      </p:sp>
      <p:sp>
        <p:nvSpPr>
          <p:cNvPr id="4" name="Cube 3"/>
          <p:cNvSpPr/>
          <p:nvPr/>
        </p:nvSpPr>
        <p:spPr bwMode="auto">
          <a:xfrm>
            <a:off x="2734733" y="3441659"/>
            <a:ext cx="577851" cy="431800"/>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5" name="Cube 4"/>
          <p:cNvSpPr/>
          <p:nvPr/>
        </p:nvSpPr>
        <p:spPr bwMode="auto">
          <a:xfrm>
            <a:off x="2734733" y="3081826"/>
            <a:ext cx="577851" cy="431800"/>
          </a:xfrm>
          <a:prstGeom prst="cub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6" name="Cube 5"/>
          <p:cNvSpPr/>
          <p:nvPr/>
        </p:nvSpPr>
        <p:spPr bwMode="auto">
          <a:xfrm>
            <a:off x="3215218" y="3441659"/>
            <a:ext cx="577849" cy="431800"/>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7" name="Cube 6"/>
          <p:cNvSpPr/>
          <p:nvPr/>
        </p:nvSpPr>
        <p:spPr bwMode="auto">
          <a:xfrm>
            <a:off x="3215218" y="3081826"/>
            <a:ext cx="577849" cy="431800"/>
          </a:xfrm>
          <a:prstGeom prst="cube">
            <a:avLst/>
          </a:prstGeom>
          <a:solidFill>
            <a:schemeClr val="bg1">
              <a:lumMod val="75000"/>
            </a:schemeClr>
          </a:solidFill>
          <a:ln w="9525" cmpd="sng">
            <a:solidFill>
              <a:srgbClr val="FFFFF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8" name="Cube 7"/>
          <p:cNvSpPr/>
          <p:nvPr/>
        </p:nvSpPr>
        <p:spPr bwMode="auto">
          <a:xfrm>
            <a:off x="8015818" y="3441659"/>
            <a:ext cx="577849" cy="431800"/>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0" name="Cube 9"/>
          <p:cNvSpPr/>
          <p:nvPr/>
        </p:nvSpPr>
        <p:spPr bwMode="auto">
          <a:xfrm>
            <a:off x="8496300" y="3441659"/>
            <a:ext cx="575733" cy="431800"/>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1" name="Cube 10"/>
          <p:cNvSpPr/>
          <p:nvPr/>
        </p:nvSpPr>
        <p:spPr bwMode="auto">
          <a:xfrm>
            <a:off x="8015818" y="3081826"/>
            <a:ext cx="577849" cy="431800"/>
          </a:xfrm>
          <a:prstGeom prst="cube">
            <a:avLst/>
          </a:prstGeom>
          <a:solidFill>
            <a:schemeClr val="bg1">
              <a:lumMod val="75000"/>
            </a:schemeClr>
          </a:solidFill>
          <a:ln w="6350" cmpd="sng">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25" name="TextBox 24"/>
          <p:cNvSpPr txBox="1">
            <a:spLocks noChangeArrowheads="1"/>
          </p:cNvSpPr>
          <p:nvPr/>
        </p:nvSpPr>
        <p:spPr bwMode="auto">
          <a:xfrm>
            <a:off x="2832100" y="4089359"/>
            <a:ext cx="863600" cy="420756"/>
          </a:xfrm>
          <a:prstGeom prst="rect">
            <a:avLst/>
          </a:prstGeom>
          <a:gradFill rotWithShape="1">
            <a:gsLst>
              <a:gs pos="0">
                <a:srgbClr val="FAFAFA"/>
              </a:gs>
              <a:gs pos="64999">
                <a:srgbClr val="F2F2F2"/>
              </a:gs>
              <a:gs pos="100000">
                <a:srgbClr val="EDEDED"/>
              </a:gs>
            </a:gsLst>
            <a:lin ang="5400000" scaled="1"/>
          </a:gradFill>
          <a:ln>
            <a:noFill/>
          </a:ln>
          <a:effectLst>
            <a:outerShdw blurRad="40000" dist="20000" dir="5400000" rotWithShape="0">
              <a:srgbClr val="808080">
                <a:alpha val="37999"/>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itchFamily="34" charset="-128"/>
              </a:defRPr>
            </a:lvl1pPr>
            <a:lvl2pPr marL="742950" indent="-285750">
              <a:defRPr sz="2400">
                <a:solidFill>
                  <a:schemeClr val="tx1"/>
                </a:solidFill>
                <a:latin typeface="Calibri" panose="020F0502020204030204" pitchFamily="34" charset="0"/>
                <a:ea typeface="MS PGothic" pitchFamily="34" charset="-128"/>
              </a:defRPr>
            </a:lvl2pPr>
            <a:lvl3pPr marL="1143000" indent="-228600">
              <a:defRPr sz="2400">
                <a:solidFill>
                  <a:schemeClr val="tx1"/>
                </a:solidFill>
                <a:latin typeface="Calibri" panose="020F0502020204030204" pitchFamily="34" charset="0"/>
                <a:ea typeface="MS PGothic" pitchFamily="34" charset="-128"/>
              </a:defRPr>
            </a:lvl3pPr>
            <a:lvl4pPr marL="1600200" indent="-228600">
              <a:defRPr sz="2400">
                <a:solidFill>
                  <a:schemeClr val="tx1"/>
                </a:solidFill>
                <a:latin typeface="Calibri" panose="020F0502020204030204" pitchFamily="34" charset="0"/>
                <a:ea typeface="MS PGothic" pitchFamily="34" charset="-128"/>
              </a:defRPr>
            </a:lvl4pPr>
            <a:lvl5pPr marL="2057400" indent="-228600">
              <a:defRPr sz="2400">
                <a:solidFill>
                  <a:schemeClr val="tx1"/>
                </a:solidFill>
                <a:latin typeface="Calibri" panose="020F0502020204030204"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itchFamily="34" charset="-128"/>
              </a:defRPr>
            </a:lvl9pPr>
          </a:lstStyle>
          <a:p>
            <a:pPr algn="ctr">
              <a:defRPr/>
            </a:pPr>
            <a:r>
              <a:rPr lang="en-US" altLang="zh-CN" sz="1067" b="1">
                <a:solidFill>
                  <a:srgbClr val="000000"/>
                </a:solidFill>
                <a:latin typeface="Arial" panose="020B0604020202020204" pitchFamily="34" charset="0"/>
                <a:cs typeface="Arial" panose="020B0604020202020204" pitchFamily="34" charset="0"/>
              </a:rPr>
              <a:t>Source </a:t>
            </a:r>
          </a:p>
          <a:p>
            <a:pPr algn="ctr">
              <a:defRPr/>
            </a:pPr>
            <a:r>
              <a:rPr lang="en-US" altLang="zh-CN" sz="1067" b="1">
                <a:solidFill>
                  <a:srgbClr val="000000"/>
                </a:solidFill>
                <a:latin typeface="Arial" panose="020B0604020202020204" pitchFamily="34" charset="0"/>
                <a:cs typeface="Arial" panose="020B0604020202020204" pitchFamily="34" charset="0"/>
              </a:rPr>
              <a:t>Server</a:t>
            </a:r>
          </a:p>
        </p:txBody>
      </p:sp>
      <p:sp>
        <p:nvSpPr>
          <p:cNvPr id="28" name="TextBox 27"/>
          <p:cNvSpPr txBox="1">
            <a:spLocks noChangeArrowheads="1"/>
          </p:cNvSpPr>
          <p:nvPr/>
        </p:nvSpPr>
        <p:spPr bwMode="auto">
          <a:xfrm>
            <a:off x="8113185" y="4089359"/>
            <a:ext cx="1054100" cy="420756"/>
          </a:xfrm>
          <a:prstGeom prst="rect">
            <a:avLst/>
          </a:prstGeom>
          <a:gradFill rotWithShape="1">
            <a:gsLst>
              <a:gs pos="0">
                <a:srgbClr val="FAFAFA"/>
              </a:gs>
              <a:gs pos="64999">
                <a:srgbClr val="F2F2F2"/>
              </a:gs>
              <a:gs pos="100000">
                <a:srgbClr val="EDEDED"/>
              </a:gs>
            </a:gsLst>
            <a:lin ang="5400000" scaled="1"/>
          </a:gradFill>
          <a:ln>
            <a:noFill/>
          </a:ln>
          <a:effectLst>
            <a:outerShdw blurRad="40000" dist="20000" dir="5400000" rotWithShape="0">
              <a:srgbClr val="808080">
                <a:alpha val="37999"/>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itchFamily="34" charset="-128"/>
              </a:defRPr>
            </a:lvl1pPr>
            <a:lvl2pPr marL="742950" indent="-285750">
              <a:defRPr sz="2400">
                <a:solidFill>
                  <a:schemeClr val="tx1"/>
                </a:solidFill>
                <a:latin typeface="Calibri" panose="020F0502020204030204" pitchFamily="34" charset="0"/>
                <a:ea typeface="MS PGothic" pitchFamily="34" charset="-128"/>
              </a:defRPr>
            </a:lvl2pPr>
            <a:lvl3pPr marL="1143000" indent="-228600">
              <a:defRPr sz="2400">
                <a:solidFill>
                  <a:schemeClr val="tx1"/>
                </a:solidFill>
                <a:latin typeface="Calibri" panose="020F0502020204030204" pitchFamily="34" charset="0"/>
                <a:ea typeface="MS PGothic" pitchFamily="34" charset="-128"/>
              </a:defRPr>
            </a:lvl3pPr>
            <a:lvl4pPr marL="1600200" indent="-228600">
              <a:defRPr sz="2400">
                <a:solidFill>
                  <a:schemeClr val="tx1"/>
                </a:solidFill>
                <a:latin typeface="Calibri" panose="020F0502020204030204" pitchFamily="34" charset="0"/>
                <a:ea typeface="MS PGothic" pitchFamily="34" charset="-128"/>
              </a:defRPr>
            </a:lvl4pPr>
            <a:lvl5pPr marL="2057400" indent="-228600">
              <a:defRPr sz="2400">
                <a:solidFill>
                  <a:schemeClr val="tx1"/>
                </a:solidFill>
                <a:latin typeface="Calibri" panose="020F0502020204030204"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itchFamily="34" charset="-128"/>
              </a:defRPr>
            </a:lvl9pPr>
          </a:lstStyle>
          <a:p>
            <a:pPr algn="ctr">
              <a:defRPr/>
            </a:pPr>
            <a:r>
              <a:rPr lang="en-US" altLang="zh-CN" sz="1067" b="1">
                <a:solidFill>
                  <a:srgbClr val="000000"/>
                </a:solidFill>
                <a:latin typeface="Arial" panose="020B0604020202020204" pitchFamily="34" charset="0"/>
                <a:cs typeface="Arial" panose="020B0604020202020204" pitchFamily="34" charset="0"/>
              </a:rPr>
              <a:t>Destination Server</a:t>
            </a:r>
          </a:p>
        </p:txBody>
      </p:sp>
      <p:sp>
        <p:nvSpPr>
          <p:cNvPr id="9" name="Cube 8"/>
          <p:cNvSpPr/>
          <p:nvPr/>
        </p:nvSpPr>
        <p:spPr bwMode="auto">
          <a:xfrm>
            <a:off x="8496300" y="3081826"/>
            <a:ext cx="575733" cy="431800"/>
          </a:xfrm>
          <a:prstGeom prst="cub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grpSp>
        <p:nvGrpSpPr>
          <p:cNvPr id="47117" name="Group 41"/>
          <p:cNvGrpSpPr>
            <a:grpSpLocks/>
          </p:cNvGrpSpPr>
          <p:nvPr/>
        </p:nvGrpSpPr>
        <p:grpSpPr bwMode="auto">
          <a:xfrm>
            <a:off x="2544234" y="3297727"/>
            <a:ext cx="480484" cy="647700"/>
            <a:chOff x="5441463" y="2000739"/>
            <a:chExt cx="760676" cy="1505169"/>
          </a:xfrm>
        </p:grpSpPr>
        <p:sp>
          <p:nvSpPr>
            <p:cNvPr id="31" name="Rounded Rectangle 30"/>
            <p:cNvSpPr/>
            <p:nvPr/>
          </p:nvSpPr>
          <p:spPr>
            <a:xfrm>
              <a:off x="5441463" y="2000739"/>
              <a:ext cx="760676" cy="1505169"/>
            </a:xfrm>
            <a:prstGeom prst="roundRect">
              <a:avLst/>
            </a:prstGeom>
            <a:gradFill flip="none" rotWithShape="1">
              <a:gsLst>
                <a:gs pos="41000">
                  <a:srgbClr val="1D508D">
                    <a:alpha val="70000"/>
                  </a:srgbClr>
                </a:gs>
                <a:gs pos="100000">
                  <a:schemeClr val="accent1">
                    <a:lumMod val="20000"/>
                    <a:lumOff val="80000"/>
                    <a:alpha val="70000"/>
                  </a:schemeClr>
                </a:gs>
                <a:gs pos="73000">
                  <a:srgbClr val="2669BB">
                    <a:alpha val="70000"/>
                  </a:srgbClr>
                </a:gs>
              </a:gsLst>
              <a:path path="circle">
                <a:fillToRect l="100000" t="100000"/>
              </a:path>
              <a:tileRect r="-100000" b="-100000"/>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32" name="Rounded Rectangle 31"/>
            <p:cNvSpPr/>
            <p:nvPr/>
          </p:nvSpPr>
          <p:spPr>
            <a:xfrm>
              <a:off x="5538643" y="2369655"/>
              <a:ext cx="559614" cy="108215"/>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33" name="Rounded Rectangle 32"/>
            <p:cNvSpPr/>
            <p:nvPr/>
          </p:nvSpPr>
          <p:spPr>
            <a:xfrm>
              <a:off x="5538643" y="2202414"/>
              <a:ext cx="559614" cy="59026"/>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34" name="Straight Connector 33"/>
            <p:cNvCxnSpPr/>
            <p:nvPr/>
          </p:nvCxnSpPr>
          <p:spPr>
            <a:xfrm>
              <a:off x="5722946" y="3368180"/>
              <a:ext cx="197710"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sp>
          <p:nvSpPr>
            <p:cNvPr id="35" name="Rounded Rectangle 34"/>
            <p:cNvSpPr/>
            <p:nvPr/>
          </p:nvSpPr>
          <p:spPr>
            <a:xfrm>
              <a:off x="5538643" y="2290953"/>
              <a:ext cx="559614" cy="54106"/>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36" name="Straight Connector 35"/>
            <p:cNvCxnSpPr/>
            <p:nvPr/>
          </p:nvCxnSpPr>
          <p:spPr>
            <a:xfrm>
              <a:off x="5719596" y="3299316"/>
              <a:ext cx="197707"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grpSp>
      <p:grpSp>
        <p:nvGrpSpPr>
          <p:cNvPr id="47118" name="Group 41"/>
          <p:cNvGrpSpPr>
            <a:grpSpLocks/>
          </p:cNvGrpSpPr>
          <p:nvPr/>
        </p:nvGrpSpPr>
        <p:grpSpPr bwMode="auto">
          <a:xfrm>
            <a:off x="7823201" y="3369694"/>
            <a:ext cx="480484" cy="649817"/>
            <a:chOff x="5441463" y="2000739"/>
            <a:chExt cx="760676" cy="1505169"/>
          </a:xfrm>
        </p:grpSpPr>
        <p:sp>
          <p:nvSpPr>
            <p:cNvPr id="38" name="Rounded Rectangle 37"/>
            <p:cNvSpPr/>
            <p:nvPr/>
          </p:nvSpPr>
          <p:spPr>
            <a:xfrm>
              <a:off x="5441463" y="2000739"/>
              <a:ext cx="760676" cy="1505169"/>
            </a:xfrm>
            <a:prstGeom prst="roundRect">
              <a:avLst/>
            </a:prstGeom>
            <a:gradFill flip="none" rotWithShape="1">
              <a:gsLst>
                <a:gs pos="41000">
                  <a:srgbClr val="1D508D">
                    <a:alpha val="70000"/>
                  </a:srgbClr>
                </a:gs>
                <a:gs pos="100000">
                  <a:schemeClr val="accent1">
                    <a:lumMod val="20000"/>
                    <a:lumOff val="80000"/>
                    <a:alpha val="70000"/>
                  </a:schemeClr>
                </a:gs>
                <a:gs pos="73000">
                  <a:srgbClr val="2669BB">
                    <a:alpha val="70000"/>
                  </a:srgbClr>
                </a:gs>
              </a:gsLst>
              <a:path path="circle">
                <a:fillToRect l="100000" t="100000"/>
              </a:path>
              <a:tileRect r="-100000" b="-100000"/>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39" name="Rounded Rectangle 38"/>
            <p:cNvSpPr/>
            <p:nvPr/>
          </p:nvSpPr>
          <p:spPr>
            <a:xfrm>
              <a:off x="5538643" y="2368452"/>
              <a:ext cx="559614" cy="107862"/>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40" name="Rounded Rectangle 39"/>
            <p:cNvSpPr/>
            <p:nvPr/>
          </p:nvSpPr>
          <p:spPr>
            <a:xfrm>
              <a:off x="5538643" y="2201756"/>
              <a:ext cx="559614" cy="58834"/>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41" name="Straight Connector 40"/>
            <p:cNvCxnSpPr/>
            <p:nvPr/>
          </p:nvCxnSpPr>
          <p:spPr>
            <a:xfrm>
              <a:off x="5722946" y="3368629"/>
              <a:ext cx="197710"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sp>
          <p:nvSpPr>
            <p:cNvPr id="42" name="Rounded Rectangle 41"/>
            <p:cNvSpPr/>
            <p:nvPr/>
          </p:nvSpPr>
          <p:spPr>
            <a:xfrm>
              <a:off x="5538643" y="2290007"/>
              <a:ext cx="559614" cy="53930"/>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43" name="Straight Connector 42"/>
            <p:cNvCxnSpPr/>
            <p:nvPr/>
          </p:nvCxnSpPr>
          <p:spPr>
            <a:xfrm>
              <a:off x="5719596" y="3295085"/>
              <a:ext cx="197707"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grpSp>
      <p:grpSp>
        <p:nvGrpSpPr>
          <p:cNvPr id="23560" name="Group 23559"/>
          <p:cNvGrpSpPr>
            <a:grpSpLocks/>
          </p:cNvGrpSpPr>
          <p:nvPr/>
        </p:nvGrpSpPr>
        <p:grpSpPr bwMode="auto">
          <a:xfrm>
            <a:off x="3983568" y="3081826"/>
            <a:ext cx="3839633" cy="431800"/>
            <a:chOff x="2987824" y="2730406"/>
            <a:chExt cx="2880320" cy="432048"/>
          </a:xfrm>
        </p:grpSpPr>
        <p:sp>
          <p:nvSpPr>
            <p:cNvPr id="27" name="Right Arrow 26"/>
            <p:cNvSpPr>
              <a:spLocks noChangeArrowheads="1"/>
            </p:cNvSpPr>
            <p:nvPr/>
          </p:nvSpPr>
          <p:spPr bwMode="auto">
            <a:xfrm>
              <a:off x="2987824" y="2730406"/>
              <a:ext cx="2880320" cy="432048"/>
            </a:xfrm>
            <a:prstGeom prst="rightArrow">
              <a:avLst>
                <a:gd name="adj1" fmla="val 50000"/>
                <a:gd name="adj2" fmla="val 50000"/>
              </a:avLst>
            </a:prstGeom>
            <a:solidFill>
              <a:schemeClr val="accent1"/>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itchFamily="34" charset="-128"/>
                </a:defRPr>
              </a:lvl1pPr>
              <a:lvl2pPr marL="742950" indent="-285750">
                <a:defRPr sz="2400">
                  <a:solidFill>
                    <a:schemeClr val="tx1"/>
                  </a:solidFill>
                  <a:latin typeface="Calibri" panose="020F0502020204030204" pitchFamily="34" charset="0"/>
                  <a:ea typeface="MS PGothic" pitchFamily="34" charset="-128"/>
                </a:defRPr>
              </a:lvl2pPr>
              <a:lvl3pPr marL="1143000" indent="-228600">
                <a:defRPr sz="2400">
                  <a:solidFill>
                    <a:schemeClr val="tx1"/>
                  </a:solidFill>
                  <a:latin typeface="Calibri" panose="020F0502020204030204" pitchFamily="34" charset="0"/>
                  <a:ea typeface="MS PGothic" pitchFamily="34" charset="-128"/>
                </a:defRPr>
              </a:lvl3pPr>
              <a:lvl4pPr marL="1600200" indent="-228600">
                <a:defRPr sz="2400">
                  <a:solidFill>
                    <a:schemeClr val="tx1"/>
                  </a:solidFill>
                  <a:latin typeface="Calibri" panose="020F0502020204030204" pitchFamily="34" charset="0"/>
                  <a:ea typeface="MS PGothic" pitchFamily="34" charset="-128"/>
                </a:defRPr>
              </a:lvl4pPr>
              <a:lvl5pPr marL="2057400" indent="-228600">
                <a:defRPr sz="2400">
                  <a:solidFill>
                    <a:schemeClr val="tx1"/>
                  </a:solidFill>
                  <a:latin typeface="Calibri" panose="020F0502020204030204"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itchFamily="34" charset="-128"/>
                </a:defRPr>
              </a:lvl9pPr>
            </a:lstStyle>
            <a:p>
              <a:pPr algn="ctr">
                <a:lnSpc>
                  <a:spcPct val="80000"/>
                </a:lnSpc>
                <a:defRPr/>
              </a:pPr>
              <a:r>
                <a:rPr lang="en-US" altLang="zh-CN" sz="1467" b="1">
                  <a:solidFill>
                    <a:srgbClr val="FFFFFF"/>
                  </a:solidFill>
                  <a:latin typeface="Arial" panose="020B0604020202020204" pitchFamily="34" charset="0"/>
                  <a:cs typeface="Arial" panose="020B0604020202020204" pitchFamily="34" charset="0"/>
                </a:rPr>
                <a:t>vMotion / Live-migration</a:t>
              </a:r>
            </a:p>
          </p:txBody>
        </p:sp>
        <p:pic>
          <p:nvPicPr>
            <p:cNvPr id="47128" name="Picture 27"/>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222046" y="2780928"/>
              <a:ext cx="250941" cy="180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7129" name="Picture 67"/>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328716" y="2780928"/>
              <a:ext cx="214941" cy="180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23556" name="Curved Down Arrow 23555"/>
          <p:cNvSpPr>
            <a:spLocks noChangeArrowheads="1"/>
          </p:cNvSpPr>
          <p:nvPr/>
        </p:nvSpPr>
        <p:spPr bwMode="auto">
          <a:xfrm>
            <a:off x="3024718" y="2290193"/>
            <a:ext cx="6047316" cy="719667"/>
          </a:xfrm>
          <a:prstGeom prst="curvedDownArrow">
            <a:avLst>
              <a:gd name="adj1" fmla="val 25014"/>
              <a:gd name="adj2" fmla="val 49990"/>
              <a:gd name="adj3" fmla="val 25000"/>
            </a:avLst>
          </a:prstGeom>
          <a:gradFill rotWithShape="1">
            <a:gsLst>
              <a:gs pos="0">
                <a:srgbClr val="1F63B5"/>
              </a:gs>
              <a:gs pos="20000">
                <a:srgbClr val="2163B1"/>
              </a:gs>
              <a:gs pos="100000">
                <a:srgbClr val="174A87"/>
              </a:gs>
            </a:gsLst>
            <a:lin ang="5400000"/>
          </a:gradFill>
          <a:ln>
            <a:noFill/>
          </a:ln>
          <a:effectLst>
            <a:outerShdw blurRad="40000" dist="23000" dir="5400000" rotWithShape="0">
              <a:srgbClr val="808080">
                <a:alpha val="34998"/>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latin typeface="Arial" panose="020B0604020202020204" pitchFamily="34" charset="0"/>
              <a:ea typeface="Microsoft YaHei" pitchFamily="34" charset="-122"/>
              <a:cs typeface="Arial" panose="020B0604020202020204" pitchFamily="34" charset="0"/>
            </a:endParaRPr>
          </a:p>
        </p:txBody>
      </p:sp>
      <p:sp>
        <p:nvSpPr>
          <p:cNvPr id="23558" name="Rounded Rectangle 23557"/>
          <p:cNvSpPr>
            <a:spLocks noChangeArrowheads="1"/>
          </p:cNvSpPr>
          <p:nvPr/>
        </p:nvSpPr>
        <p:spPr bwMode="auto">
          <a:xfrm>
            <a:off x="3695701" y="2051011"/>
            <a:ext cx="1169597" cy="289983"/>
          </a:xfrm>
          <a:prstGeom prst="roundRect">
            <a:avLst>
              <a:gd name="adj" fmla="val 16667"/>
            </a:avLst>
          </a:prstGeom>
          <a:gradFill rotWithShape="1">
            <a:gsLst>
              <a:gs pos="0">
                <a:srgbClr val="1F63B5"/>
              </a:gs>
              <a:gs pos="20000">
                <a:srgbClr val="2163B1"/>
              </a:gs>
              <a:gs pos="100000">
                <a:srgbClr val="174A87"/>
              </a:gs>
            </a:gsLst>
            <a:lin ang="5400000"/>
          </a:gradFill>
          <a:ln w="9525">
            <a:solidFill>
              <a:srgbClr val="3065A5"/>
            </a:solidFill>
            <a:round/>
            <a:headEnd/>
            <a:tailEnd/>
          </a:ln>
          <a:effectLst>
            <a:outerShdw blurRad="40000" dist="23000" dir="5400000" rotWithShape="0">
              <a:srgbClr val="808080">
                <a:alpha val="34998"/>
              </a:srgbClr>
            </a:outerShdw>
          </a:effectLst>
        </p:spPr>
        <p:txBody>
          <a:bodyPr anchor="ctr"/>
          <a:lstStyle/>
          <a:p>
            <a:pPr algn="ctr">
              <a:defRPr/>
            </a:pPr>
            <a:r>
              <a:rPr lang="en-US" sz="1067" b="1" dirty="0">
                <a:solidFill>
                  <a:schemeClr val="lt1"/>
                </a:solidFill>
                <a:latin typeface="Arial" panose="020B0604020202020204" pitchFamily="34" charset="0"/>
                <a:ea typeface="MS PGothic" charset="0"/>
                <a:cs typeface="Arial" panose="020B0604020202020204" pitchFamily="34" charset="0"/>
              </a:rPr>
              <a:t>Policy Distribution</a:t>
            </a:r>
          </a:p>
        </p:txBody>
      </p:sp>
      <p:sp>
        <p:nvSpPr>
          <p:cNvPr id="54" name="Rounded Rectangle 53"/>
          <p:cNvSpPr>
            <a:spLocks noChangeArrowheads="1"/>
          </p:cNvSpPr>
          <p:nvPr/>
        </p:nvSpPr>
        <p:spPr bwMode="auto">
          <a:xfrm>
            <a:off x="5520267" y="1909193"/>
            <a:ext cx="1156578" cy="287867"/>
          </a:xfrm>
          <a:prstGeom prst="roundRect">
            <a:avLst>
              <a:gd name="adj" fmla="val 16667"/>
            </a:avLst>
          </a:prstGeom>
          <a:gradFill rotWithShape="1">
            <a:gsLst>
              <a:gs pos="0">
                <a:srgbClr val="1F63B5"/>
              </a:gs>
              <a:gs pos="20000">
                <a:srgbClr val="2163B1"/>
              </a:gs>
              <a:gs pos="100000">
                <a:srgbClr val="174A87"/>
              </a:gs>
            </a:gsLst>
            <a:lin ang="5400000"/>
          </a:gradFill>
          <a:ln w="9525">
            <a:solidFill>
              <a:srgbClr val="3065A5"/>
            </a:solidFill>
            <a:round/>
            <a:headEnd/>
            <a:tailEnd/>
          </a:ln>
          <a:effectLst>
            <a:outerShdw blurRad="40000" dist="23000" dir="5400000" rotWithShape="0">
              <a:srgbClr val="808080">
                <a:alpha val="34998"/>
              </a:srgbClr>
            </a:outerShdw>
          </a:effectLst>
        </p:spPr>
        <p:txBody>
          <a:bodyPr anchor="ctr"/>
          <a:lstStyle/>
          <a:p>
            <a:pPr algn="ctr">
              <a:defRPr/>
            </a:pPr>
            <a:r>
              <a:rPr lang="en-US" sz="1067" b="1" dirty="0">
                <a:solidFill>
                  <a:schemeClr val="lt1"/>
                </a:solidFill>
                <a:latin typeface="Arial" panose="020B0604020202020204" pitchFamily="34" charset="0"/>
                <a:ea typeface="MS PGothic" charset="0"/>
                <a:cs typeface="Arial" panose="020B0604020202020204" pitchFamily="34" charset="0"/>
              </a:rPr>
              <a:t>Service Preparation</a:t>
            </a:r>
          </a:p>
        </p:txBody>
      </p:sp>
      <p:sp>
        <p:nvSpPr>
          <p:cNvPr id="55" name="Rounded Rectangle 54"/>
          <p:cNvSpPr>
            <a:spLocks noChangeArrowheads="1"/>
          </p:cNvSpPr>
          <p:nvPr/>
        </p:nvSpPr>
        <p:spPr bwMode="auto">
          <a:xfrm>
            <a:off x="7247467" y="2051011"/>
            <a:ext cx="960967" cy="289983"/>
          </a:xfrm>
          <a:prstGeom prst="roundRect">
            <a:avLst>
              <a:gd name="adj" fmla="val 16667"/>
            </a:avLst>
          </a:prstGeom>
          <a:gradFill rotWithShape="1">
            <a:gsLst>
              <a:gs pos="0">
                <a:srgbClr val="1F63B5"/>
              </a:gs>
              <a:gs pos="20000">
                <a:srgbClr val="2163B1"/>
              </a:gs>
              <a:gs pos="100000">
                <a:srgbClr val="174A87"/>
              </a:gs>
            </a:gsLst>
            <a:lin ang="5400000"/>
          </a:gradFill>
          <a:ln w="9525">
            <a:solidFill>
              <a:srgbClr val="3065A5"/>
            </a:solidFill>
            <a:round/>
            <a:headEnd/>
            <a:tailEnd/>
          </a:ln>
          <a:effectLst>
            <a:outerShdw blurRad="40000" dist="23000" dir="5400000" rotWithShape="0">
              <a:srgbClr val="808080">
                <a:alpha val="34998"/>
              </a:srgbClr>
            </a:outerShdw>
          </a:effectLst>
        </p:spPr>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r>
              <a:rPr lang="en-US" altLang="zh-CN" sz="1067" b="1" dirty="0">
                <a:solidFill>
                  <a:srgbClr val="FFFFFF"/>
                </a:solidFill>
                <a:latin typeface="Arial" panose="020B0604020202020204" pitchFamily="34" charset="0"/>
                <a:ea typeface="Microsoft YaHei" pitchFamily="34" charset="-122"/>
                <a:cs typeface="Arial" panose="020B0604020202020204" pitchFamily="34" charset="0"/>
              </a:rPr>
              <a:t>Protection Moved</a:t>
            </a:r>
          </a:p>
        </p:txBody>
      </p:sp>
      <p:sp>
        <p:nvSpPr>
          <p:cNvPr id="42004" name="TextBox 57"/>
          <p:cNvSpPr txBox="1">
            <a:spLocks noChangeArrowheads="1"/>
          </p:cNvSpPr>
          <p:nvPr/>
        </p:nvSpPr>
        <p:spPr bwMode="auto">
          <a:xfrm>
            <a:off x="983145" y="4869160"/>
            <a:ext cx="10596662" cy="341632"/>
          </a:xfrm>
          <a:prstGeom prst="rect">
            <a:avLst/>
          </a:prstGeom>
          <a:noFill/>
          <a:ln>
            <a:noFill/>
          </a:ln>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a:lnSpc>
                <a:spcPct val="90000"/>
              </a:lnSpc>
              <a:defRPr/>
            </a:pPr>
            <a:r>
              <a:rPr lang="en-US" altLang="zh-CN" sz="1800" b="1" dirty="0">
                <a:solidFill>
                  <a:srgbClr val="00307D"/>
                </a:solidFill>
                <a:latin typeface="Arial" panose="020B0604020202020204" pitchFamily="34" charset="0"/>
                <a:ea typeface="ＭＳ Ｐゴシック" charset="0"/>
                <a:cs typeface="Arial" panose="020B0604020202020204" pitchFamily="34" charset="0"/>
              </a:rPr>
              <a:t>Unified Policy configuration keeps security services consistent</a:t>
            </a:r>
          </a:p>
        </p:txBody>
      </p:sp>
      <p:sp>
        <p:nvSpPr>
          <p:cNvPr id="42005" name="TextBox 58"/>
          <p:cNvSpPr txBox="1">
            <a:spLocks noChangeArrowheads="1"/>
          </p:cNvSpPr>
          <p:nvPr/>
        </p:nvSpPr>
        <p:spPr bwMode="auto">
          <a:xfrm>
            <a:off x="422263" y="5194184"/>
            <a:ext cx="11352584" cy="341632"/>
          </a:xfrm>
          <a:prstGeom prst="rect">
            <a:avLst/>
          </a:prstGeom>
          <a:noFill/>
          <a:ln>
            <a:noFill/>
          </a:ln>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a:lnSpc>
                <a:spcPct val="90000"/>
              </a:lnSpc>
              <a:defRPr/>
            </a:pPr>
            <a:r>
              <a:rPr lang="en-US" altLang="zh-CN" sz="1800" b="1" dirty="0">
                <a:solidFill>
                  <a:srgbClr val="00307D"/>
                </a:solidFill>
                <a:latin typeface="Arial" panose="020B0604020202020204" pitchFamily="34" charset="0"/>
                <a:ea typeface="ＭＳ Ｐゴシック" charset="0"/>
                <a:cs typeface="Arial" panose="020B0604020202020204" pitchFamily="34" charset="0"/>
              </a:rPr>
              <a:t>Dynamic session synchronization ensures non-business interruption</a:t>
            </a:r>
          </a:p>
        </p:txBody>
      </p:sp>
      <p:sp>
        <p:nvSpPr>
          <p:cNvPr id="42006" name="TextBox 59"/>
          <p:cNvSpPr txBox="1">
            <a:spLocks noChangeArrowheads="1"/>
          </p:cNvSpPr>
          <p:nvPr/>
        </p:nvSpPr>
        <p:spPr bwMode="auto">
          <a:xfrm>
            <a:off x="49883" y="5535816"/>
            <a:ext cx="12097344" cy="341632"/>
          </a:xfrm>
          <a:prstGeom prst="rect">
            <a:avLst/>
          </a:prstGeom>
          <a:noFill/>
          <a:ln>
            <a:noFill/>
          </a:ln>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a:lnSpc>
                <a:spcPct val="90000"/>
              </a:lnSpc>
              <a:defRPr/>
            </a:pPr>
            <a:r>
              <a:rPr lang="en-US" altLang="zh-CN" sz="1800" b="1" dirty="0">
                <a:solidFill>
                  <a:srgbClr val="00307D"/>
                </a:solidFill>
                <a:latin typeface="Arial" panose="020B0604020202020204" pitchFamily="34" charset="0"/>
                <a:ea typeface="ＭＳ Ｐゴシック" charset="0"/>
                <a:cs typeface="Arial" panose="020B0604020202020204" pitchFamily="34" charset="0"/>
              </a:rPr>
              <a:t>Automatic protection for moving VMs without administrative intervention </a:t>
            </a:r>
          </a:p>
        </p:txBody>
      </p:sp>
      <p:sp>
        <p:nvSpPr>
          <p:cNvPr id="3" name="灯片编号占位符 2"/>
          <p:cNvSpPr>
            <a:spLocks noGrp="1"/>
          </p:cNvSpPr>
          <p:nvPr>
            <p:ph type="sldNum" sz="quarter" idx="4"/>
          </p:nvPr>
        </p:nvSpPr>
        <p:spPr/>
        <p:txBody>
          <a:bodyPr/>
          <a:lstStyle/>
          <a:p>
            <a:fld id="{E98FCA07-3125-49EB-99F1-64DCEC752C04}" type="slidenum">
              <a:rPr lang="en-US" smtClean="0"/>
              <a:pPr/>
              <a:t>11</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140998832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23560"/>
                                        </p:tgtEl>
                                        <p:attrNameLst>
                                          <p:attrName>style.visibility</p:attrName>
                                        </p:attrNameLst>
                                      </p:cBhvr>
                                      <p:to>
                                        <p:strVal val="visible"/>
                                      </p:to>
                                    </p:set>
                                    <p:animEffect transition="in" filter="wipe(left)">
                                      <p:cBhvr>
                                        <p:cTn id="11" dur="500"/>
                                        <p:tgtEl>
                                          <p:spTgt spid="23560"/>
                                        </p:tgtEl>
                                      </p:cBhvr>
                                    </p:animEffect>
                                  </p:childTnLst>
                                </p:cTn>
                              </p:par>
                            </p:childTnLst>
                          </p:cTn>
                        </p:par>
                        <p:par>
                          <p:cTn id="12" fill="hold" nodeType="afterGroup">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wipe(left)">
                                      <p:cBhvr>
                                        <p:cTn id="15" dur="500"/>
                                        <p:tgtEl>
                                          <p:spTgt spid="28"/>
                                        </p:tgtEl>
                                      </p:cBhvr>
                                    </p:animEffect>
                                  </p:childTnLst>
                                </p:cTn>
                              </p:par>
                            </p:childTnLst>
                          </p:cTn>
                        </p:par>
                        <p:par>
                          <p:cTn id="16" fill="hold" nodeType="afterGroup">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23556"/>
                                        </p:tgtEl>
                                        <p:attrNameLst>
                                          <p:attrName>style.visibility</p:attrName>
                                        </p:attrNameLst>
                                      </p:cBhvr>
                                      <p:to>
                                        <p:strVal val="visible"/>
                                      </p:to>
                                    </p:set>
                                    <p:animEffect transition="in" filter="wipe(left)">
                                      <p:cBhvr>
                                        <p:cTn id="19" dur="500"/>
                                        <p:tgtEl>
                                          <p:spTgt spid="23556"/>
                                        </p:tgtEl>
                                      </p:cBhvr>
                                    </p:animEffect>
                                  </p:childTnLst>
                                </p:cTn>
                              </p:par>
                            </p:childTnLst>
                          </p:cTn>
                        </p:par>
                        <p:par>
                          <p:cTn id="20" fill="hold" nodeType="afterGroup">
                            <p:stCondLst>
                              <p:cond delay="2000"/>
                            </p:stCondLst>
                            <p:childTnLst>
                              <p:par>
                                <p:cTn id="21" presetID="22" presetClass="entr" presetSubtype="4" fill="hold" grpId="0" nodeType="afterEffect">
                                  <p:stCondLst>
                                    <p:cond delay="0"/>
                                  </p:stCondLst>
                                  <p:childTnLst>
                                    <p:set>
                                      <p:cBhvr>
                                        <p:cTn id="22" dur="1" fill="hold">
                                          <p:stCondLst>
                                            <p:cond delay="0"/>
                                          </p:stCondLst>
                                        </p:cTn>
                                        <p:tgtEl>
                                          <p:spTgt spid="23558"/>
                                        </p:tgtEl>
                                        <p:attrNameLst>
                                          <p:attrName>style.visibility</p:attrName>
                                        </p:attrNameLst>
                                      </p:cBhvr>
                                      <p:to>
                                        <p:strVal val="visible"/>
                                      </p:to>
                                    </p:set>
                                    <p:animEffect transition="in" filter="wipe(down)">
                                      <p:cBhvr>
                                        <p:cTn id="23" dur="500"/>
                                        <p:tgtEl>
                                          <p:spTgt spid="23558"/>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54"/>
                                        </p:tgtEl>
                                        <p:attrNameLst>
                                          <p:attrName>style.visibility</p:attrName>
                                        </p:attrNameLst>
                                      </p:cBhvr>
                                      <p:to>
                                        <p:strVal val="visible"/>
                                      </p:to>
                                    </p:set>
                                    <p:animEffect transition="in" filter="wipe(down)">
                                      <p:cBhvr>
                                        <p:cTn id="26" dur="500"/>
                                        <p:tgtEl>
                                          <p:spTgt spid="54"/>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55"/>
                                        </p:tgtEl>
                                        <p:attrNameLst>
                                          <p:attrName>style.visibility</p:attrName>
                                        </p:attrNameLst>
                                      </p:cBhvr>
                                      <p:to>
                                        <p:strVal val="visible"/>
                                      </p:to>
                                    </p:set>
                                    <p:animEffect transition="in" filter="wipe(down)">
                                      <p:cBhvr>
                                        <p:cTn id="29" dur="500"/>
                                        <p:tgtEl>
                                          <p:spTgt spid="55"/>
                                        </p:tgtEl>
                                      </p:cBhvr>
                                    </p:animEffect>
                                  </p:childTnLst>
                                </p:cTn>
                              </p:par>
                            </p:childTnLst>
                          </p:cTn>
                        </p:par>
                        <p:par>
                          <p:cTn id="30" fill="hold" nodeType="afterGroup">
                            <p:stCondLst>
                              <p:cond delay="2500"/>
                            </p:stCondLst>
                            <p:childTnLst>
                              <p:par>
                                <p:cTn id="31" presetID="9" presetClass="entr" presetSubtype="0" fill="hold" grpId="0" nodeType="afterEffect">
                                  <p:stCondLst>
                                    <p:cond delay="0"/>
                                  </p:stCondLst>
                                  <p:childTnLst>
                                    <p:set>
                                      <p:cBhvr>
                                        <p:cTn id="32" dur="1" fill="hold">
                                          <p:stCondLst>
                                            <p:cond delay="0"/>
                                          </p:stCondLst>
                                        </p:cTn>
                                        <p:tgtEl>
                                          <p:spTgt spid="42004"/>
                                        </p:tgtEl>
                                        <p:attrNameLst>
                                          <p:attrName>style.visibility</p:attrName>
                                        </p:attrNameLst>
                                      </p:cBhvr>
                                      <p:to>
                                        <p:strVal val="visible"/>
                                      </p:to>
                                    </p:set>
                                    <p:animEffect transition="in" filter="dissolve">
                                      <p:cBhvr>
                                        <p:cTn id="33" dur="500"/>
                                        <p:tgtEl>
                                          <p:spTgt spid="42004"/>
                                        </p:tgtEl>
                                      </p:cBhvr>
                                    </p:animEffect>
                                  </p:childTnLst>
                                </p:cTn>
                              </p:par>
                            </p:childTnLst>
                          </p:cTn>
                        </p:par>
                        <p:par>
                          <p:cTn id="34" fill="hold" nodeType="afterGroup">
                            <p:stCondLst>
                              <p:cond delay="3000"/>
                            </p:stCondLst>
                            <p:childTnLst>
                              <p:par>
                                <p:cTn id="35" presetID="9" presetClass="entr" presetSubtype="0" fill="hold" grpId="0" nodeType="afterEffect">
                                  <p:stCondLst>
                                    <p:cond delay="0"/>
                                  </p:stCondLst>
                                  <p:childTnLst>
                                    <p:set>
                                      <p:cBhvr>
                                        <p:cTn id="36" dur="1" fill="hold">
                                          <p:stCondLst>
                                            <p:cond delay="0"/>
                                          </p:stCondLst>
                                        </p:cTn>
                                        <p:tgtEl>
                                          <p:spTgt spid="42005"/>
                                        </p:tgtEl>
                                        <p:attrNameLst>
                                          <p:attrName>style.visibility</p:attrName>
                                        </p:attrNameLst>
                                      </p:cBhvr>
                                      <p:to>
                                        <p:strVal val="visible"/>
                                      </p:to>
                                    </p:set>
                                    <p:animEffect transition="in" filter="dissolve">
                                      <p:cBhvr>
                                        <p:cTn id="37" dur="500"/>
                                        <p:tgtEl>
                                          <p:spTgt spid="42005"/>
                                        </p:tgtEl>
                                      </p:cBhvr>
                                    </p:animEffect>
                                  </p:childTnLst>
                                </p:cTn>
                              </p:par>
                            </p:childTnLst>
                          </p:cTn>
                        </p:par>
                        <p:par>
                          <p:cTn id="38" fill="hold" nodeType="afterGroup">
                            <p:stCondLst>
                              <p:cond delay="3500"/>
                            </p:stCondLst>
                            <p:childTnLst>
                              <p:par>
                                <p:cTn id="39" presetID="9" presetClass="entr" presetSubtype="0" fill="hold" grpId="0" nodeType="afterEffect">
                                  <p:stCondLst>
                                    <p:cond delay="0"/>
                                  </p:stCondLst>
                                  <p:childTnLst>
                                    <p:set>
                                      <p:cBhvr>
                                        <p:cTn id="40" dur="1" fill="hold">
                                          <p:stCondLst>
                                            <p:cond delay="0"/>
                                          </p:stCondLst>
                                        </p:cTn>
                                        <p:tgtEl>
                                          <p:spTgt spid="42006"/>
                                        </p:tgtEl>
                                        <p:attrNameLst>
                                          <p:attrName>style.visibility</p:attrName>
                                        </p:attrNameLst>
                                      </p:cBhvr>
                                      <p:to>
                                        <p:strVal val="visible"/>
                                      </p:to>
                                    </p:set>
                                    <p:animEffect transition="in" filter="dissolve">
                                      <p:cBhvr>
                                        <p:cTn id="41" dur="500"/>
                                        <p:tgtEl>
                                          <p:spTgt spid="420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8" grpId="0" animBg="1"/>
      <p:bldP spid="23556" grpId="0" animBg="1"/>
      <p:bldP spid="23558" grpId="0" animBg="1"/>
      <p:bldP spid="54" grpId="0" animBg="1"/>
      <p:bldP spid="55" grpId="0" animBg="1"/>
      <p:bldP spid="42004" grpId="0"/>
      <p:bldP spid="42005" grpId="0"/>
      <p:bldP spid="4200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t">
            <a:normAutofit/>
          </a:bodyPr>
          <a:lstStyle/>
          <a:p>
            <a:r>
              <a:rPr lang="en-US" altLang="zh-CN" b="1" dirty="0">
                <a:latin typeface="Arial" charset="0"/>
                <a:cs typeface="Arial" charset="0"/>
              </a:rPr>
              <a:t>Hillstone CloudHive Value Proposition</a:t>
            </a:r>
            <a:endParaRPr lang="en-US" b="1" dirty="0">
              <a:latin typeface="Arial" charset="0"/>
              <a:cs typeface="Arial" charset="0"/>
            </a:endParaRPr>
          </a:p>
        </p:txBody>
      </p:sp>
      <p:sp>
        <p:nvSpPr>
          <p:cNvPr id="3" name="文本占位符 2"/>
          <p:cNvSpPr>
            <a:spLocks noGrp="1"/>
          </p:cNvSpPr>
          <p:nvPr>
            <p:ph type="body" sz="quarter" idx="10"/>
          </p:nvPr>
        </p:nvSpPr>
        <p:spPr>
          <a:xfrm>
            <a:off x="551384" y="3717032"/>
            <a:ext cx="2565256" cy="273001"/>
          </a:xfrm>
        </p:spPr>
        <p:txBody>
          <a:bodyPr/>
          <a:lstStyle/>
          <a:p>
            <a:pPr lvl="0"/>
            <a:r>
              <a:rPr lang="en-US" altLang="zh-CN" sz="2200" dirty="0"/>
              <a:t>Get U</a:t>
            </a:r>
            <a:r>
              <a:rPr lang="en-US" altLang="zh-CN" sz="2200" dirty="0" smtClean="0"/>
              <a:t>nparalleled </a:t>
            </a:r>
            <a:r>
              <a:rPr lang="en-US" altLang="zh-CN" sz="2200" dirty="0"/>
              <a:t>L</a:t>
            </a:r>
            <a:r>
              <a:rPr lang="en-US" altLang="zh-CN" sz="2200" dirty="0" smtClean="0"/>
              <a:t>ive </a:t>
            </a:r>
            <a:r>
              <a:rPr lang="en-US" altLang="zh-CN" sz="2200" dirty="0"/>
              <a:t>T</a:t>
            </a:r>
            <a:r>
              <a:rPr lang="en-US" altLang="zh-CN" sz="2200" dirty="0" smtClean="0"/>
              <a:t>raffic </a:t>
            </a:r>
            <a:r>
              <a:rPr lang="en-US" altLang="zh-CN" sz="2200" dirty="0"/>
              <a:t>V</a:t>
            </a:r>
            <a:r>
              <a:rPr lang="en-US" altLang="zh-CN" sz="2200" dirty="0" smtClean="0"/>
              <a:t>isibility</a:t>
            </a:r>
            <a:endParaRPr lang="en-US" altLang="zh-CN" sz="2200" dirty="0"/>
          </a:p>
          <a:p>
            <a:endParaRPr lang="zh-CN" altLang="en-US" sz="2200" dirty="0"/>
          </a:p>
        </p:txBody>
      </p:sp>
      <p:sp>
        <p:nvSpPr>
          <p:cNvPr id="5" name="文本占位符 4"/>
          <p:cNvSpPr>
            <a:spLocks noGrp="1"/>
          </p:cNvSpPr>
          <p:nvPr>
            <p:ph type="body" sz="quarter" idx="12"/>
          </p:nvPr>
        </p:nvSpPr>
        <p:spPr>
          <a:xfrm>
            <a:off x="3419854" y="3717032"/>
            <a:ext cx="2625665" cy="279430"/>
          </a:xfrm>
        </p:spPr>
        <p:txBody>
          <a:bodyPr/>
          <a:lstStyle/>
          <a:p>
            <a:pPr lvl="0"/>
            <a:r>
              <a:rPr lang="en-US" altLang="zh-CN" sz="2200" dirty="0"/>
              <a:t>Reduce </a:t>
            </a:r>
            <a:r>
              <a:rPr lang="en-US" altLang="zh-CN" sz="2200" dirty="0" smtClean="0"/>
              <a:t>Attack </a:t>
            </a:r>
            <a:r>
              <a:rPr lang="en-US" altLang="zh-CN" sz="2200" dirty="0"/>
              <a:t>S</a:t>
            </a:r>
            <a:r>
              <a:rPr lang="en-US" altLang="zh-CN" sz="2200" dirty="0" smtClean="0"/>
              <a:t>urface </a:t>
            </a:r>
            <a:r>
              <a:rPr lang="en-US" altLang="zh-CN" sz="2200" dirty="0"/>
              <a:t>to </a:t>
            </a:r>
            <a:r>
              <a:rPr lang="en-US" altLang="zh-CN" sz="2200" dirty="0" smtClean="0"/>
              <a:t>Near-zero</a:t>
            </a:r>
            <a:endParaRPr lang="en-US" altLang="zh-CN" sz="2200" dirty="0"/>
          </a:p>
          <a:p>
            <a:endParaRPr lang="zh-CN" altLang="en-US" sz="2200" dirty="0"/>
          </a:p>
        </p:txBody>
      </p:sp>
      <p:sp>
        <p:nvSpPr>
          <p:cNvPr id="6" name="文本占位符 5"/>
          <p:cNvSpPr>
            <a:spLocks noGrp="1"/>
          </p:cNvSpPr>
          <p:nvPr>
            <p:ph type="body" sz="quarter" idx="14"/>
          </p:nvPr>
        </p:nvSpPr>
        <p:spPr>
          <a:xfrm>
            <a:off x="6225840" y="3717032"/>
            <a:ext cx="2660855" cy="335361"/>
          </a:xfrm>
        </p:spPr>
        <p:txBody>
          <a:bodyPr/>
          <a:lstStyle/>
          <a:p>
            <a:pPr lvl="0"/>
            <a:r>
              <a:rPr lang="en-US" altLang="zh-CN" sz="2200" dirty="0"/>
              <a:t>Effortlessly S</a:t>
            </a:r>
            <a:r>
              <a:rPr lang="en-US" altLang="zh-CN" sz="2200" dirty="0" smtClean="0"/>
              <a:t>cale </a:t>
            </a:r>
            <a:r>
              <a:rPr lang="en-US" altLang="zh-CN" sz="2200" dirty="0"/>
              <a:t>S</a:t>
            </a:r>
            <a:r>
              <a:rPr lang="en-US" altLang="zh-CN" sz="2200" dirty="0" smtClean="0"/>
              <a:t>ecurity </a:t>
            </a:r>
            <a:r>
              <a:rPr lang="en-US" altLang="zh-CN" sz="2200" dirty="0"/>
              <a:t>T</a:t>
            </a:r>
            <a:r>
              <a:rPr lang="en-US" altLang="zh-CN" sz="2200" dirty="0" smtClean="0"/>
              <a:t>hrough </a:t>
            </a:r>
            <a:r>
              <a:rPr lang="en-US" altLang="zh-CN" sz="2200" dirty="0"/>
              <a:t>A</a:t>
            </a:r>
            <a:r>
              <a:rPr lang="en-US" altLang="zh-CN" sz="2200" dirty="0" smtClean="0"/>
              <a:t>ctive </a:t>
            </a:r>
            <a:r>
              <a:rPr lang="en-US" altLang="zh-CN" sz="2200" dirty="0"/>
              <a:t>O</a:t>
            </a:r>
            <a:r>
              <a:rPr lang="en-US" altLang="zh-CN" sz="2200" dirty="0" smtClean="0"/>
              <a:t>rchestration</a:t>
            </a:r>
            <a:endParaRPr lang="en-US" altLang="zh-CN" sz="2200" dirty="0"/>
          </a:p>
          <a:p>
            <a:endParaRPr lang="zh-CN" altLang="en-US" sz="2200" dirty="0"/>
          </a:p>
        </p:txBody>
      </p:sp>
      <p:sp>
        <p:nvSpPr>
          <p:cNvPr id="7" name="文本占位符 6"/>
          <p:cNvSpPr>
            <a:spLocks noGrp="1"/>
          </p:cNvSpPr>
          <p:nvPr>
            <p:ph type="body" sz="quarter" idx="15"/>
          </p:nvPr>
        </p:nvSpPr>
        <p:spPr>
          <a:xfrm>
            <a:off x="9120336" y="3731429"/>
            <a:ext cx="2448272" cy="335361"/>
          </a:xfrm>
        </p:spPr>
        <p:txBody>
          <a:bodyPr/>
          <a:lstStyle/>
          <a:p>
            <a:pPr lvl="0"/>
            <a:r>
              <a:rPr lang="en-US" altLang="zh-CN" sz="2200" dirty="0"/>
              <a:t>Improve </a:t>
            </a:r>
            <a:r>
              <a:rPr lang="en-US" altLang="zh-CN" sz="2200" dirty="0" smtClean="0"/>
              <a:t>Efficiency </a:t>
            </a:r>
            <a:r>
              <a:rPr lang="en-US" altLang="zh-CN" sz="2200" dirty="0"/>
              <a:t>W</a:t>
            </a:r>
            <a:r>
              <a:rPr lang="en-US" altLang="zh-CN" sz="2200" dirty="0" smtClean="0"/>
              <a:t>hile </a:t>
            </a:r>
            <a:r>
              <a:rPr lang="en-US" altLang="zh-CN" sz="2200" dirty="0"/>
              <a:t>R</a:t>
            </a:r>
            <a:r>
              <a:rPr lang="en-US" altLang="zh-CN" sz="2200" dirty="0" smtClean="0"/>
              <a:t>educing </a:t>
            </a:r>
            <a:r>
              <a:rPr lang="en-US" altLang="zh-CN" sz="2200" dirty="0"/>
              <a:t>C</a:t>
            </a:r>
            <a:r>
              <a:rPr lang="en-US" altLang="zh-CN" sz="2200" dirty="0" smtClean="0"/>
              <a:t>ost</a:t>
            </a:r>
            <a:endParaRPr lang="en-US" altLang="zh-CN" sz="2200" dirty="0"/>
          </a:p>
        </p:txBody>
      </p:sp>
      <p:sp>
        <p:nvSpPr>
          <p:cNvPr id="4" name="灯片编号占位符 3"/>
          <p:cNvSpPr>
            <a:spLocks noGrp="1"/>
          </p:cNvSpPr>
          <p:nvPr>
            <p:ph type="sldNum" sz="quarter" idx="4"/>
          </p:nvPr>
        </p:nvSpPr>
        <p:spPr/>
        <p:txBody>
          <a:bodyPr/>
          <a:lstStyle/>
          <a:p>
            <a:fld id="{E98FCA07-3125-49EB-99F1-64DCEC752C04}" type="slidenum">
              <a:rPr lang="en-US" smtClean="0"/>
              <a:pPr/>
              <a:t>12</a:t>
            </a:fld>
            <a:endParaRPr lang="en-US" dirty="0"/>
          </a:p>
        </p:txBody>
      </p:sp>
    </p:spTree>
    <p:extLst>
      <p:ext uri="{BB962C8B-B14F-4D97-AF65-F5344CB8AC3E}">
        <p14:creationId xmlns:p14="http://schemas.microsoft.com/office/powerpoint/2010/main" val="27532756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六边形 5"/>
          <p:cNvSpPr/>
          <p:nvPr/>
        </p:nvSpPr>
        <p:spPr>
          <a:xfrm>
            <a:off x="3110890" y="2363665"/>
            <a:ext cx="2466768" cy="1152128"/>
          </a:xfrm>
          <a:prstGeom prst="hexag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b="1" dirty="0">
                <a:solidFill>
                  <a:schemeClr val="bg1"/>
                </a:solidFill>
                <a:latin typeface="Arial" panose="020B0604020202020204" pitchFamily="34" charset="0"/>
                <a:cs typeface="Arial" panose="020B0604020202020204" pitchFamily="34" charset="0"/>
              </a:rPr>
              <a:t>Deep</a:t>
            </a:r>
          </a:p>
          <a:p>
            <a:pPr algn="ctr"/>
            <a:r>
              <a:rPr lang="en-US" altLang="zh-CN" b="1" dirty="0">
                <a:solidFill>
                  <a:schemeClr val="bg1"/>
                </a:solidFill>
                <a:latin typeface="Arial" panose="020B0604020202020204" pitchFamily="34" charset="0"/>
                <a:cs typeface="Arial" panose="020B0604020202020204" pitchFamily="34" charset="0"/>
              </a:rPr>
              <a:t>Visibility</a:t>
            </a:r>
            <a:endParaRPr lang="zh-CN" altLang="en-US" b="1" dirty="0">
              <a:solidFill>
                <a:schemeClr val="bg1"/>
              </a:solidFill>
              <a:latin typeface="Arial" panose="020B0604020202020204" pitchFamily="34" charset="0"/>
              <a:cs typeface="Arial" panose="020B0604020202020204" pitchFamily="34" charset="0"/>
            </a:endParaRPr>
          </a:p>
        </p:txBody>
      </p:sp>
      <p:pic>
        <p:nvPicPr>
          <p:cNvPr id="14" name="Picture 171"/>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547709" y="2365299"/>
            <a:ext cx="2246189" cy="236626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7" name="六边形 5"/>
          <p:cNvSpPr/>
          <p:nvPr/>
        </p:nvSpPr>
        <p:spPr>
          <a:xfrm>
            <a:off x="3168944" y="3960949"/>
            <a:ext cx="7980003" cy="863970"/>
          </a:xfrm>
          <a:prstGeom prst="hexagon">
            <a:avLst/>
          </a:prstGeom>
          <a:solidFill>
            <a:schemeClr val="accent6"/>
          </a:solidFill>
          <a:ln>
            <a:noFill/>
          </a:ln>
          <a:effectLst>
            <a:glow rad="228600">
              <a:schemeClr val="accent4">
                <a:satMod val="175000"/>
                <a:alpha val="40000"/>
              </a:schemeClr>
            </a:glow>
          </a:effectLst>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sz="2000" b="1" dirty="0">
                <a:latin typeface="Arial" panose="020B0604020202020204" pitchFamily="34" charset="0"/>
                <a:cs typeface="Arial" panose="020B0604020202020204" pitchFamily="34" charset="0"/>
              </a:rPr>
              <a:t>High Available Distributed Architecture </a:t>
            </a:r>
            <a:endParaRPr lang="zh-CN" altLang="en-US" sz="2000" b="1" dirty="0">
              <a:latin typeface="Arial" panose="020B0604020202020204" pitchFamily="34" charset="0"/>
              <a:cs typeface="Arial" panose="020B0604020202020204" pitchFamily="34" charset="0"/>
            </a:endParaRPr>
          </a:p>
        </p:txBody>
      </p:sp>
      <p:sp>
        <p:nvSpPr>
          <p:cNvPr id="20" name="六边形 3"/>
          <p:cNvSpPr/>
          <p:nvPr/>
        </p:nvSpPr>
        <p:spPr>
          <a:xfrm>
            <a:off x="8682179" y="2363665"/>
            <a:ext cx="2466768" cy="1152128"/>
          </a:xfrm>
          <a:prstGeom prst="hexagon">
            <a:avLst/>
          </a:prstGeom>
          <a:solidFill>
            <a:srgbClr val="00307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b="1" dirty="0">
                <a:latin typeface="Arial" panose="020B0604020202020204" pitchFamily="34" charset="0"/>
                <a:cs typeface="Arial" panose="020B0604020202020204" pitchFamily="34" charset="0"/>
              </a:rPr>
              <a:t>Micro-Segmentation</a:t>
            </a:r>
            <a:endParaRPr lang="zh-CN" altLang="en-US" b="1" dirty="0">
              <a:latin typeface="Arial" panose="020B0604020202020204" pitchFamily="34" charset="0"/>
              <a:cs typeface="Arial" panose="020B0604020202020204" pitchFamily="34" charset="0"/>
            </a:endParaRPr>
          </a:p>
        </p:txBody>
      </p:sp>
      <p:sp>
        <p:nvSpPr>
          <p:cNvPr id="26" name="六边形 4"/>
          <p:cNvSpPr/>
          <p:nvPr/>
        </p:nvSpPr>
        <p:spPr>
          <a:xfrm>
            <a:off x="5894650" y="2363665"/>
            <a:ext cx="2466768" cy="1152128"/>
          </a:xfrm>
          <a:prstGeom prst="hexag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b="1" dirty="0">
                <a:latin typeface="Arial" panose="020B0604020202020204" pitchFamily="34" charset="0"/>
                <a:cs typeface="Arial" panose="020B0604020202020204" pitchFamily="34" charset="0"/>
              </a:rPr>
              <a:t>Improved</a:t>
            </a:r>
          </a:p>
          <a:p>
            <a:pPr algn="ctr"/>
            <a:r>
              <a:rPr lang="en-US" altLang="zh-CN" b="1" dirty="0">
                <a:latin typeface="Arial" panose="020B0604020202020204" pitchFamily="34" charset="0"/>
                <a:cs typeface="Arial" panose="020B0604020202020204" pitchFamily="34" charset="0"/>
              </a:rPr>
              <a:t>Productivity</a:t>
            </a:r>
            <a:endParaRPr lang="zh-CN" altLang="en-US" b="1" dirty="0">
              <a:latin typeface="Arial" panose="020B0604020202020204" pitchFamily="34" charset="0"/>
              <a:cs typeface="Arial" panose="020B0604020202020204" pitchFamily="34" charset="0"/>
            </a:endParaRPr>
          </a:p>
        </p:txBody>
      </p:sp>
      <p:sp>
        <p:nvSpPr>
          <p:cNvPr id="4" name="标题 3"/>
          <p:cNvSpPr>
            <a:spLocks noGrp="1"/>
          </p:cNvSpPr>
          <p:nvPr>
            <p:ph type="title"/>
          </p:nvPr>
        </p:nvSpPr>
        <p:spPr/>
        <p:txBody>
          <a:bodyPr/>
          <a:lstStyle/>
          <a:p>
            <a:r>
              <a:rPr lang="en-US" altLang="zh-CN" dirty="0" smtClean="0"/>
              <a:t>High Available Distributed Architecture</a:t>
            </a:r>
            <a:endParaRPr lang="zh-CN" altLang="en-US" dirty="0"/>
          </a:p>
        </p:txBody>
      </p:sp>
      <p:sp>
        <p:nvSpPr>
          <p:cNvPr id="2" name="灯片编号占位符 1"/>
          <p:cNvSpPr>
            <a:spLocks noGrp="1"/>
          </p:cNvSpPr>
          <p:nvPr>
            <p:ph type="sldNum" sz="quarter" idx="4"/>
          </p:nvPr>
        </p:nvSpPr>
        <p:spPr/>
        <p:txBody>
          <a:bodyPr/>
          <a:lstStyle/>
          <a:p>
            <a:fld id="{E98FCA07-3125-49EB-99F1-64DCEC752C04}" type="slidenum">
              <a:rPr lang="en-US" smtClean="0"/>
              <a:pPr/>
              <a:t>13</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36951590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标题 1"/>
          <p:cNvSpPr>
            <a:spLocks noGrp="1"/>
          </p:cNvSpPr>
          <p:nvPr>
            <p:ph type="title"/>
          </p:nvPr>
        </p:nvSpPr>
        <p:spPr bwMode="auto">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lIns="91440" tIns="45720" rIns="91440" bIns="45720" rtlCol="0" anchor="t">
            <a:normAutofit/>
          </a:bodyPr>
          <a:lstStyle/>
          <a:p>
            <a:r>
              <a:rPr lang="en-US" altLang="zh-CN" b="1" dirty="0" err="1">
                <a:latin typeface="Arial" charset="0"/>
                <a:cs typeface="Arial" charset="0"/>
              </a:rPr>
              <a:t>CloudHive</a:t>
            </a:r>
            <a:r>
              <a:rPr lang="en-US" altLang="zh-CN" b="1" dirty="0">
                <a:latin typeface="Arial" charset="0"/>
                <a:cs typeface="Arial" charset="0"/>
              </a:rPr>
              <a:t> Architecture</a:t>
            </a:r>
            <a:endParaRPr lang="zh-CN" altLang="en-US" b="1" dirty="0">
              <a:latin typeface="Arial" charset="0"/>
              <a:cs typeface="Arial" charset="0"/>
            </a:endParaRPr>
          </a:p>
        </p:txBody>
      </p:sp>
      <p:grpSp>
        <p:nvGrpSpPr>
          <p:cNvPr id="40969" name="组合 9"/>
          <p:cNvGrpSpPr>
            <a:grpSpLocks/>
          </p:cNvGrpSpPr>
          <p:nvPr/>
        </p:nvGrpSpPr>
        <p:grpSpPr bwMode="auto">
          <a:xfrm>
            <a:off x="6388973" y="2260974"/>
            <a:ext cx="5163978" cy="523220"/>
            <a:chOff x="8619850" y="1912593"/>
            <a:chExt cx="10004376" cy="753038"/>
          </a:xfrm>
        </p:grpSpPr>
        <p:sp>
          <p:nvSpPr>
            <p:cNvPr id="22" name="圆角矩形 21"/>
            <p:cNvSpPr/>
            <p:nvPr/>
          </p:nvSpPr>
          <p:spPr>
            <a:xfrm>
              <a:off x="8619850" y="2062770"/>
              <a:ext cx="568394" cy="465203"/>
            </a:xfrm>
            <a:prstGeom prst="roundRect">
              <a:avLst/>
            </a:prstGeom>
            <a:solidFill>
              <a:srgbClr val="327CB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400">
                <a:latin typeface="Arial" charset="0"/>
                <a:ea typeface="Arial" charset="0"/>
                <a:cs typeface="Arial" charset="0"/>
              </a:endParaRPr>
            </a:p>
          </p:txBody>
        </p:sp>
        <p:sp>
          <p:nvSpPr>
            <p:cNvPr id="40982" name="文本框 22"/>
            <p:cNvSpPr txBox="1">
              <a:spLocks noChangeArrowheads="1"/>
            </p:cNvSpPr>
            <p:nvPr/>
          </p:nvSpPr>
          <p:spPr bwMode="auto">
            <a:xfrm>
              <a:off x="9385558" y="1912593"/>
              <a:ext cx="9238668" cy="753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lvl="0" fontAlgn="base">
                <a:spcBef>
                  <a:spcPct val="0"/>
                </a:spcBef>
                <a:spcAft>
                  <a:spcPct val="0"/>
                </a:spcAft>
              </a:pPr>
              <a:r>
                <a:rPr lang="en-US" altLang="zh-CN" sz="1400" b="1" dirty="0" err="1">
                  <a:solidFill>
                    <a:srgbClr val="00307D"/>
                  </a:solidFill>
                  <a:latin typeface="Arial" charset="0"/>
                  <a:ea typeface="Arial" charset="0"/>
                  <a:cs typeface="Arial" charset="0"/>
                </a:rPr>
                <a:t>vSOM</a:t>
              </a:r>
              <a:r>
                <a:rPr lang="en-US" altLang="zh-CN" sz="1400" b="1" dirty="0">
                  <a:solidFill>
                    <a:srgbClr val="00307D"/>
                  </a:solidFill>
                  <a:latin typeface="Arial" charset="0"/>
                  <a:ea typeface="Arial" charset="0"/>
                  <a:cs typeface="Arial" charset="0"/>
                </a:rPr>
                <a:t>, virtual Security Orchestration Module</a:t>
              </a:r>
            </a:p>
            <a:p>
              <a:pPr lvl="0" fontAlgn="base">
                <a:spcBef>
                  <a:spcPct val="0"/>
                </a:spcBef>
                <a:spcAft>
                  <a:spcPct val="0"/>
                </a:spcAft>
              </a:pPr>
              <a:r>
                <a:rPr lang="en-US" altLang="zh-CN" sz="1400" dirty="0">
                  <a:latin typeface="Arial" charset="0"/>
                  <a:ea typeface="Arial" charset="0"/>
                  <a:cs typeface="Arial" charset="0"/>
                </a:rPr>
                <a:t>Integrates with third-party CMP, manages service lifecycle</a:t>
              </a:r>
            </a:p>
          </p:txBody>
        </p:sp>
      </p:grpSp>
      <p:grpSp>
        <p:nvGrpSpPr>
          <p:cNvPr id="40971" name="组合 11"/>
          <p:cNvGrpSpPr>
            <a:grpSpLocks/>
          </p:cNvGrpSpPr>
          <p:nvPr/>
        </p:nvGrpSpPr>
        <p:grpSpPr bwMode="auto">
          <a:xfrm>
            <a:off x="6388978" y="3184188"/>
            <a:ext cx="5092150" cy="523220"/>
            <a:chOff x="8619853" y="2618801"/>
            <a:chExt cx="8909021" cy="753039"/>
          </a:xfrm>
        </p:grpSpPr>
        <p:sp>
          <p:nvSpPr>
            <p:cNvPr id="16" name="圆角矩形 15"/>
            <p:cNvSpPr/>
            <p:nvPr/>
          </p:nvSpPr>
          <p:spPr>
            <a:xfrm>
              <a:off x="8619853" y="2719834"/>
              <a:ext cx="513294" cy="465203"/>
            </a:xfrm>
            <a:prstGeom prst="roundRect">
              <a:avLst/>
            </a:prstGeom>
            <a:solidFill>
              <a:srgbClr val="8442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400">
                <a:latin typeface="Arial" charset="0"/>
                <a:ea typeface="Arial" charset="0"/>
                <a:cs typeface="Arial" charset="0"/>
              </a:endParaRPr>
            </a:p>
          </p:txBody>
        </p:sp>
        <p:sp>
          <p:nvSpPr>
            <p:cNvPr id="40976" name="文本框 16"/>
            <p:cNvSpPr txBox="1">
              <a:spLocks noChangeArrowheads="1"/>
            </p:cNvSpPr>
            <p:nvPr/>
          </p:nvSpPr>
          <p:spPr bwMode="auto">
            <a:xfrm>
              <a:off x="9285742" y="2618801"/>
              <a:ext cx="8243132" cy="7530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lvl="0" fontAlgn="base">
                <a:spcBef>
                  <a:spcPct val="0"/>
                </a:spcBef>
                <a:spcAft>
                  <a:spcPct val="0"/>
                </a:spcAft>
              </a:pPr>
              <a:r>
                <a:rPr lang="en-US" altLang="zh-CN" sz="1400" b="1" dirty="0" err="1">
                  <a:solidFill>
                    <a:srgbClr val="00307D"/>
                  </a:solidFill>
                  <a:latin typeface="Arial" charset="0"/>
                  <a:ea typeface="Arial" charset="0"/>
                  <a:cs typeface="Arial" charset="0"/>
                </a:rPr>
                <a:t>vSCM</a:t>
              </a:r>
              <a:r>
                <a:rPr lang="en-US" altLang="zh-CN" sz="1400" b="1" dirty="0">
                  <a:solidFill>
                    <a:srgbClr val="00307D"/>
                  </a:solidFill>
                  <a:latin typeface="Arial" charset="0"/>
                  <a:ea typeface="Arial" charset="0"/>
                  <a:cs typeface="Arial" charset="0"/>
                </a:rPr>
                <a:t>, virtual Security Control Module</a:t>
              </a:r>
            </a:p>
            <a:p>
              <a:pPr lvl="0" fontAlgn="base">
                <a:spcBef>
                  <a:spcPct val="0"/>
                </a:spcBef>
                <a:spcAft>
                  <a:spcPct val="0"/>
                </a:spcAft>
              </a:pPr>
              <a:r>
                <a:rPr lang="en-US" altLang="zh-CN" sz="1400" dirty="0">
                  <a:latin typeface="Arial" charset="0"/>
                  <a:ea typeface="Arial" charset="0"/>
                  <a:cs typeface="Arial" charset="0"/>
                </a:rPr>
                <a:t>Centralized management and configuration for all </a:t>
              </a:r>
              <a:r>
                <a:rPr lang="en-US" altLang="zh-CN" sz="1400" dirty="0" err="1">
                  <a:latin typeface="Arial" charset="0"/>
                  <a:ea typeface="Arial" charset="0"/>
                  <a:cs typeface="Arial" charset="0"/>
                </a:rPr>
                <a:t>vSSMs</a:t>
              </a:r>
              <a:endParaRPr lang="en-US" altLang="zh-CN" sz="1400" dirty="0">
                <a:latin typeface="Arial" charset="0"/>
                <a:ea typeface="Arial" charset="0"/>
                <a:cs typeface="Arial" charset="0"/>
              </a:endParaRPr>
            </a:p>
          </p:txBody>
        </p:sp>
      </p:grpSp>
      <p:grpSp>
        <p:nvGrpSpPr>
          <p:cNvPr id="40972" name="组合 12"/>
          <p:cNvGrpSpPr>
            <a:grpSpLocks/>
          </p:cNvGrpSpPr>
          <p:nvPr/>
        </p:nvGrpSpPr>
        <p:grpSpPr bwMode="auto">
          <a:xfrm>
            <a:off x="6388974" y="4090699"/>
            <a:ext cx="4929259" cy="523220"/>
            <a:chOff x="8619853" y="3265015"/>
            <a:chExt cx="8489636" cy="753038"/>
          </a:xfrm>
        </p:grpSpPr>
        <p:sp>
          <p:nvSpPr>
            <p:cNvPr id="14" name="圆角矩形 13"/>
            <p:cNvSpPr/>
            <p:nvPr/>
          </p:nvSpPr>
          <p:spPr>
            <a:xfrm>
              <a:off x="8619853" y="3362282"/>
              <a:ext cx="513293" cy="465203"/>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400">
                <a:latin typeface="Arial" charset="0"/>
                <a:ea typeface="Arial" charset="0"/>
                <a:cs typeface="Arial" charset="0"/>
              </a:endParaRPr>
            </a:p>
          </p:txBody>
        </p:sp>
        <p:sp>
          <p:nvSpPr>
            <p:cNvPr id="40974" name="文本框 14"/>
            <p:cNvSpPr txBox="1">
              <a:spLocks noChangeArrowheads="1"/>
            </p:cNvSpPr>
            <p:nvPr/>
          </p:nvSpPr>
          <p:spPr bwMode="auto">
            <a:xfrm>
              <a:off x="9300566" y="3265015"/>
              <a:ext cx="7808923" cy="753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lvl="0" fontAlgn="base">
                <a:spcBef>
                  <a:spcPct val="0"/>
                </a:spcBef>
                <a:spcAft>
                  <a:spcPct val="0"/>
                </a:spcAft>
              </a:pPr>
              <a:r>
                <a:rPr lang="en-US" altLang="zh-CN" sz="1400" b="1" dirty="0" err="1">
                  <a:solidFill>
                    <a:srgbClr val="00307D"/>
                  </a:solidFill>
                  <a:latin typeface="Arial" charset="0"/>
                  <a:ea typeface="Arial" charset="0"/>
                  <a:cs typeface="Arial" charset="0"/>
                </a:rPr>
                <a:t>vSSM</a:t>
              </a:r>
              <a:r>
                <a:rPr lang="en-US" altLang="zh-CN" sz="1400" b="1" dirty="0">
                  <a:solidFill>
                    <a:srgbClr val="00307D"/>
                  </a:solidFill>
                  <a:latin typeface="Arial" charset="0"/>
                  <a:ea typeface="Arial" charset="0"/>
                  <a:cs typeface="Arial" charset="0"/>
                </a:rPr>
                <a:t>, virtual Security Service Module</a:t>
              </a:r>
              <a:endParaRPr lang="en-US" altLang="zh-CN" sz="1400" dirty="0">
                <a:solidFill>
                  <a:srgbClr val="00307D"/>
                </a:solidFill>
                <a:latin typeface="Arial" charset="0"/>
                <a:ea typeface="Arial" charset="0"/>
                <a:cs typeface="Arial" charset="0"/>
              </a:endParaRPr>
            </a:p>
            <a:p>
              <a:pPr lvl="0" fontAlgn="base">
                <a:spcBef>
                  <a:spcPct val="0"/>
                </a:spcBef>
                <a:spcAft>
                  <a:spcPct val="0"/>
                </a:spcAft>
              </a:pPr>
              <a:r>
                <a:rPr lang="en-US" altLang="zh-CN" sz="1400" dirty="0">
                  <a:latin typeface="Arial" charset="0"/>
                  <a:ea typeface="Arial" charset="0"/>
                  <a:cs typeface="Arial" charset="0"/>
                </a:rPr>
                <a:t>Traffic monitor and security service enablement</a:t>
              </a:r>
            </a:p>
          </p:txBody>
        </p:sp>
      </p:grpSp>
      <p:grpSp>
        <p:nvGrpSpPr>
          <p:cNvPr id="28" name="组合 12"/>
          <p:cNvGrpSpPr>
            <a:grpSpLocks/>
          </p:cNvGrpSpPr>
          <p:nvPr/>
        </p:nvGrpSpPr>
        <p:grpSpPr bwMode="auto">
          <a:xfrm>
            <a:off x="6388973" y="4997211"/>
            <a:ext cx="4916556" cy="523220"/>
            <a:chOff x="8619853" y="3340942"/>
            <a:chExt cx="8061250" cy="753040"/>
          </a:xfrm>
        </p:grpSpPr>
        <p:sp>
          <p:nvSpPr>
            <p:cNvPr id="29" name="圆角矩形 28"/>
            <p:cNvSpPr/>
            <p:nvPr/>
          </p:nvSpPr>
          <p:spPr>
            <a:xfrm>
              <a:off x="8619853" y="3362282"/>
              <a:ext cx="513293" cy="465203"/>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400">
                <a:latin typeface="Arial" charset="0"/>
                <a:ea typeface="Arial" charset="0"/>
                <a:cs typeface="Arial" charset="0"/>
              </a:endParaRPr>
            </a:p>
          </p:txBody>
        </p:sp>
        <p:sp>
          <p:nvSpPr>
            <p:cNvPr id="30" name="文本框 14"/>
            <p:cNvSpPr txBox="1">
              <a:spLocks noChangeArrowheads="1"/>
            </p:cNvSpPr>
            <p:nvPr/>
          </p:nvSpPr>
          <p:spPr bwMode="auto">
            <a:xfrm>
              <a:off x="9296205" y="3340942"/>
              <a:ext cx="7384898" cy="7530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lvl="0"/>
              <a:r>
                <a:rPr lang="en-US" altLang="zh-CN" sz="1400" b="1" dirty="0" err="1">
                  <a:solidFill>
                    <a:srgbClr val="00307D"/>
                  </a:solidFill>
                  <a:latin typeface="Arial" charset="0"/>
                  <a:ea typeface="Arial" charset="0"/>
                  <a:cs typeface="Arial" charset="0"/>
                </a:rPr>
                <a:t>vDSM</a:t>
              </a:r>
              <a:r>
                <a:rPr lang="en-US" altLang="zh-CN" sz="1400" b="1" dirty="0">
                  <a:solidFill>
                    <a:srgbClr val="00307D"/>
                  </a:solidFill>
                  <a:latin typeface="Arial" charset="0"/>
                  <a:ea typeface="Arial" charset="0"/>
                  <a:cs typeface="Arial" charset="0"/>
                </a:rPr>
                <a:t>, virtual Data Service Module</a:t>
              </a:r>
            </a:p>
            <a:p>
              <a:pPr lvl="0" fontAlgn="base">
                <a:spcBef>
                  <a:spcPct val="0"/>
                </a:spcBef>
                <a:spcAft>
                  <a:spcPct val="0"/>
                </a:spcAft>
              </a:pPr>
              <a:r>
                <a:rPr lang="en-US" altLang="zh-CN" sz="1400" dirty="0">
                  <a:latin typeface="Arial" charset="0"/>
                  <a:ea typeface="Arial" charset="0"/>
                  <a:cs typeface="Arial" charset="0"/>
                </a:rPr>
                <a:t>High speed log forwarding</a:t>
              </a:r>
            </a:p>
          </p:txBody>
        </p:sp>
      </p:grpSp>
      <p:grpSp>
        <p:nvGrpSpPr>
          <p:cNvPr id="6" name="组合 5"/>
          <p:cNvGrpSpPr/>
          <p:nvPr/>
        </p:nvGrpSpPr>
        <p:grpSpPr>
          <a:xfrm>
            <a:off x="636587" y="1354973"/>
            <a:ext cx="4992095" cy="4810331"/>
            <a:chOff x="636587" y="369240"/>
            <a:chExt cx="6334333" cy="5890144"/>
          </a:xfrm>
        </p:grpSpPr>
        <p:pic>
          <p:nvPicPr>
            <p:cNvPr id="40965" name="图片 5"/>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378002" y="1619122"/>
              <a:ext cx="1457790" cy="1550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左右箭头 6"/>
            <p:cNvSpPr/>
            <p:nvPr/>
          </p:nvSpPr>
          <p:spPr bwMode="auto">
            <a:xfrm rot="5400000" flipV="1">
              <a:off x="3649842" y="1148713"/>
              <a:ext cx="655919" cy="307324"/>
            </a:xfrm>
            <a:prstGeom prst="leftRight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latin typeface="Arial" charset="0"/>
                <a:ea typeface="Arial" charset="0"/>
                <a:cs typeface="Arial" charset="0"/>
              </a:endParaRPr>
            </a:p>
          </p:txBody>
        </p:sp>
        <p:sp>
          <p:nvSpPr>
            <p:cNvPr id="8" name="圆角矩形 7"/>
            <p:cNvSpPr/>
            <p:nvPr/>
          </p:nvSpPr>
          <p:spPr bwMode="auto">
            <a:xfrm>
              <a:off x="2560439" y="369240"/>
              <a:ext cx="2784967" cy="554366"/>
            </a:xfrm>
            <a:prstGeom prst="roundRect">
              <a:avLst>
                <a:gd name="adj" fmla="val 8982"/>
              </a:avLst>
            </a:prstGeom>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en-US" altLang="zh-CN" sz="1400" b="1" dirty="0">
                  <a:solidFill>
                    <a:srgbClr val="FFFF00"/>
                  </a:solidFill>
                  <a:latin typeface="Arial" charset="0"/>
                  <a:ea typeface="Arial" charset="0"/>
                  <a:cs typeface="Arial" charset="0"/>
                </a:rPr>
                <a:t>VMware </a:t>
              </a:r>
              <a:r>
                <a:rPr lang="en-US" altLang="zh-CN" sz="1400" b="1" dirty="0" err="1">
                  <a:solidFill>
                    <a:srgbClr val="FFFF00"/>
                  </a:solidFill>
                  <a:latin typeface="Arial" charset="0"/>
                  <a:ea typeface="Arial" charset="0"/>
                  <a:cs typeface="Arial" charset="0"/>
                </a:rPr>
                <a:t>vCenter</a:t>
              </a:r>
              <a:r>
                <a:rPr lang="en-US" altLang="zh-CN" sz="1400" b="1" dirty="0">
                  <a:solidFill>
                    <a:srgbClr val="FFFF00"/>
                  </a:solidFill>
                  <a:latin typeface="Arial" charset="0"/>
                  <a:ea typeface="Arial" charset="0"/>
                  <a:cs typeface="Arial" charset="0"/>
                </a:rPr>
                <a:t> or OpenStack Controller</a:t>
              </a:r>
            </a:p>
          </p:txBody>
        </p:sp>
        <p:grpSp>
          <p:nvGrpSpPr>
            <p:cNvPr id="4" name="组合 3"/>
            <p:cNvGrpSpPr/>
            <p:nvPr/>
          </p:nvGrpSpPr>
          <p:grpSpPr>
            <a:xfrm>
              <a:off x="2553585" y="3156037"/>
              <a:ext cx="3153260" cy="1550963"/>
              <a:chOff x="2553585" y="3156037"/>
              <a:chExt cx="3153260" cy="1550963"/>
            </a:xfrm>
          </p:grpSpPr>
          <p:pic>
            <p:nvPicPr>
              <p:cNvPr id="40983" name="图片 23"/>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249055" y="3156037"/>
                <a:ext cx="1457790" cy="1550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0984" name="图片 24"/>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553585" y="3156037"/>
                <a:ext cx="1457790" cy="1550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26" name="直接箭头连接符 25"/>
              <p:cNvCxnSpPr/>
              <p:nvPr/>
            </p:nvCxnSpPr>
            <p:spPr bwMode="auto">
              <a:xfrm flipV="1">
                <a:off x="3441699" y="4000372"/>
                <a:ext cx="1290638" cy="11112"/>
              </a:xfrm>
              <a:prstGeom prst="straightConnector1">
                <a:avLst/>
              </a:prstGeom>
              <a:ln w="34925">
                <a:solidFill>
                  <a:srgbClr val="FF0000"/>
                </a:solidFill>
                <a:prstDash val="dash"/>
                <a:headEnd type="stealth"/>
                <a:tailEnd type="stealth"/>
              </a:ln>
            </p:spPr>
            <p:style>
              <a:lnRef idx="1">
                <a:schemeClr val="accent1"/>
              </a:lnRef>
              <a:fillRef idx="0">
                <a:schemeClr val="accent1"/>
              </a:fillRef>
              <a:effectRef idx="0">
                <a:schemeClr val="accent1"/>
              </a:effectRef>
              <a:fontRef idx="minor">
                <a:schemeClr val="tx1"/>
              </a:fontRef>
            </p:style>
          </p:cxnSp>
          <p:sp>
            <p:nvSpPr>
              <p:cNvPr id="40986" name="文本框 26"/>
              <p:cNvSpPr txBox="1">
                <a:spLocks noChangeArrowheads="1"/>
              </p:cNvSpPr>
              <p:nvPr/>
            </p:nvSpPr>
            <p:spPr bwMode="auto">
              <a:xfrm>
                <a:off x="3778201" y="4225601"/>
                <a:ext cx="657391" cy="4522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eaLnBrk="1" hangingPunct="1"/>
                <a:r>
                  <a:rPr lang="en-US" altLang="zh-CN" b="1" dirty="0">
                    <a:solidFill>
                      <a:srgbClr val="FF0000"/>
                    </a:solidFill>
                    <a:latin typeface="Arial" charset="0"/>
                    <a:ea typeface="Arial" charset="0"/>
                    <a:cs typeface="Arial" charset="0"/>
                  </a:rPr>
                  <a:t>HA</a:t>
                </a:r>
                <a:endParaRPr lang="zh-CN" altLang="en-US" b="1" dirty="0">
                  <a:solidFill>
                    <a:srgbClr val="FF0000"/>
                  </a:solidFill>
                  <a:latin typeface="Arial" charset="0"/>
                  <a:ea typeface="Arial" charset="0"/>
                  <a:cs typeface="Arial" charset="0"/>
                </a:endParaRPr>
              </a:p>
            </p:txBody>
          </p:sp>
        </p:grpSp>
        <p:grpSp>
          <p:nvGrpSpPr>
            <p:cNvPr id="5" name="组合 4"/>
            <p:cNvGrpSpPr/>
            <p:nvPr/>
          </p:nvGrpSpPr>
          <p:grpSpPr>
            <a:xfrm>
              <a:off x="636587" y="4717538"/>
              <a:ext cx="6334333" cy="1541846"/>
              <a:chOff x="636587" y="4717538"/>
              <a:chExt cx="6334333" cy="1541846"/>
            </a:xfrm>
          </p:grpSpPr>
          <p:grpSp>
            <p:nvGrpSpPr>
              <p:cNvPr id="3" name="组合 2"/>
              <p:cNvGrpSpPr/>
              <p:nvPr/>
            </p:nvGrpSpPr>
            <p:grpSpPr>
              <a:xfrm>
                <a:off x="636587" y="4717538"/>
                <a:ext cx="6334333" cy="1541846"/>
                <a:chOff x="636587" y="4717538"/>
                <a:chExt cx="6334333" cy="1541846"/>
              </a:xfrm>
            </p:grpSpPr>
            <p:pic>
              <p:nvPicPr>
                <p:cNvPr id="40977" name="图片 17"/>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262101" y="4717538"/>
                  <a:ext cx="1457790" cy="15418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0978" name="图片 18"/>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36587" y="4717538"/>
                  <a:ext cx="1457790" cy="15418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0979" name="图片 19"/>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3887616" y="4717538"/>
                  <a:ext cx="1457790" cy="15418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0980" name="图片 20"/>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5513130" y="4717538"/>
                  <a:ext cx="1457790" cy="15418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grpSp>
            <p:nvGrpSpPr>
              <p:cNvPr id="33" name="组合 32"/>
              <p:cNvGrpSpPr/>
              <p:nvPr/>
            </p:nvGrpSpPr>
            <p:grpSpPr>
              <a:xfrm>
                <a:off x="6319848" y="4981246"/>
                <a:ext cx="593869" cy="425285"/>
                <a:chOff x="1421343" y="1350509"/>
                <a:chExt cx="790440" cy="566054"/>
              </a:xfrm>
            </p:grpSpPr>
            <p:grpSp>
              <p:nvGrpSpPr>
                <p:cNvPr id="34" name="组合 33"/>
                <p:cNvGrpSpPr/>
                <p:nvPr/>
              </p:nvGrpSpPr>
              <p:grpSpPr>
                <a:xfrm>
                  <a:off x="1421343" y="1350509"/>
                  <a:ext cx="790440" cy="566054"/>
                  <a:chOff x="1421343" y="1350509"/>
                  <a:chExt cx="790440" cy="566054"/>
                </a:xfrm>
              </p:grpSpPr>
              <p:sp>
                <p:nvSpPr>
                  <p:cNvPr id="36" name="矩形 35"/>
                  <p:cNvSpPr/>
                  <p:nvPr/>
                </p:nvSpPr>
                <p:spPr>
                  <a:xfrm>
                    <a:off x="1631635" y="1350509"/>
                    <a:ext cx="357271" cy="337457"/>
                  </a:xfrm>
                  <a:prstGeom prst="rect">
                    <a:avLst/>
                  </a:prstGeom>
                  <a:solidFill>
                    <a:srgbClr val="FFC000"/>
                  </a:solidFill>
                  <a:ln>
                    <a:noFill/>
                  </a:ln>
                  <a:scene3d>
                    <a:camera prst="isometricTop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charset="0"/>
                      <a:ea typeface="Arial" charset="0"/>
                      <a:cs typeface="Arial" charset="0"/>
                    </a:endParaRPr>
                  </a:p>
                </p:txBody>
              </p:sp>
              <p:sp>
                <p:nvSpPr>
                  <p:cNvPr id="37" name="矩形 36"/>
                  <p:cNvSpPr/>
                  <p:nvPr/>
                </p:nvSpPr>
                <p:spPr>
                  <a:xfrm>
                    <a:off x="1421343" y="1579106"/>
                    <a:ext cx="523081" cy="337457"/>
                  </a:xfrm>
                  <a:prstGeom prst="rect">
                    <a:avLst/>
                  </a:prstGeom>
                  <a:solidFill>
                    <a:srgbClr val="FFC000"/>
                  </a:solidFill>
                  <a:ln>
                    <a:noFill/>
                  </a:ln>
                  <a:scene3d>
                    <a:camera prst="isometricOffAxis1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Arial" charset="0"/>
                      <a:ea typeface="Arial" charset="0"/>
                      <a:cs typeface="Arial" charset="0"/>
                    </a:endParaRPr>
                  </a:p>
                </p:txBody>
              </p:sp>
              <p:sp>
                <p:nvSpPr>
                  <p:cNvPr id="38" name="矩形 37"/>
                  <p:cNvSpPr/>
                  <p:nvPr/>
                </p:nvSpPr>
                <p:spPr>
                  <a:xfrm>
                    <a:off x="1636394" y="1574341"/>
                    <a:ext cx="575389" cy="337457"/>
                  </a:xfrm>
                  <a:prstGeom prst="rect">
                    <a:avLst/>
                  </a:prstGeom>
                  <a:solidFill>
                    <a:srgbClr val="FFC000"/>
                  </a:solidFill>
                  <a:ln>
                    <a:noFill/>
                  </a:ln>
                  <a:scene3d>
                    <a:camera prst="isometricOffAxis2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latin typeface="Arial" charset="0"/>
                      <a:ea typeface="Arial" charset="0"/>
                      <a:cs typeface="Arial" charset="0"/>
                    </a:endParaRPr>
                  </a:p>
                </p:txBody>
              </p:sp>
            </p:grpSp>
            <p:sp>
              <p:nvSpPr>
                <p:cNvPr id="35" name="文本框 34"/>
                <p:cNvSpPr txBox="1"/>
                <p:nvPr/>
              </p:nvSpPr>
              <p:spPr>
                <a:xfrm>
                  <a:off x="1443550" y="1519237"/>
                  <a:ext cx="768233" cy="275884"/>
                </a:xfrm>
                <a:prstGeom prst="rect">
                  <a:avLst/>
                </a:prstGeom>
                <a:noFill/>
              </p:spPr>
              <p:txBody>
                <a:bodyPr wrap="square" rtlCol="0">
                  <a:spAutoFit/>
                </a:bodyPr>
                <a:lstStyle/>
                <a:p>
                  <a:r>
                    <a:rPr lang="en-US" altLang="zh-CN" sz="500" dirty="0" err="1">
                      <a:latin typeface="Arial" charset="0"/>
                      <a:ea typeface="Arial" charset="0"/>
                      <a:cs typeface="Arial" charset="0"/>
                    </a:rPr>
                    <a:t>vDSM</a:t>
                  </a:r>
                  <a:endParaRPr lang="zh-CN" altLang="en-US" sz="500" dirty="0">
                    <a:latin typeface="Arial" charset="0"/>
                    <a:ea typeface="Arial" charset="0"/>
                    <a:cs typeface="Arial" charset="0"/>
                  </a:endParaRPr>
                </a:p>
              </p:txBody>
            </p:sp>
          </p:grpSp>
        </p:grpSp>
      </p:grpSp>
      <p:sp>
        <p:nvSpPr>
          <p:cNvPr id="39" name="灯片编号占位符 38"/>
          <p:cNvSpPr>
            <a:spLocks noGrp="1"/>
          </p:cNvSpPr>
          <p:nvPr>
            <p:ph type="sldNum" sz="quarter" idx="4"/>
          </p:nvPr>
        </p:nvSpPr>
        <p:spPr/>
        <p:txBody>
          <a:bodyPr/>
          <a:lstStyle/>
          <a:p>
            <a:fld id="{E98FCA07-3125-49EB-99F1-64DCEC752C04}" type="slidenum">
              <a:rPr lang="en-US" smtClean="0"/>
              <a:pPr/>
              <a:t>14</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13102443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6125107" y="3004779"/>
            <a:ext cx="2115239" cy="2862758"/>
            <a:chOff x="7814207" y="2733120"/>
            <a:chExt cx="2115239" cy="2862758"/>
          </a:xfrm>
        </p:grpSpPr>
        <p:grpSp>
          <p:nvGrpSpPr>
            <p:cNvPr id="6" name="组合 5"/>
            <p:cNvGrpSpPr/>
            <p:nvPr/>
          </p:nvGrpSpPr>
          <p:grpSpPr>
            <a:xfrm>
              <a:off x="7814207" y="2733120"/>
              <a:ext cx="2115239" cy="2862758"/>
              <a:chOff x="7814207" y="2733120"/>
              <a:chExt cx="2115239" cy="2862758"/>
            </a:xfrm>
          </p:grpSpPr>
          <p:grpSp>
            <p:nvGrpSpPr>
              <p:cNvPr id="5" name="组合 4"/>
              <p:cNvGrpSpPr/>
              <p:nvPr/>
            </p:nvGrpSpPr>
            <p:grpSpPr>
              <a:xfrm>
                <a:off x="7824813" y="2733120"/>
                <a:ext cx="2079846" cy="591427"/>
                <a:chOff x="7824813" y="2733120"/>
                <a:chExt cx="2079846" cy="591427"/>
              </a:xfrm>
            </p:grpSpPr>
            <p:pic>
              <p:nvPicPr>
                <p:cNvPr id="43" name="Picture 17" descr="ICON_VM_basic_flat_R2_Q408_Comm.pn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824813" y="2733120"/>
                  <a:ext cx="516514" cy="590442"/>
                </a:xfrm>
                <a:prstGeom prst="rect">
                  <a:avLst/>
                </a:prstGeom>
                <a:noFill/>
                <a:ln>
                  <a:noFill/>
                  <a:headEnd/>
                  <a:tailEnd/>
                </a:ln>
              </p:spPr>
              <p:style>
                <a:lnRef idx="2">
                  <a:schemeClr val="accent2"/>
                </a:lnRef>
                <a:fillRef idx="1">
                  <a:schemeClr val="lt1"/>
                </a:fillRef>
                <a:effectRef idx="0">
                  <a:schemeClr val="accent2"/>
                </a:effectRef>
                <a:fontRef idx="minor">
                  <a:schemeClr val="dk1"/>
                </a:fontRef>
              </p:style>
            </p:pic>
            <p:pic>
              <p:nvPicPr>
                <p:cNvPr id="39" name="Picture 18" descr="ICON_VM_detail_flat_R2_Q408_Comm.pn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351370" y="2733120"/>
                  <a:ext cx="520456" cy="591427"/>
                </a:xfrm>
                <a:prstGeom prst="rect">
                  <a:avLst/>
                </a:prstGeom>
                <a:noFill/>
                <a:ln w="9525">
                  <a:noFill/>
                  <a:miter lim="800000"/>
                  <a:headEnd/>
                  <a:tailEnd/>
                </a:ln>
              </p:spPr>
            </p:pic>
            <p:pic>
              <p:nvPicPr>
                <p:cNvPr id="41" name="Picture 18" descr="ICON_VM_detail_flat_R2_Q408_Comm.pn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863747" y="2733120"/>
                  <a:ext cx="520456" cy="591427"/>
                </a:xfrm>
                <a:prstGeom prst="rect">
                  <a:avLst/>
                </a:prstGeom>
                <a:noFill/>
                <a:ln w="9525">
                  <a:noFill/>
                  <a:miter lim="800000"/>
                  <a:headEnd/>
                  <a:tailEnd/>
                </a:ln>
              </p:spPr>
            </p:pic>
            <p:pic>
              <p:nvPicPr>
                <p:cNvPr id="42" name="Picture 18" descr="ICON_VM_detail_flat_R2_Q408_Comm.pn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384203" y="2733120"/>
                  <a:ext cx="520456" cy="591427"/>
                </a:xfrm>
                <a:prstGeom prst="rect">
                  <a:avLst/>
                </a:prstGeom>
                <a:noFill/>
                <a:ln w="9525">
                  <a:noFill/>
                  <a:miter lim="800000"/>
                  <a:headEnd/>
                  <a:tailEnd/>
                </a:ln>
              </p:spPr>
            </p:pic>
          </p:grpSp>
          <p:sp>
            <p:nvSpPr>
              <p:cNvPr id="24" name="流程图: 合并 23"/>
              <p:cNvSpPr/>
              <p:nvPr/>
            </p:nvSpPr>
            <p:spPr>
              <a:xfrm>
                <a:off x="7914161" y="4450009"/>
                <a:ext cx="1964904" cy="870333"/>
              </a:xfrm>
              <a:prstGeom prst="flowChartMerge">
                <a:avLst/>
              </a:prstGeom>
              <a:solidFill>
                <a:schemeClr val="accent1">
                  <a:lumMod val="60000"/>
                  <a:lumOff val="40000"/>
                  <a:alpha val="50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zh-CN" altLang="en-US">
                  <a:latin typeface="Arial" charset="0"/>
                  <a:ea typeface="Arial" charset="0"/>
                  <a:cs typeface="Arial" charset="0"/>
                </a:endParaRPr>
              </a:p>
            </p:txBody>
          </p:sp>
          <p:pic>
            <p:nvPicPr>
              <p:cNvPr id="30" name="Picture 15" descr="ICON_Server_Flat_Q109_Comm.pn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982214" y="5033903"/>
                <a:ext cx="1828800" cy="561975"/>
              </a:xfrm>
              <a:prstGeom prst="rect">
                <a:avLst/>
              </a:prstGeom>
              <a:noFill/>
              <a:ln w="9525">
                <a:noFill/>
                <a:miter lim="800000"/>
                <a:headEnd/>
                <a:tailEnd/>
              </a:ln>
            </p:spPr>
          </p:pic>
          <p:sp>
            <p:nvSpPr>
              <p:cNvPr id="31" name="圆角矩形 30"/>
              <p:cNvSpPr/>
              <p:nvPr/>
            </p:nvSpPr>
            <p:spPr>
              <a:xfrm>
                <a:off x="7814207" y="3877133"/>
                <a:ext cx="2115239" cy="572876"/>
              </a:xfrm>
              <a:prstGeom prst="roundRect">
                <a:avLst/>
              </a:prstGeom>
              <a:solidFill>
                <a:schemeClr val="accent1">
                  <a:lumMod val="60000"/>
                  <a:lumOff val="40000"/>
                </a:scheme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latin typeface="Arial" charset="0"/>
                    <a:ea typeface="Arial" charset="0"/>
                    <a:cs typeface="Arial" charset="0"/>
                  </a:rPr>
                  <a:t>Hypervisor</a:t>
                </a:r>
                <a:endParaRPr lang="zh-CN" altLang="en-US" b="1" dirty="0">
                  <a:latin typeface="Arial" charset="0"/>
                  <a:ea typeface="Arial" charset="0"/>
                  <a:cs typeface="Arial" charset="0"/>
                </a:endParaRPr>
              </a:p>
            </p:txBody>
          </p:sp>
          <p:sp>
            <p:nvSpPr>
              <p:cNvPr id="34" name="圆角矩形 33"/>
              <p:cNvSpPr/>
              <p:nvPr/>
            </p:nvSpPr>
            <p:spPr>
              <a:xfrm>
                <a:off x="7814207" y="3269522"/>
                <a:ext cx="2115239" cy="572876"/>
              </a:xfrm>
              <a:prstGeom prst="roundRect">
                <a:avLst/>
              </a:prstGeom>
              <a:solidFill>
                <a:schemeClr val="accent1">
                  <a:lumMod val="60000"/>
                  <a:lumOff val="40000"/>
                </a:scheme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latin typeface="Arial" charset="0"/>
                    <a:ea typeface="Arial" charset="0"/>
                    <a:cs typeface="Arial" charset="0"/>
                  </a:rPr>
                  <a:t>Virtual Networks</a:t>
                </a:r>
                <a:endParaRPr lang="zh-CN" altLang="en-US" b="1" dirty="0">
                  <a:latin typeface="Arial" charset="0"/>
                  <a:ea typeface="Arial" charset="0"/>
                  <a:cs typeface="Arial" charset="0"/>
                </a:endParaRPr>
              </a:p>
            </p:txBody>
          </p:sp>
        </p:grpSp>
        <p:sp>
          <p:nvSpPr>
            <p:cNvPr id="13" name="上下箭头 12"/>
            <p:cNvSpPr/>
            <p:nvPr/>
          </p:nvSpPr>
          <p:spPr>
            <a:xfrm>
              <a:off x="8027899" y="3176160"/>
              <a:ext cx="165253" cy="278249"/>
            </a:xfrm>
            <a:prstGeom prst="upDownArrow">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charset="0"/>
                <a:ea typeface="Arial" charset="0"/>
                <a:cs typeface="Arial" charset="0"/>
              </a:endParaRPr>
            </a:p>
          </p:txBody>
        </p:sp>
        <p:pic>
          <p:nvPicPr>
            <p:cNvPr id="49" name="Picture 23" descr="F:\山石网科\内部文件\icon\新建文件夹\Infranet Icons-0507-46.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945123" y="2760370"/>
              <a:ext cx="322979" cy="4063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58369" name="标题 1"/>
          <p:cNvSpPr>
            <a:spLocks noGrp="1"/>
          </p:cNvSpPr>
          <p:nvPr>
            <p:ph type="title"/>
          </p:nvPr>
        </p:nvSpPr>
        <p:spPr/>
        <p:txBody>
          <a:bodyPr vert="horz" lIns="91440" tIns="45720" rIns="91440" bIns="45720" rtlCol="0" anchor="t">
            <a:normAutofit/>
          </a:bodyPr>
          <a:lstStyle/>
          <a:p>
            <a:r>
              <a:rPr lang="en-US" altLang="zh-CN" b="1" dirty="0">
                <a:latin typeface="Arial" charset="0"/>
                <a:cs typeface="Arial" charset="0"/>
              </a:rPr>
              <a:t>Designed for the Virtual Environment</a:t>
            </a:r>
            <a:endParaRPr lang="zh-CN" altLang="en-US" b="1" dirty="0">
              <a:latin typeface="Arial" charset="0"/>
              <a:cs typeface="Arial" charset="0"/>
            </a:endParaRPr>
          </a:p>
        </p:txBody>
      </p:sp>
      <p:sp>
        <p:nvSpPr>
          <p:cNvPr id="58381" name="文本框 18"/>
          <p:cNvSpPr txBox="1">
            <a:spLocks noChangeArrowheads="1"/>
          </p:cNvSpPr>
          <p:nvPr/>
        </p:nvSpPr>
        <p:spPr bwMode="auto">
          <a:xfrm>
            <a:off x="2428088" y="1551168"/>
            <a:ext cx="1921268" cy="523220"/>
          </a:xfrm>
          <a:prstGeom prst="rect">
            <a:avLst/>
          </a:prstGeom>
          <a:solidFill>
            <a:srgbClr val="C00000"/>
          </a:solidFill>
          <a:ln>
            <a:noFill/>
          </a:ln>
        </p:spPr>
        <p:txBody>
          <a:bodyPr wrap="square">
            <a:spAutoFit/>
          </a:bodyPr>
          <a:lstStyle/>
          <a:p>
            <a:pPr algn="ctr"/>
            <a:r>
              <a:rPr lang="en-US" altLang="zh-CN" sz="1400" dirty="0">
                <a:solidFill>
                  <a:schemeClr val="bg1"/>
                </a:solidFill>
                <a:latin typeface="Arial" charset="0"/>
                <a:ea typeface="Arial" charset="0"/>
                <a:cs typeface="Arial" charset="0"/>
              </a:rPr>
              <a:t>Monitor and secure each VM</a:t>
            </a:r>
            <a:endParaRPr lang="zh-CN" altLang="en-US" sz="1400" dirty="0">
              <a:solidFill>
                <a:schemeClr val="bg1"/>
              </a:solidFill>
              <a:latin typeface="Arial" charset="0"/>
              <a:ea typeface="Arial" charset="0"/>
              <a:cs typeface="Arial" charset="0"/>
            </a:endParaRPr>
          </a:p>
        </p:txBody>
      </p:sp>
      <p:sp>
        <p:nvSpPr>
          <p:cNvPr id="3" name="三角形 2"/>
          <p:cNvSpPr/>
          <p:nvPr/>
        </p:nvSpPr>
        <p:spPr>
          <a:xfrm flipV="1">
            <a:off x="3672634" y="2952380"/>
            <a:ext cx="1535526" cy="310552"/>
          </a:xfrm>
          <a:prstGeom prst="triangle">
            <a:avLst/>
          </a:prstGeom>
          <a:gradFill>
            <a:gsLst>
              <a:gs pos="23000">
                <a:schemeClr val="bg1">
                  <a:alpha val="40000"/>
                </a:schemeClr>
              </a:gs>
              <a:gs pos="91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CN" altLang="en-US" sz="1400">
              <a:solidFill>
                <a:schemeClr val="tx1"/>
              </a:solidFill>
              <a:latin typeface="Arial" charset="0"/>
              <a:ea typeface="Arial" charset="0"/>
              <a:cs typeface="Arial" charset="0"/>
            </a:endParaRPr>
          </a:p>
        </p:txBody>
      </p:sp>
      <p:cxnSp>
        <p:nvCxnSpPr>
          <p:cNvPr id="7" name="直线连接符 6"/>
          <p:cNvCxnSpPr/>
          <p:nvPr/>
        </p:nvCxnSpPr>
        <p:spPr>
          <a:xfrm flipH="1" flipV="1">
            <a:off x="4865713" y="2111434"/>
            <a:ext cx="1205496" cy="82325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8" name="直线连接符 27"/>
          <p:cNvCxnSpPr/>
          <p:nvPr/>
        </p:nvCxnSpPr>
        <p:spPr>
          <a:xfrm flipV="1">
            <a:off x="2428088" y="2113173"/>
            <a:ext cx="2444287" cy="1549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grpSp>
        <p:nvGrpSpPr>
          <p:cNvPr id="14" name="组合 13"/>
          <p:cNvGrpSpPr/>
          <p:nvPr/>
        </p:nvGrpSpPr>
        <p:grpSpPr>
          <a:xfrm>
            <a:off x="5624715" y="4231039"/>
            <a:ext cx="578782" cy="584592"/>
            <a:chOff x="7313815" y="3959380"/>
            <a:chExt cx="578782" cy="584592"/>
          </a:xfrm>
          <a:solidFill>
            <a:srgbClr val="FDC008"/>
          </a:solidFill>
        </p:grpSpPr>
        <p:cxnSp>
          <p:nvCxnSpPr>
            <p:cNvPr id="29" name="直线连接符 6"/>
            <p:cNvCxnSpPr/>
            <p:nvPr/>
          </p:nvCxnSpPr>
          <p:spPr>
            <a:xfrm flipH="1">
              <a:off x="7313815" y="4099563"/>
              <a:ext cx="445803" cy="444409"/>
            </a:xfrm>
            <a:prstGeom prst="line">
              <a:avLst/>
            </a:prstGeom>
            <a:grpFill/>
            <a:ln>
              <a:solidFill>
                <a:schemeClr val="tx1"/>
              </a:solidFill>
            </a:ln>
          </p:spPr>
          <p:style>
            <a:lnRef idx="2">
              <a:schemeClr val="accent1"/>
            </a:lnRef>
            <a:fillRef idx="0">
              <a:schemeClr val="accent1"/>
            </a:fillRef>
            <a:effectRef idx="1">
              <a:schemeClr val="accent1"/>
            </a:effectRef>
            <a:fontRef idx="minor">
              <a:schemeClr val="tx1"/>
            </a:fontRef>
          </p:style>
        </p:cxnSp>
        <p:sp>
          <p:nvSpPr>
            <p:cNvPr id="27" name="椭圆 26"/>
            <p:cNvSpPr/>
            <p:nvPr/>
          </p:nvSpPr>
          <p:spPr>
            <a:xfrm>
              <a:off x="7713966" y="3959380"/>
              <a:ext cx="178631" cy="181695"/>
            </a:xfrm>
            <a:prstGeom prst="ellipse">
              <a:avLst/>
            </a:prstGeom>
            <a:solidFill>
              <a:schemeClr val="accent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latin typeface="Arial" charset="0"/>
                <a:ea typeface="Arial" charset="0"/>
                <a:cs typeface="Arial" charset="0"/>
              </a:endParaRPr>
            </a:p>
          </p:txBody>
        </p:sp>
      </p:grpSp>
      <p:sp>
        <p:nvSpPr>
          <p:cNvPr id="4" name="矩形 3"/>
          <p:cNvSpPr/>
          <p:nvPr/>
        </p:nvSpPr>
        <p:spPr>
          <a:xfrm>
            <a:off x="2645122" y="4721668"/>
            <a:ext cx="2979593" cy="47955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dirty="0">
                <a:solidFill>
                  <a:schemeClr val="bg1"/>
                </a:solidFill>
                <a:latin typeface="Arial" charset="0"/>
                <a:ea typeface="Arial" charset="0"/>
                <a:cs typeface="Arial" charset="0"/>
              </a:rPr>
              <a:t>No plug-in on hypervisor</a:t>
            </a:r>
            <a:endParaRPr lang="zh-CN" altLang="en-US" sz="1400" dirty="0">
              <a:solidFill>
                <a:schemeClr val="bg1"/>
              </a:solidFill>
              <a:latin typeface="Arial" charset="0"/>
              <a:ea typeface="Arial" charset="0"/>
              <a:cs typeface="Arial" charset="0"/>
            </a:endParaRPr>
          </a:p>
        </p:txBody>
      </p:sp>
      <p:sp>
        <p:nvSpPr>
          <p:cNvPr id="35" name="矩形 34"/>
          <p:cNvSpPr/>
          <p:nvPr/>
        </p:nvSpPr>
        <p:spPr>
          <a:xfrm>
            <a:off x="7567742" y="1499755"/>
            <a:ext cx="2909758" cy="634691"/>
          </a:xfrm>
          <a:prstGeom prst="rect">
            <a:avLst/>
          </a:prstGeom>
          <a:solidFill>
            <a:srgbClr val="0070C0"/>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dirty="0">
                <a:solidFill>
                  <a:schemeClr val="bg1"/>
                </a:solidFill>
                <a:latin typeface="Arial" charset="0"/>
                <a:ea typeface="Arial" charset="0"/>
                <a:cs typeface="Arial" charset="0"/>
              </a:rPr>
              <a:t>No</a:t>
            </a:r>
            <a:r>
              <a:rPr lang="zh-CN" altLang="en-US" sz="1400" dirty="0">
                <a:solidFill>
                  <a:schemeClr val="bg1"/>
                </a:solidFill>
                <a:latin typeface="Arial" charset="0"/>
                <a:ea typeface="Arial" charset="0"/>
                <a:cs typeface="Arial" charset="0"/>
              </a:rPr>
              <a:t> </a:t>
            </a:r>
            <a:r>
              <a:rPr lang="en-US" altLang="zh-CN" sz="1400" dirty="0">
                <a:solidFill>
                  <a:schemeClr val="bg1"/>
                </a:solidFill>
                <a:latin typeface="Arial" charset="0"/>
                <a:ea typeface="Arial" charset="0"/>
                <a:cs typeface="Arial" charset="0"/>
              </a:rPr>
              <a:t>interruption to business applications</a:t>
            </a:r>
            <a:endParaRPr lang="zh-CN" altLang="en-US" sz="1400" dirty="0">
              <a:solidFill>
                <a:schemeClr val="bg1"/>
              </a:solidFill>
              <a:latin typeface="Arial" charset="0"/>
              <a:ea typeface="Arial" charset="0"/>
              <a:cs typeface="Arial" charset="0"/>
            </a:endParaRPr>
          </a:p>
        </p:txBody>
      </p:sp>
      <p:sp>
        <p:nvSpPr>
          <p:cNvPr id="37" name="矩形 36"/>
          <p:cNvSpPr/>
          <p:nvPr/>
        </p:nvSpPr>
        <p:spPr>
          <a:xfrm>
            <a:off x="2645122" y="5305563"/>
            <a:ext cx="2979593" cy="340068"/>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dirty="0">
                <a:solidFill>
                  <a:schemeClr val="bg1"/>
                </a:solidFill>
                <a:latin typeface="Arial" charset="0"/>
                <a:ea typeface="Arial" charset="0"/>
                <a:cs typeface="Arial" charset="0"/>
              </a:rPr>
              <a:t>No hardware needed</a:t>
            </a:r>
            <a:endParaRPr lang="zh-CN" altLang="en-US" sz="1400" dirty="0">
              <a:solidFill>
                <a:schemeClr val="bg1"/>
              </a:solidFill>
              <a:latin typeface="Arial" charset="0"/>
              <a:ea typeface="Arial" charset="0"/>
              <a:cs typeface="Arial" charset="0"/>
            </a:endParaRPr>
          </a:p>
        </p:txBody>
      </p:sp>
      <p:cxnSp>
        <p:nvCxnSpPr>
          <p:cNvPr id="38" name="直线连接符 6"/>
          <p:cNvCxnSpPr>
            <a:stCxn id="40" idx="3"/>
            <a:endCxn id="37" idx="3"/>
          </p:cNvCxnSpPr>
          <p:nvPr/>
        </p:nvCxnSpPr>
        <p:spPr>
          <a:xfrm flipH="1">
            <a:off x="5624715" y="5448825"/>
            <a:ext cx="620435" cy="26772"/>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sp>
        <p:nvSpPr>
          <p:cNvPr id="40" name="椭圆 39"/>
          <p:cNvSpPr/>
          <p:nvPr/>
        </p:nvSpPr>
        <p:spPr>
          <a:xfrm>
            <a:off x="6218990" y="5293739"/>
            <a:ext cx="178631" cy="181695"/>
          </a:xfrm>
          <a:prstGeom prst="ellipse">
            <a:avLst/>
          </a:prstGeom>
          <a:solidFill>
            <a:schemeClr val="accent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latin typeface="Arial" charset="0"/>
              <a:ea typeface="Arial" charset="0"/>
              <a:cs typeface="Arial" charset="0"/>
            </a:endParaRPr>
          </a:p>
        </p:txBody>
      </p:sp>
      <p:sp>
        <p:nvSpPr>
          <p:cNvPr id="8" name="矩形 7"/>
          <p:cNvSpPr/>
          <p:nvPr/>
        </p:nvSpPr>
        <p:spPr>
          <a:xfrm>
            <a:off x="6652227" y="2898586"/>
            <a:ext cx="1588119" cy="696635"/>
          </a:xfrm>
          <a:prstGeom prst="rect">
            <a:avLst/>
          </a:prstGeom>
          <a:noFill/>
          <a:ln>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charset="0"/>
              <a:ea typeface="Arial" charset="0"/>
              <a:cs typeface="Arial" charset="0"/>
            </a:endParaRPr>
          </a:p>
        </p:txBody>
      </p:sp>
      <p:grpSp>
        <p:nvGrpSpPr>
          <p:cNvPr id="2" name="组合 1"/>
          <p:cNvGrpSpPr/>
          <p:nvPr/>
        </p:nvGrpSpPr>
        <p:grpSpPr>
          <a:xfrm>
            <a:off x="8121913" y="2128663"/>
            <a:ext cx="580035" cy="823020"/>
            <a:chOff x="9345681" y="2826965"/>
            <a:chExt cx="433250" cy="862430"/>
          </a:xfrm>
          <a:solidFill>
            <a:srgbClr val="FDC008"/>
          </a:solidFill>
        </p:grpSpPr>
        <p:cxnSp>
          <p:nvCxnSpPr>
            <p:cNvPr id="33" name="直线连接符 6"/>
            <p:cNvCxnSpPr/>
            <p:nvPr/>
          </p:nvCxnSpPr>
          <p:spPr>
            <a:xfrm flipH="1">
              <a:off x="9455250" y="2826965"/>
              <a:ext cx="323681" cy="760285"/>
            </a:xfrm>
            <a:prstGeom prst="line">
              <a:avLst/>
            </a:prstGeom>
            <a:grpFill/>
            <a:ln>
              <a:solidFill>
                <a:srgbClr val="000000"/>
              </a:solidFill>
            </a:ln>
          </p:spPr>
          <p:style>
            <a:lnRef idx="2">
              <a:schemeClr val="accent1"/>
            </a:lnRef>
            <a:fillRef idx="0">
              <a:schemeClr val="accent1"/>
            </a:fillRef>
            <a:effectRef idx="1">
              <a:schemeClr val="accent1"/>
            </a:effectRef>
            <a:fontRef idx="minor">
              <a:schemeClr val="tx1"/>
            </a:fontRef>
          </p:style>
        </p:cxnSp>
        <p:sp>
          <p:nvSpPr>
            <p:cNvPr id="32" name="椭圆 31"/>
            <p:cNvSpPr/>
            <p:nvPr/>
          </p:nvSpPr>
          <p:spPr>
            <a:xfrm>
              <a:off x="9345681" y="3507700"/>
              <a:ext cx="178631" cy="181695"/>
            </a:xfrm>
            <a:prstGeom prst="ellipse">
              <a:avLst/>
            </a:prstGeom>
            <a:solidFill>
              <a:schemeClr val="accent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latin typeface="Arial" charset="0"/>
                <a:ea typeface="Arial" charset="0"/>
                <a:cs typeface="Arial" charset="0"/>
              </a:endParaRPr>
            </a:p>
          </p:txBody>
        </p:sp>
      </p:grpSp>
      <p:sp>
        <p:nvSpPr>
          <p:cNvPr id="44" name="矩形 43"/>
          <p:cNvSpPr/>
          <p:nvPr/>
        </p:nvSpPr>
        <p:spPr>
          <a:xfrm>
            <a:off x="6120969" y="2889948"/>
            <a:ext cx="541301" cy="705273"/>
          </a:xfrm>
          <a:prstGeom prst="rect">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charset="0"/>
              <a:ea typeface="Arial" charset="0"/>
              <a:cs typeface="Arial" charset="0"/>
            </a:endParaRPr>
          </a:p>
        </p:txBody>
      </p:sp>
      <p:sp>
        <p:nvSpPr>
          <p:cNvPr id="45" name="矩形 44"/>
          <p:cNvSpPr/>
          <p:nvPr/>
        </p:nvSpPr>
        <p:spPr>
          <a:xfrm>
            <a:off x="2197100" y="2898586"/>
            <a:ext cx="3432378" cy="560993"/>
          </a:xfrm>
          <a:prstGeom prst="rect">
            <a:avLst/>
          </a:prstGeom>
          <a:solidFill>
            <a:srgbClr val="008000"/>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altLang="zh-CN" sz="1400" dirty="0">
                <a:solidFill>
                  <a:schemeClr val="bg1"/>
                </a:solidFill>
                <a:latin typeface="Arial" charset="0"/>
                <a:ea typeface="Arial" charset="0"/>
                <a:cs typeface="Arial" charset="0"/>
              </a:rPr>
              <a:t>Down to virtual network, deployed on each Physical server</a:t>
            </a:r>
            <a:endParaRPr lang="zh-CN" altLang="en-US" sz="1400" dirty="0">
              <a:solidFill>
                <a:schemeClr val="bg1"/>
              </a:solidFill>
              <a:latin typeface="Arial" charset="0"/>
              <a:ea typeface="Arial" charset="0"/>
              <a:cs typeface="Arial" charset="0"/>
            </a:endParaRPr>
          </a:p>
        </p:txBody>
      </p:sp>
      <p:grpSp>
        <p:nvGrpSpPr>
          <p:cNvPr id="46" name="组合 45"/>
          <p:cNvGrpSpPr/>
          <p:nvPr/>
        </p:nvGrpSpPr>
        <p:grpSpPr>
          <a:xfrm>
            <a:off x="5591524" y="3438061"/>
            <a:ext cx="603068" cy="537368"/>
            <a:chOff x="7289529" y="3603707"/>
            <a:chExt cx="603068" cy="537368"/>
          </a:xfrm>
        </p:grpSpPr>
        <p:sp>
          <p:nvSpPr>
            <p:cNvPr id="47" name="椭圆 46"/>
            <p:cNvSpPr/>
            <p:nvPr/>
          </p:nvSpPr>
          <p:spPr>
            <a:xfrm>
              <a:off x="7713966" y="3959380"/>
              <a:ext cx="178631" cy="181695"/>
            </a:xfrm>
            <a:prstGeom prst="ellipse">
              <a:avLst/>
            </a:prstGeom>
            <a:solidFill>
              <a:srgbClr val="00B05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latin typeface="Arial" charset="0"/>
                <a:ea typeface="Arial" charset="0"/>
                <a:cs typeface="Arial" charset="0"/>
              </a:endParaRPr>
            </a:p>
          </p:txBody>
        </p:sp>
        <p:cxnSp>
          <p:nvCxnSpPr>
            <p:cNvPr id="48" name="直线连接符 6"/>
            <p:cNvCxnSpPr>
              <a:stCxn id="47" idx="1"/>
            </p:cNvCxnSpPr>
            <p:nvPr/>
          </p:nvCxnSpPr>
          <p:spPr>
            <a:xfrm flipH="1" flipV="1">
              <a:off x="7289529" y="3603707"/>
              <a:ext cx="450597" cy="382282"/>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grpSp>
      <p:sp>
        <p:nvSpPr>
          <p:cNvPr id="50" name="圆角矩形 49"/>
          <p:cNvSpPr/>
          <p:nvPr/>
        </p:nvSpPr>
        <p:spPr>
          <a:xfrm>
            <a:off x="6127945" y="5794924"/>
            <a:ext cx="2381055" cy="442388"/>
          </a:xfrm>
          <a:prstGeom prst="roundRect">
            <a:avLst/>
          </a:prstGeom>
          <a:solidFill>
            <a:schemeClr val="accent1">
              <a:lumMod val="60000"/>
              <a:lumOff val="40000"/>
            </a:scheme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latin typeface="Arial" charset="0"/>
                <a:ea typeface="Arial" charset="0"/>
                <a:cs typeface="Arial" charset="0"/>
              </a:rPr>
              <a:t>Physical Networks</a:t>
            </a:r>
            <a:endParaRPr lang="zh-CN" altLang="en-US" b="1" dirty="0">
              <a:latin typeface="Arial" charset="0"/>
              <a:ea typeface="Arial" charset="0"/>
              <a:cs typeface="Arial" charset="0"/>
            </a:endParaRPr>
          </a:p>
        </p:txBody>
      </p:sp>
      <p:sp>
        <p:nvSpPr>
          <p:cNvPr id="52" name="矩形 51"/>
          <p:cNvSpPr/>
          <p:nvPr/>
        </p:nvSpPr>
        <p:spPr>
          <a:xfrm>
            <a:off x="2645122" y="5723201"/>
            <a:ext cx="2979593" cy="514111"/>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dirty="0">
                <a:solidFill>
                  <a:schemeClr val="bg1"/>
                </a:solidFill>
                <a:latin typeface="Arial" charset="0"/>
                <a:ea typeface="Arial" charset="0"/>
                <a:cs typeface="Arial" charset="0"/>
              </a:rPr>
              <a:t>No interruption to physical network</a:t>
            </a:r>
            <a:endParaRPr lang="zh-CN" altLang="en-US" sz="1400" dirty="0">
              <a:solidFill>
                <a:schemeClr val="bg1"/>
              </a:solidFill>
              <a:latin typeface="Arial" charset="0"/>
              <a:ea typeface="Arial" charset="0"/>
              <a:cs typeface="Arial" charset="0"/>
            </a:endParaRPr>
          </a:p>
        </p:txBody>
      </p:sp>
      <p:grpSp>
        <p:nvGrpSpPr>
          <p:cNvPr id="54" name="组合 53"/>
          <p:cNvGrpSpPr/>
          <p:nvPr/>
        </p:nvGrpSpPr>
        <p:grpSpPr>
          <a:xfrm>
            <a:off x="5618645" y="5820705"/>
            <a:ext cx="610971" cy="376161"/>
            <a:chOff x="7313816" y="4167811"/>
            <a:chExt cx="610971" cy="376161"/>
          </a:xfrm>
          <a:solidFill>
            <a:srgbClr val="FDC008"/>
          </a:solidFill>
        </p:grpSpPr>
        <p:sp>
          <p:nvSpPr>
            <p:cNvPr id="55" name="椭圆 54"/>
            <p:cNvSpPr/>
            <p:nvPr/>
          </p:nvSpPr>
          <p:spPr>
            <a:xfrm>
              <a:off x="7746156" y="4167811"/>
              <a:ext cx="178631" cy="181695"/>
            </a:xfrm>
            <a:prstGeom prst="ellipse">
              <a:avLst/>
            </a:prstGeom>
            <a:solidFill>
              <a:schemeClr val="accent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latin typeface="Arial" charset="0"/>
                <a:ea typeface="Arial" charset="0"/>
                <a:cs typeface="Arial" charset="0"/>
              </a:endParaRPr>
            </a:p>
          </p:txBody>
        </p:sp>
        <p:cxnSp>
          <p:nvCxnSpPr>
            <p:cNvPr id="56" name="直线连接符 6"/>
            <p:cNvCxnSpPr>
              <a:stCxn id="55" idx="2"/>
            </p:cNvCxnSpPr>
            <p:nvPr/>
          </p:nvCxnSpPr>
          <p:spPr>
            <a:xfrm flipH="1">
              <a:off x="7313816" y="4258659"/>
              <a:ext cx="432340" cy="285313"/>
            </a:xfrm>
            <a:prstGeom prst="line">
              <a:avLst/>
            </a:prstGeom>
            <a:grpFill/>
            <a:ln>
              <a:solidFill>
                <a:srgbClr val="000000"/>
              </a:solidFill>
            </a:ln>
          </p:spPr>
          <p:style>
            <a:lnRef idx="2">
              <a:schemeClr val="accent1"/>
            </a:lnRef>
            <a:fillRef idx="0">
              <a:schemeClr val="accent1"/>
            </a:fillRef>
            <a:effectRef idx="1">
              <a:schemeClr val="accent1"/>
            </a:effectRef>
            <a:fontRef idx="minor">
              <a:schemeClr val="tx1"/>
            </a:fontRef>
          </p:style>
        </p:cxnSp>
      </p:grpSp>
      <p:pic>
        <p:nvPicPr>
          <p:cNvPr id="51" name="Picture 42"/>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386108" y="1315107"/>
            <a:ext cx="922565" cy="974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灯片编号占位符 8"/>
          <p:cNvSpPr>
            <a:spLocks noGrp="1"/>
          </p:cNvSpPr>
          <p:nvPr>
            <p:ph type="sldNum" sz="quarter" idx="4"/>
          </p:nvPr>
        </p:nvSpPr>
        <p:spPr/>
        <p:txBody>
          <a:bodyPr/>
          <a:lstStyle/>
          <a:p>
            <a:fld id="{E98FCA07-3125-49EB-99F1-64DCEC752C04}" type="slidenum">
              <a:rPr lang="en-US" smtClean="0"/>
              <a:pPr/>
              <a:t>15</a:t>
            </a:fld>
            <a:endParaRPr lang="en-US" sz="1152" b="0" spc="0" baseline="0" dirty="0">
              <a:solidFill>
                <a:srgbClr val="000000"/>
              </a:solidFill>
              <a:latin typeface="Arial"/>
              <a:cs typeface="Arial"/>
              <a:rtl val="0"/>
            </a:endParaRPr>
          </a:p>
        </p:txBody>
      </p:sp>
      <p:sp>
        <p:nvSpPr>
          <p:cNvPr id="25" name="椭圆 24"/>
          <p:cNvSpPr/>
          <p:nvPr/>
        </p:nvSpPr>
        <p:spPr>
          <a:xfrm>
            <a:off x="6011993" y="2826446"/>
            <a:ext cx="178631" cy="181695"/>
          </a:xfrm>
          <a:prstGeom prst="ellipse">
            <a:avLst/>
          </a:prstGeom>
          <a:solidFill>
            <a:srgbClr val="C0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latin typeface="Arial" charset="0"/>
              <a:ea typeface="Arial" charset="0"/>
              <a:cs typeface="Arial" charset="0"/>
            </a:endParaRPr>
          </a:p>
        </p:txBody>
      </p:sp>
    </p:spTree>
    <p:extLst>
      <p:ext uri="{BB962C8B-B14F-4D97-AF65-F5344CB8AC3E}">
        <p14:creationId xmlns:p14="http://schemas.microsoft.com/office/powerpoint/2010/main" val="8337800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 name="组 101"/>
          <p:cNvGrpSpPr/>
          <p:nvPr/>
        </p:nvGrpSpPr>
        <p:grpSpPr>
          <a:xfrm>
            <a:off x="7214401" y="1472742"/>
            <a:ext cx="3613042" cy="4487201"/>
            <a:chOff x="7133928" y="753839"/>
            <a:chExt cx="3613042" cy="4487201"/>
          </a:xfrm>
        </p:grpSpPr>
        <p:grpSp>
          <p:nvGrpSpPr>
            <p:cNvPr id="103" name="组 102"/>
            <p:cNvGrpSpPr/>
            <p:nvPr/>
          </p:nvGrpSpPr>
          <p:grpSpPr>
            <a:xfrm>
              <a:off x="7133928" y="3002939"/>
              <a:ext cx="3442664" cy="2238101"/>
              <a:chOff x="6207575" y="1717998"/>
              <a:chExt cx="3442664" cy="2238101"/>
            </a:xfrm>
          </p:grpSpPr>
          <p:pic>
            <p:nvPicPr>
              <p:cNvPr id="108" name="图片 18"/>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264531" y="2382344"/>
                <a:ext cx="995690" cy="11584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9" name="图片 18"/>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91175" y="2407041"/>
                <a:ext cx="995690" cy="11584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0" name="图片 18"/>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654549" y="2407040"/>
                <a:ext cx="995690" cy="11584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1" name="任意形状 110"/>
              <p:cNvSpPr/>
              <p:nvPr/>
            </p:nvSpPr>
            <p:spPr>
              <a:xfrm>
                <a:off x="7952634" y="2096171"/>
                <a:ext cx="847018" cy="519603"/>
              </a:xfrm>
              <a:custGeom>
                <a:avLst/>
                <a:gdLst>
                  <a:gd name="connsiteX0" fmla="*/ 0 w 1240118"/>
                  <a:gd name="connsiteY0" fmla="*/ 452532 h 691591"/>
                  <a:gd name="connsiteX1" fmla="*/ 717176 w 1240118"/>
                  <a:gd name="connsiteY1" fmla="*/ 4297 h 691591"/>
                  <a:gd name="connsiteX2" fmla="*/ 1240118 w 1240118"/>
                  <a:gd name="connsiteY2" fmla="*/ 691591 h 691591"/>
                </a:gdLst>
                <a:ahLst/>
                <a:cxnLst>
                  <a:cxn ang="0">
                    <a:pos x="connsiteX0" y="connsiteY0"/>
                  </a:cxn>
                  <a:cxn ang="0">
                    <a:pos x="connsiteX1" y="connsiteY1"/>
                  </a:cxn>
                  <a:cxn ang="0">
                    <a:pos x="connsiteX2" y="connsiteY2"/>
                  </a:cxn>
                </a:cxnLst>
                <a:rect l="l" t="t" r="r" b="b"/>
                <a:pathLst>
                  <a:path w="1240118" h="691591">
                    <a:moveTo>
                      <a:pt x="0" y="452532"/>
                    </a:moveTo>
                    <a:cubicBezTo>
                      <a:pt x="255245" y="208493"/>
                      <a:pt x="510490" y="-35546"/>
                      <a:pt x="717176" y="4297"/>
                    </a:cubicBezTo>
                    <a:cubicBezTo>
                      <a:pt x="923862" y="44140"/>
                      <a:pt x="1240118" y="691591"/>
                      <a:pt x="1240118" y="691591"/>
                    </a:cubicBezTo>
                  </a:path>
                </a:pathLst>
              </a:custGeom>
              <a:ln>
                <a:solidFill>
                  <a:srgbClr val="FF0000"/>
                </a:solidFill>
                <a:prstDash val="sysDash"/>
                <a:headEnd type="none"/>
                <a:tailEnd type="arrow"/>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zh-CN" altLang="en-US">
                  <a:latin typeface="Arial" charset="0"/>
                  <a:ea typeface="Arial" charset="0"/>
                  <a:cs typeface="Arial" charset="0"/>
                </a:endParaRPr>
              </a:p>
            </p:txBody>
          </p:sp>
          <p:sp>
            <p:nvSpPr>
              <p:cNvPr id="112" name="左右箭头 111"/>
              <p:cNvSpPr/>
              <p:nvPr/>
            </p:nvSpPr>
            <p:spPr>
              <a:xfrm>
                <a:off x="6639249" y="3031117"/>
                <a:ext cx="2626774" cy="179609"/>
              </a:xfrm>
              <a:prstGeom prst="leftRightArrow">
                <a:avLst/>
              </a:prstGeom>
              <a:solidFill>
                <a:srgbClr val="8BD644"/>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latin typeface="Arial" charset="0"/>
                  <a:ea typeface="Arial" charset="0"/>
                  <a:cs typeface="Arial" charset="0"/>
                </a:endParaRPr>
              </a:p>
            </p:txBody>
          </p:sp>
          <p:sp>
            <p:nvSpPr>
              <p:cNvPr id="113" name="文本框 112"/>
              <p:cNvSpPr txBox="1"/>
              <p:nvPr/>
            </p:nvSpPr>
            <p:spPr>
              <a:xfrm>
                <a:off x="6967086" y="3648322"/>
                <a:ext cx="2478564" cy="307777"/>
              </a:xfrm>
              <a:prstGeom prst="rect">
                <a:avLst/>
              </a:prstGeom>
              <a:noFill/>
            </p:spPr>
            <p:txBody>
              <a:bodyPr wrap="none" rtlCol="0">
                <a:spAutoFit/>
              </a:bodyPr>
              <a:lstStyle/>
              <a:p>
                <a:r>
                  <a:rPr kumimoji="1" lang="en-US" altLang="zh-CN" sz="1400" b="1" dirty="0">
                    <a:solidFill>
                      <a:srgbClr val="FF0000"/>
                    </a:solidFill>
                    <a:latin typeface="Arial" charset="0"/>
                    <a:ea typeface="Arial" charset="0"/>
                    <a:cs typeface="Arial" charset="0"/>
                  </a:rPr>
                  <a:t>Non- disruptive protection</a:t>
                </a:r>
                <a:endParaRPr kumimoji="1" lang="zh-CN" altLang="en-US" sz="1400" b="1" dirty="0">
                  <a:solidFill>
                    <a:srgbClr val="FF0000"/>
                  </a:solidFill>
                  <a:latin typeface="Arial" charset="0"/>
                  <a:ea typeface="Arial" charset="0"/>
                  <a:cs typeface="Arial" charset="0"/>
                </a:endParaRPr>
              </a:p>
            </p:txBody>
          </p:sp>
          <p:sp>
            <p:nvSpPr>
              <p:cNvPr id="114" name="任意形状 113"/>
              <p:cNvSpPr/>
              <p:nvPr/>
            </p:nvSpPr>
            <p:spPr>
              <a:xfrm>
                <a:off x="6843319" y="2121780"/>
                <a:ext cx="986855" cy="412674"/>
              </a:xfrm>
              <a:custGeom>
                <a:avLst/>
                <a:gdLst>
                  <a:gd name="connsiteX0" fmla="*/ 25442 w 1444854"/>
                  <a:gd name="connsiteY0" fmla="*/ 537975 h 549269"/>
                  <a:gd name="connsiteX1" fmla="*/ 70266 w 1444854"/>
                  <a:gd name="connsiteY1" fmla="*/ 478210 h 549269"/>
                  <a:gd name="connsiteX2" fmla="*/ 623089 w 1444854"/>
                  <a:gd name="connsiteY2" fmla="*/ 93 h 549269"/>
                  <a:gd name="connsiteX3" fmla="*/ 1444854 w 1444854"/>
                  <a:gd name="connsiteY3" fmla="*/ 433387 h 549269"/>
                  <a:gd name="connsiteX4" fmla="*/ 1444854 w 1444854"/>
                  <a:gd name="connsiteY4" fmla="*/ 433387 h 5492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4854" h="549269">
                    <a:moveTo>
                      <a:pt x="25442" y="537975"/>
                    </a:moveTo>
                    <a:cubicBezTo>
                      <a:pt x="-1950" y="552916"/>
                      <a:pt x="-29342" y="567857"/>
                      <a:pt x="70266" y="478210"/>
                    </a:cubicBezTo>
                    <a:cubicBezTo>
                      <a:pt x="169874" y="388563"/>
                      <a:pt x="393991" y="7563"/>
                      <a:pt x="623089" y="93"/>
                    </a:cubicBezTo>
                    <a:cubicBezTo>
                      <a:pt x="852187" y="-7377"/>
                      <a:pt x="1444854" y="433387"/>
                      <a:pt x="1444854" y="433387"/>
                    </a:cubicBezTo>
                    <a:lnTo>
                      <a:pt x="1444854" y="433387"/>
                    </a:lnTo>
                  </a:path>
                </a:pathLst>
              </a:custGeom>
              <a:ln>
                <a:solidFill>
                  <a:srgbClr val="FF0000"/>
                </a:solidFill>
                <a:prstDash val="sysDash"/>
                <a:headEnd type="none"/>
                <a:tailEnd type="arrow"/>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zh-CN" altLang="en-US">
                  <a:latin typeface="Arial" charset="0"/>
                  <a:ea typeface="Arial" charset="0"/>
                  <a:cs typeface="Arial" charset="0"/>
                </a:endParaRPr>
              </a:p>
            </p:txBody>
          </p:sp>
          <p:grpSp>
            <p:nvGrpSpPr>
              <p:cNvPr id="115" name="组 114"/>
              <p:cNvGrpSpPr/>
              <p:nvPr/>
            </p:nvGrpSpPr>
            <p:grpSpPr>
              <a:xfrm>
                <a:off x="6207575" y="1717998"/>
                <a:ext cx="1102143" cy="516109"/>
                <a:chOff x="702236" y="3765530"/>
                <a:chExt cx="1613647" cy="686941"/>
              </a:xfrm>
            </p:grpSpPr>
            <p:sp>
              <p:nvSpPr>
                <p:cNvPr id="122" name="椭圆 121"/>
                <p:cNvSpPr/>
                <p:nvPr/>
              </p:nvSpPr>
              <p:spPr>
                <a:xfrm>
                  <a:off x="702236" y="4049060"/>
                  <a:ext cx="1613647" cy="403411"/>
                </a:xfrm>
                <a:prstGeom prst="ellipse">
                  <a:avLst/>
                </a:prstGeom>
                <a:noFill/>
                <a:ln w="28575" cmpd="sng">
                  <a:solidFill>
                    <a:srgbClr val="FFFF00"/>
                  </a:solidFill>
                </a:ln>
                <a:effectLst>
                  <a:outerShdw blurRad="40000" dist="23000" dir="5400000" rotWithShape="0">
                    <a:schemeClr val="tx1">
                      <a:alpha val="35000"/>
                    </a:schemeClr>
                  </a:outerShdw>
                  <a:reflection blurRad="6350" stA="50000" endA="300" endPos="55500" dist="76200" dir="5400000" sy="-100000" algn="bl" rotWithShape="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latin typeface="Arial" charset="0"/>
                    <a:ea typeface="Arial" charset="0"/>
                    <a:cs typeface="Arial" charset="0"/>
                  </a:endParaRPr>
                </a:p>
              </p:txBody>
            </p:sp>
            <p:pic>
              <p:nvPicPr>
                <p:cNvPr id="123" name="图片 12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11308" y="3765530"/>
                  <a:ext cx="625385" cy="629065"/>
                </a:xfrm>
                <a:prstGeom prst="rect">
                  <a:avLst/>
                </a:prstGeom>
              </p:spPr>
            </p:pic>
          </p:grpSp>
          <p:grpSp>
            <p:nvGrpSpPr>
              <p:cNvPr id="116" name="组 115"/>
              <p:cNvGrpSpPr/>
              <p:nvPr/>
            </p:nvGrpSpPr>
            <p:grpSpPr>
              <a:xfrm>
                <a:off x="7352579" y="1731468"/>
                <a:ext cx="1102143" cy="516109"/>
                <a:chOff x="702236" y="3765530"/>
                <a:chExt cx="1613647" cy="686941"/>
              </a:xfrm>
            </p:grpSpPr>
            <p:sp>
              <p:nvSpPr>
                <p:cNvPr id="120" name="椭圆 119"/>
                <p:cNvSpPr/>
                <p:nvPr/>
              </p:nvSpPr>
              <p:spPr>
                <a:xfrm>
                  <a:off x="702236" y="4049060"/>
                  <a:ext cx="1613647" cy="403411"/>
                </a:xfrm>
                <a:prstGeom prst="ellipse">
                  <a:avLst/>
                </a:prstGeom>
                <a:noFill/>
                <a:ln w="28575" cmpd="sng">
                  <a:solidFill>
                    <a:srgbClr val="FFFF00"/>
                  </a:solidFill>
                </a:ln>
                <a:effectLst>
                  <a:outerShdw blurRad="40000" dist="23000" dir="5400000" rotWithShape="0">
                    <a:schemeClr val="tx1">
                      <a:alpha val="35000"/>
                    </a:schemeClr>
                  </a:outerShdw>
                  <a:reflection blurRad="6350" stA="50000" endA="300" endPos="55500" dist="76200" dir="5400000" sy="-100000" algn="bl" rotWithShape="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latin typeface="Arial" charset="0"/>
                    <a:ea typeface="Arial" charset="0"/>
                    <a:cs typeface="Arial" charset="0"/>
                  </a:endParaRPr>
                </a:p>
              </p:txBody>
            </p:sp>
            <p:pic>
              <p:nvPicPr>
                <p:cNvPr id="121" name="图片 12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11308" y="3765530"/>
                  <a:ext cx="625385" cy="629065"/>
                </a:xfrm>
                <a:prstGeom prst="rect">
                  <a:avLst/>
                </a:prstGeom>
              </p:spPr>
            </p:pic>
          </p:grpSp>
          <p:grpSp>
            <p:nvGrpSpPr>
              <p:cNvPr id="117" name="组 116"/>
              <p:cNvGrpSpPr/>
              <p:nvPr/>
            </p:nvGrpSpPr>
            <p:grpSpPr>
              <a:xfrm>
                <a:off x="8505749" y="1720243"/>
                <a:ext cx="1102143" cy="516109"/>
                <a:chOff x="702236" y="3765530"/>
                <a:chExt cx="1613647" cy="686941"/>
              </a:xfrm>
            </p:grpSpPr>
            <p:sp>
              <p:nvSpPr>
                <p:cNvPr id="118" name="椭圆 117"/>
                <p:cNvSpPr/>
                <p:nvPr/>
              </p:nvSpPr>
              <p:spPr>
                <a:xfrm>
                  <a:off x="702236" y="4049060"/>
                  <a:ext cx="1613647" cy="403411"/>
                </a:xfrm>
                <a:prstGeom prst="ellipse">
                  <a:avLst/>
                </a:prstGeom>
                <a:noFill/>
                <a:ln w="28575" cmpd="sng">
                  <a:solidFill>
                    <a:srgbClr val="FFFF00"/>
                  </a:solidFill>
                </a:ln>
                <a:effectLst>
                  <a:outerShdw blurRad="40000" dist="23000" dir="5400000" rotWithShape="0">
                    <a:schemeClr val="tx1">
                      <a:alpha val="35000"/>
                    </a:schemeClr>
                  </a:outerShdw>
                  <a:reflection blurRad="6350" stA="50000" endA="300" endPos="55500" dist="76200" dir="5400000" sy="-100000" algn="bl" rotWithShape="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latin typeface="Arial" charset="0"/>
                    <a:ea typeface="Arial" charset="0"/>
                    <a:cs typeface="Arial" charset="0"/>
                  </a:endParaRPr>
                </a:p>
              </p:txBody>
            </p:sp>
            <p:pic>
              <p:nvPicPr>
                <p:cNvPr id="119" name="图片 11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11308" y="3765530"/>
                  <a:ext cx="625385" cy="629065"/>
                </a:xfrm>
                <a:prstGeom prst="rect">
                  <a:avLst/>
                </a:prstGeom>
              </p:spPr>
            </p:pic>
          </p:grpSp>
        </p:grpSp>
        <p:pic>
          <p:nvPicPr>
            <p:cNvPr id="104" name="Picture 19" descr="F:\山石网科\内部文件\icon\新建文件夹\Infranet Icons-0507-42.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620091" y="2057915"/>
              <a:ext cx="573730" cy="4562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5" name="图片 104"/>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364198" y="1699978"/>
              <a:ext cx="1316550" cy="692867"/>
            </a:xfrm>
            <a:prstGeom prst="rect">
              <a:avLst/>
            </a:prstGeom>
            <a:ln w="38100" cap="sq">
              <a:solidFill>
                <a:srgbClr val="000000"/>
              </a:solidFill>
              <a:prstDash val="solid"/>
              <a:miter lim="800000"/>
            </a:ln>
            <a:effectLst>
              <a:outerShdw blurRad="50800" dist="38100" dir="2700000" algn="tl" rotWithShape="0">
                <a:srgbClr val="000000">
                  <a:alpha val="43000"/>
                </a:srgbClr>
              </a:outerShdw>
              <a:reflection blurRad="6350" stA="50000" endA="300" endPos="55500" dist="50800" dir="5400000" sy="-100000" algn="bl" rotWithShape="0"/>
            </a:effectLst>
            <a:scene3d>
              <a:camera prst="isometricRightUp"/>
              <a:lightRig rig="threePt" dir="t"/>
            </a:scene3d>
          </p:spPr>
        </p:pic>
        <p:sp>
          <p:nvSpPr>
            <p:cNvPr id="106" name="文本框 105"/>
            <p:cNvSpPr txBox="1"/>
            <p:nvPr/>
          </p:nvSpPr>
          <p:spPr>
            <a:xfrm>
              <a:off x="7364198" y="753839"/>
              <a:ext cx="3382772" cy="584775"/>
            </a:xfrm>
            <a:prstGeom prst="rect">
              <a:avLst/>
            </a:prstGeom>
            <a:noFill/>
          </p:spPr>
          <p:txBody>
            <a:bodyPr wrap="square" rtlCol="0">
              <a:spAutoFit/>
            </a:bodyPr>
            <a:lstStyle/>
            <a:p>
              <a:r>
                <a:rPr kumimoji="1" lang="en-US" altLang="zh-CN" sz="1600" dirty="0">
                  <a:solidFill>
                    <a:srgbClr val="FF0000"/>
                  </a:solidFill>
                  <a:latin typeface="Arial" charset="0"/>
                  <a:ea typeface="Arial" charset="0"/>
                  <a:cs typeface="Arial" charset="0"/>
                </a:rPr>
                <a:t>Unified Management Interface, Managed as a single appliance</a:t>
              </a:r>
            </a:p>
          </p:txBody>
        </p:sp>
      </p:grpSp>
      <p:cxnSp>
        <p:nvCxnSpPr>
          <p:cNvPr id="157" name="直线连接符 156"/>
          <p:cNvCxnSpPr/>
          <p:nvPr/>
        </p:nvCxnSpPr>
        <p:spPr>
          <a:xfrm flipH="1">
            <a:off x="7833818" y="3132004"/>
            <a:ext cx="896471" cy="612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8" name="直线连接符 157"/>
          <p:cNvCxnSpPr>
            <a:endCxn id="121" idx="0"/>
          </p:cNvCxnSpPr>
          <p:nvPr/>
        </p:nvCxnSpPr>
        <p:spPr>
          <a:xfrm flipH="1">
            <a:off x="8920682" y="3187184"/>
            <a:ext cx="22898" cy="54812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0" name="直线连接符 159"/>
          <p:cNvCxnSpPr>
            <a:endCxn id="119" idx="0"/>
          </p:cNvCxnSpPr>
          <p:nvPr/>
        </p:nvCxnSpPr>
        <p:spPr>
          <a:xfrm>
            <a:off x="9314120" y="3243961"/>
            <a:ext cx="759732" cy="480126"/>
          </a:xfrm>
          <a:prstGeom prst="line">
            <a:avLst/>
          </a:prstGeom>
        </p:spPr>
        <p:style>
          <a:lnRef idx="2">
            <a:schemeClr val="accent1"/>
          </a:lnRef>
          <a:fillRef idx="0">
            <a:schemeClr val="accent1"/>
          </a:fillRef>
          <a:effectRef idx="1">
            <a:schemeClr val="accent1"/>
          </a:effectRef>
          <a:fontRef idx="minor">
            <a:schemeClr val="tx1"/>
          </a:fontRef>
        </p:style>
      </p:cxnSp>
      <p:sp>
        <p:nvSpPr>
          <p:cNvPr id="63" name="圆角矩形 62"/>
          <p:cNvSpPr/>
          <p:nvPr/>
        </p:nvSpPr>
        <p:spPr>
          <a:xfrm>
            <a:off x="921803" y="2100850"/>
            <a:ext cx="2432595" cy="341836"/>
          </a:xfrm>
          <a:prstGeom prst="roundRect">
            <a:avLst/>
          </a:prstGeom>
          <a:solidFill>
            <a:srgbClr val="00307D"/>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400" b="1" dirty="0">
                <a:solidFill>
                  <a:schemeClr val="bg1"/>
                </a:solidFill>
                <a:latin typeface="Arial" charset="0"/>
                <a:ea typeface="Arial" charset="0"/>
                <a:cs typeface="Arial" charset="0"/>
              </a:rPr>
              <a:t>Distributed</a:t>
            </a:r>
            <a:endParaRPr lang="zh-CN" altLang="en-US" sz="1400" b="1" dirty="0">
              <a:solidFill>
                <a:schemeClr val="bg1"/>
              </a:solidFill>
              <a:latin typeface="Arial" charset="0"/>
              <a:ea typeface="Arial" charset="0"/>
              <a:cs typeface="Arial" charset="0"/>
            </a:endParaRPr>
          </a:p>
        </p:txBody>
      </p:sp>
      <p:sp>
        <p:nvSpPr>
          <p:cNvPr id="64" name="圆角矩形 63"/>
          <p:cNvSpPr/>
          <p:nvPr/>
        </p:nvSpPr>
        <p:spPr>
          <a:xfrm>
            <a:off x="917631" y="3471097"/>
            <a:ext cx="2436768" cy="341836"/>
          </a:xfrm>
          <a:prstGeom prst="roundRect">
            <a:avLst/>
          </a:prstGeom>
          <a:solidFill>
            <a:srgbClr val="00307D"/>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400" b="1" dirty="0">
                <a:solidFill>
                  <a:schemeClr val="bg1"/>
                </a:solidFill>
                <a:latin typeface="Arial" charset="0"/>
                <a:ea typeface="Arial" charset="0"/>
                <a:cs typeface="Arial" charset="0"/>
              </a:rPr>
              <a:t>VM level</a:t>
            </a:r>
            <a:endParaRPr lang="zh-CN" altLang="en-US" sz="1400" b="1" dirty="0">
              <a:solidFill>
                <a:schemeClr val="bg1"/>
              </a:solidFill>
              <a:latin typeface="Arial" charset="0"/>
              <a:ea typeface="Arial" charset="0"/>
              <a:cs typeface="Arial" charset="0"/>
            </a:endParaRPr>
          </a:p>
        </p:txBody>
      </p:sp>
      <p:sp>
        <p:nvSpPr>
          <p:cNvPr id="3" name="矩形 2"/>
          <p:cNvSpPr/>
          <p:nvPr/>
        </p:nvSpPr>
        <p:spPr>
          <a:xfrm>
            <a:off x="944922" y="2451386"/>
            <a:ext cx="2400779" cy="826396"/>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 typeface="Arial"/>
              <a:buChar char="•"/>
            </a:pPr>
            <a:r>
              <a:rPr kumimoji="1" lang="en-US" altLang="zh-CN" sz="1400" dirty="0">
                <a:solidFill>
                  <a:schemeClr val="tx1"/>
                </a:solidFill>
                <a:latin typeface="Arial" charset="0"/>
                <a:ea typeface="Arial" charset="0"/>
                <a:cs typeface="Arial" charset="0"/>
              </a:rPr>
              <a:t>Distributed</a:t>
            </a:r>
            <a:r>
              <a:rPr kumimoji="1" lang="zh-CN" altLang="en-US" sz="1400" dirty="0">
                <a:solidFill>
                  <a:schemeClr val="tx1"/>
                </a:solidFill>
                <a:latin typeface="Arial" charset="0"/>
                <a:ea typeface="Arial" charset="0"/>
                <a:cs typeface="Arial" charset="0"/>
              </a:rPr>
              <a:t> </a:t>
            </a:r>
            <a:r>
              <a:rPr kumimoji="1" lang="en-US" altLang="zh-CN" sz="1400" dirty="0">
                <a:solidFill>
                  <a:schemeClr val="tx1"/>
                </a:solidFill>
                <a:latin typeface="Arial" charset="0"/>
                <a:ea typeface="Arial" charset="0"/>
                <a:cs typeface="Arial" charset="0"/>
              </a:rPr>
              <a:t>deployment</a:t>
            </a:r>
          </a:p>
          <a:p>
            <a:pPr marL="285750" indent="-285750">
              <a:buFont typeface="Arial"/>
              <a:buChar char="•"/>
            </a:pPr>
            <a:r>
              <a:rPr kumimoji="1" lang="en-US" altLang="zh-CN" sz="1400" dirty="0">
                <a:solidFill>
                  <a:schemeClr val="tx1"/>
                </a:solidFill>
                <a:latin typeface="Arial" charset="0"/>
                <a:ea typeface="Arial" charset="0"/>
                <a:cs typeface="Arial" charset="0"/>
              </a:rPr>
              <a:t>Centralized management</a:t>
            </a:r>
            <a:endParaRPr kumimoji="1" lang="zh-CN" altLang="en-US" sz="1400" dirty="0">
              <a:solidFill>
                <a:schemeClr val="tx1"/>
              </a:solidFill>
              <a:latin typeface="Arial" charset="0"/>
              <a:ea typeface="Arial" charset="0"/>
              <a:cs typeface="Arial" charset="0"/>
            </a:endParaRPr>
          </a:p>
        </p:txBody>
      </p:sp>
      <p:sp>
        <p:nvSpPr>
          <p:cNvPr id="66" name="矩形 65"/>
          <p:cNvSpPr/>
          <p:nvPr/>
        </p:nvSpPr>
        <p:spPr>
          <a:xfrm>
            <a:off x="935301" y="3814179"/>
            <a:ext cx="2400779" cy="1204629"/>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marL="342900" indent="-342900">
              <a:buFont typeface="Arial"/>
              <a:buChar char="•"/>
            </a:pPr>
            <a:r>
              <a:rPr lang="en-US" altLang="zh-CN" sz="1400" dirty="0" err="1">
                <a:solidFill>
                  <a:srgbClr val="000000"/>
                </a:solidFill>
                <a:latin typeface="Arial" charset="0"/>
                <a:ea typeface="Arial" charset="0"/>
                <a:cs typeface="Arial" charset="0"/>
              </a:rPr>
              <a:t>vSSM</a:t>
            </a:r>
            <a:r>
              <a:rPr lang="en-US" altLang="zh-CN" sz="1400" dirty="0">
                <a:solidFill>
                  <a:srgbClr val="000000"/>
                </a:solidFill>
                <a:latin typeface="Arial" charset="0"/>
                <a:ea typeface="Arial" charset="0"/>
                <a:cs typeface="Arial" charset="0"/>
              </a:rPr>
              <a:t> on each server</a:t>
            </a:r>
          </a:p>
          <a:p>
            <a:pPr marL="342900" indent="-342900">
              <a:buFont typeface="Arial"/>
              <a:buChar char="•"/>
            </a:pPr>
            <a:r>
              <a:rPr lang="en-US" altLang="zh-CN" sz="1400" dirty="0">
                <a:solidFill>
                  <a:srgbClr val="000000"/>
                </a:solidFill>
                <a:latin typeface="Arial" charset="0"/>
                <a:ea typeface="Arial" charset="0"/>
                <a:cs typeface="Arial" charset="0"/>
              </a:rPr>
              <a:t>Monitor traffic between VMs</a:t>
            </a:r>
          </a:p>
        </p:txBody>
      </p:sp>
      <p:sp>
        <p:nvSpPr>
          <p:cNvPr id="67" name="圆角矩形 66"/>
          <p:cNvSpPr/>
          <p:nvPr/>
        </p:nvSpPr>
        <p:spPr>
          <a:xfrm>
            <a:off x="3844845" y="2101189"/>
            <a:ext cx="2436768" cy="341836"/>
          </a:xfrm>
          <a:prstGeom prst="roundRect">
            <a:avLst/>
          </a:prstGeom>
          <a:solidFill>
            <a:srgbClr val="00307D"/>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400" b="1" dirty="0">
                <a:solidFill>
                  <a:schemeClr val="bg1"/>
                </a:solidFill>
                <a:latin typeface="Arial" charset="0"/>
                <a:ea typeface="Arial" charset="0"/>
                <a:cs typeface="Arial" charset="0"/>
              </a:rPr>
              <a:t>Scalability</a:t>
            </a:r>
            <a:endParaRPr lang="zh-CN" altLang="en-US" sz="1400" b="1" dirty="0">
              <a:solidFill>
                <a:schemeClr val="bg1"/>
              </a:solidFill>
              <a:latin typeface="Arial" charset="0"/>
              <a:ea typeface="Arial" charset="0"/>
              <a:cs typeface="Arial" charset="0"/>
            </a:endParaRPr>
          </a:p>
        </p:txBody>
      </p:sp>
      <p:sp>
        <p:nvSpPr>
          <p:cNvPr id="68" name="矩形 67"/>
          <p:cNvSpPr/>
          <p:nvPr/>
        </p:nvSpPr>
        <p:spPr>
          <a:xfrm>
            <a:off x="3872136" y="2438507"/>
            <a:ext cx="2400779" cy="856672"/>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 typeface="Arial" panose="020B0604020202020204" pitchFamily="34" charset="0"/>
              <a:buChar char="•"/>
            </a:pPr>
            <a:r>
              <a:rPr lang="en-US" altLang="zh-CN" sz="1400" dirty="0">
                <a:solidFill>
                  <a:srgbClr val="000000"/>
                </a:solidFill>
                <a:latin typeface="Arial" charset="0"/>
                <a:ea typeface="Arial" charset="0"/>
                <a:cs typeface="Arial" charset="0"/>
              </a:rPr>
              <a:t>Scale up or down</a:t>
            </a:r>
          </a:p>
          <a:p>
            <a:pPr marL="285750" indent="-285750">
              <a:buFont typeface="Arial" panose="020B0604020202020204" pitchFamily="34" charset="0"/>
              <a:buChar char="•"/>
            </a:pPr>
            <a:r>
              <a:rPr lang="en-US" altLang="zh-CN" sz="1400" dirty="0">
                <a:solidFill>
                  <a:srgbClr val="000000"/>
                </a:solidFill>
                <a:latin typeface="Arial" charset="0"/>
                <a:ea typeface="Arial" charset="0"/>
                <a:cs typeface="Arial" charset="0"/>
              </a:rPr>
              <a:t>Ease of deployment</a:t>
            </a:r>
          </a:p>
        </p:txBody>
      </p:sp>
      <p:sp>
        <p:nvSpPr>
          <p:cNvPr id="69" name="圆角矩形 68"/>
          <p:cNvSpPr/>
          <p:nvPr/>
        </p:nvSpPr>
        <p:spPr>
          <a:xfrm>
            <a:off x="3862242" y="3466917"/>
            <a:ext cx="2436768" cy="341836"/>
          </a:xfrm>
          <a:prstGeom prst="roundRect">
            <a:avLst/>
          </a:prstGeom>
          <a:solidFill>
            <a:srgbClr val="00307D"/>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400" b="1" dirty="0">
                <a:solidFill>
                  <a:schemeClr val="bg1"/>
                </a:solidFill>
                <a:latin typeface="Arial" charset="0"/>
                <a:ea typeface="Arial" charset="0"/>
                <a:cs typeface="Arial" charset="0"/>
              </a:rPr>
              <a:t>Synchronization</a:t>
            </a:r>
            <a:endParaRPr lang="zh-CN" altLang="en-US" sz="1400" b="1" dirty="0">
              <a:solidFill>
                <a:schemeClr val="bg1"/>
              </a:solidFill>
              <a:latin typeface="Arial" charset="0"/>
              <a:ea typeface="Arial" charset="0"/>
              <a:cs typeface="Arial" charset="0"/>
            </a:endParaRPr>
          </a:p>
        </p:txBody>
      </p:sp>
      <p:sp>
        <p:nvSpPr>
          <p:cNvPr id="70" name="矩形 69"/>
          <p:cNvSpPr/>
          <p:nvPr/>
        </p:nvSpPr>
        <p:spPr>
          <a:xfrm>
            <a:off x="3880236" y="3814741"/>
            <a:ext cx="2400779" cy="1204629"/>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marL="342900" indent="-342900">
              <a:buFont typeface="Arial"/>
              <a:buChar char="•"/>
            </a:pPr>
            <a:r>
              <a:rPr lang="en-US" altLang="zh-CN" sz="1400" dirty="0">
                <a:solidFill>
                  <a:srgbClr val="000000"/>
                </a:solidFill>
                <a:latin typeface="Arial" charset="0"/>
                <a:ea typeface="Arial" charset="0"/>
                <a:cs typeface="Arial" charset="0"/>
              </a:rPr>
              <a:t>Session</a:t>
            </a:r>
          </a:p>
          <a:p>
            <a:pPr marL="342900" indent="-342900">
              <a:buFont typeface="Arial"/>
              <a:buChar char="•"/>
            </a:pPr>
            <a:r>
              <a:rPr lang="en-US" altLang="zh-CN" sz="1400" dirty="0">
                <a:solidFill>
                  <a:srgbClr val="000000"/>
                </a:solidFill>
                <a:latin typeface="Arial" charset="0"/>
                <a:ea typeface="Arial" charset="0"/>
                <a:cs typeface="Arial" charset="0"/>
              </a:rPr>
              <a:t>Policy</a:t>
            </a:r>
          </a:p>
        </p:txBody>
      </p:sp>
      <p:sp>
        <p:nvSpPr>
          <p:cNvPr id="71" name="矩形 70"/>
          <p:cNvSpPr/>
          <p:nvPr/>
        </p:nvSpPr>
        <p:spPr>
          <a:xfrm>
            <a:off x="6842842" y="1472742"/>
            <a:ext cx="4149702" cy="4620554"/>
          </a:xfrm>
          <a:prstGeom prst="rect">
            <a:avLst/>
          </a:prstGeom>
          <a:noFill/>
          <a:ln>
            <a:solidFill>
              <a:srgbClr val="0080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latin typeface="Arial" charset="0"/>
              <a:ea typeface="Arial" charset="0"/>
              <a:cs typeface="Arial" charset="0"/>
            </a:endParaRPr>
          </a:p>
        </p:txBody>
      </p:sp>
      <p:sp>
        <p:nvSpPr>
          <p:cNvPr id="5" name="Title 4">
            <a:extLst>
              <a:ext uri="{FF2B5EF4-FFF2-40B4-BE49-F238E27FC236}">
                <a16:creationId xmlns="" xmlns:a16="http://schemas.microsoft.com/office/drawing/2014/main" id="{66489B08-05F6-3B42-A11B-E6AB481EB812}"/>
              </a:ext>
            </a:extLst>
          </p:cNvPr>
          <p:cNvSpPr>
            <a:spLocks noGrp="1"/>
          </p:cNvSpPr>
          <p:nvPr>
            <p:ph type="title"/>
          </p:nvPr>
        </p:nvSpPr>
        <p:spPr/>
        <p:txBody>
          <a:bodyPr>
            <a:normAutofit/>
          </a:bodyPr>
          <a:lstStyle/>
          <a:p>
            <a:r>
              <a:rPr lang="en-US" altLang="zh-CN" dirty="0"/>
              <a:t>Fully</a:t>
            </a:r>
            <a:r>
              <a:rPr lang="zh-CN" altLang="en-US" dirty="0"/>
              <a:t> </a:t>
            </a:r>
            <a:r>
              <a:rPr lang="en-US" altLang="zh-CN" dirty="0"/>
              <a:t>Distributed</a:t>
            </a:r>
            <a:endParaRPr lang="en-US" dirty="0"/>
          </a:p>
        </p:txBody>
      </p:sp>
      <p:sp>
        <p:nvSpPr>
          <p:cNvPr id="2" name="灯片编号占位符 1"/>
          <p:cNvSpPr>
            <a:spLocks noGrp="1"/>
          </p:cNvSpPr>
          <p:nvPr>
            <p:ph type="sldNum" sz="quarter" idx="4"/>
          </p:nvPr>
        </p:nvSpPr>
        <p:spPr/>
        <p:txBody>
          <a:bodyPr/>
          <a:lstStyle/>
          <a:p>
            <a:fld id="{E98FCA07-3125-49EB-99F1-64DCEC752C04}" type="slidenum">
              <a:rPr lang="en-US" smtClean="0"/>
              <a:pPr/>
              <a:t>16</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41489067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 name="组 48"/>
          <p:cNvGrpSpPr/>
          <p:nvPr/>
        </p:nvGrpSpPr>
        <p:grpSpPr>
          <a:xfrm>
            <a:off x="766148" y="4620030"/>
            <a:ext cx="2432595" cy="1176932"/>
            <a:chOff x="5189106" y="3367873"/>
            <a:chExt cx="2432595" cy="1176932"/>
          </a:xfrm>
        </p:grpSpPr>
        <p:sp>
          <p:nvSpPr>
            <p:cNvPr id="28" name="圆角矩形 27"/>
            <p:cNvSpPr/>
            <p:nvPr/>
          </p:nvSpPr>
          <p:spPr>
            <a:xfrm>
              <a:off x="5189106" y="3367873"/>
              <a:ext cx="2432595" cy="341836"/>
            </a:xfrm>
            <a:prstGeom prst="roundRect">
              <a:avLst/>
            </a:prstGeom>
            <a:solidFill>
              <a:srgbClr val="00307D"/>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400" b="1" dirty="0">
                  <a:solidFill>
                    <a:schemeClr val="bg1"/>
                  </a:solidFill>
                  <a:latin typeface="Arial" panose="020B0604020202020204" pitchFamily="34" charset="0"/>
                  <a:ea typeface="Arial" charset="0"/>
                  <a:cs typeface="Arial" panose="020B0604020202020204" pitchFamily="34" charset="0"/>
                </a:rPr>
                <a:t>Non-Disruptive</a:t>
              </a:r>
              <a:endParaRPr lang="zh-CN" altLang="en-US" sz="1400" b="1" dirty="0">
                <a:solidFill>
                  <a:schemeClr val="bg1"/>
                </a:solidFill>
                <a:latin typeface="Arial" panose="020B0604020202020204" pitchFamily="34" charset="0"/>
                <a:ea typeface="Arial" charset="0"/>
                <a:cs typeface="Arial" panose="020B0604020202020204" pitchFamily="34" charset="0"/>
              </a:endParaRPr>
            </a:p>
          </p:txBody>
        </p:sp>
        <p:sp>
          <p:nvSpPr>
            <p:cNvPr id="30" name="矩形 29"/>
            <p:cNvSpPr/>
            <p:nvPr/>
          </p:nvSpPr>
          <p:spPr>
            <a:xfrm>
              <a:off x="5212225" y="3718409"/>
              <a:ext cx="2400779" cy="826396"/>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 typeface="Arial"/>
                <a:buChar char="•"/>
              </a:pPr>
              <a:r>
                <a:rPr kumimoji="1" lang="en-US" altLang="zh-CN" sz="1400" dirty="0">
                  <a:solidFill>
                    <a:schemeClr val="tx1"/>
                  </a:solidFill>
                  <a:latin typeface="Arial" panose="020B0604020202020204" pitchFamily="34" charset="0"/>
                  <a:ea typeface="Arial" charset="0"/>
                  <a:cs typeface="Arial" panose="020B0604020202020204" pitchFamily="34" charset="0"/>
                </a:rPr>
                <a:t>L2/ </a:t>
              </a:r>
              <a:r>
                <a:rPr kumimoji="1" lang="en-US" altLang="zh-CN" sz="1400" dirty="0" smtClean="0">
                  <a:solidFill>
                    <a:schemeClr val="tx1"/>
                  </a:solidFill>
                  <a:latin typeface="Arial" panose="020B0604020202020204" pitchFamily="34" charset="0"/>
                  <a:ea typeface="Arial" charset="0"/>
                  <a:cs typeface="Arial" panose="020B0604020202020204" pitchFamily="34" charset="0"/>
                </a:rPr>
                <a:t>L3 </a:t>
              </a:r>
              <a:r>
                <a:rPr kumimoji="1" lang="en-US" altLang="zh-CN" sz="1400" dirty="0">
                  <a:solidFill>
                    <a:schemeClr val="tx1"/>
                  </a:solidFill>
                  <a:latin typeface="Arial" panose="020B0604020202020204" pitchFamily="34" charset="0"/>
                  <a:ea typeface="Arial" charset="0"/>
                  <a:cs typeface="Arial" panose="020B0604020202020204" pitchFamily="34" charset="0"/>
                </a:rPr>
                <a:t>deployment</a:t>
              </a:r>
            </a:p>
            <a:p>
              <a:pPr marL="285750" indent="-285750">
                <a:buFont typeface="Arial"/>
                <a:buChar char="•"/>
              </a:pPr>
              <a:r>
                <a:rPr kumimoji="1" lang="en-US" altLang="zh-CN" sz="1400" dirty="0">
                  <a:solidFill>
                    <a:schemeClr val="tx1"/>
                  </a:solidFill>
                  <a:latin typeface="Arial" panose="020B0604020202020204" pitchFamily="34" charset="0"/>
                  <a:ea typeface="Arial" charset="0"/>
                  <a:cs typeface="Arial" panose="020B0604020202020204" pitchFamily="34" charset="0"/>
                </a:rPr>
                <a:t>TAP or inline transparent mode</a:t>
              </a:r>
              <a:endParaRPr kumimoji="1" lang="zh-CN" altLang="en-US" sz="1400" dirty="0">
                <a:solidFill>
                  <a:schemeClr val="tx1"/>
                </a:solidFill>
                <a:latin typeface="Arial" panose="020B0604020202020204" pitchFamily="34" charset="0"/>
                <a:ea typeface="Arial" charset="0"/>
                <a:cs typeface="Arial" panose="020B0604020202020204" pitchFamily="34" charset="0"/>
              </a:endParaRPr>
            </a:p>
          </p:txBody>
        </p:sp>
      </p:grpSp>
      <p:grpSp>
        <p:nvGrpSpPr>
          <p:cNvPr id="51" name="组 50"/>
          <p:cNvGrpSpPr/>
          <p:nvPr/>
        </p:nvGrpSpPr>
        <p:grpSpPr>
          <a:xfrm>
            <a:off x="5869560" y="4620029"/>
            <a:ext cx="2436768" cy="1194328"/>
            <a:chOff x="5184934" y="4738120"/>
            <a:chExt cx="2436768" cy="1563863"/>
          </a:xfrm>
        </p:grpSpPr>
        <p:sp>
          <p:nvSpPr>
            <p:cNvPr id="29" name="圆角矩形 28"/>
            <p:cNvSpPr/>
            <p:nvPr/>
          </p:nvSpPr>
          <p:spPr>
            <a:xfrm>
              <a:off x="5184934" y="4738120"/>
              <a:ext cx="2436768" cy="458966"/>
            </a:xfrm>
            <a:prstGeom prst="roundRect">
              <a:avLst/>
            </a:prstGeom>
            <a:solidFill>
              <a:srgbClr val="00307D"/>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400" b="1" dirty="0">
                  <a:solidFill>
                    <a:schemeClr val="bg1"/>
                  </a:solidFill>
                  <a:latin typeface="Arial" panose="020B0604020202020204" pitchFamily="34" charset="0"/>
                  <a:ea typeface="Arial" charset="0"/>
                  <a:cs typeface="Arial" panose="020B0604020202020204" pitchFamily="34" charset="0"/>
                </a:rPr>
                <a:t>Monitor and Protect</a:t>
              </a:r>
              <a:endParaRPr lang="zh-CN" altLang="en-US" sz="1400" b="1" dirty="0">
                <a:solidFill>
                  <a:schemeClr val="bg1"/>
                </a:solidFill>
                <a:latin typeface="Arial" panose="020B0604020202020204" pitchFamily="34" charset="0"/>
                <a:ea typeface="Arial" charset="0"/>
                <a:cs typeface="Arial" panose="020B0604020202020204" pitchFamily="34" charset="0"/>
              </a:endParaRPr>
            </a:p>
          </p:txBody>
        </p:sp>
        <p:sp>
          <p:nvSpPr>
            <p:cNvPr id="31" name="矩形 30"/>
            <p:cNvSpPr/>
            <p:nvPr/>
          </p:nvSpPr>
          <p:spPr>
            <a:xfrm>
              <a:off x="5199353" y="5197082"/>
              <a:ext cx="2400779" cy="1104901"/>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marL="342900" indent="-342900">
                <a:buFont typeface="Arial"/>
                <a:buChar char="•"/>
              </a:pPr>
              <a:r>
                <a:rPr lang="en-US" altLang="zh-CN" sz="1400" dirty="0">
                  <a:solidFill>
                    <a:srgbClr val="000000"/>
                  </a:solidFill>
                  <a:latin typeface="Arial" panose="020B0604020202020204" pitchFamily="34" charset="0"/>
                  <a:ea typeface="Arial" charset="0"/>
                  <a:cs typeface="Arial" panose="020B0604020202020204" pitchFamily="34" charset="0"/>
                </a:rPr>
                <a:t>VM traffic monitor </a:t>
              </a:r>
            </a:p>
            <a:p>
              <a:pPr marL="342900" indent="-342900">
                <a:buFont typeface="Arial"/>
                <a:buChar char="•"/>
              </a:pPr>
              <a:r>
                <a:rPr lang="en-US" altLang="zh-CN" sz="1400" dirty="0">
                  <a:solidFill>
                    <a:srgbClr val="000000"/>
                  </a:solidFill>
                  <a:latin typeface="Arial" panose="020B0604020202020204" pitchFamily="34" charset="0"/>
                  <a:ea typeface="Arial" charset="0"/>
                  <a:cs typeface="Arial" panose="020B0604020202020204" pitchFamily="34" charset="0"/>
                </a:rPr>
                <a:t>Threat detection and prevention</a:t>
              </a:r>
            </a:p>
          </p:txBody>
        </p:sp>
      </p:grpSp>
      <p:grpSp>
        <p:nvGrpSpPr>
          <p:cNvPr id="50" name="组 49"/>
          <p:cNvGrpSpPr/>
          <p:nvPr/>
        </p:nvGrpSpPr>
        <p:grpSpPr>
          <a:xfrm>
            <a:off x="3316169" y="4620369"/>
            <a:ext cx="2436768" cy="1193990"/>
            <a:chOff x="8112148" y="3368212"/>
            <a:chExt cx="2436768" cy="1193990"/>
          </a:xfrm>
        </p:grpSpPr>
        <p:sp>
          <p:nvSpPr>
            <p:cNvPr id="32" name="圆角矩形 31"/>
            <p:cNvSpPr/>
            <p:nvPr/>
          </p:nvSpPr>
          <p:spPr>
            <a:xfrm>
              <a:off x="8112148" y="3368212"/>
              <a:ext cx="2436768" cy="341836"/>
            </a:xfrm>
            <a:prstGeom prst="roundRect">
              <a:avLst/>
            </a:prstGeom>
            <a:solidFill>
              <a:srgbClr val="00307D"/>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400" b="1" dirty="0">
                  <a:solidFill>
                    <a:schemeClr val="bg1"/>
                  </a:solidFill>
                  <a:latin typeface="Arial" panose="020B0604020202020204" pitchFamily="34" charset="0"/>
                  <a:ea typeface="Arial" charset="0"/>
                  <a:cs typeface="Arial" panose="020B0604020202020204" pitchFamily="34" charset="0"/>
                </a:rPr>
                <a:t>Virtualization Support</a:t>
              </a:r>
              <a:endParaRPr lang="zh-CN" altLang="en-US" sz="1400" b="1" dirty="0">
                <a:solidFill>
                  <a:schemeClr val="bg1"/>
                </a:solidFill>
                <a:latin typeface="Arial" panose="020B0604020202020204" pitchFamily="34" charset="0"/>
                <a:ea typeface="Arial" charset="0"/>
                <a:cs typeface="Arial" panose="020B0604020202020204" pitchFamily="34" charset="0"/>
              </a:endParaRPr>
            </a:p>
          </p:txBody>
        </p:sp>
        <p:sp>
          <p:nvSpPr>
            <p:cNvPr id="33" name="矩形 32"/>
            <p:cNvSpPr/>
            <p:nvPr/>
          </p:nvSpPr>
          <p:spPr>
            <a:xfrm>
              <a:off x="8139439" y="3705530"/>
              <a:ext cx="2400779" cy="856672"/>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 typeface="Arial" panose="020B0604020202020204" pitchFamily="34" charset="0"/>
                <a:buChar char="•"/>
              </a:pPr>
              <a:r>
                <a:rPr lang="en-US" altLang="zh-CN" sz="1400" dirty="0">
                  <a:solidFill>
                    <a:srgbClr val="000000"/>
                  </a:solidFill>
                  <a:latin typeface="Arial" panose="020B0604020202020204" pitchFamily="34" charset="0"/>
                  <a:ea typeface="Arial" charset="0"/>
                  <a:cs typeface="Arial" panose="020B0604020202020204" pitchFamily="34" charset="0"/>
                </a:rPr>
                <a:t>Standard API </a:t>
              </a:r>
            </a:p>
            <a:p>
              <a:pPr marL="285750" indent="-285750">
                <a:buFont typeface="Arial" panose="020B0604020202020204" pitchFamily="34" charset="0"/>
                <a:buChar char="•"/>
              </a:pPr>
              <a:r>
                <a:rPr lang="en-US" altLang="zh-CN" sz="1400" dirty="0">
                  <a:solidFill>
                    <a:srgbClr val="000000"/>
                  </a:solidFill>
                  <a:latin typeface="Arial" panose="020B0604020202020204" pitchFamily="34" charset="0"/>
                  <a:ea typeface="Arial" charset="0"/>
                  <a:cs typeface="Arial" panose="020B0604020202020204" pitchFamily="34" charset="0"/>
                </a:rPr>
                <a:t>Support major virtualization platforms</a:t>
              </a:r>
            </a:p>
          </p:txBody>
        </p:sp>
      </p:grpSp>
      <p:grpSp>
        <p:nvGrpSpPr>
          <p:cNvPr id="52" name="组 51"/>
          <p:cNvGrpSpPr/>
          <p:nvPr/>
        </p:nvGrpSpPr>
        <p:grpSpPr>
          <a:xfrm>
            <a:off x="8431649" y="4614068"/>
            <a:ext cx="2436768" cy="1195131"/>
            <a:chOff x="8129545" y="4733939"/>
            <a:chExt cx="2436768" cy="1195131"/>
          </a:xfrm>
        </p:grpSpPr>
        <p:sp>
          <p:nvSpPr>
            <p:cNvPr id="34" name="圆角矩形 33"/>
            <p:cNvSpPr/>
            <p:nvPr/>
          </p:nvSpPr>
          <p:spPr>
            <a:xfrm>
              <a:off x="8129545" y="4733939"/>
              <a:ext cx="2436768" cy="356475"/>
            </a:xfrm>
            <a:prstGeom prst="roundRect">
              <a:avLst/>
            </a:prstGeom>
            <a:solidFill>
              <a:srgbClr val="00307D"/>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400" b="1" dirty="0">
                  <a:solidFill>
                    <a:schemeClr val="bg1"/>
                  </a:solidFill>
                  <a:latin typeface="Arial" panose="020B0604020202020204" pitchFamily="34" charset="0"/>
                  <a:ea typeface="Arial" charset="0"/>
                  <a:cs typeface="Arial" panose="020B0604020202020204" pitchFamily="34" charset="0"/>
                </a:rPr>
                <a:t>Complete Security </a:t>
              </a:r>
              <a:endParaRPr lang="zh-CN" altLang="en-US" sz="1400" b="1" dirty="0">
                <a:solidFill>
                  <a:schemeClr val="bg1"/>
                </a:solidFill>
                <a:latin typeface="Arial" panose="020B0604020202020204" pitchFamily="34" charset="0"/>
                <a:ea typeface="Arial" charset="0"/>
                <a:cs typeface="Arial" panose="020B0604020202020204" pitchFamily="34" charset="0"/>
              </a:endParaRPr>
            </a:p>
          </p:txBody>
        </p:sp>
        <p:sp>
          <p:nvSpPr>
            <p:cNvPr id="35" name="矩形 34"/>
            <p:cNvSpPr/>
            <p:nvPr/>
          </p:nvSpPr>
          <p:spPr>
            <a:xfrm>
              <a:off x="8144888" y="5090413"/>
              <a:ext cx="2400779" cy="838657"/>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marL="342900" indent="-342900">
                <a:buFont typeface="Arial"/>
                <a:buChar char="•"/>
              </a:pPr>
              <a:r>
                <a:rPr lang="en-US" altLang="zh-CN" sz="1400" dirty="0">
                  <a:solidFill>
                    <a:srgbClr val="000000"/>
                  </a:solidFill>
                  <a:latin typeface="Arial" panose="020B0604020202020204" pitchFamily="34" charset="0"/>
                  <a:ea typeface="Arial" charset="0"/>
                  <a:cs typeface="Arial" panose="020B0604020202020204" pitchFamily="34" charset="0"/>
                </a:rPr>
                <a:t>APP,</a:t>
              </a:r>
              <a:r>
                <a:rPr lang="zh-CN" altLang="en-US" sz="1400" dirty="0">
                  <a:solidFill>
                    <a:srgbClr val="000000"/>
                  </a:solidFill>
                  <a:latin typeface="Arial" panose="020B0604020202020204" pitchFamily="34" charset="0"/>
                  <a:ea typeface="Arial" charset="0"/>
                  <a:cs typeface="Arial" panose="020B0604020202020204" pitchFamily="34" charset="0"/>
                </a:rPr>
                <a:t> </a:t>
              </a:r>
              <a:r>
                <a:rPr lang="en-US" altLang="zh-CN" sz="1400" dirty="0">
                  <a:solidFill>
                    <a:srgbClr val="000000"/>
                  </a:solidFill>
                  <a:latin typeface="Arial" panose="020B0604020202020204" pitchFamily="34" charset="0"/>
                  <a:ea typeface="Arial" charset="0"/>
                  <a:cs typeface="Arial" panose="020B0604020202020204" pitchFamily="34" charset="0"/>
                </a:rPr>
                <a:t>AD,</a:t>
              </a:r>
              <a:r>
                <a:rPr lang="zh-CN" altLang="en-US" sz="1400" dirty="0">
                  <a:solidFill>
                    <a:srgbClr val="000000"/>
                  </a:solidFill>
                  <a:latin typeface="Arial" panose="020B0604020202020204" pitchFamily="34" charset="0"/>
                  <a:ea typeface="Arial" charset="0"/>
                  <a:cs typeface="Arial" panose="020B0604020202020204" pitchFamily="34" charset="0"/>
                </a:rPr>
                <a:t> </a:t>
              </a:r>
              <a:r>
                <a:rPr lang="en-US" altLang="zh-CN" sz="1400" dirty="0">
                  <a:solidFill>
                    <a:srgbClr val="000000"/>
                  </a:solidFill>
                  <a:latin typeface="Arial" panose="020B0604020202020204" pitchFamily="34" charset="0"/>
                  <a:ea typeface="Arial" charset="0"/>
                  <a:cs typeface="Arial" panose="020B0604020202020204" pitchFamily="34" charset="0"/>
                </a:rPr>
                <a:t>IPS,</a:t>
              </a:r>
              <a:r>
                <a:rPr lang="zh-CN" altLang="en-US" sz="1400" dirty="0">
                  <a:solidFill>
                    <a:srgbClr val="000000"/>
                  </a:solidFill>
                  <a:latin typeface="Arial" panose="020B0604020202020204" pitchFamily="34" charset="0"/>
                  <a:ea typeface="Arial" charset="0"/>
                  <a:cs typeface="Arial" panose="020B0604020202020204" pitchFamily="34" charset="0"/>
                </a:rPr>
                <a:t> </a:t>
              </a:r>
              <a:r>
                <a:rPr lang="en-US" altLang="zh-CN" sz="1400" dirty="0">
                  <a:solidFill>
                    <a:srgbClr val="000000"/>
                  </a:solidFill>
                  <a:latin typeface="Arial" panose="020B0604020202020204" pitchFamily="34" charset="0"/>
                  <a:ea typeface="Arial" charset="0"/>
                  <a:cs typeface="Arial" panose="020B0604020202020204" pitchFamily="34" charset="0"/>
                </a:rPr>
                <a:t>AV,</a:t>
              </a:r>
              <a:r>
                <a:rPr lang="zh-CN" altLang="en-US" sz="1400" dirty="0">
                  <a:solidFill>
                    <a:srgbClr val="000000"/>
                  </a:solidFill>
                  <a:latin typeface="Arial" panose="020B0604020202020204" pitchFamily="34" charset="0"/>
                  <a:ea typeface="Arial" charset="0"/>
                  <a:cs typeface="Arial" panose="020B0604020202020204" pitchFamily="34" charset="0"/>
                </a:rPr>
                <a:t> </a:t>
              </a:r>
              <a:r>
                <a:rPr lang="en-US" altLang="zh-CN" sz="1400" dirty="0">
                  <a:solidFill>
                    <a:srgbClr val="000000"/>
                  </a:solidFill>
                  <a:latin typeface="Arial" panose="020B0604020202020204" pitchFamily="34" charset="0"/>
                  <a:ea typeface="Arial" charset="0"/>
                  <a:cs typeface="Arial" panose="020B0604020202020204" pitchFamily="34" charset="0"/>
                </a:rPr>
                <a:t>URL</a:t>
              </a:r>
              <a:r>
                <a:rPr lang="zh-CN" altLang="en-US" sz="1400" dirty="0">
                  <a:solidFill>
                    <a:srgbClr val="000000"/>
                  </a:solidFill>
                  <a:latin typeface="Arial" panose="020B0604020202020204" pitchFamily="34" charset="0"/>
                  <a:ea typeface="Arial" charset="0"/>
                  <a:cs typeface="Arial" panose="020B0604020202020204" pitchFamily="34" charset="0"/>
                </a:rPr>
                <a:t> </a:t>
              </a:r>
              <a:r>
                <a:rPr lang="en-US" altLang="zh-CN" sz="1400" dirty="0">
                  <a:solidFill>
                    <a:srgbClr val="000000"/>
                  </a:solidFill>
                  <a:latin typeface="Arial" panose="020B0604020202020204" pitchFamily="34" charset="0"/>
                  <a:ea typeface="Arial" charset="0"/>
                  <a:cs typeface="Arial" panose="020B0604020202020204" pitchFamily="34" charset="0"/>
                </a:rPr>
                <a:t>Filtering</a:t>
              </a:r>
            </a:p>
          </p:txBody>
        </p:sp>
      </p:grpSp>
      <p:grpSp>
        <p:nvGrpSpPr>
          <p:cNvPr id="47" name="组 46"/>
          <p:cNvGrpSpPr/>
          <p:nvPr/>
        </p:nvGrpSpPr>
        <p:grpSpPr>
          <a:xfrm>
            <a:off x="772685" y="1349843"/>
            <a:ext cx="3961124" cy="3010504"/>
            <a:chOff x="568412" y="2788491"/>
            <a:chExt cx="3961124" cy="3010504"/>
          </a:xfrm>
        </p:grpSpPr>
        <p:grpSp>
          <p:nvGrpSpPr>
            <p:cNvPr id="44" name="组 43"/>
            <p:cNvGrpSpPr/>
            <p:nvPr/>
          </p:nvGrpSpPr>
          <p:grpSpPr>
            <a:xfrm>
              <a:off x="762183" y="2936453"/>
              <a:ext cx="3681012" cy="2767407"/>
              <a:chOff x="6774920" y="325574"/>
              <a:chExt cx="3681012" cy="2767407"/>
            </a:xfrm>
          </p:grpSpPr>
          <p:pic>
            <p:nvPicPr>
              <p:cNvPr id="7" name="Picture 16" descr="ICON_VM_basic_Q408_Comm.pn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947410" y="2401010"/>
                <a:ext cx="588355" cy="691971"/>
              </a:xfrm>
              <a:prstGeom prst="rect">
                <a:avLst/>
              </a:prstGeom>
              <a:noFill/>
              <a:ln w="9525">
                <a:noFill/>
                <a:miter lim="800000"/>
                <a:headEnd/>
                <a:tailEnd/>
              </a:ln>
            </p:spPr>
          </p:pic>
          <p:pic>
            <p:nvPicPr>
              <p:cNvPr id="8" name="Picture 16" descr="ICON_VM_basic_Q408_Comm.pn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933985" y="2401010"/>
                <a:ext cx="588355" cy="691971"/>
              </a:xfrm>
              <a:prstGeom prst="rect">
                <a:avLst/>
              </a:prstGeom>
              <a:noFill/>
              <a:ln w="9525">
                <a:noFill/>
                <a:miter lim="800000"/>
                <a:headEnd/>
                <a:tailEnd/>
              </a:ln>
            </p:spPr>
          </p:pic>
          <p:sp>
            <p:nvSpPr>
              <p:cNvPr id="10" name="圆柱形 12"/>
              <p:cNvSpPr/>
              <p:nvPr/>
            </p:nvSpPr>
            <p:spPr>
              <a:xfrm>
                <a:off x="7060447" y="2085682"/>
                <a:ext cx="354071" cy="542207"/>
              </a:xfrm>
              <a:prstGeom prst="can">
                <a:avLst>
                  <a:gd name="adj" fmla="val 50000"/>
                </a:avLst>
              </a:prstGeom>
              <a:solidFill>
                <a:srgbClr val="FFC000">
                  <a:alpha val="60000"/>
                </a:srgbClr>
              </a:solidFill>
              <a:ln w="25400" cap="flat">
                <a:solidFill>
                  <a:srgbClr val="FFC00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2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Calibri"/>
                </a:endParaRPr>
              </a:p>
            </p:txBody>
          </p:sp>
          <p:sp>
            <p:nvSpPr>
              <p:cNvPr id="13" name="圆柱形 15"/>
              <p:cNvSpPr/>
              <p:nvPr/>
            </p:nvSpPr>
            <p:spPr>
              <a:xfrm>
                <a:off x="9056691" y="2050729"/>
                <a:ext cx="354071" cy="542207"/>
              </a:xfrm>
              <a:prstGeom prst="can">
                <a:avLst>
                  <a:gd name="adj" fmla="val 50000"/>
                </a:avLst>
              </a:prstGeom>
              <a:solidFill>
                <a:srgbClr val="FFC000">
                  <a:alpha val="60000"/>
                </a:srgbClr>
              </a:solidFill>
              <a:ln w="25400" cap="flat">
                <a:solidFill>
                  <a:srgbClr val="FFC00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2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Calibri"/>
                </a:endParaRPr>
              </a:p>
            </p:txBody>
          </p:sp>
          <p:sp>
            <p:nvSpPr>
              <p:cNvPr id="14" name="立方体 13"/>
              <p:cNvSpPr/>
              <p:nvPr/>
            </p:nvSpPr>
            <p:spPr>
              <a:xfrm>
                <a:off x="6774920" y="1721380"/>
                <a:ext cx="2854513" cy="493987"/>
              </a:xfrm>
              <a:prstGeom prst="cube">
                <a:avLst>
                  <a:gd name="adj" fmla="val 44389"/>
                </a:avLst>
              </a:prstGeom>
              <a:solidFill>
                <a:srgbClr val="7AA3D5"/>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altLang="zh-CN" sz="1200" b="0" i="0" u="none" strike="noStrike" cap="none" spc="0" normalizeH="0" baseline="0" dirty="0">
                    <a:ln>
                      <a:noFill/>
                    </a:ln>
                    <a:solidFill>
                      <a:srgbClr val="000000"/>
                    </a:solidFill>
                    <a:effectLst/>
                    <a:uFillTx/>
                    <a:latin typeface="Arial" panose="020B0604020202020204" pitchFamily="34" charset="0"/>
                    <a:ea typeface="微软雅黑"/>
                    <a:cs typeface="Arial" panose="020B0604020202020204" pitchFamily="34" charset="0"/>
                    <a:sym typeface="Calibri"/>
                  </a:rPr>
                  <a:t>Virtual</a:t>
                </a:r>
                <a:r>
                  <a:rPr kumimoji="0" lang="en-US" altLang="zh-CN" sz="1200" b="0" i="0" u="none" strike="noStrike" cap="none" spc="0" normalizeH="0" dirty="0">
                    <a:ln>
                      <a:noFill/>
                    </a:ln>
                    <a:solidFill>
                      <a:srgbClr val="000000"/>
                    </a:solidFill>
                    <a:effectLst/>
                    <a:uFillTx/>
                    <a:latin typeface="Arial" panose="020B0604020202020204" pitchFamily="34" charset="0"/>
                    <a:ea typeface="微软雅黑"/>
                    <a:cs typeface="Arial" panose="020B0604020202020204" pitchFamily="34" charset="0"/>
                    <a:sym typeface="Calibri"/>
                  </a:rPr>
                  <a:t> Switch</a:t>
                </a:r>
                <a:endParaRPr kumimoji="0" lang="zh-CN" altLang="en-US" sz="1200" b="0" i="0" u="none" strike="noStrike" cap="none" spc="0" normalizeH="0" baseline="0" dirty="0">
                  <a:ln>
                    <a:noFill/>
                  </a:ln>
                  <a:solidFill>
                    <a:srgbClr val="000000"/>
                  </a:solidFill>
                  <a:effectLst/>
                  <a:uFillTx/>
                  <a:latin typeface="Arial" panose="020B0604020202020204" pitchFamily="34" charset="0"/>
                  <a:ea typeface="微软雅黑"/>
                  <a:cs typeface="Arial" panose="020B0604020202020204" pitchFamily="34" charset="0"/>
                  <a:sym typeface="Calibri"/>
                </a:endParaRPr>
              </a:p>
            </p:txBody>
          </p:sp>
          <p:sp>
            <p:nvSpPr>
              <p:cNvPr id="15" name="圆柱形 17"/>
              <p:cNvSpPr/>
              <p:nvPr/>
            </p:nvSpPr>
            <p:spPr>
              <a:xfrm>
                <a:off x="7551307" y="1307705"/>
                <a:ext cx="354071" cy="542207"/>
              </a:xfrm>
              <a:prstGeom prst="can">
                <a:avLst>
                  <a:gd name="adj" fmla="val 50000"/>
                </a:avLst>
              </a:prstGeom>
              <a:solidFill>
                <a:srgbClr val="FFC000">
                  <a:alpha val="60000"/>
                </a:srgbClr>
              </a:solidFill>
              <a:ln w="25400" cap="flat">
                <a:solidFill>
                  <a:srgbClr val="FFC00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2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Calibri"/>
                </a:endParaRPr>
              </a:p>
            </p:txBody>
          </p:sp>
          <p:sp>
            <p:nvSpPr>
              <p:cNvPr id="39" name="三角形 75"/>
              <p:cNvSpPr/>
              <p:nvPr/>
            </p:nvSpPr>
            <p:spPr>
              <a:xfrm rot="16200000" flipH="1">
                <a:off x="7817543" y="628833"/>
                <a:ext cx="1204711" cy="598193"/>
              </a:xfrm>
              <a:prstGeom prst="triangle">
                <a:avLst>
                  <a:gd name="adj" fmla="val 80649"/>
                </a:avLst>
              </a:prstGeom>
              <a:gradFill>
                <a:gsLst>
                  <a:gs pos="23000">
                    <a:schemeClr val="bg1">
                      <a:alpha val="40000"/>
                    </a:schemeClr>
                  </a:gs>
                  <a:gs pos="91000">
                    <a:srgbClr val="FF6E8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CN" altLang="en-US">
                  <a:latin typeface="Arial" panose="020B0604020202020204" pitchFamily="34" charset="0"/>
                  <a:cs typeface="Arial" panose="020B0604020202020204" pitchFamily="34" charset="0"/>
                </a:endParaRPr>
              </a:p>
            </p:txBody>
          </p:sp>
          <p:sp>
            <p:nvSpPr>
              <p:cNvPr id="40" name="文本框 39"/>
              <p:cNvSpPr txBox="1"/>
              <p:nvPr/>
            </p:nvSpPr>
            <p:spPr>
              <a:xfrm>
                <a:off x="8726042" y="360734"/>
                <a:ext cx="1729890" cy="1169551"/>
              </a:xfrm>
              <a:prstGeom prst="rect">
                <a:avLst/>
              </a:prstGeom>
              <a:ln>
                <a:solidFill>
                  <a:srgbClr val="FF6E8B"/>
                </a:solidFill>
              </a:ln>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buFont typeface="Arial" charset="0"/>
                  <a:buChar char="•"/>
                  <a:defRPr/>
                </a:pPr>
                <a:r>
                  <a:rPr kumimoji="1" lang="en-US" altLang="zh-CN" sz="1400" dirty="0">
                    <a:latin typeface="Arial" panose="020B0604020202020204" pitchFamily="34" charset="0"/>
                    <a:ea typeface="Microsoft YaHei" charset="-122"/>
                    <a:cs typeface="Arial" panose="020B0604020202020204" pitchFamily="34" charset="0"/>
                  </a:rPr>
                  <a:t>APP</a:t>
                </a:r>
              </a:p>
              <a:p>
                <a:pPr marL="285750" indent="-285750">
                  <a:buFont typeface="Arial" charset="0"/>
                  <a:buChar char="•"/>
                  <a:defRPr/>
                </a:pPr>
                <a:r>
                  <a:rPr kumimoji="1" lang="en-US" altLang="zh-CN" sz="1400" dirty="0">
                    <a:latin typeface="Arial" panose="020B0604020202020204" pitchFamily="34" charset="0"/>
                    <a:ea typeface="Microsoft YaHei" charset="-122"/>
                    <a:cs typeface="Arial" panose="020B0604020202020204" pitchFamily="34" charset="0"/>
                  </a:rPr>
                  <a:t>AD</a:t>
                </a:r>
              </a:p>
              <a:p>
                <a:pPr marL="285750" indent="-285750">
                  <a:buFont typeface="Arial" charset="0"/>
                  <a:buChar char="•"/>
                  <a:defRPr/>
                </a:pPr>
                <a:r>
                  <a:rPr kumimoji="1" lang="en-US" altLang="zh-CN" sz="1400" dirty="0">
                    <a:latin typeface="Arial" panose="020B0604020202020204" pitchFamily="34" charset="0"/>
                    <a:ea typeface="Microsoft YaHei" charset="-122"/>
                    <a:cs typeface="Arial" panose="020B0604020202020204" pitchFamily="34" charset="0"/>
                  </a:rPr>
                  <a:t>IPS</a:t>
                </a:r>
              </a:p>
              <a:p>
                <a:pPr marL="285750" indent="-285750">
                  <a:buFont typeface="Arial" charset="0"/>
                  <a:buChar char="•"/>
                  <a:defRPr/>
                </a:pPr>
                <a:r>
                  <a:rPr kumimoji="1" lang="en-US" altLang="zh-CN" sz="1400" dirty="0">
                    <a:latin typeface="Arial" panose="020B0604020202020204" pitchFamily="34" charset="0"/>
                    <a:ea typeface="Microsoft YaHei" charset="-122"/>
                    <a:cs typeface="Arial" panose="020B0604020202020204" pitchFamily="34" charset="0"/>
                  </a:rPr>
                  <a:t>AV</a:t>
                </a:r>
              </a:p>
              <a:p>
                <a:pPr marL="285750" indent="-285750">
                  <a:buFont typeface="Arial" charset="0"/>
                  <a:buChar char="•"/>
                  <a:defRPr/>
                </a:pPr>
                <a:r>
                  <a:rPr kumimoji="1" lang="en-US" altLang="zh-CN" sz="1400" dirty="0">
                    <a:latin typeface="Arial" panose="020B0604020202020204" pitchFamily="34" charset="0"/>
                    <a:ea typeface="Microsoft YaHei" charset="-122"/>
                    <a:cs typeface="Arial" panose="020B0604020202020204" pitchFamily="34" charset="0"/>
                  </a:rPr>
                  <a:t>URL</a:t>
                </a:r>
                <a:r>
                  <a:rPr kumimoji="1" lang="zh-CN" altLang="en-US" sz="1400" dirty="0">
                    <a:latin typeface="Arial" panose="020B0604020202020204" pitchFamily="34" charset="0"/>
                    <a:ea typeface="Microsoft YaHei" charset="-122"/>
                    <a:cs typeface="Arial" panose="020B0604020202020204" pitchFamily="34" charset="0"/>
                  </a:rPr>
                  <a:t> </a:t>
                </a:r>
                <a:r>
                  <a:rPr kumimoji="1" lang="en-US" altLang="zh-CN" sz="1400" dirty="0">
                    <a:latin typeface="Arial" panose="020B0604020202020204" pitchFamily="34" charset="0"/>
                    <a:ea typeface="Microsoft YaHei" charset="-122"/>
                    <a:cs typeface="Arial" panose="020B0604020202020204" pitchFamily="34" charset="0"/>
                  </a:rPr>
                  <a:t>Filtering</a:t>
                </a:r>
                <a:endParaRPr kumimoji="1" lang="zh-CN" altLang="en-US" sz="1400" dirty="0">
                  <a:latin typeface="Arial" panose="020B0604020202020204" pitchFamily="34" charset="0"/>
                  <a:ea typeface="Microsoft YaHei" charset="-122"/>
                  <a:cs typeface="Arial" panose="020B0604020202020204" pitchFamily="34" charset="0"/>
                </a:endParaRPr>
              </a:p>
            </p:txBody>
          </p:sp>
          <p:cxnSp>
            <p:nvCxnSpPr>
              <p:cNvPr id="6" name="直线箭头连接符 5"/>
              <p:cNvCxnSpPr/>
              <p:nvPr/>
            </p:nvCxnSpPr>
            <p:spPr>
              <a:xfrm>
                <a:off x="7211036" y="1988981"/>
                <a:ext cx="8698" cy="434945"/>
              </a:xfrm>
              <a:prstGeom prst="straightConnector1">
                <a:avLst/>
              </a:prstGeom>
              <a:ln>
                <a:solidFill>
                  <a:srgbClr val="FF0000"/>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37" name="直线箭头连接符 36"/>
              <p:cNvCxnSpPr/>
              <p:nvPr/>
            </p:nvCxnSpPr>
            <p:spPr>
              <a:xfrm>
                <a:off x="9242306" y="1984801"/>
                <a:ext cx="8698" cy="434945"/>
              </a:xfrm>
              <a:prstGeom prst="straightConnector1">
                <a:avLst/>
              </a:prstGeom>
              <a:ln>
                <a:solidFill>
                  <a:srgbClr val="FF0000"/>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11" name="直线连接符 10"/>
              <p:cNvCxnSpPr/>
              <p:nvPr/>
            </p:nvCxnSpPr>
            <p:spPr>
              <a:xfrm flipH="1">
                <a:off x="7196666" y="1981204"/>
                <a:ext cx="2057401" cy="0"/>
              </a:xfrm>
              <a:prstGeom prst="line">
                <a:avLst/>
              </a:prstGeom>
              <a:ln>
                <a:solidFill>
                  <a:srgbClr val="FF0000"/>
                </a:solidFill>
                <a:prstDash val="sysDash"/>
              </a:ln>
            </p:spPr>
            <p:style>
              <a:lnRef idx="2">
                <a:schemeClr val="accent1"/>
              </a:lnRef>
              <a:fillRef idx="0">
                <a:schemeClr val="accent1"/>
              </a:fillRef>
              <a:effectRef idx="1">
                <a:schemeClr val="accent1"/>
              </a:effectRef>
              <a:fontRef idx="minor">
                <a:schemeClr val="tx1"/>
              </a:fontRef>
            </p:style>
          </p:cxnSp>
          <p:sp>
            <p:nvSpPr>
              <p:cNvPr id="43" name="上箭头 42"/>
              <p:cNvSpPr/>
              <p:nvPr/>
            </p:nvSpPr>
            <p:spPr>
              <a:xfrm>
                <a:off x="7632700" y="1710267"/>
                <a:ext cx="228600" cy="253999"/>
              </a:xfrm>
              <a:prstGeom prst="up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latin typeface="Arial" panose="020B0604020202020204" pitchFamily="34" charset="0"/>
                  <a:cs typeface="Arial" panose="020B0604020202020204" pitchFamily="34" charset="0"/>
                </a:endParaRPr>
              </a:p>
            </p:txBody>
          </p:sp>
        </p:grpSp>
        <p:sp>
          <p:nvSpPr>
            <p:cNvPr id="45" name="矩形 44"/>
            <p:cNvSpPr/>
            <p:nvPr/>
          </p:nvSpPr>
          <p:spPr>
            <a:xfrm>
              <a:off x="568412" y="2788491"/>
              <a:ext cx="3961124" cy="3010504"/>
            </a:xfrm>
            <a:prstGeom prst="rect">
              <a:avLst/>
            </a:prstGeom>
            <a:noFill/>
            <a:ln>
              <a:solidFill>
                <a:srgbClr val="0080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latin typeface="Arial" panose="020B0604020202020204" pitchFamily="34" charset="0"/>
                <a:cs typeface="Arial" panose="020B0604020202020204" pitchFamily="34" charset="0"/>
              </a:endParaRPr>
            </a:p>
          </p:txBody>
        </p:sp>
      </p:grpSp>
      <p:grpSp>
        <p:nvGrpSpPr>
          <p:cNvPr id="48" name="组 47"/>
          <p:cNvGrpSpPr/>
          <p:nvPr/>
        </p:nvGrpSpPr>
        <p:grpSpPr>
          <a:xfrm>
            <a:off x="6163721" y="1340961"/>
            <a:ext cx="4742690" cy="2619761"/>
            <a:chOff x="4094345" y="497310"/>
            <a:chExt cx="4742690" cy="2619761"/>
          </a:xfrm>
        </p:grpSpPr>
        <p:grpSp>
          <p:nvGrpSpPr>
            <p:cNvPr id="17" name="组合 16"/>
            <p:cNvGrpSpPr/>
            <p:nvPr/>
          </p:nvGrpSpPr>
          <p:grpSpPr>
            <a:xfrm>
              <a:off x="4242263" y="1289086"/>
              <a:ext cx="4465123" cy="1706909"/>
              <a:chOff x="1615044" y="2404753"/>
              <a:chExt cx="4465123" cy="1706909"/>
            </a:xfrm>
          </p:grpSpPr>
          <p:cxnSp>
            <p:nvCxnSpPr>
              <p:cNvPr id="18" name="直接连接符 17"/>
              <p:cNvCxnSpPr>
                <a:stCxn id="20" idx="3"/>
                <a:endCxn id="21" idx="2"/>
              </p:cNvCxnSpPr>
              <p:nvPr/>
            </p:nvCxnSpPr>
            <p:spPr>
              <a:xfrm>
                <a:off x="2588821" y="2939143"/>
                <a:ext cx="2422567"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圆角矩形 19"/>
              <p:cNvSpPr/>
              <p:nvPr/>
            </p:nvSpPr>
            <p:spPr>
              <a:xfrm>
                <a:off x="1615044" y="2458192"/>
                <a:ext cx="973777" cy="96190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ltLang="zh-CN" sz="2000" b="1" dirty="0">
                    <a:latin typeface="Arial" panose="020B0604020202020204" pitchFamily="34" charset="0"/>
                    <a:ea typeface="微软雅黑" panose="020B0503020204020204" pitchFamily="34" charset="-122"/>
                    <a:cs typeface="Arial" panose="020B0604020202020204" pitchFamily="34" charset="0"/>
                  </a:rPr>
                  <a:t>VM</a:t>
                </a:r>
                <a:endParaRPr lang="zh-CN" altLang="en-US" sz="2000" b="1" dirty="0">
                  <a:latin typeface="Arial" panose="020B0604020202020204" pitchFamily="34" charset="0"/>
                  <a:ea typeface="微软雅黑" panose="020B0503020204020204" pitchFamily="34" charset="-122"/>
                  <a:cs typeface="Arial" panose="020B0604020202020204" pitchFamily="34" charset="0"/>
                </a:endParaRPr>
              </a:p>
            </p:txBody>
          </p:sp>
          <p:sp>
            <p:nvSpPr>
              <p:cNvPr id="21" name="椭圆 20"/>
              <p:cNvSpPr/>
              <p:nvPr/>
            </p:nvSpPr>
            <p:spPr>
              <a:xfrm>
                <a:off x="5011388" y="2404753"/>
                <a:ext cx="1068779" cy="1068779"/>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ltLang="zh-CN" sz="2000" b="1" dirty="0">
                    <a:latin typeface="Arial" panose="020B0604020202020204" pitchFamily="34" charset="0"/>
                    <a:ea typeface="微软雅黑" panose="020B0503020204020204" pitchFamily="34" charset="-122"/>
                    <a:cs typeface="Arial" panose="020B0604020202020204" pitchFamily="34" charset="0"/>
                  </a:rPr>
                  <a:t>L3</a:t>
                </a:r>
                <a:endParaRPr lang="zh-CN" altLang="en-US" sz="2000" b="1" dirty="0">
                  <a:latin typeface="Arial" panose="020B0604020202020204" pitchFamily="34" charset="0"/>
                  <a:ea typeface="微软雅黑" panose="020B0503020204020204" pitchFamily="34" charset="-122"/>
                  <a:cs typeface="Arial" panose="020B0604020202020204" pitchFamily="34" charset="0"/>
                </a:endParaRPr>
              </a:p>
            </p:txBody>
          </p:sp>
          <p:sp>
            <p:nvSpPr>
              <p:cNvPr id="22" name="圆柱形 17"/>
              <p:cNvSpPr/>
              <p:nvPr/>
            </p:nvSpPr>
            <p:spPr>
              <a:xfrm rot="5400000">
                <a:off x="3575109" y="2641250"/>
                <a:ext cx="428426" cy="595784"/>
              </a:xfrm>
              <a:prstGeom prst="can">
                <a:avLst>
                  <a:gd name="adj" fmla="val 50000"/>
                </a:avLst>
              </a:prstGeom>
              <a:solidFill>
                <a:srgbClr val="FFC000">
                  <a:alpha val="60000"/>
                </a:srgbClr>
              </a:solidFill>
              <a:ln w="25400" cap="flat">
                <a:solidFill>
                  <a:srgbClr val="FFC00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2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Calibri"/>
                </a:endParaRPr>
              </a:p>
            </p:txBody>
          </p:sp>
          <p:sp>
            <p:nvSpPr>
              <p:cNvPr id="24" name="文本框 23"/>
              <p:cNvSpPr txBox="1"/>
              <p:nvPr/>
            </p:nvSpPr>
            <p:spPr>
              <a:xfrm>
                <a:off x="2697065" y="2569810"/>
                <a:ext cx="2121093" cy="369332"/>
              </a:xfrm>
              <a:prstGeom prst="rect">
                <a:avLst/>
              </a:prstGeom>
              <a:noFill/>
            </p:spPr>
            <p:txBody>
              <a:bodyPr wrap="none" rtlCol="0">
                <a:spAutoFit/>
              </a:bodyPr>
              <a:lstStyle/>
              <a:p>
                <a:r>
                  <a:rPr lang="en-US" altLang="zh-CN" b="1" dirty="0">
                    <a:solidFill>
                      <a:srgbClr val="FF0000"/>
                    </a:solidFill>
                    <a:latin typeface="Arial" panose="020B0604020202020204" pitchFamily="34" charset="0"/>
                    <a:ea typeface="微软雅黑" panose="020B0503020204020204" pitchFamily="34" charset="-122"/>
                    <a:cs typeface="Arial" panose="020B0604020202020204" pitchFamily="34" charset="0"/>
                  </a:rPr>
                  <a:t>Inline transparent</a:t>
                </a:r>
                <a:endParaRPr lang="zh-CN" altLang="en-US" b="1" dirty="0">
                  <a:solidFill>
                    <a:srgbClr val="FF0000"/>
                  </a:solidFill>
                  <a:latin typeface="Arial" panose="020B0604020202020204" pitchFamily="34" charset="0"/>
                  <a:ea typeface="微软雅黑" panose="020B0503020204020204" pitchFamily="34" charset="-122"/>
                  <a:cs typeface="Arial" panose="020B0604020202020204" pitchFamily="34" charset="0"/>
                </a:endParaRPr>
              </a:p>
            </p:txBody>
          </p:sp>
          <p:cxnSp>
            <p:nvCxnSpPr>
              <p:cNvPr id="25" name="直线连接符 6"/>
              <p:cNvCxnSpPr/>
              <p:nvPr/>
            </p:nvCxnSpPr>
            <p:spPr>
              <a:xfrm flipH="1">
                <a:off x="4671994" y="3363059"/>
                <a:ext cx="472162" cy="239165"/>
              </a:xfrm>
              <a:prstGeom prst="line">
                <a:avLst/>
              </a:prstGeom>
              <a:ln>
                <a:solidFill>
                  <a:srgbClr val="FF0000"/>
                </a:solidFill>
                <a:headEnd type="non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26" name="直线连接符 6"/>
              <p:cNvCxnSpPr/>
              <p:nvPr/>
            </p:nvCxnSpPr>
            <p:spPr>
              <a:xfrm>
                <a:off x="2588821" y="3382108"/>
                <a:ext cx="339394" cy="220116"/>
              </a:xfrm>
              <a:prstGeom prst="line">
                <a:avLst/>
              </a:prstGeom>
              <a:ln>
                <a:solidFill>
                  <a:srgbClr val="FF0000"/>
                </a:solidFill>
                <a:headEnd type="non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27" name="矩形 26"/>
              <p:cNvSpPr/>
              <p:nvPr/>
            </p:nvSpPr>
            <p:spPr>
              <a:xfrm>
                <a:off x="2624638" y="3655662"/>
                <a:ext cx="2478310" cy="456000"/>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a:latin typeface="Arial" panose="020B0604020202020204" pitchFamily="34" charset="0"/>
                    <a:ea typeface="微软雅黑" panose="020B0503020204020204" pitchFamily="34" charset="-122"/>
                    <a:cs typeface="Arial" panose="020B0604020202020204" pitchFamily="34" charset="0"/>
                  </a:rPr>
                  <a:t>No interruption to network</a:t>
                </a:r>
                <a:endParaRPr lang="zh-CN" altLang="en-US" sz="1600" b="1" dirty="0">
                  <a:latin typeface="Arial" panose="020B0604020202020204" pitchFamily="34" charset="0"/>
                  <a:ea typeface="微软雅黑" panose="020B0503020204020204" pitchFamily="34" charset="-122"/>
                  <a:cs typeface="Arial" panose="020B0604020202020204" pitchFamily="34" charset="0"/>
                </a:endParaRPr>
              </a:p>
            </p:txBody>
          </p:sp>
        </p:grpSp>
        <p:sp>
          <p:nvSpPr>
            <p:cNvPr id="46" name="矩形 45"/>
            <p:cNvSpPr/>
            <p:nvPr/>
          </p:nvSpPr>
          <p:spPr>
            <a:xfrm>
              <a:off x="4094345" y="497310"/>
              <a:ext cx="4742690" cy="2619761"/>
            </a:xfrm>
            <a:prstGeom prst="rect">
              <a:avLst/>
            </a:prstGeom>
            <a:noFill/>
            <a:ln>
              <a:solidFill>
                <a:srgbClr val="0080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latin typeface="Arial" panose="020B0604020202020204" pitchFamily="34" charset="0"/>
                <a:cs typeface="Arial" panose="020B0604020202020204" pitchFamily="34" charset="0"/>
              </a:endParaRPr>
            </a:p>
          </p:txBody>
        </p:sp>
      </p:grpSp>
      <p:pic>
        <p:nvPicPr>
          <p:cNvPr id="53" name="Picture 42"/>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487666" y="1667539"/>
            <a:ext cx="922565" cy="974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 name="Picture 42"/>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8109583" y="1478341"/>
            <a:ext cx="922565" cy="974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a:extLst>
              <a:ext uri="{FF2B5EF4-FFF2-40B4-BE49-F238E27FC236}">
                <a16:creationId xmlns="" xmlns:a16="http://schemas.microsoft.com/office/drawing/2014/main" id="{510E50A8-C8A6-0D4C-97A9-0E4058184A39}"/>
              </a:ext>
            </a:extLst>
          </p:cNvPr>
          <p:cNvSpPr>
            <a:spLocks noGrp="1"/>
          </p:cNvSpPr>
          <p:nvPr>
            <p:ph type="title"/>
          </p:nvPr>
        </p:nvSpPr>
        <p:spPr/>
        <p:txBody>
          <a:bodyPr/>
          <a:lstStyle/>
          <a:p>
            <a:r>
              <a:rPr lang="en-US" altLang="zh-CN" dirty="0"/>
              <a:t>Non-Disruptive</a:t>
            </a:r>
            <a:endParaRPr lang="zh-CN" altLang="en-US" dirty="0"/>
          </a:p>
        </p:txBody>
      </p:sp>
      <p:sp>
        <p:nvSpPr>
          <p:cNvPr id="3" name="灯片编号占位符 2"/>
          <p:cNvSpPr>
            <a:spLocks noGrp="1"/>
          </p:cNvSpPr>
          <p:nvPr>
            <p:ph type="sldNum" sz="quarter" idx="4"/>
          </p:nvPr>
        </p:nvSpPr>
        <p:spPr/>
        <p:txBody>
          <a:bodyPr/>
          <a:lstStyle/>
          <a:p>
            <a:fld id="{E98FCA07-3125-49EB-99F1-64DCEC752C04}" type="slidenum">
              <a:rPr lang="en-US" smtClean="0"/>
              <a:pPr/>
              <a:t>17</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38448337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33"/>
          <p:cNvGrpSpPr/>
          <p:nvPr/>
        </p:nvGrpSpPr>
        <p:grpSpPr>
          <a:xfrm>
            <a:off x="2629717" y="5223611"/>
            <a:ext cx="2859463" cy="1013701"/>
            <a:chOff x="3944785" y="2414501"/>
            <a:chExt cx="2859463" cy="1013701"/>
          </a:xfrm>
        </p:grpSpPr>
        <p:sp>
          <p:nvSpPr>
            <p:cNvPr id="4" name="圆角矩形 3"/>
            <p:cNvSpPr/>
            <p:nvPr/>
          </p:nvSpPr>
          <p:spPr bwMode="auto">
            <a:xfrm>
              <a:off x="4099045" y="2520102"/>
              <a:ext cx="1039623" cy="450061"/>
            </a:xfrm>
            <a:prstGeom prst="roundRect">
              <a:avLst/>
            </a:prstGeom>
            <a:solidFill>
              <a:srgbClr val="7030A0"/>
            </a:solidFill>
            <a:ln/>
          </p:spPr>
          <p:style>
            <a:lnRef idx="0">
              <a:schemeClr val="accent1"/>
            </a:lnRef>
            <a:fillRef idx="3">
              <a:schemeClr val="accent1"/>
            </a:fillRef>
            <a:effectRef idx="3">
              <a:schemeClr val="accent1"/>
            </a:effectRef>
            <a:fontRef idx="minor">
              <a:schemeClr val="lt1"/>
            </a:fontRef>
          </p:style>
          <p:txBody>
            <a:bodyPr anchor="ctr"/>
            <a:lstStyle/>
            <a:p>
              <a:pPr algn="ctr"/>
              <a:r>
                <a:rPr lang="en-US" altLang="zh-CN" b="1" dirty="0" err="1">
                  <a:latin typeface="Arial" charset="0"/>
                  <a:ea typeface="Arial" charset="0"/>
                  <a:cs typeface="Arial" charset="0"/>
                </a:rPr>
                <a:t>vSCM</a:t>
              </a:r>
              <a:endParaRPr lang="zh-CN" altLang="en-US" b="1" dirty="0">
                <a:latin typeface="Arial" charset="0"/>
                <a:ea typeface="Arial" charset="0"/>
                <a:cs typeface="Arial" charset="0"/>
              </a:endParaRPr>
            </a:p>
          </p:txBody>
        </p:sp>
        <p:sp>
          <p:nvSpPr>
            <p:cNvPr id="5" name="圆角矩形 4"/>
            <p:cNvSpPr/>
            <p:nvPr/>
          </p:nvSpPr>
          <p:spPr bwMode="auto">
            <a:xfrm>
              <a:off x="5614868" y="2520103"/>
              <a:ext cx="1034152" cy="450061"/>
            </a:xfrm>
            <a:prstGeom prst="roundRect">
              <a:avLst/>
            </a:prstGeom>
            <a:solidFill>
              <a:srgbClr val="7030A0"/>
            </a:solidFill>
            <a:ln/>
          </p:spPr>
          <p:style>
            <a:lnRef idx="0">
              <a:schemeClr val="accent1"/>
            </a:lnRef>
            <a:fillRef idx="3">
              <a:schemeClr val="accent1"/>
            </a:fillRef>
            <a:effectRef idx="3">
              <a:schemeClr val="accent1"/>
            </a:effectRef>
            <a:fontRef idx="minor">
              <a:schemeClr val="lt1"/>
            </a:fontRef>
          </p:style>
          <p:txBody>
            <a:bodyPr anchor="ctr"/>
            <a:lstStyle/>
            <a:p>
              <a:pPr algn="ctr"/>
              <a:r>
                <a:rPr lang="en-US" altLang="zh-CN" b="1" dirty="0" err="1">
                  <a:latin typeface="Arial" charset="0"/>
                  <a:ea typeface="Arial" charset="0"/>
                  <a:cs typeface="Arial" charset="0"/>
                </a:rPr>
                <a:t>vSCM</a:t>
              </a:r>
              <a:endParaRPr lang="zh-CN" altLang="en-US" b="1" dirty="0">
                <a:latin typeface="Arial" charset="0"/>
                <a:ea typeface="Arial" charset="0"/>
                <a:cs typeface="Arial" charset="0"/>
              </a:endParaRPr>
            </a:p>
          </p:txBody>
        </p:sp>
        <p:sp>
          <p:nvSpPr>
            <p:cNvPr id="6" name="矩形 5"/>
            <p:cNvSpPr/>
            <p:nvPr/>
          </p:nvSpPr>
          <p:spPr>
            <a:xfrm>
              <a:off x="3944785" y="2414501"/>
              <a:ext cx="2859463" cy="10081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charset="0"/>
                <a:ea typeface="Arial" charset="0"/>
                <a:cs typeface="Arial" charset="0"/>
              </a:endParaRPr>
            </a:p>
          </p:txBody>
        </p:sp>
        <p:sp>
          <p:nvSpPr>
            <p:cNvPr id="7" name="矩形 6"/>
            <p:cNvSpPr/>
            <p:nvPr/>
          </p:nvSpPr>
          <p:spPr>
            <a:xfrm>
              <a:off x="4527322" y="3058870"/>
              <a:ext cx="1685077" cy="369332"/>
            </a:xfrm>
            <a:prstGeom prst="rect">
              <a:avLst/>
            </a:prstGeom>
          </p:spPr>
          <p:txBody>
            <a:bodyPr wrap="none">
              <a:spAutoFit/>
            </a:bodyPr>
            <a:lstStyle/>
            <a:p>
              <a:r>
                <a:rPr lang="en-US" altLang="zh-CN" b="1" dirty="0">
                  <a:latin typeface="Arial" charset="0"/>
                  <a:ea typeface="Arial" charset="0"/>
                  <a:cs typeface="Arial" charset="0"/>
                </a:rPr>
                <a:t>Control</a:t>
              </a:r>
              <a:r>
                <a:rPr lang="zh-CN" altLang="en-US" b="1" dirty="0">
                  <a:latin typeface="Arial" charset="0"/>
                  <a:ea typeface="Arial" charset="0"/>
                  <a:cs typeface="Arial" charset="0"/>
                </a:rPr>
                <a:t> </a:t>
              </a:r>
              <a:r>
                <a:rPr lang="en-US" altLang="zh-CN" b="1" dirty="0">
                  <a:latin typeface="Arial" charset="0"/>
                  <a:ea typeface="Arial" charset="0"/>
                  <a:cs typeface="Arial" charset="0"/>
                </a:rPr>
                <a:t>Panel</a:t>
              </a:r>
              <a:endParaRPr lang="zh-CN" altLang="en-US" b="1" dirty="0">
                <a:latin typeface="Arial" charset="0"/>
                <a:ea typeface="Arial" charset="0"/>
                <a:cs typeface="Arial" charset="0"/>
              </a:endParaRPr>
            </a:p>
          </p:txBody>
        </p:sp>
      </p:grpSp>
      <p:grpSp>
        <p:nvGrpSpPr>
          <p:cNvPr id="8" name="组合 34"/>
          <p:cNvGrpSpPr/>
          <p:nvPr/>
        </p:nvGrpSpPr>
        <p:grpSpPr>
          <a:xfrm>
            <a:off x="2651872" y="3645821"/>
            <a:ext cx="2859463" cy="1025950"/>
            <a:chOff x="3966940" y="1106523"/>
            <a:chExt cx="2859463" cy="1025950"/>
          </a:xfrm>
        </p:grpSpPr>
        <p:sp>
          <p:nvSpPr>
            <p:cNvPr id="9" name="圆角矩形 8"/>
            <p:cNvSpPr/>
            <p:nvPr/>
          </p:nvSpPr>
          <p:spPr bwMode="auto">
            <a:xfrm>
              <a:off x="4099045" y="1196752"/>
              <a:ext cx="2561187" cy="450062"/>
            </a:xfrm>
            <a:prstGeom prst="roundRect">
              <a:avLst/>
            </a:prstGeom>
            <a:ln/>
          </p:spPr>
          <p:style>
            <a:lnRef idx="0">
              <a:schemeClr val="accent1"/>
            </a:lnRef>
            <a:fillRef idx="3">
              <a:schemeClr val="accent1"/>
            </a:fillRef>
            <a:effectRef idx="3">
              <a:schemeClr val="accent1"/>
            </a:effectRef>
            <a:fontRef idx="minor">
              <a:schemeClr val="lt1"/>
            </a:fontRef>
          </p:style>
          <p:txBody>
            <a:bodyPr anchor="ctr"/>
            <a:lstStyle/>
            <a:p>
              <a:pPr algn="ctr"/>
              <a:r>
                <a:rPr lang="en-US" altLang="zh-CN" b="1" dirty="0" err="1">
                  <a:latin typeface="Arial" charset="0"/>
                  <a:ea typeface="Arial" charset="0"/>
                  <a:cs typeface="Arial" charset="0"/>
                </a:rPr>
                <a:t>vSOM</a:t>
              </a:r>
              <a:endParaRPr lang="zh-CN" altLang="en-US" b="1" dirty="0">
                <a:latin typeface="Arial" charset="0"/>
                <a:ea typeface="Arial" charset="0"/>
                <a:cs typeface="Arial" charset="0"/>
              </a:endParaRPr>
            </a:p>
          </p:txBody>
        </p:sp>
        <p:sp>
          <p:nvSpPr>
            <p:cNvPr id="10" name="文本框 14"/>
            <p:cNvSpPr txBox="1">
              <a:spLocks noChangeArrowheads="1"/>
            </p:cNvSpPr>
            <p:nvPr/>
          </p:nvSpPr>
          <p:spPr bwMode="auto">
            <a:xfrm>
              <a:off x="4299060" y="1763141"/>
              <a:ext cx="2469886"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eaLnBrk="1" hangingPunct="1"/>
              <a:r>
                <a:rPr lang="en-US" altLang="zh-CN" b="1" dirty="0">
                  <a:latin typeface="Arial" charset="0"/>
                  <a:ea typeface="Arial" charset="0"/>
                  <a:cs typeface="Arial" charset="0"/>
                </a:rPr>
                <a:t>Management</a:t>
              </a:r>
              <a:r>
                <a:rPr lang="zh-CN" altLang="en-US" b="1" dirty="0">
                  <a:latin typeface="Arial" charset="0"/>
                  <a:ea typeface="Arial" charset="0"/>
                  <a:cs typeface="Arial" charset="0"/>
                </a:rPr>
                <a:t> </a:t>
              </a:r>
              <a:r>
                <a:rPr lang="en-US" altLang="zh-CN" b="1" dirty="0">
                  <a:latin typeface="Arial" charset="0"/>
                  <a:ea typeface="Arial" charset="0"/>
                  <a:cs typeface="Arial" charset="0"/>
                </a:rPr>
                <a:t>Panel</a:t>
              </a:r>
              <a:endParaRPr lang="zh-CN" altLang="en-US" b="1" dirty="0">
                <a:latin typeface="Arial" charset="0"/>
                <a:ea typeface="Arial" charset="0"/>
                <a:cs typeface="Arial" charset="0"/>
              </a:endParaRPr>
            </a:p>
          </p:txBody>
        </p:sp>
        <p:sp>
          <p:nvSpPr>
            <p:cNvPr id="11" name="矩形 10"/>
            <p:cNvSpPr/>
            <p:nvPr/>
          </p:nvSpPr>
          <p:spPr>
            <a:xfrm>
              <a:off x="3966940" y="1106523"/>
              <a:ext cx="2859463" cy="10081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charset="0"/>
                <a:ea typeface="Arial" charset="0"/>
                <a:cs typeface="Arial" charset="0"/>
              </a:endParaRPr>
            </a:p>
          </p:txBody>
        </p:sp>
      </p:grpSp>
      <p:sp>
        <p:nvSpPr>
          <p:cNvPr id="12" name="上下箭头 11"/>
          <p:cNvSpPr/>
          <p:nvPr/>
        </p:nvSpPr>
        <p:spPr>
          <a:xfrm>
            <a:off x="3862270" y="4650771"/>
            <a:ext cx="381484" cy="686139"/>
          </a:xfrm>
          <a:prstGeom prst="up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Arial" charset="0"/>
              <a:ea typeface="Arial" charset="0"/>
              <a:cs typeface="Arial" charset="0"/>
            </a:endParaRPr>
          </a:p>
        </p:txBody>
      </p:sp>
      <p:cxnSp>
        <p:nvCxnSpPr>
          <p:cNvPr id="13" name="直接连接符 51"/>
          <p:cNvCxnSpPr>
            <a:stCxn id="4" idx="3"/>
            <a:endCxn id="5" idx="1"/>
          </p:cNvCxnSpPr>
          <p:nvPr/>
        </p:nvCxnSpPr>
        <p:spPr>
          <a:xfrm>
            <a:off x="3823599" y="5554243"/>
            <a:ext cx="476200" cy="1"/>
          </a:xfrm>
          <a:prstGeom prst="line">
            <a:avLst/>
          </a:prstGeom>
          <a:ln w="28575">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5" name="文本框 14"/>
          <p:cNvSpPr txBox="1">
            <a:spLocks noChangeArrowheads="1"/>
          </p:cNvSpPr>
          <p:nvPr/>
        </p:nvSpPr>
        <p:spPr bwMode="auto">
          <a:xfrm>
            <a:off x="5821428" y="1890695"/>
            <a:ext cx="2913421" cy="338554"/>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style>
          <a:lnRef idx="2">
            <a:schemeClr val="dk1"/>
          </a:lnRef>
          <a:fillRef idx="1">
            <a:schemeClr val="lt1"/>
          </a:fillRef>
          <a:effectRef idx="0">
            <a:schemeClr val="dk1"/>
          </a:effectRef>
          <a:fontRef idx="minor">
            <a:schemeClr val="dk1"/>
          </a:fontRef>
        </p:style>
        <p:txBody>
          <a:bodyPr wrap="square">
            <a:spAutoFit/>
          </a:bodyPr>
          <a:lstStyle/>
          <a:p>
            <a:pPr algn="ctr" eaLnBrk="1" hangingPunct="1"/>
            <a:r>
              <a:rPr lang="en-US" altLang="zh-CN" sz="1600" b="1" dirty="0" err="1">
                <a:latin typeface="Arial" charset="0"/>
                <a:ea typeface="Arial" charset="0"/>
                <a:cs typeface="Arial" charset="0"/>
              </a:rPr>
              <a:t>vCenter</a:t>
            </a:r>
            <a:r>
              <a:rPr lang="en-US" altLang="zh-CN" sz="1600" b="1" dirty="0">
                <a:latin typeface="Arial" charset="0"/>
                <a:ea typeface="Arial" charset="0"/>
                <a:cs typeface="Arial" charset="0"/>
              </a:rPr>
              <a:t> or </a:t>
            </a:r>
            <a:r>
              <a:rPr lang="en-US" altLang="zh-CN" sz="1600" b="1" dirty="0" err="1">
                <a:latin typeface="Arial" charset="0"/>
                <a:ea typeface="Arial" charset="0"/>
                <a:cs typeface="Arial" charset="0"/>
              </a:rPr>
              <a:t>Openstack</a:t>
            </a:r>
            <a:endParaRPr lang="zh-CN" altLang="en-US" sz="1600" b="1" dirty="0">
              <a:latin typeface="Arial" charset="0"/>
              <a:ea typeface="Arial" charset="0"/>
              <a:cs typeface="Arial" charset="0"/>
            </a:endParaRPr>
          </a:p>
        </p:txBody>
      </p:sp>
      <p:sp>
        <p:nvSpPr>
          <p:cNvPr id="18" name="文本框 17"/>
          <p:cNvSpPr txBox="1"/>
          <p:nvPr/>
        </p:nvSpPr>
        <p:spPr>
          <a:xfrm>
            <a:off x="4265235" y="4791278"/>
            <a:ext cx="825867" cy="369332"/>
          </a:xfrm>
          <a:prstGeom prst="rect">
            <a:avLst/>
          </a:prstGeom>
          <a:noFill/>
        </p:spPr>
        <p:txBody>
          <a:bodyPr wrap="none" rtlCol="0">
            <a:spAutoFit/>
          </a:bodyPr>
          <a:lstStyle/>
          <a:p>
            <a:r>
              <a:rPr lang="en-US" altLang="zh-CN" dirty="0">
                <a:latin typeface="Arial" charset="0"/>
                <a:ea typeface="Arial" charset="0"/>
                <a:cs typeface="Arial" charset="0"/>
              </a:rPr>
              <a:t>Fabric</a:t>
            </a:r>
          </a:p>
        </p:txBody>
      </p:sp>
      <p:sp>
        <p:nvSpPr>
          <p:cNvPr id="19" name="下箭头标注 18"/>
          <p:cNvSpPr/>
          <p:nvPr/>
        </p:nvSpPr>
        <p:spPr>
          <a:xfrm>
            <a:off x="2653792" y="1527666"/>
            <a:ext cx="2853765" cy="1972236"/>
          </a:xfrm>
          <a:prstGeom prst="downArrowCallout">
            <a:avLst/>
          </a:prstGeom>
        </p:spPr>
        <p:style>
          <a:lnRef idx="2">
            <a:schemeClr val="dk1"/>
          </a:lnRef>
          <a:fillRef idx="1">
            <a:schemeClr val="lt1"/>
          </a:fillRef>
          <a:effectRef idx="0">
            <a:schemeClr val="dk1"/>
          </a:effectRef>
          <a:fontRef idx="minor">
            <a:schemeClr val="dk1"/>
          </a:fontRef>
        </p:style>
        <p:txBody>
          <a:bodyPr rtlCol="0" anchor="ctr"/>
          <a:lstStyle/>
          <a:p>
            <a:pPr marL="285750" indent="-285750">
              <a:buFont typeface="Arial"/>
              <a:buChar char="•"/>
            </a:pPr>
            <a:r>
              <a:rPr kumimoji="1" lang="en-US" altLang="zh-CN" dirty="0">
                <a:latin typeface="Arial" charset="0"/>
                <a:ea typeface="Arial" charset="0"/>
                <a:cs typeface="Arial" charset="0"/>
              </a:rPr>
              <a:t>Add</a:t>
            </a:r>
            <a:r>
              <a:rPr kumimoji="1" lang="zh-CN" altLang="en-US" dirty="0">
                <a:latin typeface="Arial" charset="0"/>
                <a:ea typeface="Arial" charset="0"/>
                <a:cs typeface="Arial" charset="0"/>
              </a:rPr>
              <a:t> </a:t>
            </a:r>
            <a:r>
              <a:rPr kumimoji="1" lang="en-US" altLang="zh-CN" dirty="0">
                <a:latin typeface="Arial" charset="0"/>
                <a:ea typeface="Arial" charset="0"/>
                <a:cs typeface="Arial" charset="0"/>
              </a:rPr>
              <a:t>VM/Network</a:t>
            </a:r>
          </a:p>
          <a:p>
            <a:pPr marL="285750" indent="-285750">
              <a:buFont typeface="Arial"/>
              <a:buChar char="•"/>
            </a:pPr>
            <a:r>
              <a:rPr kumimoji="1" lang="en-US" altLang="zh-CN" dirty="0">
                <a:latin typeface="Arial" charset="0"/>
                <a:ea typeface="Arial" charset="0"/>
                <a:cs typeface="Arial" charset="0"/>
              </a:rPr>
              <a:t>Change VM name</a:t>
            </a:r>
          </a:p>
          <a:p>
            <a:pPr marL="285750" indent="-285750">
              <a:buFont typeface="Arial"/>
              <a:buChar char="•"/>
            </a:pPr>
            <a:r>
              <a:rPr kumimoji="1" lang="en-US" altLang="zh-CN" dirty="0">
                <a:latin typeface="Arial" charset="0"/>
                <a:ea typeface="Arial" charset="0"/>
                <a:cs typeface="Arial" charset="0"/>
              </a:rPr>
              <a:t>VM migration</a:t>
            </a:r>
          </a:p>
          <a:p>
            <a:pPr marL="285750" indent="-285750">
              <a:buFont typeface="Arial"/>
              <a:buChar char="•"/>
            </a:pPr>
            <a:r>
              <a:rPr kumimoji="1" lang="mr-IN" altLang="zh-CN" dirty="0">
                <a:latin typeface="Arial" charset="0"/>
                <a:ea typeface="Arial" charset="0"/>
                <a:cs typeface="Arial" charset="0"/>
              </a:rPr>
              <a:t>…</a:t>
            </a:r>
            <a:r>
              <a:rPr kumimoji="1" lang="en-US" altLang="zh-CN" dirty="0">
                <a:latin typeface="Arial" charset="0"/>
                <a:ea typeface="Arial" charset="0"/>
                <a:cs typeface="Arial" charset="0"/>
              </a:rPr>
              <a:t> </a:t>
            </a:r>
          </a:p>
        </p:txBody>
      </p:sp>
      <p:sp>
        <p:nvSpPr>
          <p:cNvPr id="20" name="文本框 19"/>
          <p:cNvSpPr txBox="1">
            <a:spLocks noChangeArrowheads="1"/>
          </p:cNvSpPr>
          <p:nvPr/>
        </p:nvSpPr>
        <p:spPr bwMode="auto">
          <a:xfrm>
            <a:off x="5824416" y="3985448"/>
            <a:ext cx="2913421" cy="58477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style>
          <a:lnRef idx="2">
            <a:schemeClr val="dk1"/>
          </a:lnRef>
          <a:fillRef idx="1">
            <a:schemeClr val="lt1"/>
          </a:fillRef>
          <a:effectRef idx="0">
            <a:schemeClr val="dk1"/>
          </a:effectRef>
          <a:fontRef idx="minor">
            <a:schemeClr val="dk1"/>
          </a:fontRef>
        </p:style>
        <p:txBody>
          <a:bodyPr wrap="square">
            <a:spAutoFit/>
          </a:bodyPr>
          <a:lstStyle/>
          <a:p>
            <a:pPr algn="ctr" eaLnBrk="1" hangingPunct="1"/>
            <a:r>
              <a:rPr lang="en-US" altLang="zh-CN" sz="1600" b="1" dirty="0">
                <a:latin typeface="Arial" charset="0"/>
                <a:ea typeface="Arial" charset="0"/>
                <a:cs typeface="Arial" charset="0"/>
              </a:rPr>
              <a:t>Identify </a:t>
            </a:r>
            <a:r>
              <a:rPr lang="en-US" altLang="zh-CN" sz="1600" b="1" dirty="0" smtClean="0">
                <a:latin typeface="Arial" charset="0"/>
                <a:ea typeface="Arial" charset="0"/>
                <a:cs typeface="Arial" charset="0"/>
              </a:rPr>
              <a:t>Change </a:t>
            </a:r>
            <a:r>
              <a:rPr lang="en-US" altLang="zh-CN" sz="1600" b="1" dirty="0">
                <a:latin typeface="Arial" charset="0"/>
                <a:ea typeface="Arial" charset="0"/>
                <a:cs typeface="Arial" charset="0"/>
              </a:rPr>
              <a:t>in </a:t>
            </a:r>
            <a:r>
              <a:rPr lang="en-US" altLang="zh-CN" sz="1600" b="1" dirty="0" smtClean="0">
                <a:latin typeface="Arial" charset="0"/>
                <a:ea typeface="Arial" charset="0"/>
                <a:cs typeface="Arial" charset="0"/>
              </a:rPr>
              <a:t>Cloud </a:t>
            </a:r>
            <a:r>
              <a:rPr lang="en-US" altLang="zh-CN" sz="1600" b="1" dirty="0">
                <a:latin typeface="Arial" charset="0"/>
                <a:ea typeface="Arial" charset="0"/>
                <a:cs typeface="Arial" charset="0"/>
              </a:rPr>
              <a:t>A</a:t>
            </a:r>
            <a:r>
              <a:rPr lang="en-US" altLang="zh-CN" sz="1600" b="1" dirty="0" smtClean="0">
                <a:latin typeface="Arial" charset="0"/>
                <a:ea typeface="Arial" charset="0"/>
                <a:cs typeface="Arial" charset="0"/>
              </a:rPr>
              <a:t>ssets</a:t>
            </a:r>
            <a:endParaRPr lang="zh-CN" altLang="en-US" sz="1600" b="1" dirty="0">
              <a:latin typeface="Arial" charset="0"/>
              <a:ea typeface="Arial" charset="0"/>
              <a:cs typeface="Arial" charset="0"/>
            </a:endParaRPr>
          </a:p>
        </p:txBody>
      </p:sp>
      <p:sp>
        <p:nvSpPr>
          <p:cNvPr id="21" name="文本框 20"/>
          <p:cNvSpPr txBox="1">
            <a:spLocks noChangeArrowheads="1"/>
          </p:cNvSpPr>
          <p:nvPr/>
        </p:nvSpPr>
        <p:spPr bwMode="auto">
          <a:xfrm>
            <a:off x="5824416" y="5509448"/>
            <a:ext cx="2913421" cy="338554"/>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style>
          <a:lnRef idx="2">
            <a:schemeClr val="dk1"/>
          </a:lnRef>
          <a:fillRef idx="1">
            <a:schemeClr val="lt1"/>
          </a:fillRef>
          <a:effectRef idx="0">
            <a:schemeClr val="dk1"/>
          </a:effectRef>
          <a:fontRef idx="minor">
            <a:schemeClr val="dk1"/>
          </a:fontRef>
        </p:style>
        <p:txBody>
          <a:bodyPr wrap="square">
            <a:spAutoFit/>
          </a:bodyPr>
          <a:lstStyle/>
          <a:p>
            <a:pPr algn="ctr" eaLnBrk="1" hangingPunct="1"/>
            <a:r>
              <a:rPr lang="en-US" altLang="zh-CN" sz="1600" b="1" dirty="0">
                <a:latin typeface="Arial" charset="0"/>
                <a:ea typeface="Arial" charset="0"/>
                <a:cs typeface="Arial" charset="0"/>
              </a:rPr>
              <a:t>Policy and Session Change</a:t>
            </a:r>
            <a:endParaRPr lang="zh-CN" altLang="en-US" sz="1600" b="1" dirty="0">
              <a:latin typeface="Arial" charset="0"/>
              <a:ea typeface="Arial" charset="0"/>
              <a:cs typeface="Arial" charset="0"/>
            </a:endParaRPr>
          </a:p>
        </p:txBody>
      </p:sp>
      <p:sp>
        <p:nvSpPr>
          <p:cNvPr id="23" name="上下箭头 22"/>
          <p:cNvSpPr/>
          <p:nvPr/>
        </p:nvSpPr>
        <p:spPr>
          <a:xfrm>
            <a:off x="8929086" y="2155196"/>
            <a:ext cx="493059" cy="3481294"/>
          </a:xfrm>
          <a:prstGeom prst="upDownArrow">
            <a:avLst/>
          </a:prstGeom>
          <a:solidFill>
            <a:srgbClr val="00307D"/>
          </a:solidFill>
          <a:ln>
            <a:solidFill>
              <a:srgbClr val="00307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latin typeface="Arial" charset="0"/>
              <a:ea typeface="Arial" charset="0"/>
              <a:cs typeface="Arial" charset="0"/>
            </a:endParaRPr>
          </a:p>
        </p:txBody>
      </p:sp>
      <p:sp>
        <p:nvSpPr>
          <p:cNvPr id="17" name="Title 16">
            <a:extLst>
              <a:ext uri="{FF2B5EF4-FFF2-40B4-BE49-F238E27FC236}">
                <a16:creationId xmlns="" xmlns:a16="http://schemas.microsoft.com/office/drawing/2014/main" id="{F9139DE6-E3A1-B34F-BB0E-6231EB02E2C0}"/>
              </a:ext>
            </a:extLst>
          </p:cNvPr>
          <p:cNvSpPr>
            <a:spLocks noGrp="1"/>
          </p:cNvSpPr>
          <p:nvPr>
            <p:ph type="title"/>
          </p:nvPr>
        </p:nvSpPr>
        <p:spPr/>
        <p:txBody>
          <a:bodyPr>
            <a:normAutofit/>
          </a:bodyPr>
          <a:lstStyle/>
          <a:p>
            <a:r>
              <a:rPr lang="en-US" altLang="zh-CN" dirty="0"/>
              <a:t>Change Recognition in Cloud Assets</a:t>
            </a:r>
            <a:endParaRPr lang="en-US" dirty="0"/>
          </a:p>
        </p:txBody>
      </p:sp>
      <p:sp>
        <p:nvSpPr>
          <p:cNvPr id="2" name="灯片编号占位符 1"/>
          <p:cNvSpPr>
            <a:spLocks noGrp="1"/>
          </p:cNvSpPr>
          <p:nvPr>
            <p:ph type="sldNum" sz="quarter" idx="4"/>
          </p:nvPr>
        </p:nvSpPr>
        <p:spPr/>
        <p:txBody>
          <a:bodyPr/>
          <a:lstStyle/>
          <a:p>
            <a:fld id="{E98FCA07-3125-49EB-99F1-64DCEC752C04}" type="slidenum">
              <a:rPr lang="en-US" smtClean="0"/>
              <a:pPr/>
              <a:t>18</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14316442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vert="horz" lIns="91440" tIns="45720" rIns="91440" bIns="45720" rtlCol="0" anchor="t">
            <a:normAutofit/>
          </a:bodyPr>
          <a:lstStyle/>
          <a:p>
            <a:r>
              <a:rPr lang="en-US" altLang="zh-CN" dirty="0">
                <a:latin typeface="Arial" charset="0"/>
                <a:cs typeface="Arial" charset="0"/>
              </a:rPr>
              <a:t>Separation of Data and Management Network </a:t>
            </a:r>
            <a:endParaRPr lang="zh-CN" altLang="en-US" dirty="0">
              <a:latin typeface="Arial" charset="0"/>
              <a:cs typeface="Arial" charset="0"/>
            </a:endParaRPr>
          </a:p>
        </p:txBody>
      </p:sp>
      <p:grpSp>
        <p:nvGrpSpPr>
          <p:cNvPr id="88" name="组合 87"/>
          <p:cNvGrpSpPr/>
          <p:nvPr/>
        </p:nvGrpSpPr>
        <p:grpSpPr>
          <a:xfrm>
            <a:off x="3238976" y="1515716"/>
            <a:ext cx="5359334" cy="2955186"/>
            <a:chOff x="1993124" y="2001955"/>
            <a:chExt cx="5871441" cy="3237567"/>
          </a:xfrm>
        </p:grpSpPr>
        <p:sp>
          <p:nvSpPr>
            <p:cNvPr id="11" name="Teardrop 21"/>
            <p:cNvSpPr/>
            <p:nvPr/>
          </p:nvSpPr>
          <p:spPr>
            <a:xfrm>
              <a:off x="1993124" y="2001955"/>
              <a:ext cx="5871441" cy="3237567"/>
            </a:xfrm>
            <a:custGeom>
              <a:avLst/>
              <a:gdLst/>
              <a:ahLst/>
              <a:cxnLst/>
              <a:rect l="l" t="t" r="r" b="b"/>
              <a:pathLst>
                <a:path w="1741008" h="1091056">
                  <a:moveTo>
                    <a:pt x="946834" y="582"/>
                  </a:moveTo>
                  <a:cubicBezTo>
                    <a:pt x="1079228" y="8205"/>
                    <a:pt x="1197135" y="90001"/>
                    <a:pt x="1260146" y="210855"/>
                  </a:cubicBezTo>
                  <a:lnTo>
                    <a:pt x="1276453" y="250904"/>
                  </a:lnTo>
                  <a:lnTo>
                    <a:pt x="1337549" y="246391"/>
                  </a:lnTo>
                  <a:cubicBezTo>
                    <a:pt x="1532695" y="251036"/>
                    <a:pt x="1702275" y="387041"/>
                    <a:pt x="1735333" y="579315"/>
                  </a:cubicBezTo>
                  <a:cubicBezTo>
                    <a:pt x="1773115" y="799057"/>
                    <a:pt x="1618276" y="1009081"/>
                    <a:pt x="1389491" y="1048417"/>
                  </a:cubicBezTo>
                  <a:cubicBezTo>
                    <a:pt x="1282248" y="1066856"/>
                    <a:pt x="1177793" y="1044517"/>
                    <a:pt x="1093186" y="992945"/>
                  </a:cubicBezTo>
                  <a:lnTo>
                    <a:pt x="1073742" y="979099"/>
                  </a:lnTo>
                  <a:lnTo>
                    <a:pt x="1025130" y="1022107"/>
                  </a:lnTo>
                  <a:cubicBezTo>
                    <a:pt x="965040" y="1065638"/>
                    <a:pt x="892601" y="1091056"/>
                    <a:pt x="814626" y="1091056"/>
                  </a:cubicBezTo>
                  <a:cubicBezTo>
                    <a:pt x="736650" y="1091056"/>
                    <a:pt x="664211" y="1065638"/>
                    <a:pt x="604121" y="1022107"/>
                  </a:cubicBezTo>
                  <a:lnTo>
                    <a:pt x="574678" y="996058"/>
                  </a:lnTo>
                  <a:lnTo>
                    <a:pt x="566194" y="1001322"/>
                  </a:lnTo>
                  <a:cubicBezTo>
                    <a:pt x="510783" y="1029846"/>
                    <a:pt x="446534" y="1046159"/>
                    <a:pt x="378028" y="1046159"/>
                  </a:cubicBezTo>
                  <a:cubicBezTo>
                    <a:pt x="169249" y="1046159"/>
                    <a:pt x="0" y="894641"/>
                    <a:pt x="0" y="707734"/>
                  </a:cubicBezTo>
                  <a:lnTo>
                    <a:pt x="1" y="707734"/>
                  </a:lnTo>
                  <a:cubicBezTo>
                    <a:pt x="1" y="567554"/>
                    <a:pt x="95204" y="447280"/>
                    <a:pt x="230884" y="395904"/>
                  </a:cubicBezTo>
                  <a:lnTo>
                    <a:pt x="274478" y="383789"/>
                  </a:lnTo>
                  <a:lnTo>
                    <a:pt x="278754" y="359868"/>
                  </a:lnTo>
                  <a:cubicBezTo>
                    <a:pt x="306111" y="261338"/>
                    <a:pt x="386481" y="185763"/>
                    <a:pt x="488297" y="175044"/>
                  </a:cubicBezTo>
                  <a:cubicBezTo>
                    <a:pt x="517994" y="171918"/>
                    <a:pt x="547054" y="174568"/>
                    <a:pt x="574497" y="182141"/>
                  </a:cubicBezTo>
                  <a:lnTo>
                    <a:pt x="606267" y="197355"/>
                  </a:lnTo>
                  <a:lnTo>
                    <a:pt x="636943" y="147428"/>
                  </a:lnTo>
                  <a:cubicBezTo>
                    <a:pt x="697053" y="67638"/>
                    <a:pt x="785929" y="12844"/>
                    <a:pt x="889325" y="1959"/>
                  </a:cubicBezTo>
                  <a:cubicBezTo>
                    <a:pt x="908712" y="-82"/>
                    <a:pt x="927921" y="-507"/>
                    <a:pt x="946834" y="582"/>
                  </a:cubicBezTo>
                  <a:close/>
                </a:path>
              </a:pathLst>
            </a:custGeom>
            <a:gradFill flip="none" rotWithShape="1">
              <a:gsLst>
                <a:gs pos="17000">
                  <a:srgbClr val="EED9D9">
                    <a:alpha val="76000"/>
                  </a:srgbClr>
                </a:gs>
                <a:gs pos="100000">
                  <a:srgbClr val="E4E5FF">
                    <a:alpha val="76000"/>
                  </a:srgbClr>
                </a:gs>
                <a:gs pos="58000">
                  <a:srgbClr val="D9E3D9">
                    <a:alpha val="76000"/>
                  </a:srgbClr>
                </a:gs>
              </a:gsLst>
              <a:lin ang="7080000" scaled="0"/>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400">
                <a:latin typeface="Arial" charset="0"/>
                <a:ea typeface="Arial" charset="0"/>
                <a:cs typeface="Arial" charset="0"/>
              </a:endParaRPr>
            </a:p>
          </p:txBody>
        </p:sp>
        <p:sp>
          <p:nvSpPr>
            <p:cNvPr id="12" name="Cube 70"/>
            <p:cNvSpPr/>
            <p:nvPr/>
          </p:nvSpPr>
          <p:spPr bwMode="auto">
            <a:xfrm>
              <a:off x="2651617" y="4302019"/>
              <a:ext cx="607316" cy="470255"/>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ltLang="zh-CN">
                <a:solidFill>
                  <a:srgbClr val="FFFFFF"/>
                </a:solidFill>
                <a:latin typeface="Arial" charset="0"/>
                <a:ea typeface="Arial" charset="0"/>
                <a:cs typeface="Arial" charset="0"/>
              </a:endParaRPr>
            </a:p>
          </p:txBody>
        </p:sp>
        <p:sp>
          <p:nvSpPr>
            <p:cNvPr id="13" name="Cube 71"/>
            <p:cNvSpPr/>
            <p:nvPr/>
          </p:nvSpPr>
          <p:spPr bwMode="auto">
            <a:xfrm>
              <a:off x="3156601" y="4302019"/>
              <a:ext cx="605089" cy="470255"/>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ltLang="zh-CN">
                <a:solidFill>
                  <a:srgbClr val="FFFFFF"/>
                </a:solidFill>
                <a:latin typeface="Arial" charset="0"/>
                <a:ea typeface="Arial" charset="0"/>
                <a:cs typeface="Arial" charset="0"/>
              </a:endParaRPr>
            </a:p>
          </p:txBody>
        </p:sp>
        <p:sp>
          <p:nvSpPr>
            <p:cNvPr id="14" name="Cube 72"/>
            <p:cNvSpPr/>
            <p:nvPr/>
          </p:nvSpPr>
          <p:spPr bwMode="auto">
            <a:xfrm>
              <a:off x="2651617" y="3910139"/>
              <a:ext cx="607316" cy="470255"/>
            </a:xfrm>
            <a:prstGeom prst="cube">
              <a:avLst/>
            </a:prstGeom>
            <a:solidFill>
              <a:schemeClr val="bg1">
                <a:lumMod val="75000"/>
              </a:schemeClr>
            </a:solidFill>
            <a:ln w="6350" cmpd="sng">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ltLang="zh-CN">
                <a:solidFill>
                  <a:srgbClr val="FFFFFF"/>
                </a:solidFill>
                <a:latin typeface="Arial" charset="0"/>
                <a:ea typeface="Arial" charset="0"/>
                <a:cs typeface="Arial" charset="0"/>
              </a:endParaRPr>
            </a:p>
          </p:txBody>
        </p:sp>
        <p:grpSp>
          <p:nvGrpSpPr>
            <p:cNvPr id="15" name="Group 41"/>
            <p:cNvGrpSpPr>
              <a:grpSpLocks/>
            </p:cNvGrpSpPr>
            <p:nvPr/>
          </p:nvGrpSpPr>
          <p:grpSpPr bwMode="auto">
            <a:xfrm>
              <a:off x="2449179" y="4221339"/>
              <a:ext cx="504983" cy="707687"/>
              <a:chOff x="5441463" y="2000739"/>
              <a:chExt cx="760676" cy="1505169"/>
            </a:xfrm>
          </p:grpSpPr>
          <p:sp>
            <p:nvSpPr>
              <p:cNvPr id="16" name="Rounded Rectangle 75"/>
              <p:cNvSpPr/>
              <p:nvPr/>
            </p:nvSpPr>
            <p:spPr>
              <a:xfrm>
                <a:off x="5441463" y="2000739"/>
                <a:ext cx="760676" cy="1505169"/>
              </a:xfrm>
              <a:prstGeom prst="roundRect">
                <a:avLst/>
              </a:prstGeom>
              <a:gradFill flip="none" rotWithShape="1">
                <a:gsLst>
                  <a:gs pos="41000">
                    <a:srgbClr val="1D508D">
                      <a:alpha val="70000"/>
                    </a:srgbClr>
                  </a:gs>
                  <a:gs pos="100000">
                    <a:schemeClr val="accent1">
                      <a:lumMod val="20000"/>
                      <a:lumOff val="80000"/>
                      <a:alpha val="70000"/>
                    </a:schemeClr>
                  </a:gs>
                  <a:gs pos="73000">
                    <a:srgbClr val="2669BB">
                      <a:alpha val="70000"/>
                    </a:srgbClr>
                  </a:gs>
                </a:gsLst>
                <a:path path="circle">
                  <a:fillToRect l="100000" t="100000"/>
                </a:path>
                <a:tileRect r="-100000" b="-100000"/>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defRPr/>
                </a:pPr>
                <a:endParaRPr lang="en-US" altLang="zh-CN" sz="1800">
                  <a:solidFill>
                    <a:srgbClr val="FFFFFF"/>
                  </a:solidFill>
                  <a:latin typeface="Arial" charset="0"/>
                  <a:ea typeface="Arial" charset="0"/>
                  <a:cs typeface="Arial" charset="0"/>
                </a:endParaRPr>
              </a:p>
            </p:txBody>
          </p:sp>
          <p:sp>
            <p:nvSpPr>
              <p:cNvPr id="17" name="Rounded Rectangle 76"/>
              <p:cNvSpPr/>
              <p:nvPr/>
            </p:nvSpPr>
            <p:spPr>
              <a:xfrm>
                <a:off x="5538641" y="2368450"/>
                <a:ext cx="559618" cy="107862"/>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ltLang="zh-CN">
                  <a:solidFill>
                    <a:srgbClr val="FFFFFF"/>
                  </a:solidFill>
                  <a:latin typeface="Arial" charset="0"/>
                  <a:ea typeface="Arial" charset="0"/>
                  <a:cs typeface="Arial" charset="0"/>
                </a:endParaRPr>
              </a:p>
            </p:txBody>
          </p:sp>
          <p:sp>
            <p:nvSpPr>
              <p:cNvPr id="18" name="Rounded Rectangle 77"/>
              <p:cNvSpPr/>
              <p:nvPr/>
            </p:nvSpPr>
            <p:spPr>
              <a:xfrm>
                <a:off x="5538641" y="2201754"/>
                <a:ext cx="559618" cy="58834"/>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ltLang="zh-CN">
                  <a:solidFill>
                    <a:srgbClr val="FFFFFF"/>
                  </a:solidFill>
                  <a:latin typeface="Arial" charset="0"/>
                  <a:ea typeface="Arial" charset="0"/>
                  <a:cs typeface="Arial" charset="0"/>
                </a:endParaRPr>
              </a:p>
            </p:txBody>
          </p:sp>
          <p:cxnSp>
            <p:nvCxnSpPr>
              <p:cNvPr id="19" name="Straight Connector 78"/>
              <p:cNvCxnSpPr/>
              <p:nvPr/>
            </p:nvCxnSpPr>
            <p:spPr>
              <a:xfrm>
                <a:off x="5722947" y="3368629"/>
                <a:ext cx="197708"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sp>
            <p:nvSpPr>
              <p:cNvPr id="20" name="Rounded Rectangle 79"/>
              <p:cNvSpPr/>
              <p:nvPr/>
            </p:nvSpPr>
            <p:spPr>
              <a:xfrm>
                <a:off x="5538641" y="2290005"/>
                <a:ext cx="559618" cy="53933"/>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ltLang="zh-CN">
                  <a:solidFill>
                    <a:srgbClr val="FFFFFF"/>
                  </a:solidFill>
                  <a:latin typeface="Arial" charset="0"/>
                  <a:ea typeface="Arial" charset="0"/>
                  <a:cs typeface="Arial" charset="0"/>
                </a:endParaRPr>
              </a:p>
            </p:txBody>
          </p:sp>
          <p:cxnSp>
            <p:nvCxnSpPr>
              <p:cNvPr id="21" name="Straight Connector 80"/>
              <p:cNvCxnSpPr/>
              <p:nvPr/>
            </p:nvCxnSpPr>
            <p:spPr>
              <a:xfrm>
                <a:off x="5719595" y="3295088"/>
                <a:ext cx="197710"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grpSp>
        <p:sp>
          <p:nvSpPr>
            <p:cNvPr id="22" name="Cube 82"/>
            <p:cNvSpPr/>
            <p:nvPr/>
          </p:nvSpPr>
          <p:spPr bwMode="auto">
            <a:xfrm>
              <a:off x="4566996" y="4302019"/>
              <a:ext cx="607315" cy="470255"/>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ltLang="zh-CN">
                <a:solidFill>
                  <a:srgbClr val="FFFFFF"/>
                </a:solidFill>
                <a:latin typeface="Arial" charset="0"/>
                <a:ea typeface="Arial" charset="0"/>
                <a:cs typeface="Arial" charset="0"/>
              </a:endParaRPr>
            </a:p>
          </p:txBody>
        </p:sp>
        <p:sp>
          <p:nvSpPr>
            <p:cNvPr id="23" name="Cube 83"/>
            <p:cNvSpPr/>
            <p:nvPr/>
          </p:nvSpPr>
          <p:spPr bwMode="auto">
            <a:xfrm>
              <a:off x="5071978" y="4302019"/>
              <a:ext cx="605089" cy="470255"/>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ltLang="zh-CN">
                <a:solidFill>
                  <a:srgbClr val="FFFFFF"/>
                </a:solidFill>
                <a:latin typeface="Arial" charset="0"/>
                <a:ea typeface="Arial" charset="0"/>
                <a:cs typeface="Arial" charset="0"/>
              </a:endParaRPr>
            </a:p>
          </p:txBody>
        </p:sp>
        <p:sp>
          <p:nvSpPr>
            <p:cNvPr id="24" name="Cube 84"/>
            <p:cNvSpPr/>
            <p:nvPr/>
          </p:nvSpPr>
          <p:spPr bwMode="auto">
            <a:xfrm>
              <a:off x="4566996" y="3910139"/>
              <a:ext cx="607315" cy="470255"/>
            </a:xfrm>
            <a:prstGeom prst="cube">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ltLang="zh-CN">
                <a:solidFill>
                  <a:srgbClr val="FFFFFF"/>
                </a:solidFill>
                <a:latin typeface="Arial" charset="0"/>
                <a:ea typeface="Arial" charset="0"/>
                <a:cs typeface="Arial" charset="0"/>
              </a:endParaRPr>
            </a:p>
          </p:txBody>
        </p:sp>
        <p:grpSp>
          <p:nvGrpSpPr>
            <p:cNvPr id="25" name="Group 41"/>
            <p:cNvGrpSpPr>
              <a:grpSpLocks/>
            </p:cNvGrpSpPr>
            <p:nvPr/>
          </p:nvGrpSpPr>
          <p:grpSpPr bwMode="auto">
            <a:xfrm>
              <a:off x="4364558" y="4221339"/>
              <a:ext cx="504985" cy="707687"/>
              <a:chOff x="5441463" y="2000739"/>
              <a:chExt cx="760676" cy="1505169"/>
            </a:xfrm>
          </p:grpSpPr>
          <p:sp>
            <p:nvSpPr>
              <p:cNvPr id="26" name="Rounded Rectangle 87"/>
              <p:cNvSpPr/>
              <p:nvPr/>
            </p:nvSpPr>
            <p:spPr>
              <a:xfrm>
                <a:off x="5441463" y="2000739"/>
                <a:ext cx="760676" cy="1505169"/>
              </a:xfrm>
              <a:prstGeom prst="roundRect">
                <a:avLst/>
              </a:prstGeom>
              <a:gradFill flip="none" rotWithShape="1">
                <a:gsLst>
                  <a:gs pos="41000">
                    <a:srgbClr val="1D508D">
                      <a:alpha val="70000"/>
                    </a:srgbClr>
                  </a:gs>
                  <a:gs pos="100000">
                    <a:schemeClr val="accent1">
                      <a:lumMod val="20000"/>
                      <a:lumOff val="80000"/>
                      <a:alpha val="70000"/>
                    </a:schemeClr>
                  </a:gs>
                  <a:gs pos="73000">
                    <a:srgbClr val="2669BB">
                      <a:alpha val="70000"/>
                    </a:srgbClr>
                  </a:gs>
                </a:gsLst>
                <a:path path="circle">
                  <a:fillToRect l="100000" t="100000"/>
                </a:path>
                <a:tileRect r="-100000" b="-100000"/>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defRPr/>
                </a:pPr>
                <a:endParaRPr lang="en-US" altLang="zh-CN" sz="1800">
                  <a:solidFill>
                    <a:srgbClr val="FFFFFF"/>
                  </a:solidFill>
                  <a:latin typeface="Arial" charset="0"/>
                  <a:ea typeface="Arial" charset="0"/>
                  <a:cs typeface="Arial" charset="0"/>
                </a:endParaRPr>
              </a:p>
            </p:txBody>
          </p:sp>
          <p:sp>
            <p:nvSpPr>
              <p:cNvPr id="27" name="Rounded Rectangle 88"/>
              <p:cNvSpPr/>
              <p:nvPr/>
            </p:nvSpPr>
            <p:spPr>
              <a:xfrm>
                <a:off x="5538643" y="2368450"/>
                <a:ext cx="559614" cy="107862"/>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ltLang="zh-CN">
                  <a:solidFill>
                    <a:srgbClr val="FFFFFF"/>
                  </a:solidFill>
                  <a:latin typeface="Arial" charset="0"/>
                  <a:ea typeface="Arial" charset="0"/>
                  <a:cs typeface="Arial" charset="0"/>
                </a:endParaRPr>
              </a:p>
            </p:txBody>
          </p:sp>
          <p:sp>
            <p:nvSpPr>
              <p:cNvPr id="28" name="Rounded Rectangle 89"/>
              <p:cNvSpPr/>
              <p:nvPr/>
            </p:nvSpPr>
            <p:spPr>
              <a:xfrm>
                <a:off x="5538643" y="2201754"/>
                <a:ext cx="559614" cy="58834"/>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ltLang="zh-CN">
                  <a:solidFill>
                    <a:srgbClr val="FFFFFF"/>
                  </a:solidFill>
                  <a:latin typeface="Arial" charset="0"/>
                  <a:ea typeface="Arial" charset="0"/>
                  <a:cs typeface="Arial" charset="0"/>
                </a:endParaRPr>
              </a:p>
            </p:txBody>
          </p:sp>
          <p:cxnSp>
            <p:nvCxnSpPr>
              <p:cNvPr id="29" name="Straight Connector 90"/>
              <p:cNvCxnSpPr/>
              <p:nvPr/>
            </p:nvCxnSpPr>
            <p:spPr>
              <a:xfrm>
                <a:off x="5722946" y="3368629"/>
                <a:ext cx="197710"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sp>
            <p:nvSpPr>
              <p:cNvPr id="30" name="Rounded Rectangle 91"/>
              <p:cNvSpPr/>
              <p:nvPr/>
            </p:nvSpPr>
            <p:spPr>
              <a:xfrm>
                <a:off x="5538643" y="2290005"/>
                <a:ext cx="559614" cy="53933"/>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ltLang="zh-CN">
                  <a:solidFill>
                    <a:srgbClr val="FFFFFF"/>
                  </a:solidFill>
                  <a:latin typeface="Arial" charset="0"/>
                  <a:ea typeface="Arial" charset="0"/>
                  <a:cs typeface="Arial" charset="0"/>
                </a:endParaRPr>
              </a:p>
            </p:txBody>
          </p:sp>
          <p:cxnSp>
            <p:nvCxnSpPr>
              <p:cNvPr id="31" name="Straight Connector 92"/>
              <p:cNvCxnSpPr/>
              <p:nvPr/>
            </p:nvCxnSpPr>
            <p:spPr>
              <a:xfrm>
                <a:off x="5719596" y="3295088"/>
                <a:ext cx="197707"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grpSp>
        <p:sp>
          <p:nvSpPr>
            <p:cNvPr id="32" name="Cube 93"/>
            <p:cNvSpPr/>
            <p:nvPr/>
          </p:nvSpPr>
          <p:spPr bwMode="auto">
            <a:xfrm>
              <a:off x="6282158" y="4302019"/>
              <a:ext cx="607316" cy="470255"/>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ltLang="zh-CN">
                <a:solidFill>
                  <a:srgbClr val="FFFFFF"/>
                </a:solidFill>
                <a:latin typeface="Arial" charset="0"/>
                <a:ea typeface="Arial" charset="0"/>
                <a:cs typeface="Arial" charset="0"/>
              </a:endParaRPr>
            </a:p>
          </p:txBody>
        </p:sp>
        <p:sp>
          <p:nvSpPr>
            <p:cNvPr id="33" name="Cube 94"/>
            <p:cNvSpPr/>
            <p:nvPr/>
          </p:nvSpPr>
          <p:spPr bwMode="auto">
            <a:xfrm>
              <a:off x="6787142" y="4302019"/>
              <a:ext cx="605089" cy="470255"/>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ltLang="zh-CN">
                <a:solidFill>
                  <a:srgbClr val="FFFFFF"/>
                </a:solidFill>
                <a:latin typeface="Arial" charset="0"/>
                <a:ea typeface="Arial" charset="0"/>
                <a:cs typeface="Arial" charset="0"/>
              </a:endParaRPr>
            </a:p>
          </p:txBody>
        </p:sp>
        <p:sp>
          <p:nvSpPr>
            <p:cNvPr id="34" name="Cube 95"/>
            <p:cNvSpPr/>
            <p:nvPr/>
          </p:nvSpPr>
          <p:spPr bwMode="auto">
            <a:xfrm>
              <a:off x="6282158" y="3910139"/>
              <a:ext cx="607316" cy="470255"/>
            </a:xfrm>
            <a:prstGeom prst="cube">
              <a:avLst/>
            </a:prstGeom>
            <a:solidFill>
              <a:schemeClr val="bg1">
                <a:lumMod val="75000"/>
              </a:schemeClr>
            </a:solidFill>
            <a:ln w="6350" cmpd="sng">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ltLang="zh-CN">
                <a:solidFill>
                  <a:srgbClr val="FFFFFF"/>
                </a:solidFill>
                <a:latin typeface="Arial" charset="0"/>
                <a:ea typeface="Arial" charset="0"/>
                <a:cs typeface="Arial" charset="0"/>
              </a:endParaRPr>
            </a:p>
          </p:txBody>
        </p:sp>
        <p:grpSp>
          <p:nvGrpSpPr>
            <p:cNvPr id="35" name="Group 41"/>
            <p:cNvGrpSpPr>
              <a:grpSpLocks/>
            </p:cNvGrpSpPr>
            <p:nvPr/>
          </p:nvGrpSpPr>
          <p:grpSpPr bwMode="auto">
            <a:xfrm>
              <a:off x="6079721" y="4221339"/>
              <a:ext cx="504983" cy="707687"/>
              <a:chOff x="5441463" y="2000739"/>
              <a:chExt cx="760676" cy="1505169"/>
            </a:xfrm>
          </p:grpSpPr>
          <p:sp>
            <p:nvSpPr>
              <p:cNvPr id="36" name="Rounded Rectangle 98"/>
              <p:cNvSpPr/>
              <p:nvPr/>
            </p:nvSpPr>
            <p:spPr>
              <a:xfrm>
                <a:off x="5441463" y="2000739"/>
                <a:ext cx="760676" cy="1505169"/>
              </a:xfrm>
              <a:prstGeom prst="roundRect">
                <a:avLst/>
              </a:prstGeom>
              <a:gradFill flip="none" rotWithShape="1">
                <a:gsLst>
                  <a:gs pos="41000">
                    <a:srgbClr val="1D508D">
                      <a:alpha val="70000"/>
                    </a:srgbClr>
                  </a:gs>
                  <a:gs pos="100000">
                    <a:schemeClr val="accent1">
                      <a:lumMod val="20000"/>
                      <a:lumOff val="80000"/>
                      <a:alpha val="70000"/>
                    </a:schemeClr>
                  </a:gs>
                  <a:gs pos="73000">
                    <a:srgbClr val="2669BB">
                      <a:alpha val="70000"/>
                    </a:srgbClr>
                  </a:gs>
                </a:gsLst>
                <a:path path="circle">
                  <a:fillToRect l="100000" t="100000"/>
                </a:path>
                <a:tileRect r="-100000" b="-100000"/>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defRPr/>
                </a:pPr>
                <a:endParaRPr lang="en-US" altLang="zh-CN" sz="1800">
                  <a:solidFill>
                    <a:srgbClr val="FFFFFF"/>
                  </a:solidFill>
                  <a:latin typeface="Arial" charset="0"/>
                  <a:ea typeface="Arial" charset="0"/>
                  <a:cs typeface="Arial" charset="0"/>
                </a:endParaRPr>
              </a:p>
            </p:txBody>
          </p:sp>
          <p:sp>
            <p:nvSpPr>
              <p:cNvPr id="37" name="Rounded Rectangle 99"/>
              <p:cNvSpPr/>
              <p:nvPr/>
            </p:nvSpPr>
            <p:spPr>
              <a:xfrm>
                <a:off x="5538641" y="2368450"/>
                <a:ext cx="559618" cy="107862"/>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ltLang="zh-CN">
                  <a:solidFill>
                    <a:srgbClr val="FFFFFF"/>
                  </a:solidFill>
                  <a:latin typeface="Arial" charset="0"/>
                  <a:ea typeface="Arial" charset="0"/>
                  <a:cs typeface="Arial" charset="0"/>
                </a:endParaRPr>
              </a:p>
            </p:txBody>
          </p:sp>
          <p:sp>
            <p:nvSpPr>
              <p:cNvPr id="38" name="Rounded Rectangle 100"/>
              <p:cNvSpPr/>
              <p:nvPr/>
            </p:nvSpPr>
            <p:spPr>
              <a:xfrm>
                <a:off x="5538641" y="2201754"/>
                <a:ext cx="559618" cy="58834"/>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ltLang="zh-CN">
                  <a:solidFill>
                    <a:srgbClr val="FFFFFF"/>
                  </a:solidFill>
                  <a:latin typeface="Arial" charset="0"/>
                  <a:ea typeface="Arial" charset="0"/>
                  <a:cs typeface="Arial" charset="0"/>
                </a:endParaRPr>
              </a:p>
            </p:txBody>
          </p:sp>
          <p:cxnSp>
            <p:nvCxnSpPr>
              <p:cNvPr id="39" name="Straight Connector 101"/>
              <p:cNvCxnSpPr/>
              <p:nvPr/>
            </p:nvCxnSpPr>
            <p:spPr>
              <a:xfrm>
                <a:off x="5722947" y="3368629"/>
                <a:ext cx="197708"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sp>
            <p:nvSpPr>
              <p:cNvPr id="40" name="Rounded Rectangle 102"/>
              <p:cNvSpPr/>
              <p:nvPr/>
            </p:nvSpPr>
            <p:spPr>
              <a:xfrm>
                <a:off x="5538641" y="2290005"/>
                <a:ext cx="559618" cy="53933"/>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ltLang="zh-CN">
                  <a:solidFill>
                    <a:srgbClr val="FFFFFF"/>
                  </a:solidFill>
                  <a:latin typeface="Arial" charset="0"/>
                  <a:ea typeface="Arial" charset="0"/>
                  <a:cs typeface="Arial" charset="0"/>
                </a:endParaRPr>
              </a:p>
            </p:txBody>
          </p:sp>
          <p:cxnSp>
            <p:nvCxnSpPr>
              <p:cNvPr id="41" name="Straight Connector 105"/>
              <p:cNvCxnSpPr/>
              <p:nvPr/>
            </p:nvCxnSpPr>
            <p:spPr>
              <a:xfrm>
                <a:off x="5719595" y="3295088"/>
                <a:ext cx="197710"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grpSp>
        <p:sp>
          <p:nvSpPr>
            <p:cNvPr id="42" name="文本框 41"/>
            <p:cNvSpPr txBox="1"/>
            <p:nvPr/>
          </p:nvSpPr>
          <p:spPr>
            <a:xfrm>
              <a:off x="3065996" y="4417147"/>
              <a:ext cx="548279" cy="303467"/>
            </a:xfrm>
            <a:prstGeom prst="rect">
              <a:avLst/>
            </a:prstGeom>
            <a:noFill/>
          </p:spPr>
          <p:txBody>
            <a:bodyPr wrap="none" rtlCol="0">
              <a:spAutoFit/>
            </a:bodyPr>
            <a:lstStyle/>
            <a:p>
              <a:r>
                <a:rPr lang="en-US" altLang="zh-CN" sz="1200" i="1" dirty="0" err="1">
                  <a:latin typeface="Arial" charset="0"/>
                  <a:ea typeface="Arial" charset="0"/>
                  <a:cs typeface="Arial" charset="0"/>
                </a:rPr>
                <a:t>VMa</a:t>
              </a:r>
              <a:endParaRPr lang="zh-CN" altLang="en-US" sz="1467" i="1" dirty="0">
                <a:latin typeface="Arial" charset="0"/>
                <a:ea typeface="Arial" charset="0"/>
                <a:cs typeface="Arial" charset="0"/>
              </a:endParaRPr>
            </a:p>
          </p:txBody>
        </p:sp>
        <p:sp>
          <p:nvSpPr>
            <p:cNvPr id="43" name="文本框 42"/>
            <p:cNvSpPr txBox="1"/>
            <p:nvPr/>
          </p:nvSpPr>
          <p:spPr>
            <a:xfrm>
              <a:off x="6768783" y="4454185"/>
              <a:ext cx="539498" cy="303467"/>
            </a:xfrm>
            <a:prstGeom prst="rect">
              <a:avLst/>
            </a:prstGeom>
            <a:noFill/>
          </p:spPr>
          <p:txBody>
            <a:bodyPr wrap="none" rtlCol="0">
              <a:spAutoFit/>
            </a:bodyPr>
            <a:lstStyle/>
            <a:p>
              <a:r>
                <a:rPr lang="en-US" altLang="zh-CN" sz="1200" i="1" dirty="0" err="1">
                  <a:latin typeface="Arial" charset="0"/>
                  <a:ea typeface="Arial" charset="0"/>
                  <a:cs typeface="Arial" charset="0"/>
                </a:rPr>
                <a:t>VMc</a:t>
              </a:r>
              <a:endParaRPr lang="zh-CN" altLang="en-US" sz="1467" i="1" dirty="0">
                <a:latin typeface="Arial" charset="0"/>
                <a:ea typeface="Arial" charset="0"/>
                <a:cs typeface="Arial" charset="0"/>
              </a:endParaRPr>
            </a:p>
          </p:txBody>
        </p:sp>
        <p:sp>
          <p:nvSpPr>
            <p:cNvPr id="44" name="文本框 43"/>
            <p:cNvSpPr txBox="1"/>
            <p:nvPr/>
          </p:nvSpPr>
          <p:spPr>
            <a:xfrm>
              <a:off x="5031882" y="4444941"/>
              <a:ext cx="548279" cy="303467"/>
            </a:xfrm>
            <a:prstGeom prst="rect">
              <a:avLst/>
            </a:prstGeom>
            <a:noFill/>
          </p:spPr>
          <p:txBody>
            <a:bodyPr wrap="none" rtlCol="0">
              <a:spAutoFit/>
            </a:bodyPr>
            <a:lstStyle/>
            <a:p>
              <a:r>
                <a:rPr lang="en-US" altLang="zh-CN" sz="1200" i="1" dirty="0" err="1">
                  <a:latin typeface="Arial" charset="0"/>
                  <a:ea typeface="Arial" charset="0"/>
                  <a:cs typeface="Arial" charset="0"/>
                </a:rPr>
                <a:t>VMb</a:t>
              </a:r>
              <a:endParaRPr lang="zh-CN" altLang="en-US" sz="1467" i="1" dirty="0">
                <a:latin typeface="Arial" charset="0"/>
                <a:ea typeface="Arial" charset="0"/>
                <a:cs typeface="Arial" charset="0"/>
              </a:endParaRPr>
            </a:p>
          </p:txBody>
        </p:sp>
        <p:sp>
          <p:nvSpPr>
            <p:cNvPr id="45" name="Cube 111"/>
            <p:cNvSpPr/>
            <p:nvPr/>
          </p:nvSpPr>
          <p:spPr bwMode="auto">
            <a:xfrm>
              <a:off x="4575881" y="2837333"/>
              <a:ext cx="607315" cy="470255"/>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ltLang="zh-CN">
                <a:solidFill>
                  <a:srgbClr val="FFFFFF"/>
                </a:solidFill>
                <a:latin typeface="Arial" charset="0"/>
                <a:ea typeface="Arial" charset="0"/>
                <a:cs typeface="Arial" charset="0"/>
              </a:endParaRPr>
            </a:p>
          </p:txBody>
        </p:sp>
        <p:grpSp>
          <p:nvGrpSpPr>
            <p:cNvPr id="46" name="Group 41"/>
            <p:cNvGrpSpPr>
              <a:grpSpLocks/>
            </p:cNvGrpSpPr>
            <p:nvPr/>
          </p:nvGrpSpPr>
          <p:grpSpPr bwMode="auto">
            <a:xfrm>
              <a:off x="4373448" y="2758957"/>
              <a:ext cx="504987" cy="707687"/>
              <a:chOff x="5441461" y="2000741"/>
              <a:chExt cx="760677" cy="1505170"/>
            </a:xfrm>
          </p:grpSpPr>
          <p:sp>
            <p:nvSpPr>
              <p:cNvPr id="47" name="Rounded Rectangle 116"/>
              <p:cNvSpPr/>
              <p:nvPr/>
            </p:nvSpPr>
            <p:spPr>
              <a:xfrm>
                <a:off x="5441461" y="2000741"/>
                <a:ext cx="760677" cy="1505170"/>
              </a:xfrm>
              <a:prstGeom prst="roundRect">
                <a:avLst/>
              </a:prstGeom>
              <a:gradFill flip="none" rotWithShape="1">
                <a:gsLst>
                  <a:gs pos="41000">
                    <a:srgbClr val="1D508D">
                      <a:alpha val="70000"/>
                    </a:srgbClr>
                  </a:gs>
                  <a:gs pos="100000">
                    <a:schemeClr val="accent1">
                      <a:lumMod val="20000"/>
                      <a:lumOff val="80000"/>
                      <a:alpha val="70000"/>
                    </a:schemeClr>
                  </a:gs>
                  <a:gs pos="73000">
                    <a:srgbClr val="2669BB">
                      <a:alpha val="70000"/>
                    </a:srgbClr>
                  </a:gs>
                </a:gsLst>
                <a:path path="circle">
                  <a:fillToRect l="100000" t="100000"/>
                </a:path>
                <a:tileRect r="-100000" b="-100000"/>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defRPr/>
                </a:pPr>
                <a:endParaRPr lang="en-US" altLang="zh-CN" sz="1800">
                  <a:solidFill>
                    <a:srgbClr val="FFFFFF"/>
                  </a:solidFill>
                  <a:latin typeface="Arial" charset="0"/>
                  <a:ea typeface="Arial" charset="0"/>
                  <a:cs typeface="Arial" charset="0"/>
                </a:endParaRPr>
              </a:p>
            </p:txBody>
          </p:sp>
          <p:sp>
            <p:nvSpPr>
              <p:cNvPr id="48" name="Rounded Rectangle 117"/>
              <p:cNvSpPr/>
              <p:nvPr/>
            </p:nvSpPr>
            <p:spPr>
              <a:xfrm>
                <a:off x="5538643" y="2368450"/>
                <a:ext cx="559614" cy="107862"/>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ltLang="zh-CN">
                  <a:solidFill>
                    <a:srgbClr val="FFFFFF"/>
                  </a:solidFill>
                  <a:latin typeface="Arial" charset="0"/>
                  <a:ea typeface="Arial" charset="0"/>
                  <a:cs typeface="Arial" charset="0"/>
                </a:endParaRPr>
              </a:p>
            </p:txBody>
          </p:sp>
          <p:sp>
            <p:nvSpPr>
              <p:cNvPr id="49" name="Rounded Rectangle 118"/>
              <p:cNvSpPr/>
              <p:nvPr/>
            </p:nvSpPr>
            <p:spPr>
              <a:xfrm>
                <a:off x="5538643" y="2201754"/>
                <a:ext cx="559614" cy="58834"/>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ltLang="zh-CN">
                  <a:solidFill>
                    <a:srgbClr val="FFFFFF"/>
                  </a:solidFill>
                  <a:latin typeface="Arial" charset="0"/>
                  <a:ea typeface="Arial" charset="0"/>
                  <a:cs typeface="Arial" charset="0"/>
                </a:endParaRPr>
              </a:p>
            </p:txBody>
          </p:sp>
          <p:cxnSp>
            <p:nvCxnSpPr>
              <p:cNvPr id="50" name="Straight Connector 119"/>
              <p:cNvCxnSpPr/>
              <p:nvPr/>
            </p:nvCxnSpPr>
            <p:spPr>
              <a:xfrm>
                <a:off x="5722946" y="3368629"/>
                <a:ext cx="197710"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sp>
            <p:nvSpPr>
              <p:cNvPr id="51" name="Rounded Rectangle 120"/>
              <p:cNvSpPr/>
              <p:nvPr/>
            </p:nvSpPr>
            <p:spPr>
              <a:xfrm>
                <a:off x="5538643" y="2290005"/>
                <a:ext cx="559614" cy="53933"/>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ltLang="zh-CN">
                  <a:solidFill>
                    <a:srgbClr val="FFFFFF"/>
                  </a:solidFill>
                  <a:latin typeface="Arial" charset="0"/>
                  <a:ea typeface="Arial" charset="0"/>
                  <a:cs typeface="Arial" charset="0"/>
                </a:endParaRPr>
              </a:p>
            </p:txBody>
          </p:sp>
          <p:cxnSp>
            <p:nvCxnSpPr>
              <p:cNvPr id="52" name="Straight Connector 121"/>
              <p:cNvCxnSpPr/>
              <p:nvPr/>
            </p:nvCxnSpPr>
            <p:spPr>
              <a:xfrm>
                <a:off x="5719596" y="3295088"/>
                <a:ext cx="197707"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grpSp>
        <p:grpSp>
          <p:nvGrpSpPr>
            <p:cNvPr id="62" name="组合 61"/>
            <p:cNvGrpSpPr/>
            <p:nvPr/>
          </p:nvGrpSpPr>
          <p:grpSpPr>
            <a:xfrm>
              <a:off x="3093526" y="2438740"/>
              <a:ext cx="4330051" cy="1934940"/>
              <a:chOff x="2662811" y="1736707"/>
              <a:chExt cx="3247538" cy="1451205"/>
            </a:xfrm>
          </p:grpSpPr>
          <p:grpSp>
            <p:nvGrpSpPr>
              <p:cNvPr id="64" name="组合 63"/>
              <p:cNvGrpSpPr/>
              <p:nvPr/>
            </p:nvGrpSpPr>
            <p:grpSpPr>
              <a:xfrm>
                <a:off x="2896473" y="2331982"/>
                <a:ext cx="2740200" cy="589848"/>
                <a:chOff x="2123729" y="3121143"/>
                <a:chExt cx="2374832" cy="511200"/>
              </a:xfrm>
            </p:grpSpPr>
            <p:cxnSp>
              <p:nvCxnSpPr>
                <p:cNvPr id="85" name="肘形连接符 84"/>
                <p:cNvCxnSpPr/>
                <p:nvPr/>
              </p:nvCxnSpPr>
              <p:spPr>
                <a:xfrm rot="5400000" flipH="1" flipV="1">
                  <a:off x="2444259" y="2800613"/>
                  <a:ext cx="510939" cy="1152000"/>
                </a:xfrm>
                <a:prstGeom prst="bentConnector3">
                  <a:avLst>
                    <a:gd name="adj1" fmla="val 50000"/>
                  </a:avLst>
                </a:prstGeom>
                <a:ln w="63500"/>
              </p:spPr>
              <p:style>
                <a:lnRef idx="1">
                  <a:schemeClr val="accent1"/>
                </a:lnRef>
                <a:fillRef idx="0">
                  <a:schemeClr val="accent1"/>
                </a:fillRef>
                <a:effectRef idx="0">
                  <a:schemeClr val="accent1"/>
                </a:effectRef>
                <a:fontRef idx="minor">
                  <a:schemeClr val="tx1"/>
                </a:fontRef>
              </p:style>
            </p:cxnSp>
            <p:cxnSp>
              <p:nvCxnSpPr>
                <p:cNvPr id="86" name="肘形连接符 85"/>
                <p:cNvCxnSpPr/>
                <p:nvPr/>
              </p:nvCxnSpPr>
              <p:spPr>
                <a:xfrm rot="16200000" flipV="1">
                  <a:off x="3757091" y="2890613"/>
                  <a:ext cx="510939" cy="972000"/>
                </a:xfrm>
                <a:prstGeom prst="bentConnector3">
                  <a:avLst>
                    <a:gd name="adj1" fmla="val 50000"/>
                  </a:avLst>
                </a:prstGeom>
                <a:ln w="63500"/>
              </p:spPr>
              <p:style>
                <a:lnRef idx="1">
                  <a:schemeClr val="accent1"/>
                </a:lnRef>
                <a:fillRef idx="0">
                  <a:schemeClr val="accent1"/>
                </a:fillRef>
                <a:effectRef idx="0">
                  <a:schemeClr val="accent1"/>
                </a:effectRef>
                <a:fontRef idx="minor">
                  <a:schemeClr val="tx1"/>
                </a:fontRef>
              </p:style>
            </p:cxnSp>
            <p:cxnSp>
              <p:nvCxnSpPr>
                <p:cNvPr id="87" name="直接连接符 86"/>
                <p:cNvCxnSpPr/>
                <p:nvPr/>
              </p:nvCxnSpPr>
              <p:spPr>
                <a:xfrm flipH="1">
                  <a:off x="3401144" y="3121143"/>
                  <a:ext cx="1" cy="511200"/>
                </a:xfrm>
                <a:prstGeom prst="line">
                  <a:avLst/>
                </a:prstGeom>
                <a:ln w="63500"/>
              </p:spPr>
              <p:style>
                <a:lnRef idx="1">
                  <a:schemeClr val="accent1"/>
                </a:lnRef>
                <a:fillRef idx="0">
                  <a:schemeClr val="accent1"/>
                </a:fillRef>
                <a:effectRef idx="0">
                  <a:schemeClr val="accent1"/>
                </a:effectRef>
                <a:fontRef idx="minor">
                  <a:schemeClr val="tx1"/>
                </a:fontRef>
              </p:style>
            </p:cxnSp>
          </p:grpSp>
          <p:grpSp>
            <p:nvGrpSpPr>
              <p:cNvPr id="65" name="组合 64"/>
              <p:cNvGrpSpPr/>
              <p:nvPr/>
            </p:nvGrpSpPr>
            <p:grpSpPr>
              <a:xfrm>
                <a:off x="2662811" y="1736707"/>
                <a:ext cx="3247538" cy="1451205"/>
                <a:chOff x="859016" y="1852022"/>
                <a:chExt cx="3247538" cy="1451205"/>
              </a:xfrm>
            </p:grpSpPr>
            <p:sp>
              <p:nvSpPr>
                <p:cNvPr id="72" name="Cube 112"/>
                <p:cNvSpPr/>
                <p:nvPr/>
              </p:nvSpPr>
              <p:spPr bwMode="auto">
                <a:xfrm>
                  <a:off x="2373028" y="2135612"/>
                  <a:ext cx="453817" cy="352691"/>
                </a:xfrm>
                <a:prstGeom prst="cube">
                  <a:avLst/>
                </a:prstGeom>
                <a:solidFill>
                  <a:srgbClr val="AD84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ltLang="zh-CN">
                    <a:solidFill>
                      <a:srgbClr val="FFFFFF"/>
                    </a:solidFill>
                    <a:latin typeface="Arial" charset="0"/>
                    <a:ea typeface="Arial" charset="0"/>
                    <a:cs typeface="Arial" charset="0"/>
                  </a:endParaRPr>
                </a:p>
              </p:txBody>
            </p:sp>
            <p:grpSp>
              <p:nvGrpSpPr>
                <p:cNvPr id="73" name="组合 72"/>
                <p:cNvGrpSpPr/>
                <p:nvPr/>
              </p:nvGrpSpPr>
              <p:grpSpPr>
                <a:xfrm>
                  <a:off x="859016" y="1852022"/>
                  <a:ext cx="3247538" cy="1451205"/>
                  <a:chOff x="2639302" y="1741742"/>
                  <a:chExt cx="3247538" cy="1451205"/>
                </a:xfrm>
              </p:grpSpPr>
              <p:sp>
                <p:nvSpPr>
                  <p:cNvPr id="74" name="Cube 73"/>
                  <p:cNvSpPr/>
                  <p:nvPr/>
                </p:nvSpPr>
                <p:spPr bwMode="auto">
                  <a:xfrm>
                    <a:off x="2710117" y="2840256"/>
                    <a:ext cx="453817" cy="352691"/>
                  </a:xfrm>
                  <a:prstGeom prst="cub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ltLang="zh-CN">
                      <a:solidFill>
                        <a:srgbClr val="FFFFFF"/>
                      </a:solidFill>
                      <a:latin typeface="Arial" charset="0"/>
                      <a:ea typeface="Arial" charset="0"/>
                      <a:cs typeface="Arial" charset="0"/>
                    </a:endParaRPr>
                  </a:p>
                </p:txBody>
              </p:sp>
              <p:sp>
                <p:nvSpPr>
                  <p:cNvPr id="75" name="Cube 85"/>
                  <p:cNvSpPr/>
                  <p:nvPr/>
                </p:nvSpPr>
                <p:spPr bwMode="auto">
                  <a:xfrm>
                    <a:off x="4146650" y="2840256"/>
                    <a:ext cx="453817" cy="352691"/>
                  </a:xfrm>
                  <a:prstGeom prst="cub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ltLang="zh-CN">
                      <a:solidFill>
                        <a:srgbClr val="FFFFFF"/>
                      </a:solidFill>
                      <a:latin typeface="Arial" charset="0"/>
                      <a:ea typeface="Arial" charset="0"/>
                      <a:cs typeface="Arial" charset="0"/>
                    </a:endParaRPr>
                  </a:p>
                </p:txBody>
              </p:sp>
              <p:sp>
                <p:nvSpPr>
                  <p:cNvPr id="76" name="Cube 96"/>
                  <p:cNvSpPr/>
                  <p:nvPr/>
                </p:nvSpPr>
                <p:spPr bwMode="auto">
                  <a:xfrm>
                    <a:off x="5433023" y="2840256"/>
                    <a:ext cx="453817" cy="352691"/>
                  </a:xfrm>
                  <a:prstGeom prst="cub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ltLang="zh-CN">
                      <a:solidFill>
                        <a:srgbClr val="FFFFFF"/>
                      </a:solidFill>
                      <a:latin typeface="Arial" charset="0"/>
                      <a:ea typeface="Arial" charset="0"/>
                      <a:cs typeface="Arial" charset="0"/>
                    </a:endParaRPr>
                  </a:p>
                </p:txBody>
              </p:sp>
              <p:sp>
                <p:nvSpPr>
                  <p:cNvPr id="77" name="文本框 76"/>
                  <p:cNvSpPr txBox="1"/>
                  <p:nvPr/>
                </p:nvSpPr>
                <p:spPr>
                  <a:xfrm>
                    <a:off x="2639302" y="2901066"/>
                    <a:ext cx="525799" cy="244408"/>
                  </a:xfrm>
                  <a:prstGeom prst="rect">
                    <a:avLst/>
                  </a:prstGeom>
                  <a:noFill/>
                </p:spPr>
                <p:txBody>
                  <a:bodyPr wrap="none" rtlCol="0">
                    <a:spAutoFit/>
                  </a:bodyPr>
                  <a:lstStyle/>
                  <a:p>
                    <a:r>
                      <a:rPr lang="en-US" altLang="zh-CN" sz="1333" dirty="0" err="1">
                        <a:latin typeface="Arial" charset="0"/>
                        <a:ea typeface="Arial" charset="0"/>
                        <a:cs typeface="Arial" charset="0"/>
                      </a:rPr>
                      <a:t>vSSM</a:t>
                    </a:r>
                    <a:endParaRPr lang="zh-CN" altLang="en-US" sz="1333" dirty="0">
                      <a:latin typeface="Arial" charset="0"/>
                      <a:ea typeface="Arial" charset="0"/>
                      <a:cs typeface="Arial" charset="0"/>
                    </a:endParaRPr>
                  </a:p>
                </p:txBody>
              </p:sp>
              <p:sp>
                <p:nvSpPr>
                  <p:cNvPr id="78" name="文本框 77"/>
                  <p:cNvSpPr txBox="1"/>
                  <p:nvPr/>
                </p:nvSpPr>
                <p:spPr>
                  <a:xfrm>
                    <a:off x="4093069" y="2881183"/>
                    <a:ext cx="525799" cy="244408"/>
                  </a:xfrm>
                  <a:prstGeom prst="rect">
                    <a:avLst/>
                  </a:prstGeom>
                  <a:noFill/>
                </p:spPr>
                <p:txBody>
                  <a:bodyPr wrap="none" rtlCol="0">
                    <a:spAutoFit/>
                  </a:bodyPr>
                  <a:lstStyle/>
                  <a:p>
                    <a:r>
                      <a:rPr lang="en-US" altLang="zh-CN" sz="1333" dirty="0" err="1">
                        <a:latin typeface="Arial" charset="0"/>
                        <a:ea typeface="Arial" charset="0"/>
                        <a:cs typeface="Arial" charset="0"/>
                      </a:rPr>
                      <a:t>vSSM</a:t>
                    </a:r>
                    <a:endParaRPr lang="zh-CN" altLang="en-US" sz="1333" dirty="0">
                      <a:latin typeface="Arial" charset="0"/>
                      <a:ea typeface="Arial" charset="0"/>
                      <a:cs typeface="Arial" charset="0"/>
                    </a:endParaRPr>
                  </a:p>
                </p:txBody>
              </p:sp>
              <p:sp>
                <p:nvSpPr>
                  <p:cNvPr id="79" name="文本框 78"/>
                  <p:cNvSpPr txBox="1"/>
                  <p:nvPr/>
                </p:nvSpPr>
                <p:spPr>
                  <a:xfrm>
                    <a:off x="5342061" y="2905670"/>
                    <a:ext cx="525799" cy="244408"/>
                  </a:xfrm>
                  <a:prstGeom prst="rect">
                    <a:avLst/>
                  </a:prstGeom>
                  <a:noFill/>
                </p:spPr>
                <p:txBody>
                  <a:bodyPr wrap="none" rtlCol="0">
                    <a:spAutoFit/>
                  </a:bodyPr>
                  <a:lstStyle/>
                  <a:p>
                    <a:r>
                      <a:rPr lang="en-US" altLang="zh-CN" sz="1333" dirty="0" err="1">
                        <a:latin typeface="Arial" charset="0"/>
                        <a:ea typeface="Arial" charset="0"/>
                        <a:cs typeface="Arial" charset="0"/>
                      </a:rPr>
                      <a:t>vSSM</a:t>
                    </a:r>
                    <a:endParaRPr lang="zh-CN" altLang="en-US" sz="1333" dirty="0">
                      <a:latin typeface="Arial" charset="0"/>
                      <a:ea typeface="Arial" charset="0"/>
                      <a:cs typeface="Arial" charset="0"/>
                    </a:endParaRPr>
                  </a:p>
                </p:txBody>
              </p:sp>
              <p:sp>
                <p:nvSpPr>
                  <p:cNvPr id="80" name="Cube 113"/>
                  <p:cNvSpPr/>
                  <p:nvPr/>
                </p:nvSpPr>
                <p:spPr bwMode="auto">
                  <a:xfrm>
                    <a:off x="3774578" y="1741742"/>
                    <a:ext cx="455486" cy="352691"/>
                  </a:xfrm>
                  <a:prstGeom prst="cube">
                    <a:avLst/>
                  </a:prstGeom>
                  <a:solidFill>
                    <a:srgbClr val="7285AD"/>
                  </a:solidFill>
                  <a:ln w="6350" cmpd="sng">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ltLang="zh-CN">
                      <a:solidFill>
                        <a:srgbClr val="FFFFFF"/>
                      </a:solidFill>
                      <a:latin typeface="Arial" charset="0"/>
                      <a:ea typeface="Arial" charset="0"/>
                      <a:cs typeface="Arial" charset="0"/>
                    </a:endParaRPr>
                  </a:p>
                </p:txBody>
              </p:sp>
              <p:sp>
                <p:nvSpPr>
                  <p:cNvPr id="81" name="文本框 80"/>
                  <p:cNvSpPr txBox="1"/>
                  <p:nvPr/>
                </p:nvSpPr>
                <p:spPr>
                  <a:xfrm>
                    <a:off x="3684482" y="1805259"/>
                    <a:ext cx="541605" cy="244408"/>
                  </a:xfrm>
                  <a:prstGeom prst="rect">
                    <a:avLst/>
                  </a:prstGeom>
                  <a:noFill/>
                </p:spPr>
                <p:txBody>
                  <a:bodyPr wrap="none" rtlCol="0">
                    <a:spAutoFit/>
                  </a:bodyPr>
                  <a:lstStyle/>
                  <a:p>
                    <a:r>
                      <a:rPr lang="en-US" altLang="zh-CN" sz="1333" dirty="0" err="1">
                        <a:latin typeface="Arial" charset="0"/>
                        <a:ea typeface="Arial" charset="0"/>
                        <a:cs typeface="Arial" charset="0"/>
                      </a:rPr>
                      <a:t>vSOM</a:t>
                    </a:r>
                    <a:endParaRPr lang="zh-CN" altLang="en-US" sz="1333" dirty="0">
                      <a:latin typeface="Arial" charset="0"/>
                      <a:ea typeface="Arial" charset="0"/>
                      <a:cs typeface="Arial" charset="0"/>
                    </a:endParaRPr>
                  </a:p>
                </p:txBody>
              </p:sp>
              <p:sp>
                <p:nvSpPr>
                  <p:cNvPr id="82" name="Cube 114"/>
                  <p:cNvSpPr>
                    <a:spLocks noChangeArrowheads="1"/>
                  </p:cNvSpPr>
                  <p:nvPr/>
                </p:nvSpPr>
                <p:spPr bwMode="auto">
                  <a:xfrm>
                    <a:off x="4153314" y="1741742"/>
                    <a:ext cx="453817" cy="352691"/>
                  </a:xfrm>
                  <a:prstGeom prst="cube">
                    <a:avLst>
                      <a:gd name="adj" fmla="val 25000"/>
                    </a:avLst>
                  </a:prstGeom>
                  <a:solidFill>
                    <a:srgbClr val="9966FF"/>
                  </a:solidFill>
                  <a:ln>
                    <a:noFill/>
                  </a:ln>
                  <a:effectLst>
                    <a:outerShdw blurRad="40000" dist="23000" dir="5400000" rotWithShape="0">
                      <a:srgbClr val="808080">
                        <a:alpha val="34998"/>
                      </a:srgbClr>
                    </a:outerShdw>
                  </a:effectLst>
                  <a:extLst>
                    <a:ext uri="{91240B29-F687-4f45-9708-019B960494DF}">
                      <a14:hiddenLine xmlns="" xmlns:a14="http://schemas.microsoft.com/office/drawing/2010/main" w="9525">
                        <a:solidFill>
                          <a:srgbClr val="000000"/>
                        </a:solidFill>
                        <a:miter lim="800000"/>
                        <a:headEnd/>
                        <a:tailEnd/>
                      </a14:hiddenLine>
                    </a:ext>
                  </a:extLst>
                </p:spPr>
                <p:txBody>
                  <a:bodyPr anchor="ctr"/>
                  <a:lstStyle/>
                  <a:p>
                    <a:pPr algn="ctr" eaLnBrk="1" hangingPunct="1">
                      <a:lnSpc>
                        <a:spcPct val="150000"/>
                      </a:lnSpc>
                      <a:defRPr/>
                    </a:pPr>
                    <a:endParaRPr lang="en-US" altLang="zh-CN" sz="1200" b="1">
                      <a:solidFill>
                        <a:schemeClr val="accent1"/>
                      </a:solidFill>
                      <a:latin typeface="Arial" charset="0"/>
                      <a:ea typeface="Arial" charset="0"/>
                      <a:cs typeface="Arial" charset="0"/>
                    </a:endParaRPr>
                  </a:p>
                </p:txBody>
              </p:sp>
              <p:sp>
                <p:nvSpPr>
                  <p:cNvPr id="83" name="文本框 82"/>
                  <p:cNvSpPr txBox="1"/>
                  <p:nvPr/>
                </p:nvSpPr>
                <p:spPr>
                  <a:xfrm>
                    <a:off x="4081972" y="2088382"/>
                    <a:ext cx="533702" cy="244408"/>
                  </a:xfrm>
                  <a:prstGeom prst="rect">
                    <a:avLst/>
                  </a:prstGeom>
                  <a:noFill/>
                </p:spPr>
                <p:txBody>
                  <a:bodyPr wrap="none" rtlCol="0">
                    <a:spAutoFit/>
                  </a:bodyPr>
                  <a:lstStyle/>
                  <a:p>
                    <a:r>
                      <a:rPr lang="en-US" altLang="zh-CN" sz="1333" dirty="0" err="1">
                        <a:latin typeface="Arial" charset="0"/>
                        <a:ea typeface="Arial" charset="0"/>
                        <a:cs typeface="Arial" charset="0"/>
                      </a:rPr>
                      <a:t>vSCM</a:t>
                    </a:r>
                    <a:endParaRPr lang="zh-CN" altLang="en-US" sz="1333" dirty="0">
                      <a:latin typeface="Arial" charset="0"/>
                      <a:ea typeface="Arial" charset="0"/>
                      <a:cs typeface="Arial" charset="0"/>
                    </a:endParaRPr>
                  </a:p>
                </p:txBody>
              </p:sp>
              <p:sp>
                <p:nvSpPr>
                  <p:cNvPr id="84" name="文本框 83"/>
                  <p:cNvSpPr txBox="1"/>
                  <p:nvPr/>
                </p:nvSpPr>
                <p:spPr>
                  <a:xfrm>
                    <a:off x="4076544" y="1799708"/>
                    <a:ext cx="533702" cy="244408"/>
                  </a:xfrm>
                  <a:prstGeom prst="rect">
                    <a:avLst/>
                  </a:prstGeom>
                  <a:noFill/>
                </p:spPr>
                <p:txBody>
                  <a:bodyPr wrap="none" rtlCol="0">
                    <a:spAutoFit/>
                  </a:bodyPr>
                  <a:lstStyle/>
                  <a:p>
                    <a:r>
                      <a:rPr lang="en-US" altLang="zh-CN" sz="1333" dirty="0" err="1">
                        <a:latin typeface="Arial" charset="0"/>
                        <a:ea typeface="Arial" charset="0"/>
                        <a:cs typeface="Arial" charset="0"/>
                      </a:rPr>
                      <a:t>vSCM</a:t>
                    </a:r>
                    <a:endParaRPr lang="zh-CN" altLang="en-US" sz="1333" dirty="0">
                      <a:latin typeface="Arial" charset="0"/>
                      <a:ea typeface="Arial" charset="0"/>
                      <a:cs typeface="Arial" charset="0"/>
                    </a:endParaRPr>
                  </a:p>
                </p:txBody>
              </p:sp>
            </p:grpSp>
          </p:grpSp>
        </p:grpSp>
      </p:grpSp>
      <p:cxnSp>
        <p:nvCxnSpPr>
          <p:cNvPr id="90" name="直接连接符 89"/>
          <p:cNvCxnSpPr/>
          <p:nvPr/>
        </p:nvCxnSpPr>
        <p:spPr>
          <a:xfrm flipH="1">
            <a:off x="4496134" y="3024019"/>
            <a:ext cx="758751" cy="1577429"/>
          </a:xfrm>
          <a:prstGeom prst="line">
            <a:avLst/>
          </a:prstGeom>
          <a:noFill/>
          <a:ln w="25400" cap="flat">
            <a:solidFill>
              <a:srgbClr val="FF0000"/>
            </a:solidFill>
            <a:prstDash val="solid"/>
            <a:round/>
            <a:headEnd type="none" w="med" len="med"/>
            <a:tailEnd type="triangle" w="med" len="me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sp>
        <p:nvSpPr>
          <p:cNvPr id="91" name="文本框 90"/>
          <p:cNvSpPr txBox="1"/>
          <p:nvPr/>
        </p:nvSpPr>
        <p:spPr>
          <a:xfrm>
            <a:off x="2759231" y="4698223"/>
            <a:ext cx="7485380" cy="10772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US" altLang="zh-CN" sz="2800" b="1" dirty="0">
                <a:solidFill>
                  <a:srgbClr val="00307D"/>
                </a:solidFill>
                <a:latin typeface="Arial" charset="0"/>
                <a:ea typeface="Arial" charset="0"/>
                <a:cs typeface="Arial" charset="0"/>
                <a:sym typeface="Calibri"/>
              </a:rPr>
              <a:t>Independent Communication Channel</a:t>
            </a:r>
            <a:endParaRPr kumimoji="0" lang="en-US" altLang="zh-CN" sz="2800" b="1" i="0" u="none" strike="noStrike" cap="none" spc="0" normalizeH="0" baseline="0" dirty="0">
              <a:ln>
                <a:noFill/>
              </a:ln>
              <a:solidFill>
                <a:srgbClr val="00307D"/>
              </a:solidFill>
              <a:effectLst/>
              <a:uFillTx/>
              <a:latin typeface="Arial" charset="0"/>
              <a:ea typeface="Arial" charset="0"/>
              <a:cs typeface="Arial" charset="0"/>
              <a:sym typeface="Calibri"/>
            </a:endParaRPr>
          </a:p>
          <a:p>
            <a:pPr marL="285750" marR="0" indent="-28575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lang="en-US" altLang="zh-CN" dirty="0">
                <a:latin typeface="Arial" charset="0"/>
                <a:ea typeface="Arial" charset="0"/>
                <a:cs typeface="Arial" charset="0"/>
              </a:rPr>
              <a:t>Separation of data and management/control communication channels</a:t>
            </a:r>
            <a:endParaRPr kumimoji="0" lang="en-US" altLang="zh-CN" sz="1800" b="0" i="0" u="none" strike="noStrike" cap="none" spc="0" normalizeH="0" baseline="0" dirty="0">
              <a:ln>
                <a:noFill/>
              </a:ln>
              <a:solidFill>
                <a:srgbClr val="000000"/>
              </a:solidFill>
              <a:effectLst/>
              <a:uFillTx/>
              <a:latin typeface="Arial" charset="0"/>
              <a:ea typeface="Arial" charset="0"/>
              <a:cs typeface="Arial" charset="0"/>
              <a:sym typeface="Calibri"/>
            </a:endParaRPr>
          </a:p>
          <a:p>
            <a:pPr marL="285750" marR="0" indent="-28575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lang="en-US" altLang="zh-CN" dirty="0">
                <a:latin typeface="Arial" charset="0"/>
                <a:ea typeface="Arial" charset="0"/>
                <a:cs typeface="Arial" charset="0"/>
              </a:rPr>
              <a:t>Private proxy instead of IP for management</a:t>
            </a:r>
          </a:p>
        </p:txBody>
      </p:sp>
      <p:pic>
        <p:nvPicPr>
          <p:cNvPr id="69" name="Picture 42"/>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654566" y="1881910"/>
            <a:ext cx="922565" cy="974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灯片编号占位符 3"/>
          <p:cNvSpPr>
            <a:spLocks noGrp="1"/>
          </p:cNvSpPr>
          <p:nvPr>
            <p:ph type="sldNum" sz="quarter" idx="4"/>
          </p:nvPr>
        </p:nvSpPr>
        <p:spPr/>
        <p:txBody>
          <a:bodyPr/>
          <a:lstStyle/>
          <a:p>
            <a:fld id="{E98FCA07-3125-49EB-99F1-64DCEC752C04}" type="slidenum">
              <a:rPr lang="en-US" smtClean="0"/>
              <a:pPr/>
              <a:t>19</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7355436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3"/>
          <p:cNvSpPr>
            <a:spLocks noGrp="1"/>
          </p:cNvSpPr>
          <p:nvPr>
            <p:ph type="body" sz="quarter" idx="17"/>
          </p:nvPr>
        </p:nvSpPr>
        <p:spPr/>
        <p:txBody>
          <a:bodyPr/>
          <a:lstStyle/>
          <a:p>
            <a:endParaRPr lang="zh-CN" altLang="en-US"/>
          </a:p>
        </p:txBody>
      </p:sp>
      <p:sp>
        <p:nvSpPr>
          <p:cNvPr id="5" name="文本占位符 4"/>
          <p:cNvSpPr>
            <a:spLocks noGrp="1"/>
          </p:cNvSpPr>
          <p:nvPr>
            <p:ph type="body" sz="quarter" idx="20"/>
          </p:nvPr>
        </p:nvSpPr>
        <p:spPr/>
        <p:txBody>
          <a:bodyPr/>
          <a:lstStyle/>
          <a:p>
            <a:r>
              <a:rPr lang="en-US" altLang="en-US" kern="0" dirty="0">
                <a:ea typeface="Arial" charset="0"/>
              </a:rPr>
              <a:t>Security Challenges in the </a:t>
            </a:r>
            <a:r>
              <a:rPr lang="en-US" altLang="en-US" kern="0" dirty="0" smtClean="0">
                <a:ea typeface="Arial" charset="0"/>
              </a:rPr>
              <a:t>Cloud</a:t>
            </a:r>
            <a:endParaRPr lang="en-US" altLang="en-US" kern="0" dirty="0">
              <a:ea typeface="Arial" charset="0"/>
            </a:endParaRPr>
          </a:p>
        </p:txBody>
      </p:sp>
      <p:sp>
        <p:nvSpPr>
          <p:cNvPr id="6" name="文本占位符 5"/>
          <p:cNvSpPr>
            <a:spLocks noGrp="1"/>
          </p:cNvSpPr>
          <p:nvPr>
            <p:ph type="body" sz="quarter" idx="21"/>
          </p:nvPr>
        </p:nvSpPr>
        <p:spPr/>
        <p:txBody>
          <a:bodyPr/>
          <a:lstStyle/>
          <a:p>
            <a:r>
              <a:rPr lang="en-US" altLang="zh-CN" dirty="0" err="1"/>
              <a:t>Hillstone</a:t>
            </a:r>
            <a:r>
              <a:rPr lang="zh-CN" altLang="en-US" dirty="0"/>
              <a:t> </a:t>
            </a:r>
            <a:r>
              <a:rPr lang="en-US" altLang="zh-CN" dirty="0" err="1"/>
              <a:t>CloudHive</a:t>
            </a:r>
            <a:r>
              <a:rPr lang="zh-CN" altLang="en-US" dirty="0"/>
              <a:t> </a:t>
            </a:r>
            <a:r>
              <a:rPr lang="en-US" altLang="zh-CN" dirty="0"/>
              <a:t>Value</a:t>
            </a:r>
            <a:r>
              <a:rPr lang="zh-CN" altLang="en-US" dirty="0"/>
              <a:t> </a:t>
            </a:r>
            <a:r>
              <a:rPr lang="en-US" altLang="zh-CN" dirty="0" smtClean="0"/>
              <a:t>Proposition</a:t>
            </a:r>
            <a:endParaRPr lang="en-US" altLang="zh-CN" dirty="0"/>
          </a:p>
        </p:txBody>
      </p:sp>
      <p:sp>
        <p:nvSpPr>
          <p:cNvPr id="7" name="文本占位符 6"/>
          <p:cNvSpPr>
            <a:spLocks noGrp="1"/>
          </p:cNvSpPr>
          <p:nvPr>
            <p:ph type="body" sz="quarter" idx="22"/>
          </p:nvPr>
        </p:nvSpPr>
        <p:spPr/>
        <p:txBody>
          <a:bodyPr/>
          <a:lstStyle/>
          <a:p>
            <a:endParaRPr lang="zh-CN" altLang="en-US"/>
          </a:p>
        </p:txBody>
      </p:sp>
      <p:sp>
        <p:nvSpPr>
          <p:cNvPr id="8" name="文本占位符 7"/>
          <p:cNvSpPr>
            <a:spLocks noGrp="1"/>
          </p:cNvSpPr>
          <p:nvPr>
            <p:ph type="body" sz="quarter" idx="23"/>
          </p:nvPr>
        </p:nvSpPr>
        <p:spPr/>
        <p:txBody>
          <a:bodyPr/>
          <a:lstStyle/>
          <a:p>
            <a:endParaRPr lang="zh-CN" altLang="en-US"/>
          </a:p>
        </p:txBody>
      </p:sp>
      <p:sp>
        <p:nvSpPr>
          <p:cNvPr id="9" name="文本占位符 8"/>
          <p:cNvSpPr>
            <a:spLocks noGrp="1"/>
          </p:cNvSpPr>
          <p:nvPr>
            <p:ph type="body" sz="quarter" idx="24"/>
          </p:nvPr>
        </p:nvSpPr>
        <p:spPr/>
        <p:txBody>
          <a:bodyPr/>
          <a:lstStyle/>
          <a:p>
            <a:endParaRPr lang="zh-CN" altLang="en-US"/>
          </a:p>
        </p:txBody>
      </p:sp>
      <p:sp>
        <p:nvSpPr>
          <p:cNvPr id="14" name="文本占位符 13"/>
          <p:cNvSpPr>
            <a:spLocks noGrp="1"/>
          </p:cNvSpPr>
          <p:nvPr>
            <p:ph type="body" sz="quarter" idx="25"/>
          </p:nvPr>
        </p:nvSpPr>
        <p:spPr/>
        <p:txBody>
          <a:bodyPr/>
          <a:lstStyle/>
          <a:p>
            <a:r>
              <a:rPr lang="en-US" altLang="zh-CN" dirty="0" err="1">
                <a:ea typeface="Arial" charset="0"/>
              </a:rPr>
              <a:t>Hillstone</a:t>
            </a:r>
            <a:r>
              <a:rPr lang="zh-CN" altLang="en-US" dirty="0">
                <a:ea typeface="Arial" charset="0"/>
              </a:rPr>
              <a:t> </a:t>
            </a:r>
            <a:r>
              <a:rPr lang="en-US" altLang="zh-CN" dirty="0" err="1">
                <a:ea typeface="Arial" charset="0"/>
              </a:rPr>
              <a:t>CloudHive</a:t>
            </a:r>
            <a:r>
              <a:rPr lang="zh-CN" altLang="en-US" dirty="0">
                <a:ea typeface="Arial" charset="0"/>
              </a:rPr>
              <a:t> </a:t>
            </a:r>
            <a:r>
              <a:rPr lang="en-US" altLang="zh-CN" dirty="0" smtClean="0">
                <a:ea typeface="Arial" charset="0"/>
              </a:rPr>
              <a:t>Portfolio</a:t>
            </a:r>
            <a:endParaRPr lang="en-US" altLang="zh-CN" dirty="0">
              <a:ea typeface="Arial" charset="0"/>
            </a:endParaRPr>
          </a:p>
        </p:txBody>
      </p:sp>
      <p:sp>
        <p:nvSpPr>
          <p:cNvPr id="15" name="文本占位符 14"/>
          <p:cNvSpPr>
            <a:spLocks noGrp="1"/>
          </p:cNvSpPr>
          <p:nvPr>
            <p:ph type="body" sz="quarter" idx="26"/>
          </p:nvPr>
        </p:nvSpPr>
        <p:spPr/>
        <p:txBody>
          <a:bodyPr/>
          <a:lstStyle/>
          <a:p>
            <a:r>
              <a:rPr lang="en-US" altLang="zh-CN" dirty="0">
                <a:ea typeface="Arial" charset="0"/>
              </a:rPr>
              <a:t>Deployment</a:t>
            </a:r>
            <a:r>
              <a:rPr lang="zh-CN" altLang="en-US" dirty="0">
                <a:ea typeface="Arial" charset="0"/>
              </a:rPr>
              <a:t> </a:t>
            </a:r>
            <a:r>
              <a:rPr lang="en-US" altLang="zh-CN" dirty="0">
                <a:ea typeface="Arial" charset="0"/>
              </a:rPr>
              <a:t>Scenarios</a:t>
            </a:r>
            <a:r>
              <a:rPr lang="zh-CN" altLang="en-US" dirty="0">
                <a:ea typeface="Arial" charset="0"/>
              </a:rPr>
              <a:t> </a:t>
            </a:r>
            <a:r>
              <a:rPr lang="en-US" altLang="zh-CN" dirty="0">
                <a:ea typeface="Arial" charset="0"/>
              </a:rPr>
              <a:t>&amp;</a:t>
            </a:r>
            <a:r>
              <a:rPr lang="zh-CN" altLang="en-US" dirty="0">
                <a:ea typeface="Arial" charset="0"/>
              </a:rPr>
              <a:t> </a:t>
            </a:r>
            <a:r>
              <a:rPr lang="en-US" altLang="zh-CN" dirty="0">
                <a:ea typeface="Arial" charset="0"/>
              </a:rPr>
              <a:t>Winning</a:t>
            </a:r>
            <a:r>
              <a:rPr lang="zh-CN" altLang="en-US" dirty="0">
                <a:ea typeface="Arial" charset="0"/>
              </a:rPr>
              <a:t> </a:t>
            </a:r>
            <a:r>
              <a:rPr lang="en-US" altLang="zh-CN" dirty="0" smtClean="0">
                <a:ea typeface="Arial" charset="0"/>
              </a:rPr>
              <a:t>Cases</a:t>
            </a:r>
            <a:endParaRPr lang="en-US" altLang="zh-CN" dirty="0">
              <a:ea typeface="Arial" charset="0"/>
            </a:endParaRPr>
          </a:p>
        </p:txBody>
      </p:sp>
      <p:sp>
        <p:nvSpPr>
          <p:cNvPr id="2" name="灯片编号占位符 1"/>
          <p:cNvSpPr>
            <a:spLocks noGrp="1"/>
          </p:cNvSpPr>
          <p:nvPr>
            <p:ph type="sldNum" sz="quarter" idx="4"/>
          </p:nvPr>
        </p:nvSpPr>
        <p:spPr/>
        <p:txBody>
          <a:bodyPr/>
          <a:lstStyle/>
          <a:p>
            <a:fld id="{E98FCA07-3125-49EB-99F1-64DCEC752C04}" type="slidenum">
              <a:rPr lang="en-US" smtClean="0"/>
              <a:pPr/>
              <a:t>2</a:t>
            </a:fld>
            <a:endParaRPr lang="en-US" dirty="0"/>
          </a:p>
        </p:txBody>
      </p:sp>
    </p:spTree>
    <p:extLst>
      <p:ext uri="{BB962C8B-B14F-4D97-AF65-F5344CB8AC3E}">
        <p14:creationId xmlns:p14="http://schemas.microsoft.com/office/powerpoint/2010/main" val="10832807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vert="horz" lIns="91440" tIns="45720" rIns="91440" bIns="45720" rtlCol="0" anchor="t">
            <a:normAutofit/>
          </a:bodyPr>
          <a:lstStyle/>
          <a:p>
            <a:r>
              <a:rPr lang="en-US" altLang="zh-CN" dirty="0">
                <a:latin typeface="Arial" charset="0"/>
                <a:cs typeface="Arial" charset="0"/>
              </a:rPr>
              <a:t>Highly Available Distributed Architecture</a:t>
            </a:r>
            <a:endParaRPr lang="zh-CN" altLang="en-US" dirty="0">
              <a:latin typeface="Arial" charset="0"/>
              <a:cs typeface="Arial" charset="0"/>
            </a:endParaRPr>
          </a:p>
        </p:txBody>
      </p:sp>
      <p:grpSp>
        <p:nvGrpSpPr>
          <p:cNvPr id="3" name="组 2"/>
          <p:cNvGrpSpPr/>
          <p:nvPr/>
        </p:nvGrpSpPr>
        <p:grpSpPr>
          <a:xfrm>
            <a:off x="763528" y="1610747"/>
            <a:ext cx="2725119" cy="1890261"/>
            <a:chOff x="1412167" y="1576809"/>
            <a:chExt cx="2725119" cy="1890261"/>
          </a:xfrm>
        </p:grpSpPr>
        <p:grpSp>
          <p:nvGrpSpPr>
            <p:cNvPr id="48" name="组合 47"/>
            <p:cNvGrpSpPr/>
            <p:nvPr/>
          </p:nvGrpSpPr>
          <p:grpSpPr>
            <a:xfrm>
              <a:off x="1412167" y="2177476"/>
              <a:ext cx="2725119" cy="1201360"/>
              <a:chOff x="1598910" y="2719138"/>
              <a:chExt cx="3182919" cy="1403179"/>
            </a:xfrm>
          </p:grpSpPr>
          <p:grpSp>
            <p:nvGrpSpPr>
              <p:cNvPr id="49" name="组合 48"/>
              <p:cNvGrpSpPr/>
              <p:nvPr/>
            </p:nvGrpSpPr>
            <p:grpSpPr>
              <a:xfrm>
                <a:off x="1598910" y="2719138"/>
                <a:ext cx="1322284" cy="1403179"/>
                <a:chOff x="1598910" y="2719138"/>
                <a:chExt cx="1322284" cy="1403179"/>
              </a:xfrm>
            </p:grpSpPr>
            <p:grpSp>
              <p:nvGrpSpPr>
                <p:cNvPr id="58" name="组合 57"/>
                <p:cNvGrpSpPr/>
                <p:nvPr/>
              </p:nvGrpSpPr>
              <p:grpSpPr>
                <a:xfrm>
                  <a:off x="1598910" y="2719138"/>
                  <a:ext cx="1322284" cy="1403179"/>
                  <a:chOff x="4071655" y="1280813"/>
                  <a:chExt cx="2007487" cy="2130298"/>
                </a:xfrm>
              </p:grpSpPr>
              <p:pic>
                <p:nvPicPr>
                  <p:cNvPr id="60" name="图片 59"/>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071655" y="1280813"/>
                    <a:ext cx="2007487" cy="2130298"/>
                  </a:xfrm>
                  <a:prstGeom prst="rect">
                    <a:avLst/>
                  </a:prstGeom>
                </p:spPr>
              </p:pic>
              <p:grpSp>
                <p:nvGrpSpPr>
                  <p:cNvPr id="61" name="组合 60"/>
                  <p:cNvGrpSpPr/>
                  <p:nvPr/>
                </p:nvGrpSpPr>
                <p:grpSpPr>
                  <a:xfrm>
                    <a:off x="4763932" y="1939947"/>
                    <a:ext cx="629773" cy="596024"/>
                    <a:chOff x="6449816" y="3131820"/>
                    <a:chExt cx="648144" cy="613411"/>
                  </a:xfrm>
                </p:grpSpPr>
                <p:sp>
                  <p:nvSpPr>
                    <p:cNvPr id="62" name="矩形 61"/>
                    <p:cNvSpPr/>
                    <p:nvPr/>
                  </p:nvSpPr>
                  <p:spPr>
                    <a:xfrm>
                      <a:off x="6578510" y="3131820"/>
                      <a:ext cx="378220" cy="377190"/>
                    </a:xfrm>
                    <a:prstGeom prst="rect">
                      <a:avLst/>
                    </a:prstGeom>
                    <a:solidFill>
                      <a:srgbClr val="FF0000"/>
                    </a:solidFill>
                    <a:ln>
                      <a:noFill/>
                    </a:ln>
                    <a:scene3d>
                      <a:camera prst="isometricTop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Arial" charset="0"/>
                        <a:cs typeface="Arial" panose="020B0604020202020204" pitchFamily="34" charset="0"/>
                      </a:endParaRPr>
                    </a:p>
                  </p:txBody>
                </p:sp>
                <p:sp>
                  <p:nvSpPr>
                    <p:cNvPr id="63" name="矩形 62"/>
                    <p:cNvSpPr/>
                    <p:nvPr/>
                  </p:nvSpPr>
                  <p:spPr>
                    <a:xfrm>
                      <a:off x="6449816" y="3368041"/>
                      <a:ext cx="378220" cy="377190"/>
                    </a:xfrm>
                    <a:prstGeom prst="rect">
                      <a:avLst/>
                    </a:prstGeom>
                    <a:solidFill>
                      <a:srgbClr val="FF0000"/>
                    </a:solidFill>
                    <a:ln>
                      <a:noFill/>
                    </a:ln>
                    <a:scene3d>
                      <a:camera prst="isometricLeftDown"/>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00" dirty="0">
                        <a:latin typeface="Arial" panose="020B0604020202020204" pitchFamily="34" charset="0"/>
                        <a:ea typeface="Arial" charset="0"/>
                        <a:cs typeface="Arial" panose="020B0604020202020204" pitchFamily="34" charset="0"/>
                      </a:endParaRPr>
                    </a:p>
                  </p:txBody>
                </p:sp>
                <p:sp>
                  <p:nvSpPr>
                    <p:cNvPr id="64" name="矩形 63"/>
                    <p:cNvSpPr/>
                    <p:nvPr/>
                  </p:nvSpPr>
                  <p:spPr>
                    <a:xfrm>
                      <a:off x="6719740" y="3364230"/>
                      <a:ext cx="378220" cy="377190"/>
                    </a:xfrm>
                    <a:prstGeom prst="rect">
                      <a:avLst/>
                    </a:prstGeom>
                    <a:solidFill>
                      <a:srgbClr val="FF0000"/>
                    </a:solidFill>
                    <a:ln>
                      <a:no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Arial" charset="0"/>
                        <a:cs typeface="Arial" panose="020B0604020202020204" pitchFamily="34" charset="0"/>
                      </a:endParaRPr>
                    </a:p>
                  </p:txBody>
                </p:sp>
              </p:grpSp>
            </p:grpSp>
            <p:sp>
              <p:nvSpPr>
                <p:cNvPr id="59" name="任意多边形 58"/>
                <p:cNvSpPr/>
                <p:nvPr/>
              </p:nvSpPr>
              <p:spPr>
                <a:xfrm>
                  <a:off x="1804737" y="2995863"/>
                  <a:ext cx="782052" cy="267086"/>
                </a:xfrm>
                <a:custGeom>
                  <a:avLst/>
                  <a:gdLst>
                    <a:gd name="connsiteX0" fmla="*/ 0 w 782052"/>
                    <a:gd name="connsiteY0" fmla="*/ 0 h 267086"/>
                    <a:gd name="connsiteX1" fmla="*/ 409074 w 782052"/>
                    <a:gd name="connsiteY1" fmla="*/ 264695 h 267086"/>
                    <a:gd name="connsiteX2" fmla="*/ 782052 w 782052"/>
                    <a:gd name="connsiteY2" fmla="*/ 108284 h 267086"/>
                  </a:gdLst>
                  <a:ahLst/>
                  <a:cxnLst>
                    <a:cxn ang="0">
                      <a:pos x="connsiteX0" y="connsiteY0"/>
                    </a:cxn>
                    <a:cxn ang="0">
                      <a:pos x="connsiteX1" y="connsiteY1"/>
                    </a:cxn>
                    <a:cxn ang="0">
                      <a:pos x="connsiteX2" y="connsiteY2"/>
                    </a:cxn>
                  </a:cxnLst>
                  <a:rect l="l" t="t" r="r" b="b"/>
                  <a:pathLst>
                    <a:path w="782052" h="267086">
                      <a:moveTo>
                        <a:pt x="0" y="0"/>
                      </a:moveTo>
                      <a:cubicBezTo>
                        <a:pt x="139366" y="123324"/>
                        <a:pt x="278732" y="246648"/>
                        <a:pt x="409074" y="264695"/>
                      </a:cubicBezTo>
                      <a:cubicBezTo>
                        <a:pt x="539416" y="282742"/>
                        <a:pt x="660734" y="195513"/>
                        <a:pt x="782052" y="108284"/>
                      </a:cubicBezTo>
                    </a:path>
                  </a:pathLst>
                </a:custGeom>
                <a:noFill/>
                <a:ln w="25400" cap="flat">
                  <a:solidFill>
                    <a:srgbClr val="00B050"/>
                  </a:solidFill>
                  <a:prstDash val="solid"/>
                  <a:round/>
                  <a:headEnd type="stealth" w="lg" len="lg"/>
                  <a:tailEnd type="stealth" w="lg" len="lg"/>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Arial" panose="020B0604020202020204" pitchFamily="34" charset="0"/>
                    <a:ea typeface="Arial" charset="0"/>
                    <a:cs typeface="Arial" panose="020B0604020202020204" pitchFamily="34" charset="0"/>
                  </a:endParaRPr>
                </a:p>
              </p:txBody>
            </p:sp>
          </p:grpSp>
          <p:grpSp>
            <p:nvGrpSpPr>
              <p:cNvPr id="50" name="组合 49"/>
              <p:cNvGrpSpPr/>
              <p:nvPr/>
            </p:nvGrpSpPr>
            <p:grpSpPr>
              <a:xfrm>
                <a:off x="3459545" y="2719138"/>
                <a:ext cx="1322284" cy="1403179"/>
                <a:chOff x="1598910" y="2719138"/>
                <a:chExt cx="1322284" cy="1403179"/>
              </a:xfrm>
            </p:grpSpPr>
            <p:grpSp>
              <p:nvGrpSpPr>
                <p:cNvPr id="51" name="组合 50"/>
                <p:cNvGrpSpPr/>
                <p:nvPr/>
              </p:nvGrpSpPr>
              <p:grpSpPr>
                <a:xfrm>
                  <a:off x="1598910" y="2719138"/>
                  <a:ext cx="1322284" cy="1403179"/>
                  <a:chOff x="4071655" y="1280813"/>
                  <a:chExt cx="2007487" cy="2130298"/>
                </a:xfrm>
              </p:grpSpPr>
              <p:pic>
                <p:nvPicPr>
                  <p:cNvPr id="53" name="图片 5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071655" y="1280813"/>
                    <a:ext cx="2007487" cy="2130298"/>
                  </a:xfrm>
                  <a:prstGeom prst="rect">
                    <a:avLst/>
                  </a:prstGeom>
                </p:spPr>
              </p:pic>
              <p:grpSp>
                <p:nvGrpSpPr>
                  <p:cNvPr id="54" name="组合 53"/>
                  <p:cNvGrpSpPr/>
                  <p:nvPr/>
                </p:nvGrpSpPr>
                <p:grpSpPr>
                  <a:xfrm>
                    <a:off x="4763932" y="1939947"/>
                    <a:ext cx="629773" cy="596024"/>
                    <a:chOff x="6449816" y="3131820"/>
                    <a:chExt cx="648144" cy="613411"/>
                  </a:xfrm>
                </p:grpSpPr>
                <p:sp>
                  <p:nvSpPr>
                    <p:cNvPr id="55" name="矩形 54"/>
                    <p:cNvSpPr/>
                    <p:nvPr/>
                  </p:nvSpPr>
                  <p:spPr>
                    <a:xfrm>
                      <a:off x="6578510" y="3131820"/>
                      <a:ext cx="378220" cy="377190"/>
                    </a:xfrm>
                    <a:prstGeom prst="rect">
                      <a:avLst/>
                    </a:prstGeom>
                    <a:solidFill>
                      <a:srgbClr val="FF0000"/>
                    </a:solidFill>
                    <a:ln>
                      <a:noFill/>
                    </a:ln>
                    <a:scene3d>
                      <a:camera prst="isometricTop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Arial" charset="0"/>
                        <a:cs typeface="Arial" panose="020B0604020202020204" pitchFamily="34" charset="0"/>
                      </a:endParaRPr>
                    </a:p>
                  </p:txBody>
                </p:sp>
                <p:sp>
                  <p:nvSpPr>
                    <p:cNvPr id="56" name="矩形 55"/>
                    <p:cNvSpPr/>
                    <p:nvPr/>
                  </p:nvSpPr>
                  <p:spPr>
                    <a:xfrm>
                      <a:off x="6449816" y="3368041"/>
                      <a:ext cx="378220" cy="377190"/>
                    </a:xfrm>
                    <a:prstGeom prst="rect">
                      <a:avLst/>
                    </a:prstGeom>
                    <a:solidFill>
                      <a:srgbClr val="FF0000"/>
                    </a:solidFill>
                    <a:ln>
                      <a:noFill/>
                    </a:ln>
                    <a:scene3d>
                      <a:camera prst="isometricLeftDown"/>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00" dirty="0">
                        <a:latin typeface="Arial" panose="020B0604020202020204" pitchFamily="34" charset="0"/>
                        <a:ea typeface="Arial" charset="0"/>
                        <a:cs typeface="Arial" panose="020B0604020202020204" pitchFamily="34" charset="0"/>
                      </a:endParaRPr>
                    </a:p>
                  </p:txBody>
                </p:sp>
                <p:sp>
                  <p:nvSpPr>
                    <p:cNvPr id="57" name="矩形 56"/>
                    <p:cNvSpPr/>
                    <p:nvPr/>
                  </p:nvSpPr>
                  <p:spPr>
                    <a:xfrm>
                      <a:off x="6719740" y="3364230"/>
                      <a:ext cx="378220" cy="377190"/>
                    </a:xfrm>
                    <a:prstGeom prst="rect">
                      <a:avLst/>
                    </a:prstGeom>
                    <a:solidFill>
                      <a:srgbClr val="FF0000"/>
                    </a:solidFill>
                    <a:ln>
                      <a:no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Arial" charset="0"/>
                        <a:cs typeface="Arial" panose="020B0604020202020204" pitchFamily="34" charset="0"/>
                      </a:endParaRPr>
                    </a:p>
                  </p:txBody>
                </p:sp>
              </p:grpSp>
            </p:grpSp>
            <p:sp>
              <p:nvSpPr>
                <p:cNvPr id="52" name="任意多边形 51"/>
                <p:cNvSpPr/>
                <p:nvPr/>
              </p:nvSpPr>
              <p:spPr>
                <a:xfrm>
                  <a:off x="1804737" y="2995863"/>
                  <a:ext cx="782052" cy="267086"/>
                </a:xfrm>
                <a:custGeom>
                  <a:avLst/>
                  <a:gdLst>
                    <a:gd name="connsiteX0" fmla="*/ 0 w 782052"/>
                    <a:gd name="connsiteY0" fmla="*/ 0 h 267086"/>
                    <a:gd name="connsiteX1" fmla="*/ 409074 w 782052"/>
                    <a:gd name="connsiteY1" fmla="*/ 264695 h 267086"/>
                    <a:gd name="connsiteX2" fmla="*/ 782052 w 782052"/>
                    <a:gd name="connsiteY2" fmla="*/ 108284 h 267086"/>
                  </a:gdLst>
                  <a:ahLst/>
                  <a:cxnLst>
                    <a:cxn ang="0">
                      <a:pos x="connsiteX0" y="connsiteY0"/>
                    </a:cxn>
                    <a:cxn ang="0">
                      <a:pos x="connsiteX1" y="connsiteY1"/>
                    </a:cxn>
                    <a:cxn ang="0">
                      <a:pos x="connsiteX2" y="connsiteY2"/>
                    </a:cxn>
                  </a:cxnLst>
                  <a:rect l="l" t="t" r="r" b="b"/>
                  <a:pathLst>
                    <a:path w="782052" h="267086">
                      <a:moveTo>
                        <a:pt x="0" y="0"/>
                      </a:moveTo>
                      <a:cubicBezTo>
                        <a:pt x="139366" y="123324"/>
                        <a:pt x="278732" y="246648"/>
                        <a:pt x="409074" y="264695"/>
                      </a:cubicBezTo>
                      <a:cubicBezTo>
                        <a:pt x="539416" y="282742"/>
                        <a:pt x="660734" y="195513"/>
                        <a:pt x="782052" y="108284"/>
                      </a:cubicBezTo>
                    </a:path>
                  </a:pathLst>
                </a:custGeom>
                <a:noFill/>
                <a:ln w="25400" cap="flat">
                  <a:solidFill>
                    <a:srgbClr val="00B050"/>
                  </a:solidFill>
                  <a:prstDash val="solid"/>
                  <a:round/>
                  <a:headEnd type="stealth" w="lg" len="lg"/>
                  <a:tailEnd type="stealth" w="lg" len="lg"/>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Arial" panose="020B0604020202020204" pitchFamily="34" charset="0"/>
                    <a:ea typeface="Arial" charset="0"/>
                    <a:cs typeface="Arial" panose="020B0604020202020204" pitchFamily="34" charset="0"/>
                  </a:endParaRPr>
                </a:p>
              </p:txBody>
            </p:sp>
          </p:grpSp>
        </p:grpSp>
        <p:pic>
          <p:nvPicPr>
            <p:cNvPr id="201" name="Picture 19" descr="F:\山石网科\内部文件\icon\新建文件夹\Infranet Icons-0507-42.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431456" y="1576809"/>
              <a:ext cx="573730" cy="4562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203" name="直接箭头连接符 202"/>
            <p:cNvCxnSpPr>
              <a:stCxn id="201" idx="2"/>
            </p:cNvCxnSpPr>
            <p:nvPr/>
          </p:nvCxnSpPr>
          <p:spPr>
            <a:xfrm flipH="1">
              <a:off x="2113164" y="2033017"/>
              <a:ext cx="605157" cy="597216"/>
            </a:xfrm>
            <a:prstGeom prst="straightConnector1">
              <a:avLst/>
            </a:prstGeom>
            <a:noFill/>
            <a:ln w="25400" cap="flat">
              <a:solidFill>
                <a:schemeClr val="accent1"/>
              </a:solidFill>
              <a:prstDash val="solid"/>
              <a:round/>
              <a:tailEnd type="triangle"/>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cxnSp>
          <p:nvCxnSpPr>
            <p:cNvPr id="204" name="直接箭头连接符 203"/>
            <p:cNvCxnSpPr>
              <a:stCxn id="201" idx="2"/>
            </p:cNvCxnSpPr>
            <p:nvPr/>
          </p:nvCxnSpPr>
          <p:spPr>
            <a:xfrm>
              <a:off x="2718321" y="2033017"/>
              <a:ext cx="747784" cy="535904"/>
            </a:xfrm>
            <a:prstGeom prst="straightConnector1">
              <a:avLst/>
            </a:prstGeom>
            <a:noFill/>
            <a:ln w="25400" cap="flat">
              <a:solidFill>
                <a:schemeClr val="accent1"/>
              </a:solidFill>
              <a:prstDash val="solid"/>
              <a:round/>
              <a:tailEnd type="triangle"/>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cxnSp>
          <p:nvCxnSpPr>
            <p:cNvPr id="210" name="直接连接符 209"/>
            <p:cNvCxnSpPr/>
            <p:nvPr/>
          </p:nvCxnSpPr>
          <p:spPr>
            <a:xfrm>
              <a:off x="2223574" y="2883221"/>
              <a:ext cx="1172014" cy="0"/>
            </a:xfrm>
            <a:prstGeom prst="line">
              <a:avLst/>
            </a:prstGeom>
            <a:solidFill>
              <a:schemeClr val="bg1">
                <a:lumMod val="75000"/>
                <a:alpha val="40000"/>
              </a:schemeClr>
            </a:solidFill>
            <a:ln w="25400" cap="flat">
              <a:solidFill>
                <a:schemeClr val="tx1">
                  <a:lumMod val="95000"/>
                  <a:lumOff val="5000"/>
                </a:schemeClr>
              </a:solidFill>
              <a:prstDash val="sysDash"/>
              <a:round/>
              <a:headEnd type="stealth" w="lg" len="lg"/>
              <a:tailEnd type="stealth" w="lg" len="lg"/>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pic>
          <p:nvPicPr>
            <p:cNvPr id="209" name="Picture 67" descr="F:\山石网科\内部文件\icon\新建文件夹\Infranet Icons-0507-81.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531593" y="2657550"/>
              <a:ext cx="442569" cy="43021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12" name="文本框 211"/>
            <p:cNvSpPr txBox="1"/>
            <p:nvPr/>
          </p:nvSpPr>
          <p:spPr>
            <a:xfrm>
              <a:off x="2377878" y="3159295"/>
              <a:ext cx="780020" cy="307775"/>
            </a:xfrm>
            <a:prstGeom prst="rect">
              <a:avLst/>
            </a:prstGeom>
            <a:solidFill>
              <a:schemeClr val="bg1">
                <a:alpha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US" altLang="zh-CN" sz="1400" dirty="0">
                  <a:solidFill>
                    <a:srgbClr val="FF0000"/>
                  </a:solidFill>
                  <a:latin typeface="Arial" panose="020B0604020202020204" pitchFamily="34" charset="0"/>
                  <a:ea typeface="Arial" charset="0"/>
                  <a:cs typeface="Arial" panose="020B0604020202020204" pitchFamily="34" charset="0"/>
                </a:rPr>
                <a:t>No-Sync</a:t>
              </a:r>
              <a:endParaRPr kumimoji="0" lang="zh-CN" altLang="en-US" sz="1400" b="0" i="0" u="none" strike="noStrike" cap="none" spc="0" normalizeH="0" baseline="0" dirty="0">
                <a:ln>
                  <a:noFill/>
                </a:ln>
                <a:solidFill>
                  <a:srgbClr val="FF0000"/>
                </a:solidFill>
                <a:effectLst/>
                <a:uFillTx/>
                <a:latin typeface="Arial" panose="020B0604020202020204" pitchFamily="34" charset="0"/>
                <a:ea typeface="Arial" charset="0"/>
                <a:cs typeface="Arial" panose="020B0604020202020204" pitchFamily="34" charset="0"/>
                <a:sym typeface="Calibri"/>
              </a:endParaRPr>
            </a:p>
          </p:txBody>
        </p:sp>
      </p:grpSp>
      <p:sp>
        <p:nvSpPr>
          <p:cNvPr id="74" name="文本框 73"/>
          <p:cNvSpPr txBox="1"/>
          <p:nvPr/>
        </p:nvSpPr>
        <p:spPr>
          <a:xfrm>
            <a:off x="3785084" y="1813865"/>
            <a:ext cx="2066380" cy="1323437"/>
          </a:xfrm>
          <a:prstGeom prst="rect">
            <a:avLst/>
          </a:prstGeom>
          <a:solidFill>
            <a:srgbClr val="00307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defPPr>
              <a:defRPr lang="zh-CN"/>
            </a:defPPr>
            <a:lvl1pPr marR="0" indent="0" fontAlgn="auto" hangingPunct="0">
              <a:lnSpc>
                <a:spcPct val="100000"/>
              </a:lnSpc>
              <a:spcBef>
                <a:spcPts val="0"/>
              </a:spcBef>
              <a:spcAft>
                <a:spcPts val="0"/>
              </a:spcAft>
              <a:buClrTx/>
              <a:buSzTx/>
              <a:buFontTx/>
              <a:buNone/>
              <a:tabLst/>
              <a:defRPr kumimoji="0" sz="2000" b="0" i="0" u="none" strike="noStrike" cap="none" spc="0" normalizeH="0" baseline="0">
                <a:ln>
                  <a:noFill/>
                </a:ln>
                <a:solidFill>
                  <a:srgbClr val="000000"/>
                </a:solidFill>
                <a:effectLst/>
                <a:uFillTx/>
                <a:latin typeface="微软雅黑" panose="020B0503020204020204" pitchFamily="34" charset="-122"/>
                <a:ea typeface="微软雅黑" panose="020B0503020204020204" pitchFamily="34" charset="-122"/>
              </a:defRPr>
            </a:lvl1pPr>
          </a:lstStyle>
          <a:p>
            <a:pPr algn="ctr"/>
            <a:r>
              <a:rPr lang="en-US" altLang="zh-CN" dirty="0">
                <a:solidFill>
                  <a:schemeClr val="bg1"/>
                </a:solidFill>
                <a:latin typeface="Arial" panose="020B0604020202020204" pitchFamily="34" charset="0"/>
                <a:ea typeface="Arial" charset="0"/>
                <a:cs typeface="Arial" panose="020B0604020202020204" pitchFamily="34" charset="0"/>
                <a:sym typeface="Calibri"/>
              </a:rPr>
              <a:t>Distributed Processing &amp; Non-Distributed Architecture</a:t>
            </a:r>
            <a:endParaRPr lang="zh-CN" altLang="en-US" dirty="0">
              <a:solidFill>
                <a:schemeClr val="bg1"/>
              </a:solidFill>
              <a:latin typeface="Arial" panose="020B0604020202020204" pitchFamily="34" charset="0"/>
              <a:ea typeface="Arial" charset="0"/>
              <a:cs typeface="Arial" panose="020B0604020202020204" pitchFamily="34" charset="0"/>
              <a:sym typeface="Calibri"/>
            </a:endParaRPr>
          </a:p>
        </p:txBody>
      </p:sp>
      <p:sp>
        <p:nvSpPr>
          <p:cNvPr id="75" name="文本框 74"/>
          <p:cNvSpPr txBox="1"/>
          <p:nvPr/>
        </p:nvSpPr>
        <p:spPr>
          <a:xfrm>
            <a:off x="587375" y="4130117"/>
            <a:ext cx="1989484" cy="1323437"/>
          </a:xfrm>
          <a:prstGeom prst="rect">
            <a:avLst/>
          </a:prstGeom>
          <a:solidFill>
            <a:srgbClr val="00307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US" altLang="zh-CN" sz="2000" dirty="0">
                <a:solidFill>
                  <a:schemeClr val="bg1"/>
                </a:solidFill>
                <a:latin typeface="Arial" panose="020B0604020202020204" pitchFamily="34" charset="0"/>
                <a:ea typeface="Arial" charset="0"/>
                <a:cs typeface="Arial" panose="020B0604020202020204" pitchFamily="34" charset="0"/>
                <a:sym typeface="Calibri"/>
              </a:rPr>
              <a:t>Distributed Processing &amp; Fully-Distributed Architecture</a:t>
            </a:r>
            <a:endParaRPr lang="zh-CN" altLang="en-US" sz="2000" dirty="0">
              <a:solidFill>
                <a:schemeClr val="bg1"/>
              </a:solidFill>
              <a:latin typeface="Arial" panose="020B0604020202020204" pitchFamily="34" charset="0"/>
              <a:ea typeface="Arial" charset="0"/>
              <a:cs typeface="Arial" panose="020B0604020202020204" pitchFamily="34" charset="0"/>
              <a:sym typeface="Calibri"/>
            </a:endParaRPr>
          </a:p>
        </p:txBody>
      </p:sp>
      <p:sp>
        <p:nvSpPr>
          <p:cNvPr id="77" name="文本框 76"/>
          <p:cNvSpPr txBox="1"/>
          <p:nvPr/>
        </p:nvSpPr>
        <p:spPr>
          <a:xfrm>
            <a:off x="6222718" y="1839128"/>
            <a:ext cx="4755201" cy="3785652"/>
          </a:xfrm>
          <a:prstGeom prst="rect">
            <a:avLst/>
          </a:prstGeom>
          <a:noFill/>
        </p:spPr>
        <p:txBody>
          <a:bodyPr wrap="square" rtlCol="0">
            <a:spAutoFit/>
          </a:bodyPr>
          <a:lstStyle/>
          <a:p>
            <a:pPr marL="342900" indent="-342900">
              <a:buFont typeface="Arial" charset="0"/>
              <a:buChar char="•"/>
            </a:pPr>
            <a:r>
              <a:rPr lang="en-US" sz="1600" dirty="0" err="1">
                <a:latin typeface="Arial" panose="020B0604020202020204" pitchFamily="34" charset="0"/>
                <a:ea typeface="Arial" charset="0"/>
                <a:cs typeface="Arial" panose="020B0604020202020204" pitchFamily="34" charset="0"/>
              </a:rPr>
              <a:t>vSOM</a:t>
            </a:r>
            <a:r>
              <a:rPr lang="en-US" sz="1600" dirty="0">
                <a:latin typeface="Arial" panose="020B0604020202020204" pitchFamily="34" charset="0"/>
                <a:ea typeface="Arial" charset="0"/>
                <a:cs typeface="Arial" panose="020B0604020202020204" pitchFamily="34" charset="0"/>
              </a:rPr>
              <a:t> “VM shutdown” does not affect CloudHive service  </a:t>
            </a:r>
          </a:p>
          <a:p>
            <a:pPr marL="342900" indent="-342900">
              <a:buFont typeface="Arial" charset="0"/>
              <a:buChar char="•"/>
            </a:pPr>
            <a:r>
              <a:rPr lang="en-US" sz="1600" dirty="0">
                <a:latin typeface="Arial" panose="020B0604020202020204" pitchFamily="34" charset="0"/>
                <a:ea typeface="Arial" charset="0"/>
                <a:cs typeface="Arial" panose="020B0604020202020204" pitchFamily="34" charset="0"/>
              </a:rPr>
              <a:t>Separation of management, control and service plane ensures service stability </a:t>
            </a:r>
          </a:p>
          <a:p>
            <a:pPr marL="342900" indent="-342900">
              <a:buFont typeface="Arial" charset="0"/>
              <a:buChar char="•"/>
            </a:pPr>
            <a:r>
              <a:rPr lang="en-US" sz="1600" dirty="0" err="1">
                <a:latin typeface="Arial" panose="020B0604020202020204" pitchFamily="34" charset="0"/>
                <a:ea typeface="Arial" charset="0"/>
                <a:cs typeface="Arial" panose="020B0604020202020204" pitchFamily="34" charset="0"/>
              </a:rPr>
              <a:t>vSCM</a:t>
            </a:r>
            <a:r>
              <a:rPr lang="en-US" sz="1600" dirty="0">
                <a:latin typeface="Arial" panose="020B0604020202020204" pitchFamily="34" charset="0"/>
                <a:ea typeface="Arial" charset="0"/>
                <a:cs typeface="Arial" panose="020B0604020202020204" pitchFamily="34" charset="0"/>
              </a:rPr>
              <a:t> are deployed in pairs (Active/Passive) to provide high availability </a:t>
            </a:r>
          </a:p>
          <a:p>
            <a:pPr marL="342900" indent="-342900">
              <a:buFont typeface="Arial" charset="0"/>
              <a:buChar char="•"/>
            </a:pPr>
            <a:r>
              <a:rPr lang="en-US" sz="1600" dirty="0">
                <a:latin typeface="Arial" panose="020B0604020202020204" pitchFamily="34" charset="0"/>
                <a:ea typeface="Arial" charset="0"/>
                <a:cs typeface="Arial" panose="020B0604020202020204" pitchFamily="34" charset="0"/>
              </a:rPr>
              <a:t>Single </a:t>
            </a:r>
            <a:r>
              <a:rPr lang="en-US" sz="1600" dirty="0" err="1">
                <a:latin typeface="Arial" panose="020B0604020202020204" pitchFamily="34" charset="0"/>
                <a:ea typeface="Arial" charset="0"/>
                <a:cs typeface="Arial" panose="020B0604020202020204" pitchFamily="34" charset="0"/>
              </a:rPr>
              <a:t>vSSM</a:t>
            </a:r>
            <a:r>
              <a:rPr lang="en-US" sz="1600" dirty="0">
                <a:latin typeface="Arial" panose="020B0604020202020204" pitchFamily="34" charset="0"/>
                <a:ea typeface="Arial" charset="0"/>
                <a:cs typeface="Arial" panose="020B0604020202020204" pitchFamily="34" charset="0"/>
              </a:rPr>
              <a:t> “VM down” does not affect the system; the user VM traffic can bypass the </a:t>
            </a:r>
            <a:r>
              <a:rPr lang="en-US" sz="1600" dirty="0" err="1">
                <a:latin typeface="Arial" panose="020B0604020202020204" pitchFamily="34" charset="0"/>
                <a:ea typeface="Arial" charset="0"/>
                <a:cs typeface="Arial" panose="020B0604020202020204" pitchFamily="34" charset="0"/>
              </a:rPr>
              <a:t>vSSM</a:t>
            </a:r>
            <a:r>
              <a:rPr lang="en-US" sz="1600" dirty="0">
                <a:latin typeface="Arial" panose="020B0604020202020204" pitchFamily="34" charset="0"/>
                <a:ea typeface="Arial" charset="0"/>
                <a:cs typeface="Arial" panose="020B0604020202020204" pitchFamily="34" charset="0"/>
              </a:rPr>
              <a:t> </a:t>
            </a:r>
          </a:p>
          <a:p>
            <a:pPr marL="342900" indent="-342900">
              <a:buFont typeface="Arial" charset="0"/>
              <a:buChar char="•"/>
            </a:pPr>
            <a:r>
              <a:rPr lang="en-US" sz="1600" dirty="0" err="1">
                <a:latin typeface="Arial" panose="020B0604020202020204" pitchFamily="34" charset="0"/>
                <a:ea typeface="Arial" charset="0"/>
                <a:cs typeface="Arial" panose="020B0604020202020204" pitchFamily="34" charset="0"/>
              </a:rPr>
              <a:t>vSCM</a:t>
            </a:r>
            <a:r>
              <a:rPr lang="en-US" sz="1600" dirty="0">
                <a:latin typeface="Arial" panose="020B0604020202020204" pitchFamily="34" charset="0"/>
                <a:ea typeface="Arial" charset="0"/>
                <a:cs typeface="Arial" panose="020B0604020202020204" pitchFamily="34" charset="0"/>
              </a:rPr>
              <a:t> can reboot and restart security service automatically after “VM down” </a:t>
            </a:r>
          </a:p>
          <a:p>
            <a:pPr marL="342900" indent="-342900">
              <a:buFont typeface="Arial" charset="0"/>
              <a:buChar char="•"/>
            </a:pPr>
            <a:r>
              <a:rPr lang="en-US" sz="1600" dirty="0" err="1">
                <a:latin typeface="Arial" panose="020B0604020202020204" pitchFamily="34" charset="0"/>
                <a:ea typeface="Arial" charset="0"/>
                <a:cs typeface="Arial" panose="020B0604020202020204" pitchFamily="34" charset="0"/>
              </a:rPr>
              <a:t>vMotion</a:t>
            </a:r>
            <a:r>
              <a:rPr lang="en-US" sz="1600" dirty="0">
                <a:latin typeface="Arial" panose="020B0604020202020204" pitchFamily="34" charset="0"/>
                <a:ea typeface="Arial" charset="0"/>
                <a:cs typeface="Arial" panose="020B0604020202020204" pitchFamily="34" charset="0"/>
              </a:rPr>
              <a:t> support: security policy and flow sessions automatically synchronize across multiple service modules </a:t>
            </a:r>
          </a:p>
          <a:p>
            <a:pPr marL="342900" indent="-342900">
              <a:buFont typeface="Arial" charset="0"/>
              <a:buChar char="•"/>
            </a:pPr>
            <a:r>
              <a:rPr lang="en-US" sz="1600" dirty="0">
                <a:latin typeface="Arial" panose="020B0604020202020204" pitchFamily="34" charset="0"/>
                <a:ea typeface="Arial" charset="0"/>
                <a:cs typeface="Arial" panose="020B0604020202020204" pitchFamily="34" charset="0"/>
              </a:rPr>
              <a:t>Support In Service Software Upgrade (ISSU)</a:t>
            </a:r>
          </a:p>
        </p:txBody>
      </p:sp>
      <p:grpSp>
        <p:nvGrpSpPr>
          <p:cNvPr id="66" name="组合 199"/>
          <p:cNvGrpSpPr/>
          <p:nvPr/>
        </p:nvGrpSpPr>
        <p:grpSpPr>
          <a:xfrm>
            <a:off x="2887213" y="3809183"/>
            <a:ext cx="2817774" cy="2140097"/>
            <a:chOff x="8108181" y="4204774"/>
            <a:chExt cx="2817774" cy="2140097"/>
          </a:xfrm>
        </p:grpSpPr>
        <p:grpSp>
          <p:nvGrpSpPr>
            <p:cNvPr id="67" name="组合 191"/>
            <p:cNvGrpSpPr/>
            <p:nvPr/>
          </p:nvGrpSpPr>
          <p:grpSpPr>
            <a:xfrm>
              <a:off x="8108181" y="4204774"/>
              <a:ext cx="2817774" cy="912640"/>
              <a:chOff x="8108181" y="4204774"/>
              <a:chExt cx="2817774" cy="912640"/>
            </a:xfrm>
          </p:grpSpPr>
          <p:pic>
            <p:nvPicPr>
              <p:cNvPr id="81" name="图片 5"/>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0087727" y="4204774"/>
                <a:ext cx="838228" cy="8918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82" name="组合 8"/>
              <p:cNvGrpSpPr>
                <a:grpSpLocks/>
              </p:cNvGrpSpPr>
              <p:nvPr/>
            </p:nvGrpSpPr>
            <p:grpSpPr bwMode="auto">
              <a:xfrm>
                <a:off x="8108181" y="4225611"/>
                <a:ext cx="1813123" cy="891803"/>
                <a:chOff x="3034159" y="2333059"/>
                <a:chExt cx="4338538" cy="2133785"/>
              </a:xfrm>
            </p:grpSpPr>
            <p:pic>
              <p:nvPicPr>
                <p:cNvPr id="83" name="图片 23"/>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366939" y="2333059"/>
                  <a:ext cx="2005758" cy="21337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4" name="图片 24"/>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3034159" y="2333059"/>
                  <a:ext cx="2005758" cy="21337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grpSp>
        <p:grpSp>
          <p:nvGrpSpPr>
            <p:cNvPr id="68" name="组合 10"/>
            <p:cNvGrpSpPr>
              <a:grpSpLocks/>
            </p:cNvGrpSpPr>
            <p:nvPr/>
          </p:nvGrpSpPr>
          <p:grpSpPr bwMode="auto">
            <a:xfrm>
              <a:off x="8134853" y="5187427"/>
              <a:ext cx="2707567" cy="886560"/>
              <a:chOff x="332413" y="4545509"/>
              <a:chExt cx="6478814" cy="2121241"/>
            </a:xfrm>
          </p:grpSpPr>
          <p:pic>
            <p:nvPicPr>
              <p:cNvPr id="78" name="图片 17"/>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2568941" y="4545509"/>
                <a:ext cx="2005758" cy="21212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9" name="图片 18"/>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332413" y="4545509"/>
                <a:ext cx="2005758" cy="21212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0" name="图片 19"/>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bwMode="auto">
              <a:xfrm>
                <a:off x="4805469" y="4545509"/>
                <a:ext cx="2005758" cy="21212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grpSp>
          <p:nvGrpSpPr>
            <p:cNvPr id="69" name="组合 195"/>
            <p:cNvGrpSpPr/>
            <p:nvPr/>
          </p:nvGrpSpPr>
          <p:grpSpPr>
            <a:xfrm>
              <a:off x="8450395" y="4761515"/>
              <a:ext cx="1535596" cy="509786"/>
              <a:chOff x="8450395" y="4761515"/>
              <a:chExt cx="1535596" cy="509786"/>
            </a:xfrm>
          </p:grpSpPr>
          <p:cxnSp>
            <p:nvCxnSpPr>
              <p:cNvPr id="73" name="直接连接符 193"/>
              <p:cNvCxnSpPr/>
              <p:nvPr/>
            </p:nvCxnSpPr>
            <p:spPr>
              <a:xfrm>
                <a:off x="8450395" y="4761515"/>
                <a:ext cx="1030341" cy="0"/>
              </a:xfrm>
              <a:prstGeom prst="line">
                <a:avLst/>
              </a:prstGeom>
              <a:solidFill>
                <a:schemeClr val="bg1">
                  <a:lumMod val="75000"/>
                  <a:alpha val="40000"/>
                </a:schemeClr>
              </a:solidFill>
              <a:ln w="25400" cap="flat">
                <a:solidFill>
                  <a:srgbClr val="FF0000"/>
                </a:solidFill>
                <a:prstDash val="solid"/>
                <a:round/>
                <a:headEnd type="stealth" w="lg" len="lg"/>
                <a:tailEnd type="stealth" w="lg" len="lg"/>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sp>
            <p:nvSpPr>
              <p:cNvPr id="76" name="文本框 194"/>
              <p:cNvSpPr txBox="1"/>
              <p:nvPr/>
            </p:nvSpPr>
            <p:spPr>
              <a:xfrm>
                <a:off x="8678584" y="4963526"/>
                <a:ext cx="1307407" cy="307775"/>
              </a:xfrm>
              <a:prstGeom prst="rect">
                <a:avLst/>
              </a:prstGeom>
              <a:solidFill>
                <a:schemeClr val="bg1">
                  <a:alpha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defPPr>
                  <a:defRPr lang="zh-CN"/>
                </a:defPPr>
                <a:lvl1pPr marR="0" indent="0" fontAlgn="auto" hangingPunct="0">
                  <a:lnSpc>
                    <a:spcPct val="100000"/>
                  </a:lnSpc>
                  <a:spcBef>
                    <a:spcPts val="0"/>
                  </a:spcBef>
                  <a:spcAft>
                    <a:spcPts val="0"/>
                  </a:spcAft>
                  <a:buClrTx/>
                  <a:buSzTx/>
                  <a:buFontTx/>
                  <a:buNone/>
                  <a:tabLst/>
                  <a:defRPr sz="1400">
                    <a:solidFill>
                      <a:srgbClr val="FF0000"/>
                    </a:solidFill>
                    <a:latin typeface="微软雅黑" panose="020B0503020204020204" pitchFamily="34" charset="-122"/>
                    <a:ea typeface="微软雅黑" panose="020B0503020204020204" pitchFamily="34" charset="-122"/>
                  </a:defRPr>
                </a:lvl1pPr>
              </a:lstStyle>
              <a:p>
                <a:r>
                  <a:rPr lang="en-US" altLang="zh-CN" dirty="0">
                    <a:latin typeface="Arial" panose="020B0604020202020204" pitchFamily="34" charset="0"/>
                    <a:ea typeface="Arial" charset="0"/>
                    <a:cs typeface="Arial" panose="020B0604020202020204" pitchFamily="34" charset="0"/>
                    <a:sym typeface="Calibri"/>
                  </a:rPr>
                  <a:t>Real-time Sync</a:t>
                </a:r>
                <a:endParaRPr lang="zh-CN" altLang="en-US" dirty="0">
                  <a:latin typeface="Arial" panose="020B0604020202020204" pitchFamily="34" charset="0"/>
                  <a:ea typeface="Arial" charset="0"/>
                  <a:cs typeface="Arial" panose="020B0604020202020204" pitchFamily="34" charset="0"/>
                  <a:sym typeface="Calibri"/>
                </a:endParaRPr>
              </a:p>
            </p:txBody>
          </p:sp>
        </p:grpSp>
        <p:grpSp>
          <p:nvGrpSpPr>
            <p:cNvPr id="70" name="组合 196"/>
            <p:cNvGrpSpPr/>
            <p:nvPr/>
          </p:nvGrpSpPr>
          <p:grpSpPr>
            <a:xfrm>
              <a:off x="8450247" y="5824968"/>
              <a:ext cx="1535744" cy="519903"/>
              <a:chOff x="8450395" y="4761515"/>
              <a:chExt cx="1535744" cy="519903"/>
            </a:xfrm>
          </p:grpSpPr>
          <p:cxnSp>
            <p:nvCxnSpPr>
              <p:cNvPr id="71" name="直接连接符 197"/>
              <p:cNvCxnSpPr/>
              <p:nvPr/>
            </p:nvCxnSpPr>
            <p:spPr>
              <a:xfrm>
                <a:off x="8450395" y="4761515"/>
                <a:ext cx="1030341" cy="0"/>
              </a:xfrm>
              <a:prstGeom prst="line">
                <a:avLst/>
              </a:prstGeom>
              <a:solidFill>
                <a:schemeClr val="bg1">
                  <a:lumMod val="75000"/>
                  <a:alpha val="40000"/>
                </a:schemeClr>
              </a:solidFill>
              <a:ln w="25400" cap="flat">
                <a:solidFill>
                  <a:srgbClr val="FF0000"/>
                </a:solidFill>
                <a:prstDash val="solid"/>
                <a:round/>
                <a:headEnd type="stealth" w="lg" len="lg"/>
                <a:tailEnd type="stealth" w="lg" len="lg"/>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sp>
            <p:nvSpPr>
              <p:cNvPr id="72" name="文本框 198"/>
              <p:cNvSpPr txBox="1"/>
              <p:nvPr/>
            </p:nvSpPr>
            <p:spPr>
              <a:xfrm>
                <a:off x="8678732" y="4973643"/>
                <a:ext cx="1307407" cy="307775"/>
              </a:xfrm>
              <a:prstGeom prst="rect">
                <a:avLst/>
              </a:prstGeom>
              <a:solidFill>
                <a:schemeClr val="bg1">
                  <a:alpha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defPPr>
                  <a:defRPr lang="zh-CN"/>
                </a:defPPr>
                <a:lvl1pPr marR="0" indent="0" fontAlgn="auto" hangingPunct="0">
                  <a:lnSpc>
                    <a:spcPct val="100000"/>
                  </a:lnSpc>
                  <a:spcBef>
                    <a:spcPts val="0"/>
                  </a:spcBef>
                  <a:spcAft>
                    <a:spcPts val="0"/>
                  </a:spcAft>
                  <a:buClrTx/>
                  <a:buSzTx/>
                  <a:buFontTx/>
                  <a:buNone/>
                  <a:tabLst/>
                  <a:defRPr sz="1400">
                    <a:solidFill>
                      <a:srgbClr val="FF0000"/>
                    </a:solidFill>
                    <a:latin typeface="微软雅黑" panose="020B0503020204020204" pitchFamily="34" charset="-122"/>
                    <a:ea typeface="微软雅黑" panose="020B0503020204020204" pitchFamily="34" charset="-122"/>
                  </a:defRPr>
                </a:lvl1pPr>
              </a:lstStyle>
              <a:p>
                <a:r>
                  <a:rPr lang="en-US" altLang="zh-CN">
                    <a:latin typeface="Arial" panose="020B0604020202020204" pitchFamily="34" charset="0"/>
                    <a:ea typeface="Arial" charset="0"/>
                    <a:cs typeface="Arial" panose="020B0604020202020204" pitchFamily="34" charset="0"/>
                    <a:sym typeface="Calibri"/>
                  </a:rPr>
                  <a:t>Real-time Sync</a:t>
                </a:r>
                <a:endParaRPr lang="zh-CN" altLang="en-US" dirty="0">
                  <a:latin typeface="Arial" panose="020B0604020202020204" pitchFamily="34" charset="0"/>
                  <a:ea typeface="Arial" charset="0"/>
                  <a:cs typeface="Arial" panose="020B0604020202020204" pitchFamily="34" charset="0"/>
                  <a:sym typeface="Calibri"/>
                </a:endParaRPr>
              </a:p>
            </p:txBody>
          </p:sp>
        </p:grpSp>
      </p:grpSp>
      <p:sp>
        <p:nvSpPr>
          <p:cNvPr id="4" name="灯片编号占位符 3"/>
          <p:cNvSpPr>
            <a:spLocks noGrp="1"/>
          </p:cNvSpPr>
          <p:nvPr>
            <p:ph type="sldNum" sz="quarter" idx="4"/>
          </p:nvPr>
        </p:nvSpPr>
        <p:spPr/>
        <p:txBody>
          <a:bodyPr/>
          <a:lstStyle/>
          <a:p>
            <a:fld id="{E98FCA07-3125-49EB-99F1-64DCEC752C04}" type="slidenum">
              <a:rPr lang="en-US" smtClean="0"/>
              <a:pPr/>
              <a:t>20</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105253546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六边形 5"/>
          <p:cNvSpPr/>
          <p:nvPr/>
        </p:nvSpPr>
        <p:spPr>
          <a:xfrm>
            <a:off x="3110890" y="2363665"/>
            <a:ext cx="2466768" cy="1152128"/>
          </a:xfrm>
          <a:prstGeom prst="hexagon">
            <a:avLst/>
          </a:prstGeom>
          <a:solidFill>
            <a:schemeClr val="accent1">
              <a:lumMod val="60000"/>
              <a:lumOff val="40000"/>
            </a:schemeClr>
          </a:solidFill>
          <a:ln>
            <a:no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b="1" dirty="0">
                <a:latin typeface="Arial" panose="020B0604020202020204" pitchFamily="34" charset="0"/>
                <a:cs typeface="Arial" panose="020B0604020202020204" pitchFamily="34" charset="0"/>
              </a:rPr>
              <a:t>Deep</a:t>
            </a:r>
          </a:p>
          <a:p>
            <a:pPr algn="ctr"/>
            <a:r>
              <a:rPr lang="en-US" altLang="zh-CN" b="1" dirty="0">
                <a:latin typeface="Arial" panose="020B0604020202020204" pitchFamily="34" charset="0"/>
                <a:cs typeface="Arial" panose="020B0604020202020204" pitchFamily="34" charset="0"/>
              </a:rPr>
              <a:t>Visibility</a:t>
            </a:r>
            <a:endParaRPr lang="zh-CN" altLang="en-US" b="1" dirty="0">
              <a:latin typeface="Arial" panose="020B0604020202020204" pitchFamily="34" charset="0"/>
              <a:cs typeface="Arial" panose="020B0604020202020204" pitchFamily="34" charset="0"/>
            </a:endParaRPr>
          </a:p>
        </p:txBody>
      </p:sp>
      <p:pic>
        <p:nvPicPr>
          <p:cNvPr id="14" name="Picture 171"/>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547709" y="2365299"/>
            <a:ext cx="2246189" cy="23662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7" name="六边形 5"/>
          <p:cNvSpPr/>
          <p:nvPr/>
        </p:nvSpPr>
        <p:spPr>
          <a:xfrm>
            <a:off x="3168944" y="3960949"/>
            <a:ext cx="7980003" cy="863970"/>
          </a:xfrm>
          <a:prstGeom prst="hexagon">
            <a:avLst/>
          </a:prstGeom>
          <a:solidFill>
            <a:schemeClr val="accent6"/>
          </a:solidFill>
          <a:ln>
            <a:noFill/>
          </a:ln>
          <a:effectLst/>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sz="2000" b="1" dirty="0">
                <a:latin typeface="Arial" panose="020B0604020202020204" pitchFamily="34" charset="0"/>
                <a:cs typeface="Arial" panose="020B0604020202020204" pitchFamily="34" charset="0"/>
              </a:rPr>
              <a:t>High Available Distributed Architecture </a:t>
            </a:r>
            <a:endParaRPr lang="zh-CN" altLang="en-US" sz="2000" b="1" dirty="0">
              <a:latin typeface="Arial" panose="020B0604020202020204" pitchFamily="34" charset="0"/>
              <a:cs typeface="Arial" panose="020B0604020202020204" pitchFamily="34" charset="0"/>
            </a:endParaRPr>
          </a:p>
        </p:txBody>
      </p:sp>
      <p:sp>
        <p:nvSpPr>
          <p:cNvPr id="20" name="六边形 3"/>
          <p:cNvSpPr/>
          <p:nvPr/>
        </p:nvSpPr>
        <p:spPr>
          <a:xfrm>
            <a:off x="8682179" y="2363665"/>
            <a:ext cx="2466768" cy="1152128"/>
          </a:xfrm>
          <a:prstGeom prst="hexagon">
            <a:avLst/>
          </a:prstGeom>
          <a:solidFill>
            <a:srgbClr val="00307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b="1" dirty="0">
                <a:latin typeface="Arial" panose="020B0604020202020204" pitchFamily="34" charset="0"/>
                <a:cs typeface="Arial" panose="020B0604020202020204" pitchFamily="34" charset="0"/>
              </a:rPr>
              <a:t>Micro-Segmentation</a:t>
            </a:r>
            <a:endParaRPr lang="zh-CN" altLang="en-US" b="1" dirty="0">
              <a:latin typeface="Arial" panose="020B0604020202020204" pitchFamily="34" charset="0"/>
              <a:cs typeface="Arial" panose="020B0604020202020204" pitchFamily="34" charset="0"/>
            </a:endParaRPr>
          </a:p>
        </p:txBody>
      </p:sp>
      <p:sp>
        <p:nvSpPr>
          <p:cNvPr id="26" name="六边形 4"/>
          <p:cNvSpPr/>
          <p:nvPr/>
        </p:nvSpPr>
        <p:spPr>
          <a:xfrm>
            <a:off x="5894650" y="2363665"/>
            <a:ext cx="2466768" cy="1152128"/>
          </a:xfrm>
          <a:prstGeom prst="hexag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b="1" dirty="0">
                <a:latin typeface="Arial" panose="020B0604020202020204" pitchFamily="34" charset="0"/>
                <a:cs typeface="Arial" panose="020B0604020202020204" pitchFamily="34" charset="0"/>
              </a:rPr>
              <a:t>Improved</a:t>
            </a:r>
          </a:p>
          <a:p>
            <a:pPr algn="ctr"/>
            <a:r>
              <a:rPr lang="en-US" altLang="zh-CN" b="1" dirty="0">
                <a:latin typeface="Arial" panose="020B0604020202020204" pitchFamily="34" charset="0"/>
                <a:cs typeface="Arial" panose="020B0604020202020204" pitchFamily="34" charset="0"/>
              </a:rPr>
              <a:t>Productivity</a:t>
            </a:r>
            <a:endParaRPr lang="zh-CN" altLang="en-US" b="1" dirty="0">
              <a:latin typeface="Arial" panose="020B0604020202020204" pitchFamily="34" charset="0"/>
              <a:cs typeface="Arial" panose="020B0604020202020204" pitchFamily="34" charset="0"/>
            </a:endParaRPr>
          </a:p>
        </p:txBody>
      </p:sp>
      <p:sp>
        <p:nvSpPr>
          <p:cNvPr id="2" name="标题 1"/>
          <p:cNvSpPr>
            <a:spLocks noGrp="1"/>
          </p:cNvSpPr>
          <p:nvPr>
            <p:ph type="title"/>
          </p:nvPr>
        </p:nvSpPr>
        <p:spPr/>
        <p:txBody>
          <a:bodyPr/>
          <a:lstStyle/>
          <a:p>
            <a:r>
              <a:rPr lang="en-US" altLang="zh-CN" dirty="0" smtClean="0"/>
              <a:t>Deep Visibility</a:t>
            </a:r>
            <a:endParaRPr lang="zh-CN" altLang="en-US" dirty="0"/>
          </a:p>
        </p:txBody>
      </p:sp>
      <p:sp>
        <p:nvSpPr>
          <p:cNvPr id="3" name="灯片编号占位符 2"/>
          <p:cNvSpPr>
            <a:spLocks noGrp="1"/>
          </p:cNvSpPr>
          <p:nvPr>
            <p:ph type="sldNum" sz="quarter" idx="4"/>
          </p:nvPr>
        </p:nvSpPr>
        <p:spPr/>
        <p:txBody>
          <a:bodyPr/>
          <a:lstStyle/>
          <a:p>
            <a:fld id="{E98FCA07-3125-49EB-99F1-64DCEC752C04}" type="slidenum">
              <a:rPr lang="en-US" smtClean="0"/>
              <a:pPr/>
              <a:t>21</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277101037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圆角矩形 6"/>
          <p:cNvSpPr/>
          <p:nvPr/>
        </p:nvSpPr>
        <p:spPr>
          <a:xfrm>
            <a:off x="947862" y="1477209"/>
            <a:ext cx="4333035" cy="341836"/>
          </a:xfrm>
          <a:prstGeom prst="roundRect">
            <a:avLst/>
          </a:prstGeom>
          <a:solidFill>
            <a:srgbClr val="00307D"/>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altLang="zh-CN" sz="1600" b="1" dirty="0">
                <a:solidFill>
                  <a:schemeClr val="bg1"/>
                </a:solidFill>
                <a:latin typeface="Arial" panose="020B0604020202020204" pitchFamily="34" charset="0"/>
                <a:ea typeface="微软雅黑"/>
                <a:cs typeface="Arial" panose="020B0604020202020204" pitchFamily="34" charset="0"/>
              </a:rPr>
              <a:t>Cloud Monitoring Statistic</a:t>
            </a:r>
            <a:endParaRPr lang="zh-CN" altLang="en-US" sz="1600" b="1" dirty="0">
              <a:solidFill>
                <a:schemeClr val="bg1"/>
              </a:solidFill>
              <a:latin typeface="Arial" panose="020B0604020202020204" pitchFamily="34" charset="0"/>
              <a:ea typeface="微软雅黑"/>
              <a:cs typeface="Arial" panose="020B0604020202020204" pitchFamily="34" charset="0"/>
            </a:endParaRPr>
          </a:p>
        </p:txBody>
      </p:sp>
      <p:sp>
        <p:nvSpPr>
          <p:cNvPr id="8" name="圆角矩形 7"/>
          <p:cNvSpPr/>
          <p:nvPr/>
        </p:nvSpPr>
        <p:spPr>
          <a:xfrm>
            <a:off x="5869546" y="1494369"/>
            <a:ext cx="4746415" cy="348950"/>
          </a:xfrm>
          <a:prstGeom prst="roundRect">
            <a:avLst/>
          </a:prstGeom>
          <a:solidFill>
            <a:srgbClr val="00307D"/>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altLang="zh-CN" sz="1600" b="1" dirty="0">
                <a:solidFill>
                  <a:schemeClr val="bg1"/>
                </a:solidFill>
                <a:latin typeface="Arial" panose="020B0604020202020204" pitchFamily="34" charset="0"/>
                <a:ea typeface="微软雅黑"/>
                <a:cs typeface="Arial" panose="020B0604020202020204" pitchFamily="34" charset="0"/>
              </a:rPr>
              <a:t>Components Running Status Monitoring</a:t>
            </a:r>
            <a:endParaRPr lang="zh-CN" altLang="en-US" sz="1600" b="1" dirty="0">
              <a:solidFill>
                <a:schemeClr val="bg1"/>
              </a:solidFill>
              <a:latin typeface="Arial" panose="020B0604020202020204" pitchFamily="34" charset="0"/>
              <a:ea typeface="微软雅黑"/>
              <a:cs typeface="Arial" panose="020B0604020202020204" pitchFamily="34" charset="0"/>
            </a:endParaRPr>
          </a:p>
        </p:txBody>
      </p:sp>
      <p:sp>
        <p:nvSpPr>
          <p:cNvPr id="12" name="椭圆 11"/>
          <p:cNvSpPr/>
          <p:nvPr/>
        </p:nvSpPr>
        <p:spPr>
          <a:xfrm>
            <a:off x="5005722" y="5524002"/>
            <a:ext cx="1450318" cy="713310"/>
          </a:xfrm>
          <a:prstGeom prst="ellipse">
            <a:avLst/>
          </a:prstGeom>
          <a:solidFill>
            <a:srgbClr val="00307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z="1400" b="1" dirty="0">
                <a:solidFill>
                  <a:srgbClr val="FFFF00"/>
                </a:solidFill>
                <a:latin typeface="Arial" panose="020B0604020202020204" pitchFamily="34" charset="0"/>
                <a:ea typeface="微软雅黑"/>
                <a:cs typeface="Arial" panose="020B0604020202020204" pitchFamily="34" charset="0"/>
              </a:rPr>
              <a:t>Network</a:t>
            </a:r>
            <a:r>
              <a:rPr kumimoji="1" lang="en-US" altLang="zh-CN" sz="1600" b="1" dirty="0">
                <a:solidFill>
                  <a:srgbClr val="FFFF00"/>
                </a:solidFill>
                <a:latin typeface="Arial" panose="020B0604020202020204" pitchFamily="34" charset="0"/>
                <a:ea typeface="微软雅黑"/>
                <a:cs typeface="Arial" panose="020B0604020202020204" pitchFamily="34" charset="0"/>
              </a:rPr>
              <a:t> Statistic</a:t>
            </a:r>
            <a:endParaRPr kumimoji="1" lang="zh-CN" altLang="en-US" sz="1600" b="1" dirty="0">
              <a:solidFill>
                <a:srgbClr val="FFFF00"/>
              </a:solidFill>
              <a:latin typeface="Arial" panose="020B0604020202020204" pitchFamily="34" charset="0"/>
              <a:ea typeface="微软雅黑"/>
              <a:cs typeface="Arial" panose="020B0604020202020204" pitchFamily="34" charset="0"/>
            </a:endParaRPr>
          </a:p>
        </p:txBody>
      </p:sp>
      <p:cxnSp>
        <p:nvCxnSpPr>
          <p:cNvPr id="14" name="直线箭头连接符 13"/>
          <p:cNvCxnSpPr>
            <a:stCxn id="12" idx="1"/>
          </p:cNvCxnSpPr>
          <p:nvPr/>
        </p:nvCxnSpPr>
        <p:spPr>
          <a:xfrm flipH="1" flipV="1">
            <a:off x="4666482" y="5271734"/>
            <a:ext cx="551634" cy="356730"/>
          </a:xfrm>
          <a:prstGeom prst="straightConnector1">
            <a:avLst/>
          </a:prstGeom>
          <a:ln>
            <a:solidFill>
              <a:srgbClr val="002060"/>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15" name="直线箭头连接符 14"/>
          <p:cNvCxnSpPr>
            <a:stCxn id="12" idx="0"/>
          </p:cNvCxnSpPr>
          <p:nvPr/>
        </p:nvCxnSpPr>
        <p:spPr>
          <a:xfrm flipH="1" flipV="1">
            <a:off x="5466951" y="4847982"/>
            <a:ext cx="263930" cy="676020"/>
          </a:xfrm>
          <a:prstGeom prst="straightConnector1">
            <a:avLst/>
          </a:prstGeom>
          <a:ln>
            <a:solidFill>
              <a:srgbClr val="002060"/>
            </a:solidFill>
            <a:prstDash val="sysDash"/>
            <a:tailEnd type="arrow"/>
          </a:ln>
        </p:spPr>
        <p:style>
          <a:lnRef idx="2">
            <a:schemeClr val="accent1"/>
          </a:lnRef>
          <a:fillRef idx="0">
            <a:schemeClr val="accent1"/>
          </a:fillRef>
          <a:effectRef idx="1">
            <a:schemeClr val="accent1"/>
          </a:effectRef>
          <a:fontRef idx="minor">
            <a:schemeClr val="tx1"/>
          </a:fontRef>
        </p:style>
      </p:cxnSp>
      <p:sp>
        <p:nvSpPr>
          <p:cNvPr id="9" name="Title 8">
            <a:extLst>
              <a:ext uri="{FF2B5EF4-FFF2-40B4-BE49-F238E27FC236}">
                <a16:creationId xmlns="" xmlns:a16="http://schemas.microsoft.com/office/drawing/2014/main" id="{1530BDCD-493A-0B46-BD0E-1FF7E2648333}"/>
              </a:ext>
            </a:extLst>
          </p:cNvPr>
          <p:cNvSpPr>
            <a:spLocks noGrp="1"/>
          </p:cNvSpPr>
          <p:nvPr>
            <p:ph type="title"/>
          </p:nvPr>
        </p:nvSpPr>
        <p:spPr/>
        <p:txBody>
          <a:bodyPr>
            <a:normAutofit/>
          </a:bodyPr>
          <a:lstStyle/>
          <a:p>
            <a:r>
              <a:rPr lang="en-US" altLang="zh-CN" dirty="0">
                <a:latin typeface="Arial" charset="0"/>
                <a:cs typeface="Arial" charset="0"/>
              </a:rPr>
              <a:t>Visibility of Virtual Assets</a:t>
            </a:r>
            <a:endParaRPr lang="en-US" dirty="0"/>
          </a:p>
        </p:txBody>
      </p:sp>
      <p:cxnSp>
        <p:nvCxnSpPr>
          <p:cNvPr id="17" name="直线箭头连接符 16"/>
          <p:cNvCxnSpPr>
            <a:stCxn id="12" idx="7"/>
          </p:cNvCxnSpPr>
          <p:nvPr/>
        </p:nvCxnSpPr>
        <p:spPr>
          <a:xfrm flipV="1">
            <a:off x="6243646" y="5271734"/>
            <a:ext cx="275820" cy="356730"/>
          </a:xfrm>
          <a:prstGeom prst="straightConnector1">
            <a:avLst/>
          </a:prstGeom>
          <a:ln>
            <a:solidFill>
              <a:srgbClr val="002060"/>
            </a:solidFill>
            <a:prstDash val="sysDash"/>
            <a:tailEnd type="arrow"/>
          </a:ln>
        </p:spPr>
        <p:style>
          <a:lnRef idx="2">
            <a:schemeClr val="accent1"/>
          </a:lnRef>
          <a:fillRef idx="0">
            <a:schemeClr val="accent1"/>
          </a:fillRef>
          <a:effectRef idx="1">
            <a:schemeClr val="accent1"/>
          </a:effectRef>
          <a:fontRef idx="minor">
            <a:schemeClr val="tx1"/>
          </a:fontRef>
        </p:style>
      </p:cxnSp>
      <p:pic>
        <p:nvPicPr>
          <p:cNvPr id="10" name="图片 9"/>
          <p:cNvPicPr>
            <a:picLocks noChangeAspect="1"/>
          </p:cNvPicPr>
          <p:nvPr/>
        </p:nvPicPr>
        <p:blipFill>
          <a:blip r:embed="rId3"/>
          <a:stretch>
            <a:fillRect/>
          </a:stretch>
        </p:blipFill>
        <p:spPr>
          <a:xfrm>
            <a:off x="6600056" y="4442412"/>
            <a:ext cx="3754789" cy="142943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图片 10"/>
          <p:cNvPicPr>
            <a:picLocks noChangeAspect="1"/>
          </p:cNvPicPr>
          <p:nvPr/>
        </p:nvPicPr>
        <p:blipFill>
          <a:blip r:embed="rId4"/>
          <a:stretch>
            <a:fillRect/>
          </a:stretch>
        </p:blipFill>
        <p:spPr>
          <a:xfrm>
            <a:off x="1343471" y="2195958"/>
            <a:ext cx="3261773" cy="14490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图片 12"/>
          <p:cNvPicPr>
            <a:picLocks noChangeAspect="1"/>
          </p:cNvPicPr>
          <p:nvPr/>
        </p:nvPicPr>
        <p:blipFill>
          <a:blip r:embed="rId5"/>
          <a:stretch>
            <a:fillRect/>
          </a:stretch>
        </p:blipFill>
        <p:spPr>
          <a:xfrm>
            <a:off x="1309963" y="4510463"/>
            <a:ext cx="3330423" cy="13613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图片 18"/>
          <p:cNvPicPr>
            <a:picLocks noChangeAspect="1"/>
          </p:cNvPicPr>
          <p:nvPr/>
        </p:nvPicPr>
        <p:blipFill>
          <a:blip r:embed="rId6"/>
          <a:stretch>
            <a:fillRect/>
          </a:stretch>
        </p:blipFill>
        <p:spPr>
          <a:xfrm>
            <a:off x="6600056" y="2195958"/>
            <a:ext cx="3744416" cy="14490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图片 5"/>
          <p:cNvPicPr>
            <a:picLocks noChangeAspect="1"/>
          </p:cNvPicPr>
          <p:nvPr/>
        </p:nvPicPr>
        <p:blipFill>
          <a:blip r:embed="rId7"/>
          <a:stretch>
            <a:fillRect/>
          </a:stretch>
        </p:blipFill>
        <p:spPr>
          <a:xfrm>
            <a:off x="3543183" y="2971549"/>
            <a:ext cx="4006097" cy="182190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灯片编号占位符 3"/>
          <p:cNvSpPr>
            <a:spLocks noGrp="1"/>
          </p:cNvSpPr>
          <p:nvPr>
            <p:ph type="sldNum" sz="quarter" idx="4"/>
          </p:nvPr>
        </p:nvSpPr>
        <p:spPr/>
        <p:txBody>
          <a:bodyPr/>
          <a:lstStyle/>
          <a:p>
            <a:fld id="{E98FCA07-3125-49EB-99F1-64DCEC752C04}" type="slidenum">
              <a:rPr lang="en-US" smtClean="0"/>
              <a:pPr/>
              <a:t>22</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393564339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文本框 19"/>
          <p:cNvSpPr txBox="1"/>
          <p:nvPr/>
        </p:nvSpPr>
        <p:spPr>
          <a:xfrm>
            <a:off x="6026771" y="4786590"/>
            <a:ext cx="4838000" cy="1384995"/>
          </a:xfrm>
          <a:prstGeom prst="rect">
            <a:avLst/>
          </a:prstGeom>
          <a:solidFill>
            <a:srgbClr val="FFFFFF"/>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marL="285750" indent="-285750">
              <a:lnSpc>
                <a:spcPct val="150000"/>
              </a:lnSpc>
              <a:buFont typeface="Arial" panose="020B0604020202020204" pitchFamily="34" charset="0"/>
              <a:buChar char="•"/>
            </a:pPr>
            <a:r>
              <a:rPr lang="en-US" altLang="zh-CN" sz="1400" dirty="0">
                <a:latin typeface="Arial" panose="020B0604020202020204" pitchFamily="34" charset="0"/>
                <a:ea typeface="微软雅黑" panose="020B0503020204020204" pitchFamily="34" charset="-122"/>
                <a:cs typeface="Arial" panose="020B0604020202020204" pitchFamily="34" charset="0"/>
              </a:rPr>
              <a:t>Affiliation between network and virtual machines</a:t>
            </a:r>
          </a:p>
          <a:p>
            <a:pPr marL="285750" indent="-285750">
              <a:lnSpc>
                <a:spcPct val="150000"/>
              </a:lnSpc>
              <a:buFont typeface="Arial" panose="020B0604020202020204" pitchFamily="34" charset="0"/>
              <a:buChar char="•"/>
            </a:pPr>
            <a:r>
              <a:rPr lang="en-US" altLang="zh-CN" sz="1400" dirty="0">
                <a:latin typeface="Arial" panose="020B0604020202020204" pitchFamily="34" charset="0"/>
                <a:ea typeface="微软雅黑" panose="020B0503020204020204" pitchFamily="34" charset="-122"/>
                <a:cs typeface="Arial" panose="020B0604020202020204" pitchFamily="34" charset="0"/>
              </a:rPr>
              <a:t>Traffic interaction in network</a:t>
            </a:r>
          </a:p>
          <a:p>
            <a:pPr marL="285750" indent="-285750">
              <a:lnSpc>
                <a:spcPct val="150000"/>
              </a:lnSpc>
              <a:buFont typeface="Arial" panose="020B0604020202020204" pitchFamily="34" charset="0"/>
              <a:buChar char="•"/>
            </a:pPr>
            <a:r>
              <a:rPr lang="en-US" altLang="zh-CN" sz="1400" dirty="0">
                <a:latin typeface="Arial" panose="020B0604020202020204" pitchFamily="34" charset="0"/>
                <a:ea typeface="微软雅黑" panose="020B0503020204020204" pitchFamily="34" charset="-122"/>
                <a:cs typeface="Arial" panose="020B0604020202020204" pitchFamily="34" charset="0"/>
              </a:rPr>
              <a:t>Traffic interaction between virtual machines</a:t>
            </a:r>
          </a:p>
          <a:p>
            <a:pPr marL="285750" indent="-285750">
              <a:lnSpc>
                <a:spcPct val="150000"/>
              </a:lnSpc>
              <a:buFont typeface="Arial" panose="020B0604020202020204" pitchFamily="34" charset="0"/>
              <a:buChar char="•"/>
            </a:pPr>
            <a:r>
              <a:rPr lang="en-US" altLang="zh-CN" sz="1400" dirty="0">
                <a:latin typeface="Arial" panose="020B0604020202020204" pitchFamily="34" charset="0"/>
                <a:ea typeface="微软雅黑" panose="020B0503020204020204" pitchFamily="34" charset="-122"/>
                <a:cs typeface="Arial" panose="020B0604020202020204" pitchFamily="34" charset="0"/>
              </a:rPr>
              <a:t>Anomalies and irregularities</a:t>
            </a:r>
            <a:endParaRPr lang="zh-CN" altLang="en-US" sz="1400" dirty="0">
              <a:latin typeface="Arial" panose="020B0604020202020204" pitchFamily="34" charset="0"/>
              <a:ea typeface="微软雅黑" panose="020B0503020204020204" pitchFamily="34" charset="-122"/>
              <a:cs typeface="Arial" panose="020B0604020202020204" pitchFamily="34" charset="0"/>
            </a:endParaRPr>
          </a:p>
        </p:txBody>
      </p:sp>
      <p:sp>
        <p:nvSpPr>
          <p:cNvPr id="21" name="文本框 20"/>
          <p:cNvSpPr txBox="1"/>
          <p:nvPr/>
        </p:nvSpPr>
        <p:spPr>
          <a:xfrm>
            <a:off x="1828195" y="4788395"/>
            <a:ext cx="4135631" cy="1384995"/>
          </a:xfrm>
          <a:prstGeom prst="rect">
            <a:avLst/>
          </a:prstGeom>
          <a:noFill/>
        </p:spPr>
        <p:style>
          <a:lnRef idx="2">
            <a:schemeClr val="accent2"/>
          </a:lnRef>
          <a:fillRef idx="1">
            <a:schemeClr val="lt1"/>
          </a:fillRef>
          <a:effectRef idx="0">
            <a:schemeClr val="accent2"/>
          </a:effectRef>
          <a:fontRef idx="minor">
            <a:schemeClr val="dk1"/>
          </a:fontRef>
        </p:style>
        <p:txBody>
          <a:bodyPr wrap="square" rtlCol="0">
            <a:spAutoFit/>
          </a:bodyPr>
          <a:lstStyle/>
          <a:p>
            <a:pPr marL="285750" indent="-285750">
              <a:lnSpc>
                <a:spcPct val="150000"/>
              </a:lnSpc>
              <a:buFont typeface="Arial" panose="020B0604020202020204" pitchFamily="34" charset="0"/>
              <a:buChar char="•"/>
            </a:pPr>
            <a:r>
              <a:rPr lang="en-US" altLang="zh-CN" sz="1400" dirty="0">
                <a:latin typeface="Arial" panose="020B0604020202020204" pitchFamily="34" charset="0"/>
                <a:ea typeface="微软雅黑" panose="020B0503020204020204" pitchFamily="34" charset="-122"/>
                <a:cs typeface="Arial" panose="020B0604020202020204" pitchFamily="34" charset="0"/>
              </a:rPr>
              <a:t>Network architecture</a:t>
            </a:r>
          </a:p>
          <a:p>
            <a:pPr marL="285750" indent="-285750">
              <a:lnSpc>
                <a:spcPct val="150000"/>
              </a:lnSpc>
              <a:buFont typeface="Arial" panose="020B0604020202020204" pitchFamily="34" charset="0"/>
              <a:buChar char="•"/>
            </a:pPr>
            <a:r>
              <a:rPr lang="en-US" altLang="zh-CN" sz="1400" dirty="0">
                <a:latin typeface="Arial" panose="020B0604020202020204" pitchFamily="34" charset="0"/>
                <a:ea typeface="微软雅黑" panose="020B0503020204020204" pitchFamily="34" charset="-122"/>
                <a:cs typeface="Arial" panose="020B0604020202020204" pitchFamily="34" charset="0"/>
              </a:rPr>
              <a:t>Virtual machine density</a:t>
            </a:r>
          </a:p>
          <a:p>
            <a:pPr marL="285750" indent="-285750">
              <a:lnSpc>
                <a:spcPct val="150000"/>
              </a:lnSpc>
              <a:buFont typeface="Arial" panose="020B0604020202020204" pitchFamily="34" charset="0"/>
              <a:buChar char="•"/>
            </a:pPr>
            <a:r>
              <a:rPr lang="en-US" altLang="zh-CN" sz="1400" dirty="0">
                <a:latin typeface="Arial" panose="020B0604020202020204" pitchFamily="34" charset="0"/>
                <a:ea typeface="微软雅黑" panose="020B0503020204020204" pitchFamily="34" charset="-122"/>
                <a:cs typeface="Arial" panose="020B0604020202020204" pitchFamily="34" charset="0"/>
              </a:rPr>
              <a:t>The complexity of interaction between virtual machines</a:t>
            </a:r>
          </a:p>
        </p:txBody>
      </p:sp>
      <p:sp>
        <p:nvSpPr>
          <p:cNvPr id="18" name="圆角矩形 17"/>
          <p:cNvSpPr/>
          <p:nvPr/>
        </p:nvSpPr>
        <p:spPr>
          <a:xfrm>
            <a:off x="3071664" y="4513301"/>
            <a:ext cx="1736364" cy="341836"/>
          </a:xfrm>
          <a:prstGeom prst="roundRect">
            <a:avLst/>
          </a:prstGeom>
          <a:solidFill>
            <a:srgbClr val="00307D"/>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altLang="zh-CN" b="1" dirty="0">
                <a:solidFill>
                  <a:schemeClr val="bg1"/>
                </a:solidFill>
                <a:latin typeface="Arial" panose="020B0604020202020204" pitchFamily="34" charset="0"/>
                <a:ea typeface="微软雅黑"/>
                <a:cs typeface="Arial" panose="020B0604020202020204" pitchFamily="34" charset="0"/>
              </a:rPr>
              <a:t>Overview</a:t>
            </a:r>
            <a:endParaRPr lang="zh-CN" altLang="en-US" b="1" dirty="0">
              <a:solidFill>
                <a:schemeClr val="bg1"/>
              </a:solidFill>
              <a:latin typeface="Arial" panose="020B0604020202020204" pitchFamily="34" charset="0"/>
              <a:ea typeface="微软雅黑"/>
              <a:cs typeface="Arial" panose="020B0604020202020204" pitchFamily="34" charset="0"/>
            </a:endParaRPr>
          </a:p>
        </p:txBody>
      </p:sp>
      <p:sp>
        <p:nvSpPr>
          <p:cNvPr id="19" name="圆角矩形 18"/>
          <p:cNvSpPr/>
          <p:nvPr/>
        </p:nvSpPr>
        <p:spPr>
          <a:xfrm>
            <a:off x="7527988" y="4509120"/>
            <a:ext cx="1736364" cy="341836"/>
          </a:xfrm>
          <a:prstGeom prst="roundRect">
            <a:avLst/>
          </a:prstGeom>
          <a:solidFill>
            <a:srgbClr val="00307D"/>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b="1" dirty="0">
                <a:solidFill>
                  <a:schemeClr val="bg1"/>
                </a:solidFill>
                <a:latin typeface="Arial" panose="020B0604020202020204" pitchFamily="34" charset="0"/>
                <a:ea typeface="微软雅黑"/>
                <a:cs typeface="Arial" panose="020B0604020202020204" pitchFamily="34" charset="0"/>
              </a:rPr>
              <a:t>Scrutiny</a:t>
            </a:r>
            <a:endParaRPr lang="zh-CN" altLang="en-US" b="1" dirty="0">
              <a:solidFill>
                <a:schemeClr val="bg1"/>
              </a:solidFill>
              <a:latin typeface="Arial" panose="020B0604020202020204" pitchFamily="34" charset="0"/>
              <a:ea typeface="微软雅黑"/>
              <a:cs typeface="Arial" panose="020B0604020202020204" pitchFamily="34" charset="0"/>
            </a:endParaRPr>
          </a:p>
        </p:txBody>
      </p:sp>
      <p:sp>
        <p:nvSpPr>
          <p:cNvPr id="6" name="Title 5">
            <a:extLst>
              <a:ext uri="{FF2B5EF4-FFF2-40B4-BE49-F238E27FC236}">
                <a16:creationId xmlns="" xmlns:a16="http://schemas.microsoft.com/office/drawing/2014/main" id="{07A17FBB-DBFD-F241-A2EE-FBEF07495C78}"/>
              </a:ext>
            </a:extLst>
          </p:cNvPr>
          <p:cNvSpPr>
            <a:spLocks noGrp="1"/>
          </p:cNvSpPr>
          <p:nvPr>
            <p:ph type="title"/>
          </p:nvPr>
        </p:nvSpPr>
        <p:spPr/>
        <p:txBody>
          <a:bodyPr>
            <a:normAutofit/>
          </a:bodyPr>
          <a:lstStyle/>
          <a:p>
            <a:r>
              <a:rPr lang="en-US" altLang="zh-CN" dirty="0">
                <a:latin typeface="Arial" charset="0"/>
                <a:cs typeface="Arial" charset="0"/>
              </a:rPr>
              <a:t>Virtual Network Resource Topology</a:t>
            </a:r>
            <a:endParaRPr lang="en-US" dirty="0"/>
          </a:p>
        </p:txBody>
      </p:sp>
      <p:sp>
        <p:nvSpPr>
          <p:cNvPr id="17" name="下箭头 16"/>
          <p:cNvSpPr/>
          <p:nvPr/>
        </p:nvSpPr>
        <p:spPr>
          <a:xfrm>
            <a:off x="4269680" y="3734937"/>
            <a:ext cx="3514184" cy="774183"/>
          </a:xfrm>
          <a:prstGeom prst="downArrow">
            <a:avLst/>
          </a:prstGeom>
          <a:solidFill>
            <a:srgbClr val="FFFFFF"/>
          </a:solidFill>
          <a:ln w="28575" cmpd="sng">
            <a:solidFill>
              <a:srgbClr val="00307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latin typeface="Arial" panose="020B0604020202020204" pitchFamily="34" charset="0"/>
              <a:cs typeface="Arial" panose="020B0604020202020204" pitchFamily="34" charset="0"/>
            </a:endParaRPr>
          </a:p>
        </p:txBody>
      </p:sp>
      <p:pic>
        <p:nvPicPr>
          <p:cNvPr id="13" name="图片 12"/>
          <p:cNvPicPr>
            <a:picLocks noChangeAspect="1"/>
          </p:cNvPicPr>
          <p:nvPr/>
        </p:nvPicPr>
        <p:blipFill>
          <a:blip r:embed="rId3"/>
          <a:stretch>
            <a:fillRect/>
          </a:stretch>
        </p:blipFill>
        <p:spPr>
          <a:xfrm>
            <a:off x="6716240" y="1159443"/>
            <a:ext cx="4824536" cy="2489030"/>
          </a:xfrm>
          <a:prstGeom prst="rect">
            <a:avLst/>
          </a:prstGeom>
          <a:ln>
            <a:noFill/>
          </a:ln>
          <a:effectLst>
            <a:outerShdw blurRad="292100" dist="139700" dir="2700000" algn="tl" rotWithShape="0">
              <a:srgbClr val="333333">
                <a:alpha val="65000"/>
              </a:srgbClr>
            </a:outerShdw>
          </a:effectLst>
        </p:spPr>
      </p:pic>
      <p:grpSp>
        <p:nvGrpSpPr>
          <p:cNvPr id="43" name="组合 13"/>
          <p:cNvGrpSpPr>
            <a:grpSpLocks/>
          </p:cNvGrpSpPr>
          <p:nvPr/>
        </p:nvGrpSpPr>
        <p:grpSpPr bwMode="auto">
          <a:xfrm>
            <a:off x="8615109" y="1276333"/>
            <a:ext cx="2038512" cy="2287521"/>
            <a:chOff x="709354" y="1782570"/>
            <a:chExt cx="3587516" cy="4024439"/>
          </a:xfrm>
        </p:grpSpPr>
        <p:cxnSp>
          <p:nvCxnSpPr>
            <p:cNvPr id="45" name="直接连接符 16"/>
            <p:cNvCxnSpPr/>
            <p:nvPr/>
          </p:nvCxnSpPr>
          <p:spPr>
            <a:xfrm>
              <a:off x="2111000" y="3253369"/>
              <a:ext cx="404163" cy="1121076"/>
            </a:xfrm>
            <a:prstGeom prst="line">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46" name="七边形 18"/>
            <p:cNvSpPr>
              <a:spLocks/>
            </p:cNvSpPr>
            <p:nvPr/>
          </p:nvSpPr>
          <p:spPr bwMode="auto">
            <a:xfrm>
              <a:off x="2891024" y="4800859"/>
              <a:ext cx="393741" cy="393614"/>
            </a:xfrm>
            <a:custGeom>
              <a:avLst/>
              <a:gdLst>
                <a:gd name="T0" fmla="*/ -1 w 394664"/>
                <a:gd name="T1" fmla="*/ 252994 h 393835"/>
                <a:gd name="T2" fmla="*/ 38902 w 394664"/>
                <a:gd name="T3" fmla="*/ 77916 h 393835"/>
                <a:gd name="T4" fmla="*/ 196411 w 394664"/>
                <a:gd name="T5" fmla="*/ 0 h 393835"/>
                <a:gd name="T6" fmla="*/ 353918 w 394664"/>
                <a:gd name="T7" fmla="*/ 77916 h 393835"/>
                <a:gd name="T8" fmla="*/ 392821 w 394664"/>
                <a:gd name="T9" fmla="*/ 252994 h 393835"/>
                <a:gd name="T10" fmla="*/ 283821 w 394664"/>
                <a:gd name="T11" fmla="*/ 393395 h 393835"/>
                <a:gd name="T12" fmla="*/ 108999 w 394664"/>
                <a:gd name="T13" fmla="*/ 393395 h 393835"/>
                <a:gd name="T14" fmla="*/ -1 w 394664"/>
                <a:gd name="T15" fmla="*/ 252994 h 393835"/>
                <a:gd name="T16" fmla="*/ 0 60000 65536"/>
                <a:gd name="T17" fmla="*/ 0 60000 65536"/>
                <a:gd name="T18" fmla="*/ 0 60000 65536"/>
                <a:gd name="T19" fmla="*/ 0 60000 65536"/>
                <a:gd name="T20" fmla="*/ 0 60000 65536"/>
                <a:gd name="T21" fmla="*/ 0 60000 65536"/>
                <a:gd name="T22" fmla="*/ 0 60000 65536"/>
                <a:gd name="T23" fmla="*/ 0 60000 65536"/>
                <a:gd name="T24" fmla="*/ 0 w 394664"/>
                <a:gd name="T25" fmla="*/ 0 h 393835"/>
                <a:gd name="T26" fmla="*/ 394664 w 394664"/>
                <a:gd name="T27" fmla="*/ 393835 h 3938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94664" h="393835">
                  <a:moveTo>
                    <a:pt x="-1" y="253278"/>
                  </a:moveTo>
                  <a:lnTo>
                    <a:pt x="39084" y="78004"/>
                  </a:lnTo>
                  <a:lnTo>
                    <a:pt x="197332" y="0"/>
                  </a:lnTo>
                  <a:lnTo>
                    <a:pt x="355580" y="78004"/>
                  </a:lnTo>
                  <a:lnTo>
                    <a:pt x="394665" y="253278"/>
                  </a:lnTo>
                  <a:lnTo>
                    <a:pt x="285153" y="393837"/>
                  </a:lnTo>
                  <a:lnTo>
                    <a:pt x="109511" y="393837"/>
                  </a:lnTo>
                  <a:lnTo>
                    <a:pt x="-1" y="253278"/>
                  </a:lnTo>
                  <a:close/>
                </a:path>
              </a:pathLst>
            </a:custGeom>
            <a:gradFill rotWithShape="1">
              <a:gsLst>
                <a:gs pos="0">
                  <a:srgbClr val="CE3B37"/>
                </a:gs>
                <a:gs pos="20000">
                  <a:srgbClr val="CB3D3A"/>
                </a:gs>
                <a:gs pos="100000">
                  <a:srgbClr val="9B2D2A"/>
                </a:gs>
              </a:gsLst>
              <a:lin ang="5400000"/>
            </a:gradFill>
            <a:ln w="9525">
              <a:solidFill>
                <a:srgbClr val="BE4B48"/>
              </a:solidFill>
              <a:miter lim="800000"/>
              <a:headEnd/>
              <a:tailEnd/>
            </a:ln>
            <a:effectLst>
              <a:outerShdw blurRad="40000" dist="23000" dir="5400000" rotWithShape="0">
                <a:srgbClr val="808080">
                  <a:alpha val="34998"/>
                </a:srgbClr>
              </a:outerShdw>
            </a:effectLst>
          </p:spPr>
          <p:txBody>
            <a:bodyPr anchor="ctr"/>
            <a:lstStyle>
              <a:lvl1pPr>
                <a:defRPr kumimoji="1" sz="2400">
                  <a:solidFill>
                    <a:schemeClr val="tx1"/>
                  </a:solidFill>
                  <a:latin typeface="等线" panose="02010600030101010101" pitchFamily="2" charset="-122"/>
                  <a:ea typeface="等线" panose="02010600030101010101" pitchFamily="2" charset="-122"/>
                </a:defRPr>
              </a:lvl1pPr>
              <a:lvl2pPr marL="742950" indent="-285750">
                <a:defRPr kumimoji="1" sz="2400">
                  <a:solidFill>
                    <a:schemeClr val="tx1"/>
                  </a:solidFill>
                  <a:latin typeface="等线" panose="02010600030101010101" pitchFamily="2" charset="-122"/>
                  <a:ea typeface="等线" panose="02010600030101010101" pitchFamily="2" charset="-122"/>
                </a:defRPr>
              </a:lvl2pPr>
              <a:lvl3pPr marL="1143000" indent="-228600">
                <a:defRPr kumimoji="1" sz="2400">
                  <a:solidFill>
                    <a:schemeClr val="tx1"/>
                  </a:solidFill>
                  <a:latin typeface="等线" panose="02010600030101010101" pitchFamily="2" charset="-122"/>
                  <a:ea typeface="等线" panose="02010600030101010101" pitchFamily="2" charset="-122"/>
                </a:defRPr>
              </a:lvl3pPr>
              <a:lvl4pPr marL="1600200" indent="-228600">
                <a:defRPr kumimoji="1" sz="2400">
                  <a:solidFill>
                    <a:schemeClr val="tx1"/>
                  </a:solidFill>
                  <a:latin typeface="等线" panose="02010600030101010101" pitchFamily="2" charset="-122"/>
                  <a:ea typeface="等线" panose="02010600030101010101" pitchFamily="2" charset="-122"/>
                </a:defRPr>
              </a:lvl4pPr>
              <a:lvl5pPr marL="2057400" indent="-228600">
                <a:defRPr kumimoji="1" sz="2400">
                  <a:solidFill>
                    <a:schemeClr val="tx1"/>
                  </a:solidFill>
                  <a:latin typeface="等线" panose="02010600030101010101" pitchFamily="2" charset="-122"/>
                  <a:ea typeface="等线" panose="02010600030101010101" pitchFamily="2" charset="-122"/>
                </a:defRPr>
              </a:lvl5pPr>
              <a:lvl6pPr marL="2514600" indent="-228600" eaLnBrk="0" fontAlgn="base" hangingPunct="0">
                <a:spcBef>
                  <a:spcPct val="0"/>
                </a:spcBef>
                <a:spcAft>
                  <a:spcPct val="0"/>
                </a:spcAft>
                <a:defRPr kumimoji="1" sz="2400">
                  <a:solidFill>
                    <a:schemeClr val="tx1"/>
                  </a:solidFill>
                  <a:latin typeface="等线" panose="02010600030101010101" pitchFamily="2" charset="-122"/>
                  <a:ea typeface="等线" panose="02010600030101010101" pitchFamily="2" charset="-122"/>
                </a:defRPr>
              </a:lvl6pPr>
              <a:lvl7pPr marL="2971800" indent="-228600" eaLnBrk="0" fontAlgn="base" hangingPunct="0">
                <a:spcBef>
                  <a:spcPct val="0"/>
                </a:spcBef>
                <a:spcAft>
                  <a:spcPct val="0"/>
                </a:spcAft>
                <a:defRPr kumimoji="1" sz="2400">
                  <a:solidFill>
                    <a:schemeClr val="tx1"/>
                  </a:solidFill>
                  <a:latin typeface="等线" panose="02010600030101010101" pitchFamily="2" charset="-122"/>
                  <a:ea typeface="等线" panose="02010600030101010101" pitchFamily="2" charset="-122"/>
                </a:defRPr>
              </a:lvl7pPr>
              <a:lvl8pPr marL="3429000" indent="-228600" eaLnBrk="0" fontAlgn="base" hangingPunct="0">
                <a:spcBef>
                  <a:spcPct val="0"/>
                </a:spcBef>
                <a:spcAft>
                  <a:spcPct val="0"/>
                </a:spcAft>
                <a:defRPr kumimoji="1" sz="2400">
                  <a:solidFill>
                    <a:schemeClr val="tx1"/>
                  </a:solidFill>
                  <a:latin typeface="等线" panose="02010600030101010101" pitchFamily="2" charset="-122"/>
                  <a:ea typeface="等线" panose="02010600030101010101" pitchFamily="2" charset="-122"/>
                </a:defRPr>
              </a:lvl8pPr>
              <a:lvl9pPr marL="3886200" indent="-228600" eaLnBrk="0" fontAlgn="base" hangingPunct="0">
                <a:spcBef>
                  <a:spcPct val="0"/>
                </a:spcBef>
                <a:spcAft>
                  <a:spcPct val="0"/>
                </a:spcAft>
                <a:defRPr kumimoji="1" sz="2400">
                  <a:solidFill>
                    <a:schemeClr val="tx1"/>
                  </a:solidFill>
                  <a:latin typeface="等线" panose="02010600030101010101" pitchFamily="2" charset="-122"/>
                  <a:ea typeface="等线" panose="02010600030101010101" pitchFamily="2" charset="-122"/>
                </a:defRPr>
              </a:lvl9pPr>
            </a:lstStyle>
            <a:p>
              <a:pPr algn="ctr" eaLnBrk="1" hangingPunct="1"/>
              <a:r>
                <a:rPr kumimoji="0" lang="en-US" altLang="zh-CN" sz="1600" dirty="0">
                  <a:solidFill>
                    <a:srgbClr val="FFFFFF"/>
                  </a:solidFill>
                  <a:latin typeface=""/>
                  <a:ea typeface="思源黑体 CN Normal" panose="020B0400000000000000" pitchFamily="34" charset="-122"/>
                  <a:sym typeface=""/>
                </a:rPr>
                <a:t>1</a:t>
              </a:r>
              <a:endParaRPr kumimoji="0" lang="zh-CN" altLang="en-US" sz="1600" dirty="0">
                <a:solidFill>
                  <a:srgbClr val="FFFFFF"/>
                </a:solidFill>
                <a:latin typeface=""/>
                <a:ea typeface="思源黑体 CN Normal" panose="020B0400000000000000" pitchFamily="34" charset="-122"/>
                <a:sym typeface=""/>
              </a:endParaRPr>
            </a:p>
          </p:txBody>
        </p:sp>
        <p:sp>
          <p:nvSpPr>
            <p:cNvPr id="47" name="七边形 19"/>
            <p:cNvSpPr>
              <a:spLocks/>
            </p:cNvSpPr>
            <p:nvPr/>
          </p:nvSpPr>
          <p:spPr bwMode="auto">
            <a:xfrm>
              <a:off x="3903129" y="1814823"/>
              <a:ext cx="393741" cy="393614"/>
            </a:xfrm>
            <a:custGeom>
              <a:avLst/>
              <a:gdLst>
                <a:gd name="T0" fmla="*/ -1 w 394664"/>
                <a:gd name="T1" fmla="*/ 252995 h 393833"/>
                <a:gd name="T2" fmla="*/ 38902 w 394664"/>
                <a:gd name="T3" fmla="*/ 77918 h 393833"/>
                <a:gd name="T4" fmla="*/ 196411 w 394664"/>
                <a:gd name="T5" fmla="*/ 0 h 393833"/>
                <a:gd name="T6" fmla="*/ 353918 w 394664"/>
                <a:gd name="T7" fmla="*/ 77918 h 393833"/>
                <a:gd name="T8" fmla="*/ 392821 w 394664"/>
                <a:gd name="T9" fmla="*/ 252995 h 393833"/>
                <a:gd name="T10" fmla="*/ 283821 w 394664"/>
                <a:gd name="T11" fmla="*/ 393397 h 393833"/>
                <a:gd name="T12" fmla="*/ 108999 w 394664"/>
                <a:gd name="T13" fmla="*/ 393397 h 393833"/>
                <a:gd name="T14" fmla="*/ -1 w 394664"/>
                <a:gd name="T15" fmla="*/ 252995 h 393833"/>
                <a:gd name="T16" fmla="*/ 0 60000 65536"/>
                <a:gd name="T17" fmla="*/ 0 60000 65536"/>
                <a:gd name="T18" fmla="*/ 0 60000 65536"/>
                <a:gd name="T19" fmla="*/ 0 60000 65536"/>
                <a:gd name="T20" fmla="*/ 0 60000 65536"/>
                <a:gd name="T21" fmla="*/ 0 60000 65536"/>
                <a:gd name="T22" fmla="*/ 0 60000 65536"/>
                <a:gd name="T23" fmla="*/ 0 60000 65536"/>
                <a:gd name="T24" fmla="*/ 0 w 394664"/>
                <a:gd name="T25" fmla="*/ 0 h 393833"/>
                <a:gd name="T26" fmla="*/ 394664 w 394664"/>
                <a:gd name="T27" fmla="*/ 393833 h 39383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94664" h="393833">
                  <a:moveTo>
                    <a:pt x="-1" y="253277"/>
                  </a:moveTo>
                  <a:lnTo>
                    <a:pt x="39084" y="78004"/>
                  </a:lnTo>
                  <a:lnTo>
                    <a:pt x="197332" y="0"/>
                  </a:lnTo>
                  <a:lnTo>
                    <a:pt x="355580" y="78004"/>
                  </a:lnTo>
                  <a:lnTo>
                    <a:pt x="394665" y="253277"/>
                  </a:lnTo>
                  <a:lnTo>
                    <a:pt x="285153" y="393835"/>
                  </a:lnTo>
                  <a:lnTo>
                    <a:pt x="109511" y="393835"/>
                  </a:lnTo>
                  <a:lnTo>
                    <a:pt x="-1" y="253277"/>
                  </a:lnTo>
                  <a:close/>
                </a:path>
              </a:pathLst>
            </a:custGeom>
            <a:gradFill rotWithShape="1">
              <a:gsLst>
                <a:gs pos="0">
                  <a:srgbClr val="CE3B37"/>
                </a:gs>
                <a:gs pos="20000">
                  <a:srgbClr val="CB3D3A"/>
                </a:gs>
                <a:gs pos="100000">
                  <a:srgbClr val="9B2D2A"/>
                </a:gs>
              </a:gsLst>
              <a:lin ang="5400000"/>
            </a:gradFill>
            <a:ln w="9525">
              <a:solidFill>
                <a:srgbClr val="BE4B48"/>
              </a:solidFill>
              <a:miter lim="800000"/>
              <a:headEnd/>
              <a:tailEnd/>
            </a:ln>
            <a:effectLst>
              <a:outerShdw blurRad="40000" dist="23000" dir="5400000" rotWithShape="0">
                <a:srgbClr val="808080">
                  <a:alpha val="34998"/>
                </a:srgbClr>
              </a:outerShdw>
            </a:effectLst>
          </p:spPr>
          <p:txBody>
            <a:bodyPr anchor="ctr"/>
            <a:lstStyle>
              <a:lvl1pPr>
                <a:defRPr kumimoji="1" sz="2400">
                  <a:solidFill>
                    <a:schemeClr val="tx1"/>
                  </a:solidFill>
                  <a:latin typeface="等线" panose="02010600030101010101" pitchFamily="2" charset="-122"/>
                  <a:ea typeface="等线" panose="02010600030101010101" pitchFamily="2" charset="-122"/>
                </a:defRPr>
              </a:lvl1pPr>
              <a:lvl2pPr marL="742950" indent="-285750">
                <a:defRPr kumimoji="1" sz="2400">
                  <a:solidFill>
                    <a:schemeClr val="tx1"/>
                  </a:solidFill>
                  <a:latin typeface="等线" panose="02010600030101010101" pitchFamily="2" charset="-122"/>
                  <a:ea typeface="等线" panose="02010600030101010101" pitchFamily="2" charset="-122"/>
                </a:defRPr>
              </a:lvl2pPr>
              <a:lvl3pPr marL="1143000" indent="-228600">
                <a:defRPr kumimoji="1" sz="2400">
                  <a:solidFill>
                    <a:schemeClr val="tx1"/>
                  </a:solidFill>
                  <a:latin typeface="等线" panose="02010600030101010101" pitchFamily="2" charset="-122"/>
                  <a:ea typeface="等线" panose="02010600030101010101" pitchFamily="2" charset="-122"/>
                </a:defRPr>
              </a:lvl3pPr>
              <a:lvl4pPr marL="1600200" indent="-228600">
                <a:defRPr kumimoji="1" sz="2400">
                  <a:solidFill>
                    <a:schemeClr val="tx1"/>
                  </a:solidFill>
                  <a:latin typeface="等线" panose="02010600030101010101" pitchFamily="2" charset="-122"/>
                  <a:ea typeface="等线" panose="02010600030101010101" pitchFamily="2" charset="-122"/>
                </a:defRPr>
              </a:lvl4pPr>
              <a:lvl5pPr marL="2057400" indent="-228600">
                <a:defRPr kumimoji="1" sz="2400">
                  <a:solidFill>
                    <a:schemeClr val="tx1"/>
                  </a:solidFill>
                  <a:latin typeface="等线" panose="02010600030101010101" pitchFamily="2" charset="-122"/>
                  <a:ea typeface="等线" panose="02010600030101010101" pitchFamily="2" charset="-122"/>
                </a:defRPr>
              </a:lvl5pPr>
              <a:lvl6pPr marL="2514600" indent="-228600" eaLnBrk="0" fontAlgn="base" hangingPunct="0">
                <a:spcBef>
                  <a:spcPct val="0"/>
                </a:spcBef>
                <a:spcAft>
                  <a:spcPct val="0"/>
                </a:spcAft>
                <a:defRPr kumimoji="1" sz="2400">
                  <a:solidFill>
                    <a:schemeClr val="tx1"/>
                  </a:solidFill>
                  <a:latin typeface="等线" panose="02010600030101010101" pitchFamily="2" charset="-122"/>
                  <a:ea typeface="等线" panose="02010600030101010101" pitchFamily="2" charset="-122"/>
                </a:defRPr>
              </a:lvl6pPr>
              <a:lvl7pPr marL="2971800" indent="-228600" eaLnBrk="0" fontAlgn="base" hangingPunct="0">
                <a:spcBef>
                  <a:spcPct val="0"/>
                </a:spcBef>
                <a:spcAft>
                  <a:spcPct val="0"/>
                </a:spcAft>
                <a:defRPr kumimoji="1" sz="2400">
                  <a:solidFill>
                    <a:schemeClr val="tx1"/>
                  </a:solidFill>
                  <a:latin typeface="等线" panose="02010600030101010101" pitchFamily="2" charset="-122"/>
                  <a:ea typeface="等线" panose="02010600030101010101" pitchFamily="2" charset="-122"/>
                </a:defRPr>
              </a:lvl7pPr>
              <a:lvl8pPr marL="3429000" indent="-228600" eaLnBrk="0" fontAlgn="base" hangingPunct="0">
                <a:spcBef>
                  <a:spcPct val="0"/>
                </a:spcBef>
                <a:spcAft>
                  <a:spcPct val="0"/>
                </a:spcAft>
                <a:defRPr kumimoji="1" sz="2400">
                  <a:solidFill>
                    <a:schemeClr val="tx1"/>
                  </a:solidFill>
                  <a:latin typeface="等线" panose="02010600030101010101" pitchFamily="2" charset="-122"/>
                  <a:ea typeface="等线" panose="02010600030101010101" pitchFamily="2" charset="-122"/>
                </a:defRPr>
              </a:lvl8pPr>
              <a:lvl9pPr marL="3886200" indent="-228600" eaLnBrk="0" fontAlgn="base" hangingPunct="0">
                <a:spcBef>
                  <a:spcPct val="0"/>
                </a:spcBef>
                <a:spcAft>
                  <a:spcPct val="0"/>
                </a:spcAft>
                <a:defRPr kumimoji="1" sz="2400">
                  <a:solidFill>
                    <a:schemeClr val="tx1"/>
                  </a:solidFill>
                  <a:latin typeface="等线" panose="02010600030101010101" pitchFamily="2" charset="-122"/>
                  <a:ea typeface="等线" panose="02010600030101010101" pitchFamily="2" charset="-122"/>
                </a:defRPr>
              </a:lvl9pPr>
            </a:lstStyle>
            <a:p>
              <a:pPr algn="ctr" eaLnBrk="1" hangingPunct="1"/>
              <a:r>
                <a:rPr kumimoji="0" lang="en-US" altLang="zh-CN" sz="1600" dirty="0">
                  <a:solidFill>
                    <a:srgbClr val="FFFFFF"/>
                  </a:solidFill>
                  <a:latin typeface=""/>
                  <a:ea typeface="思源黑体 CN Normal" panose="020B0400000000000000" pitchFamily="34" charset="-122"/>
                  <a:sym typeface=""/>
                </a:rPr>
                <a:t>2</a:t>
              </a:r>
              <a:endParaRPr kumimoji="0" lang="zh-CN" altLang="en-US" sz="1600" dirty="0">
                <a:solidFill>
                  <a:srgbClr val="FFFFFF"/>
                </a:solidFill>
                <a:latin typeface=""/>
                <a:ea typeface="思源黑体 CN Normal" panose="020B0400000000000000" pitchFamily="34" charset="-122"/>
                <a:sym typeface=""/>
              </a:endParaRPr>
            </a:p>
          </p:txBody>
        </p:sp>
        <p:sp>
          <p:nvSpPr>
            <p:cNvPr id="48" name="椭圆 47"/>
            <p:cNvSpPr/>
            <p:nvPr/>
          </p:nvSpPr>
          <p:spPr>
            <a:xfrm>
              <a:off x="2128605" y="5191030"/>
              <a:ext cx="1117304" cy="615979"/>
            </a:xfrm>
            <a:prstGeom prst="ellipse">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latin typeface=""/>
                <a:ea typeface="思源黑体 CN Normal" panose="020B0400000000000000" pitchFamily="34" charset="-122"/>
                <a:sym typeface=""/>
              </a:endParaRPr>
            </a:p>
          </p:txBody>
        </p:sp>
        <p:sp>
          <p:nvSpPr>
            <p:cNvPr id="49" name="椭圆 48"/>
            <p:cNvSpPr/>
            <p:nvPr/>
          </p:nvSpPr>
          <p:spPr>
            <a:xfrm>
              <a:off x="709354" y="1782570"/>
              <a:ext cx="1066171" cy="615981"/>
            </a:xfrm>
            <a:prstGeom prst="ellipse">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latin typeface=""/>
                <a:ea typeface="思源黑体 CN Normal" panose="020B0400000000000000" pitchFamily="34" charset="-122"/>
                <a:sym typeface=""/>
              </a:endParaRPr>
            </a:p>
          </p:txBody>
        </p:sp>
      </p:grpSp>
      <p:sp>
        <p:nvSpPr>
          <p:cNvPr id="44" name="椭圆形标注 43"/>
          <p:cNvSpPr/>
          <p:nvPr/>
        </p:nvSpPr>
        <p:spPr bwMode="auto">
          <a:xfrm>
            <a:off x="9696400" y="2314477"/>
            <a:ext cx="864096" cy="283636"/>
          </a:xfrm>
          <a:prstGeom prst="wedgeEllipseCallout">
            <a:avLst>
              <a:gd name="adj1" fmla="val -71112"/>
              <a:gd name="adj2" fmla="val -39615"/>
            </a:avLst>
          </a:prstGeom>
          <a:solidFill>
            <a:srgbClr val="FFFFFF"/>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lvl1pPr>
              <a:defRPr kumimoji="1" sz="2400">
                <a:solidFill>
                  <a:schemeClr val="tx1"/>
                </a:solidFill>
                <a:latin typeface="等线" panose="02010600030101010101" pitchFamily="2" charset="-122"/>
                <a:ea typeface="等线" panose="02010600030101010101" pitchFamily="2" charset="-122"/>
              </a:defRPr>
            </a:lvl1pPr>
            <a:lvl2pPr marL="742950" indent="-285750">
              <a:defRPr kumimoji="1" sz="2400">
                <a:solidFill>
                  <a:schemeClr val="tx1"/>
                </a:solidFill>
                <a:latin typeface="等线" panose="02010600030101010101" pitchFamily="2" charset="-122"/>
                <a:ea typeface="等线" panose="02010600030101010101" pitchFamily="2" charset="-122"/>
              </a:defRPr>
            </a:lvl2pPr>
            <a:lvl3pPr marL="1143000" indent="-228600">
              <a:defRPr kumimoji="1" sz="2400">
                <a:solidFill>
                  <a:schemeClr val="tx1"/>
                </a:solidFill>
                <a:latin typeface="等线" panose="02010600030101010101" pitchFamily="2" charset="-122"/>
                <a:ea typeface="等线" panose="02010600030101010101" pitchFamily="2" charset="-122"/>
              </a:defRPr>
            </a:lvl3pPr>
            <a:lvl4pPr marL="1600200" indent="-228600">
              <a:defRPr kumimoji="1" sz="2400">
                <a:solidFill>
                  <a:schemeClr val="tx1"/>
                </a:solidFill>
                <a:latin typeface="等线" panose="02010600030101010101" pitchFamily="2" charset="-122"/>
                <a:ea typeface="等线" panose="02010600030101010101" pitchFamily="2" charset="-122"/>
              </a:defRPr>
            </a:lvl4pPr>
            <a:lvl5pPr marL="2057400" indent="-228600">
              <a:defRPr kumimoji="1" sz="2400">
                <a:solidFill>
                  <a:schemeClr val="tx1"/>
                </a:solidFill>
                <a:latin typeface="等线" panose="02010600030101010101" pitchFamily="2" charset="-122"/>
                <a:ea typeface="等线" panose="02010600030101010101" pitchFamily="2" charset="-122"/>
              </a:defRPr>
            </a:lvl5pPr>
            <a:lvl6pPr marL="2514600" indent="-228600" eaLnBrk="0" fontAlgn="base" hangingPunct="0">
              <a:spcBef>
                <a:spcPct val="0"/>
              </a:spcBef>
              <a:spcAft>
                <a:spcPct val="0"/>
              </a:spcAft>
              <a:defRPr kumimoji="1" sz="2400">
                <a:solidFill>
                  <a:schemeClr val="tx1"/>
                </a:solidFill>
                <a:latin typeface="等线" panose="02010600030101010101" pitchFamily="2" charset="-122"/>
                <a:ea typeface="等线" panose="02010600030101010101" pitchFamily="2" charset="-122"/>
              </a:defRPr>
            </a:lvl6pPr>
            <a:lvl7pPr marL="2971800" indent="-228600" eaLnBrk="0" fontAlgn="base" hangingPunct="0">
              <a:spcBef>
                <a:spcPct val="0"/>
              </a:spcBef>
              <a:spcAft>
                <a:spcPct val="0"/>
              </a:spcAft>
              <a:defRPr kumimoji="1" sz="2400">
                <a:solidFill>
                  <a:schemeClr val="tx1"/>
                </a:solidFill>
                <a:latin typeface="等线" panose="02010600030101010101" pitchFamily="2" charset="-122"/>
                <a:ea typeface="等线" panose="02010600030101010101" pitchFamily="2" charset="-122"/>
              </a:defRPr>
            </a:lvl7pPr>
            <a:lvl8pPr marL="3429000" indent="-228600" eaLnBrk="0" fontAlgn="base" hangingPunct="0">
              <a:spcBef>
                <a:spcPct val="0"/>
              </a:spcBef>
              <a:spcAft>
                <a:spcPct val="0"/>
              </a:spcAft>
              <a:defRPr kumimoji="1" sz="2400">
                <a:solidFill>
                  <a:schemeClr val="tx1"/>
                </a:solidFill>
                <a:latin typeface="等线" panose="02010600030101010101" pitchFamily="2" charset="-122"/>
                <a:ea typeface="等线" panose="02010600030101010101" pitchFamily="2" charset="-122"/>
              </a:defRPr>
            </a:lvl8pPr>
            <a:lvl9pPr marL="3886200" indent="-228600" eaLnBrk="0" fontAlgn="base" hangingPunct="0">
              <a:spcBef>
                <a:spcPct val="0"/>
              </a:spcBef>
              <a:spcAft>
                <a:spcPct val="0"/>
              </a:spcAft>
              <a:defRPr kumimoji="1" sz="2400">
                <a:solidFill>
                  <a:schemeClr val="tx1"/>
                </a:solidFill>
                <a:latin typeface="等线" panose="02010600030101010101" pitchFamily="2" charset="-122"/>
                <a:ea typeface="等线" panose="02010600030101010101" pitchFamily="2" charset="-122"/>
              </a:defRPr>
            </a:lvl9pPr>
          </a:lstStyle>
          <a:p>
            <a:pPr algn="ctr" eaLnBrk="1" hangingPunct="1"/>
            <a:r>
              <a:rPr lang="en-US" altLang="zh-CN" sz="700" dirty="0" smtClean="0">
                <a:solidFill>
                  <a:srgbClr val="FF0000"/>
                </a:solidFill>
                <a:latin typeface=""/>
                <a:ea typeface="思源黑体 CN Normal" panose="020B0400000000000000" pitchFamily="34" charset="-122"/>
                <a:sym typeface=""/>
              </a:rPr>
              <a:t>Irregularity</a:t>
            </a:r>
          </a:p>
        </p:txBody>
      </p:sp>
      <p:sp>
        <p:nvSpPr>
          <p:cNvPr id="41" name="圆角矩形 40"/>
          <p:cNvSpPr/>
          <p:nvPr/>
        </p:nvSpPr>
        <p:spPr bwMode="auto">
          <a:xfrm>
            <a:off x="9255501" y="1274377"/>
            <a:ext cx="1133083" cy="138322"/>
          </a:xfrm>
          <a:prstGeom prst="roundRect">
            <a:avLst/>
          </a:prstGeom>
          <a:solidFill>
            <a:srgbClr val="C1312B"/>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altLang="zh-CN" sz="800" b="1" dirty="0" smtClean="0">
                <a:solidFill>
                  <a:schemeClr val="bg1"/>
                </a:solidFill>
                <a:latin typeface=""/>
                <a:ea typeface="思源黑体 CN Normal" panose="020B0400000000000000" pitchFamily="34" charset="-122"/>
                <a:cs typeface="微软雅黑" panose="020B0503020204020204" pitchFamily="34" charset="-122"/>
                <a:sym typeface=""/>
              </a:rPr>
              <a:t>Management Zone</a:t>
            </a:r>
            <a:endParaRPr lang="zh-CN" altLang="en-US" sz="800" b="1" dirty="0">
              <a:solidFill>
                <a:schemeClr val="bg1"/>
              </a:solidFill>
              <a:latin typeface=""/>
              <a:ea typeface="思源黑体 CN Normal" panose="020B0400000000000000" pitchFamily="34" charset="-122"/>
              <a:cs typeface="微软雅黑" panose="020B0503020204020204" pitchFamily="34" charset="-122"/>
              <a:sym typeface=""/>
            </a:endParaRPr>
          </a:p>
        </p:txBody>
      </p:sp>
      <p:sp>
        <p:nvSpPr>
          <p:cNvPr id="42" name="圆角矩形 41"/>
          <p:cNvSpPr/>
          <p:nvPr/>
        </p:nvSpPr>
        <p:spPr bwMode="auto">
          <a:xfrm>
            <a:off x="8485395" y="1822726"/>
            <a:ext cx="770106" cy="188038"/>
          </a:xfrm>
          <a:prstGeom prst="roundRect">
            <a:avLst/>
          </a:prstGeom>
          <a:solidFill>
            <a:srgbClr val="8BD644"/>
          </a:solidFill>
          <a:ln>
            <a:noFill/>
          </a:ln>
        </p:spPr>
        <p:style>
          <a:lnRef idx="1">
            <a:schemeClr val="accent1"/>
          </a:lnRef>
          <a:fillRef idx="3">
            <a:schemeClr val="accent1"/>
          </a:fillRef>
          <a:effectRef idx="2">
            <a:schemeClr val="accent1"/>
          </a:effectRef>
          <a:fontRef idx="minor">
            <a:schemeClr val="lt1"/>
          </a:fontRef>
        </p:style>
        <p:txBody>
          <a:bodyPr anchor="ctr"/>
          <a:lstStyle>
            <a:lvl1pPr>
              <a:defRPr kumimoji="1" sz="2400">
                <a:solidFill>
                  <a:schemeClr val="tx1"/>
                </a:solidFill>
                <a:latin typeface="等线" panose="02010600030101010101" pitchFamily="2" charset="-122"/>
                <a:ea typeface="等线" panose="02010600030101010101" pitchFamily="2" charset="-122"/>
              </a:defRPr>
            </a:lvl1pPr>
            <a:lvl2pPr marL="742950" indent="-285750">
              <a:defRPr kumimoji="1" sz="2400">
                <a:solidFill>
                  <a:schemeClr val="tx1"/>
                </a:solidFill>
                <a:latin typeface="等线" panose="02010600030101010101" pitchFamily="2" charset="-122"/>
                <a:ea typeface="等线" panose="02010600030101010101" pitchFamily="2" charset="-122"/>
              </a:defRPr>
            </a:lvl2pPr>
            <a:lvl3pPr marL="1143000" indent="-228600">
              <a:defRPr kumimoji="1" sz="2400">
                <a:solidFill>
                  <a:schemeClr val="tx1"/>
                </a:solidFill>
                <a:latin typeface="等线" panose="02010600030101010101" pitchFamily="2" charset="-122"/>
                <a:ea typeface="等线" panose="02010600030101010101" pitchFamily="2" charset="-122"/>
              </a:defRPr>
            </a:lvl3pPr>
            <a:lvl4pPr marL="1600200" indent="-228600">
              <a:defRPr kumimoji="1" sz="2400">
                <a:solidFill>
                  <a:schemeClr val="tx1"/>
                </a:solidFill>
                <a:latin typeface="等线" panose="02010600030101010101" pitchFamily="2" charset="-122"/>
                <a:ea typeface="等线" panose="02010600030101010101" pitchFamily="2" charset="-122"/>
              </a:defRPr>
            </a:lvl4pPr>
            <a:lvl5pPr marL="2057400" indent="-228600">
              <a:defRPr kumimoji="1" sz="2400">
                <a:solidFill>
                  <a:schemeClr val="tx1"/>
                </a:solidFill>
                <a:latin typeface="等线" panose="02010600030101010101" pitchFamily="2" charset="-122"/>
                <a:ea typeface="等线" panose="02010600030101010101" pitchFamily="2" charset="-122"/>
              </a:defRPr>
            </a:lvl5pPr>
            <a:lvl6pPr marL="2514600" indent="-228600" eaLnBrk="0" fontAlgn="base" hangingPunct="0">
              <a:spcBef>
                <a:spcPct val="0"/>
              </a:spcBef>
              <a:spcAft>
                <a:spcPct val="0"/>
              </a:spcAft>
              <a:defRPr kumimoji="1" sz="2400">
                <a:solidFill>
                  <a:schemeClr val="tx1"/>
                </a:solidFill>
                <a:latin typeface="等线" panose="02010600030101010101" pitchFamily="2" charset="-122"/>
                <a:ea typeface="等线" panose="02010600030101010101" pitchFamily="2" charset="-122"/>
              </a:defRPr>
            </a:lvl6pPr>
            <a:lvl7pPr marL="2971800" indent="-228600" eaLnBrk="0" fontAlgn="base" hangingPunct="0">
              <a:spcBef>
                <a:spcPct val="0"/>
              </a:spcBef>
              <a:spcAft>
                <a:spcPct val="0"/>
              </a:spcAft>
              <a:defRPr kumimoji="1" sz="2400">
                <a:solidFill>
                  <a:schemeClr val="tx1"/>
                </a:solidFill>
                <a:latin typeface="等线" panose="02010600030101010101" pitchFamily="2" charset="-122"/>
                <a:ea typeface="等线" panose="02010600030101010101" pitchFamily="2" charset="-122"/>
              </a:defRPr>
            </a:lvl7pPr>
            <a:lvl8pPr marL="3429000" indent="-228600" eaLnBrk="0" fontAlgn="base" hangingPunct="0">
              <a:spcBef>
                <a:spcPct val="0"/>
              </a:spcBef>
              <a:spcAft>
                <a:spcPct val="0"/>
              </a:spcAft>
              <a:defRPr kumimoji="1" sz="2400">
                <a:solidFill>
                  <a:schemeClr val="tx1"/>
                </a:solidFill>
                <a:latin typeface="等线" panose="02010600030101010101" pitchFamily="2" charset="-122"/>
                <a:ea typeface="等线" panose="02010600030101010101" pitchFamily="2" charset="-122"/>
              </a:defRPr>
            </a:lvl8pPr>
            <a:lvl9pPr marL="3886200" indent="-228600" eaLnBrk="0" fontAlgn="base" hangingPunct="0">
              <a:spcBef>
                <a:spcPct val="0"/>
              </a:spcBef>
              <a:spcAft>
                <a:spcPct val="0"/>
              </a:spcAft>
              <a:defRPr kumimoji="1" sz="2400">
                <a:solidFill>
                  <a:schemeClr val="tx1"/>
                </a:solidFill>
                <a:latin typeface="等线" panose="02010600030101010101" pitchFamily="2" charset="-122"/>
                <a:ea typeface="等线" panose="02010600030101010101" pitchFamily="2" charset="-122"/>
              </a:defRPr>
            </a:lvl9pPr>
          </a:lstStyle>
          <a:p>
            <a:pPr algn="ctr" eaLnBrk="1" hangingPunct="1"/>
            <a:r>
              <a:rPr kumimoji="0" lang="en-US" altLang="zh-CN" sz="800" b="1" dirty="0" smtClean="0">
                <a:latin typeface=""/>
                <a:ea typeface="思源黑体 CN Normal" panose="020B0400000000000000" pitchFamily="34" charset="-122"/>
                <a:sym typeface=""/>
              </a:rPr>
              <a:t>Business Zone</a:t>
            </a:r>
            <a:endParaRPr kumimoji="0" lang="zh-CN" altLang="en-US" sz="800" b="1" dirty="0">
              <a:latin typeface=""/>
              <a:ea typeface="思源黑体 CN Normal" panose="020B0400000000000000" pitchFamily="34" charset="-122"/>
              <a:sym typeface=""/>
            </a:endParaRPr>
          </a:p>
        </p:txBody>
      </p:sp>
      <p:cxnSp>
        <p:nvCxnSpPr>
          <p:cNvPr id="50" name="直接连接符 16"/>
          <p:cNvCxnSpPr/>
          <p:nvPr/>
        </p:nvCxnSpPr>
        <p:spPr bwMode="auto">
          <a:xfrm>
            <a:off x="8544272" y="3288285"/>
            <a:ext cx="488842" cy="201010"/>
          </a:xfrm>
          <a:prstGeom prst="line">
            <a:avLst/>
          </a:prstGeom>
          <a:ln w="57150">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1" name="椭圆形标注 50"/>
          <p:cNvSpPr/>
          <p:nvPr/>
        </p:nvSpPr>
        <p:spPr bwMode="auto">
          <a:xfrm>
            <a:off x="7599480" y="3317197"/>
            <a:ext cx="792088" cy="265312"/>
          </a:xfrm>
          <a:prstGeom prst="wedgeEllipseCallout">
            <a:avLst>
              <a:gd name="adj1" fmla="val 72562"/>
              <a:gd name="adj2" fmla="val -42515"/>
            </a:avLst>
          </a:prstGeom>
          <a:solidFill>
            <a:srgbClr val="FFFFFF"/>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lvl1pPr>
              <a:defRPr kumimoji="1" sz="2400">
                <a:solidFill>
                  <a:schemeClr val="tx1"/>
                </a:solidFill>
                <a:latin typeface="等线" panose="02010600030101010101" pitchFamily="2" charset="-122"/>
                <a:ea typeface="等线" panose="02010600030101010101" pitchFamily="2" charset="-122"/>
              </a:defRPr>
            </a:lvl1pPr>
            <a:lvl2pPr marL="742950" indent="-285750">
              <a:defRPr kumimoji="1" sz="2400">
                <a:solidFill>
                  <a:schemeClr val="tx1"/>
                </a:solidFill>
                <a:latin typeface="等线" panose="02010600030101010101" pitchFamily="2" charset="-122"/>
                <a:ea typeface="等线" panose="02010600030101010101" pitchFamily="2" charset="-122"/>
              </a:defRPr>
            </a:lvl2pPr>
            <a:lvl3pPr marL="1143000" indent="-228600">
              <a:defRPr kumimoji="1" sz="2400">
                <a:solidFill>
                  <a:schemeClr val="tx1"/>
                </a:solidFill>
                <a:latin typeface="等线" panose="02010600030101010101" pitchFamily="2" charset="-122"/>
                <a:ea typeface="等线" panose="02010600030101010101" pitchFamily="2" charset="-122"/>
              </a:defRPr>
            </a:lvl3pPr>
            <a:lvl4pPr marL="1600200" indent="-228600">
              <a:defRPr kumimoji="1" sz="2400">
                <a:solidFill>
                  <a:schemeClr val="tx1"/>
                </a:solidFill>
                <a:latin typeface="等线" panose="02010600030101010101" pitchFamily="2" charset="-122"/>
                <a:ea typeface="等线" panose="02010600030101010101" pitchFamily="2" charset="-122"/>
              </a:defRPr>
            </a:lvl4pPr>
            <a:lvl5pPr marL="2057400" indent="-228600">
              <a:defRPr kumimoji="1" sz="2400">
                <a:solidFill>
                  <a:schemeClr val="tx1"/>
                </a:solidFill>
                <a:latin typeface="等线" panose="02010600030101010101" pitchFamily="2" charset="-122"/>
                <a:ea typeface="等线" panose="02010600030101010101" pitchFamily="2" charset="-122"/>
              </a:defRPr>
            </a:lvl5pPr>
            <a:lvl6pPr marL="2514600" indent="-228600" eaLnBrk="0" fontAlgn="base" hangingPunct="0">
              <a:spcBef>
                <a:spcPct val="0"/>
              </a:spcBef>
              <a:spcAft>
                <a:spcPct val="0"/>
              </a:spcAft>
              <a:defRPr kumimoji="1" sz="2400">
                <a:solidFill>
                  <a:schemeClr val="tx1"/>
                </a:solidFill>
                <a:latin typeface="等线" panose="02010600030101010101" pitchFamily="2" charset="-122"/>
                <a:ea typeface="等线" panose="02010600030101010101" pitchFamily="2" charset="-122"/>
              </a:defRPr>
            </a:lvl6pPr>
            <a:lvl7pPr marL="2971800" indent="-228600" eaLnBrk="0" fontAlgn="base" hangingPunct="0">
              <a:spcBef>
                <a:spcPct val="0"/>
              </a:spcBef>
              <a:spcAft>
                <a:spcPct val="0"/>
              </a:spcAft>
              <a:defRPr kumimoji="1" sz="2400">
                <a:solidFill>
                  <a:schemeClr val="tx1"/>
                </a:solidFill>
                <a:latin typeface="等线" panose="02010600030101010101" pitchFamily="2" charset="-122"/>
                <a:ea typeface="等线" panose="02010600030101010101" pitchFamily="2" charset="-122"/>
              </a:defRPr>
            </a:lvl7pPr>
            <a:lvl8pPr marL="3429000" indent="-228600" eaLnBrk="0" fontAlgn="base" hangingPunct="0">
              <a:spcBef>
                <a:spcPct val="0"/>
              </a:spcBef>
              <a:spcAft>
                <a:spcPct val="0"/>
              </a:spcAft>
              <a:defRPr kumimoji="1" sz="2400">
                <a:solidFill>
                  <a:schemeClr val="tx1"/>
                </a:solidFill>
                <a:latin typeface="等线" panose="02010600030101010101" pitchFamily="2" charset="-122"/>
                <a:ea typeface="等线" panose="02010600030101010101" pitchFamily="2" charset="-122"/>
              </a:defRPr>
            </a:lvl8pPr>
            <a:lvl9pPr marL="3886200" indent="-228600" eaLnBrk="0" fontAlgn="base" hangingPunct="0">
              <a:spcBef>
                <a:spcPct val="0"/>
              </a:spcBef>
              <a:spcAft>
                <a:spcPct val="0"/>
              </a:spcAft>
              <a:defRPr kumimoji="1" sz="2400">
                <a:solidFill>
                  <a:schemeClr val="tx1"/>
                </a:solidFill>
                <a:latin typeface="等线" panose="02010600030101010101" pitchFamily="2" charset="-122"/>
                <a:ea typeface="等线" panose="02010600030101010101" pitchFamily="2" charset="-122"/>
              </a:defRPr>
            </a:lvl9pPr>
          </a:lstStyle>
          <a:p>
            <a:pPr algn="ctr" eaLnBrk="1" hangingPunct="1"/>
            <a:r>
              <a:rPr lang="en-US" altLang="zh-CN" sz="700" dirty="0" smtClean="0">
                <a:solidFill>
                  <a:srgbClr val="FF0000"/>
                </a:solidFill>
                <a:latin typeface=""/>
                <a:ea typeface="思源黑体 CN Normal" panose="020B0400000000000000" pitchFamily="34" charset="-122"/>
                <a:sym typeface=""/>
              </a:rPr>
              <a:t>Anomaly</a:t>
            </a:r>
          </a:p>
        </p:txBody>
      </p:sp>
      <p:pic>
        <p:nvPicPr>
          <p:cNvPr id="52" name="图片 51"/>
          <p:cNvPicPr>
            <a:picLocks noChangeAspect="1"/>
          </p:cNvPicPr>
          <p:nvPr/>
        </p:nvPicPr>
        <p:blipFill>
          <a:blip r:embed="rId4"/>
          <a:stretch>
            <a:fillRect/>
          </a:stretch>
        </p:blipFill>
        <p:spPr>
          <a:xfrm>
            <a:off x="613107" y="1168395"/>
            <a:ext cx="4731768" cy="2480078"/>
          </a:xfrm>
          <a:prstGeom prst="rect">
            <a:avLst/>
          </a:prstGeom>
          <a:ln>
            <a:noFill/>
          </a:ln>
          <a:effectLst>
            <a:outerShdw blurRad="292100" dist="139700" dir="2700000" algn="tl" rotWithShape="0">
              <a:srgbClr val="333333">
                <a:alpha val="65000"/>
              </a:srgbClr>
            </a:outerShdw>
          </a:effectLst>
        </p:spPr>
      </p:pic>
      <p:sp>
        <p:nvSpPr>
          <p:cNvPr id="53" name="椭圆 52"/>
          <p:cNvSpPr/>
          <p:nvPr/>
        </p:nvSpPr>
        <p:spPr bwMode="auto">
          <a:xfrm>
            <a:off x="4349898" y="2947808"/>
            <a:ext cx="677730" cy="481191"/>
          </a:xfrm>
          <a:prstGeom prst="ellipse">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latin typeface=""/>
              <a:ea typeface="思源黑体 CN Normal" panose="020B0400000000000000" pitchFamily="34" charset="-122"/>
              <a:sym typeface=""/>
            </a:endParaRPr>
          </a:p>
        </p:txBody>
      </p:sp>
      <p:sp>
        <p:nvSpPr>
          <p:cNvPr id="2" name="灯片编号占位符 1"/>
          <p:cNvSpPr>
            <a:spLocks noGrp="1"/>
          </p:cNvSpPr>
          <p:nvPr>
            <p:ph type="sldNum" sz="quarter" idx="4"/>
          </p:nvPr>
        </p:nvSpPr>
        <p:spPr/>
        <p:txBody>
          <a:bodyPr/>
          <a:lstStyle/>
          <a:p>
            <a:fld id="{E98FCA07-3125-49EB-99F1-64DCEC752C04}" type="slidenum">
              <a:rPr lang="en-US" smtClean="0"/>
              <a:pPr/>
              <a:t>23</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274349435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8641103" y="2450018"/>
            <a:ext cx="3035078" cy="258532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altLang="zh-CN" b="1" dirty="0">
                <a:latin typeface="Arial" panose="020B0604020202020204" pitchFamily="34" charset="0"/>
                <a:ea typeface="微软雅黑" panose="020B0503020204020204" pitchFamily="34" charset="-122"/>
                <a:cs typeface="Arial" panose="020B0604020202020204" pitchFamily="34" charset="0"/>
              </a:rPr>
              <a:t>Line</a:t>
            </a:r>
            <a:r>
              <a:rPr lang="zh-CN" altLang="en-US" b="1" dirty="0">
                <a:latin typeface="Arial" panose="020B0604020202020204" pitchFamily="34" charset="0"/>
                <a:ea typeface="微软雅黑" panose="020B0503020204020204" pitchFamily="34" charset="-122"/>
                <a:cs typeface="Arial" panose="020B0604020202020204" pitchFamily="34" charset="0"/>
              </a:rPr>
              <a:t> </a:t>
            </a:r>
            <a:r>
              <a:rPr lang="en-US" altLang="zh-CN" dirty="0">
                <a:latin typeface="Arial" panose="020B0604020202020204" pitchFamily="34" charset="0"/>
                <a:ea typeface="微软雅黑" panose="020B0503020204020204" pitchFamily="34" charset="-122"/>
                <a:cs typeface="Arial" panose="020B0604020202020204" pitchFamily="34" charset="0"/>
              </a:rPr>
              <a:t>stand for flow interaction</a:t>
            </a:r>
          </a:p>
          <a:p>
            <a:pPr marL="285750" indent="-285750">
              <a:lnSpc>
                <a:spcPct val="150000"/>
              </a:lnSpc>
              <a:buFont typeface="Arial" panose="020B0604020202020204" pitchFamily="34" charset="0"/>
              <a:buChar char="•"/>
            </a:pPr>
            <a:r>
              <a:rPr lang="en-US" altLang="zh-CN" b="1" dirty="0">
                <a:latin typeface="Arial" panose="020B0604020202020204" pitchFamily="34" charset="0"/>
                <a:ea typeface="微软雅黑" panose="020B0503020204020204" pitchFamily="34" charset="-122"/>
                <a:cs typeface="Arial" panose="020B0604020202020204" pitchFamily="34" charset="0"/>
              </a:rPr>
              <a:t>Arrow </a:t>
            </a:r>
            <a:r>
              <a:rPr lang="en-US" altLang="zh-CN" dirty="0">
                <a:latin typeface="Arial" panose="020B0604020202020204" pitchFamily="34" charset="0"/>
                <a:ea typeface="微软雅黑" panose="020B0503020204020204" pitchFamily="34" charset="-122"/>
                <a:cs typeface="Arial" panose="020B0604020202020204" pitchFamily="34" charset="0"/>
              </a:rPr>
              <a:t>stand for communication direction</a:t>
            </a:r>
          </a:p>
          <a:p>
            <a:pPr marL="285750" indent="-285750">
              <a:lnSpc>
                <a:spcPct val="150000"/>
              </a:lnSpc>
              <a:buFont typeface="Arial" panose="020B0604020202020204" pitchFamily="34" charset="0"/>
              <a:buChar char="•"/>
            </a:pPr>
            <a:r>
              <a:rPr lang="en-US" altLang="zh-CN" b="1" dirty="0" smtClean="0">
                <a:latin typeface="Arial" panose="020B0604020202020204" pitchFamily="34" charset="0"/>
                <a:ea typeface="微软雅黑" panose="020B0503020204020204" pitchFamily="34" charset="-122"/>
                <a:cs typeface="Arial" panose="020B0604020202020204" pitchFamily="34" charset="0"/>
              </a:rPr>
              <a:t>Red </a:t>
            </a:r>
            <a:r>
              <a:rPr lang="en-US" altLang="zh-CN" b="1" dirty="0">
                <a:latin typeface="Arial" panose="020B0604020202020204" pitchFamily="34" charset="0"/>
                <a:ea typeface="微软雅黑" panose="020B0503020204020204" pitchFamily="34" charset="-122"/>
                <a:cs typeface="Arial" panose="020B0604020202020204" pitchFamily="34" charset="0"/>
              </a:rPr>
              <a:t>Line</a:t>
            </a:r>
            <a:r>
              <a:rPr lang="zh-CN" altLang="en-US" b="1" dirty="0">
                <a:latin typeface="Arial" panose="020B0604020202020204" pitchFamily="34" charset="0"/>
                <a:ea typeface="微软雅黑" panose="020B0503020204020204" pitchFamily="34" charset="-122"/>
                <a:cs typeface="Arial" panose="020B0604020202020204" pitchFamily="34" charset="0"/>
              </a:rPr>
              <a:t> </a:t>
            </a:r>
            <a:r>
              <a:rPr lang="en-US" altLang="zh-CN" dirty="0">
                <a:latin typeface="Arial" panose="020B0604020202020204" pitchFamily="34" charset="0"/>
                <a:ea typeface="微软雅黑" panose="020B0503020204020204" pitchFamily="34" charset="-122"/>
                <a:cs typeface="Arial" panose="020B0604020202020204" pitchFamily="34" charset="0"/>
              </a:rPr>
              <a:t>stand for network threat</a:t>
            </a:r>
            <a:endParaRPr lang="zh-CN" altLang="en-US" dirty="0">
              <a:latin typeface="Arial" panose="020B0604020202020204" pitchFamily="34" charset="0"/>
              <a:ea typeface="微软雅黑" panose="020B0503020204020204" pitchFamily="34" charset="-122"/>
              <a:cs typeface="Arial" panose="020B0604020202020204" pitchFamily="34" charset="0"/>
            </a:endParaRPr>
          </a:p>
        </p:txBody>
      </p:sp>
      <p:sp>
        <p:nvSpPr>
          <p:cNvPr id="4" name="Title 3">
            <a:extLst>
              <a:ext uri="{FF2B5EF4-FFF2-40B4-BE49-F238E27FC236}">
                <a16:creationId xmlns="" xmlns:a16="http://schemas.microsoft.com/office/drawing/2014/main" id="{8AAE3D23-1D50-F145-B321-1631E95F9573}"/>
              </a:ext>
            </a:extLst>
          </p:cNvPr>
          <p:cNvSpPr>
            <a:spLocks noGrp="1"/>
          </p:cNvSpPr>
          <p:nvPr>
            <p:ph type="title"/>
          </p:nvPr>
        </p:nvSpPr>
        <p:spPr/>
        <p:txBody>
          <a:bodyPr>
            <a:normAutofit/>
          </a:bodyPr>
          <a:lstStyle/>
          <a:p>
            <a:r>
              <a:rPr lang="en-US" altLang="zh-CN" dirty="0">
                <a:latin typeface="Arial" charset="0"/>
                <a:cs typeface="Arial" charset="0"/>
              </a:rPr>
              <a:t>Display of Complex Internal Communications</a:t>
            </a:r>
            <a:endParaRPr lang="en-US" dirty="0"/>
          </a:p>
        </p:txBody>
      </p:sp>
      <p:pic>
        <p:nvPicPr>
          <p:cNvPr id="8" name="图片 7"/>
          <p:cNvPicPr>
            <a:picLocks noChangeAspect="1"/>
          </p:cNvPicPr>
          <p:nvPr/>
        </p:nvPicPr>
        <p:blipFill>
          <a:blip r:embed="rId2"/>
          <a:stretch>
            <a:fillRect/>
          </a:stretch>
        </p:blipFill>
        <p:spPr>
          <a:xfrm>
            <a:off x="479376" y="1916832"/>
            <a:ext cx="8126162" cy="3600400"/>
          </a:xfrm>
          <a:prstGeom prst="rect">
            <a:avLst/>
          </a:prstGeom>
          <a:noFill/>
          <a:ln>
            <a:solidFill>
              <a:schemeClr val="bg1">
                <a:lumMod val="65000"/>
              </a:schemeClr>
            </a:solidFill>
          </a:ln>
        </p:spPr>
      </p:pic>
      <p:sp>
        <p:nvSpPr>
          <p:cNvPr id="2" name="灯片编号占位符 1"/>
          <p:cNvSpPr>
            <a:spLocks noGrp="1"/>
          </p:cNvSpPr>
          <p:nvPr>
            <p:ph type="sldNum" sz="quarter" idx="4"/>
          </p:nvPr>
        </p:nvSpPr>
        <p:spPr/>
        <p:txBody>
          <a:bodyPr/>
          <a:lstStyle/>
          <a:p>
            <a:fld id="{E98FCA07-3125-49EB-99F1-64DCEC752C04}" type="slidenum">
              <a:rPr lang="en-US" smtClean="0"/>
              <a:pPr/>
              <a:t>24</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75873182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3"/>
          <a:stretch>
            <a:fillRect/>
          </a:stretch>
        </p:blipFill>
        <p:spPr>
          <a:xfrm>
            <a:off x="2437899" y="3498131"/>
            <a:ext cx="6910053" cy="2326303"/>
          </a:xfrm>
          <a:prstGeom prst="rect">
            <a:avLst/>
          </a:prstGeom>
          <a:ln>
            <a:noFill/>
          </a:ln>
          <a:effectLst>
            <a:outerShdw blurRad="292100" dist="139700" dir="2700000" algn="tl" rotWithShape="0">
              <a:srgbClr val="333333">
                <a:alpha val="65000"/>
              </a:srgbClr>
            </a:outerShdw>
          </a:effectLst>
        </p:spPr>
      </p:pic>
      <p:pic>
        <p:nvPicPr>
          <p:cNvPr id="5" name="图片 4"/>
          <p:cNvPicPr>
            <a:picLocks noChangeAspect="1"/>
          </p:cNvPicPr>
          <p:nvPr/>
        </p:nvPicPr>
        <p:blipFill>
          <a:blip r:embed="rId4"/>
          <a:stretch>
            <a:fillRect/>
          </a:stretch>
        </p:blipFill>
        <p:spPr>
          <a:xfrm>
            <a:off x="2437899" y="1064626"/>
            <a:ext cx="5290075" cy="2292366"/>
          </a:xfrm>
          <a:prstGeom prst="rect">
            <a:avLst/>
          </a:prstGeom>
          <a:ln>
            <a:solidFill>
              <a:schemeClr val="tx1">
                <a:lumMod val="50000"/>
                <a:lumOff val="50000"/>
              </a:schemeClr>
            </a:solidFill>
          </a:ln>
          <a:effectLst>
            <a:outerShdw blurRad="292100" dist="139700" dir="2700000" algn="tl" rotWithShape="0">
              <a:srgbClr val="333333">
                <a:alpha val="65000"/>
              </a:srgbClr>
            </a:outerShdw>
          </a:effectLst>
        </p:spPr>
      </p:pic>
      <p:sp>
        <p:nvSpPr>
          <p:cNvPr id="13" name="圆角矩形 12"/>
          <p:cNvSpPr/>
          <p:nvPr/>
        </p:nvSpPr>
        <p:spPr>
          <a:xfrm>
            <a:off x="4614104" y="5877271"/>
            <a:ext cx="1091584" cy="423623"/>
          </a:xfrm>
          <a:prstGeom prst="roundRect">
            <a:avLst/>
          </a:prstGeom>
          <a:solidFill>
            <a:srgbClr val="00307D"/>
          </a:soli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altLang="zh-CN" sz="1200" b="1" dirty="0">
                <a:solidFill>
                  <a:schemeClr val="bg1"/>
                </a:solidFill>
                <a:latin typeface="Arial" panose="020B0604020202020204" pitchFamily="34" charset="0"/>
                <a:ea typeface="微软雅黑"/>
                <a:cs typeface="Arial" panose="020B0604020202020204" pitchFamily="34" charset="0"/>
              </a:rPr>
              <a:t>Application </a:t>
            </a:r>
            <a:r>
              <a:rPr lang="en-US" altLang="zh-CN" sz="1200" b="1" dirty="0" smtClean="0">
                <a:solidFill>
                  <a:schemeClr val="bg1"/>
                </a:solidFill>
                <a:latin typeface="Arial" panose="020B0604020202020204" pitchFamily="34" charset="0"/>
                <a:ea typeface="微软雅黑"/>
                <a:cs typeface="Arial" panose="020B0604020202020204" pitchFamily="34" charset="0"/>
              </a:rPr>
              <a:t>Type</a:t>
            </a:r>
            <a:endParaRPr lang="zh-CN" altLang="en-US" sz="1200" b="1" dirty="0">
              <a:solidFill>
                <a:schemeClr val="bg1"/>
              </a:solidFill>
              <a:latin typeface="Arial" panose="020B0604020202020204" pitchFamily="34" charset="0"/>
              <a:ea typeface="微软雅黑"/>
              <a:cs typeface="Arial" panose="020B0604020202020204" pitchFamily="34" charset="0"/>
            </a:endParaRPr>
          </a:p>
        </p:txBody>
      </p:sp>
      <p:sp>
        <p:nvSpPr>
          <p:cNvPr id="12" name="圆角矩形 11"/>
          <p:cNvSpPr/>
          <p:nvPr/>
        </p:nvSpPr>
        <p:spPr>
          <a:xfrm>
            <a:off x="2783632" y="5877272"/>
            <a:ext cx="1574425" cy="423623"/>
          </a:xfrm>
          <a:prstGeom prst="roundRect">
            <a:avLst/>
          </a:prstGeom>
          <a:solidFill>
            <a:srgbClr val="00307D"/>
          </a:soli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altLang="zh-CN" sz="1200" b="1" dirty="0">
                <a:solidFill>
                  <a:schemeClr val="bg1"/>
                </a:solidFill>
                <a:latin typeface="Arial" panose="020B0604020202020204" pitchFamily="34" charset="0"/>
                <a:ea typeface="微软雅黑"/>
                <a:cs typeface="Arial" panose="020B0604020202020204" pitchFamily="34" charset="0"/>
              </a:rPr>
              <a:t>Traffic </a:t>
            </a:r>
            <a:r>
              <a:rPr lang="en-US" altLang="zh-CN" sz="1200" b="1" dirty="0" smtClean="0">
                <a:solidFill>
                  <a:schemeClr val="bg1"/>
                </a:solidFill>
                <a:latin typeface="Arial" panose="020B0604020202020204" pitchFamily="34" charset="0"/>
                <a:ea typeface="微软雅黑"/>
                <a:cs typeface="Arial" panose="020B0604020202020204" pitchFamily="34" charset="0"/>
              </a:rPr>
              <a:t>Direction</a:t>
            </a:r>
            <a:endParaRPr lang="zh-CN" altLang="en-US" sz="1200" b="1" dirty="0">
              <a:solidFill>
                <a:schemeClr val="bg1"/>
              </a:solidFill>
              <a:latin typeface="Arial" panose="020B0604020202020204" pitchFamily="34" charset="0"/>
              <a:ea typeface="微软雅黑"/>
              <a:cs typeface="Arial" panose="020B0604020202020204" pitchFamily="34" charset="0"/>
            </a:endParaRPr>
          </a:p>
        </p:txBody>
      </p:sp>
      <p:sp>
        <p:nvSpPr>
          <p:cNvPr id="14" name="圆角矩形 13"/>
          <p:cNvSpPr/>
          <p:nvPr/>
        </p:nvSpPr>
        <p:spPr>
          <a:xfrm>
            <a:off x="6053228" y="5877270"/>
            <a:ext cx="1760911" cy="423623"/>
          </a:xfrm>
          <a:prstGeom prst="roundRect">
            <a:avLst/>
          </a:prstGeom>
          <a:solidFill>
            <a:srgbClr val="00307D"/>
          </a:soli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altLang="zh-CN" sz="1200" b="1" dirty="0">
                <a:solidFill>
                  <a:schemeClr val="bg1"/>
                </a:solidFill>
                <a:latin typeface="Arial" panose="020B0604020202020204" pitchFamily="34" charset="0"/>
                <a:ea typeface="微软雅黑"/>
                <a:cs typeface="Arial" panose="020B0604020202020204" pitchFamily="34" charset="0"/>
              </a:rPr>
              <a:t>Traffic </a:t>
            </a:r>
            <a:r>
              <a:rPr lang="en-US" altLang="zh-CN" sz="1200" b="1" dirty="0" smtClean="0">
                <a:solidFill>
                  <a:schemeClr val="bg1"/>
                </a:solidFill>
                <a:latin typeface="Arial" panose="020B0604020202020204" pitchFamily="34" charset="0"/>
                <a:ea typeface="微软雅黑"/>
                <a:cs typeface="Arial" panose="020B0604020202020204" pitchFamily="34" charset="0"/>
              </a:rPr>
              <a:t>Statistic</a:t>
            </a:r>
            <a:endParaRPr lang="zh-CN" altLang="en-US" sz="1200" b="1" dirty="0">
              <a:solidFill>
                <a:schemeClr val="bg1"/>
              </a:solidFill>
              <a:latin typeface="Arial" panose="020B0604020202020204" pitchFamily="34" charset="0"/>
              <a:ea typeface="微软雅黑"/>
              <a:cs typeface="Arial" panose="020B0604020202020204" pitchFamily="34" charset="0"/>
            </a:endParaRPr>
          </a:p>
        </p:txBody>
      </p:sp>
      <p:sp>
        <p:nvSpPr>
          <p:cNvPr id="23" name="圆角矩形 7"/>
          <p:cNvSpPr/>
          <p:nvPr/>
        </p:nvSpPr>
        <p:spPr>
          <a:xfrm>
            <a:off x="4799856" y="4077072"/>
            <a:ext cx="720080" cy="1735885"/>
          </a:xfrm>
          <a:prstGeom prst="roundRect">
            <a:avLst/>
          </a:prstGeom>
          <a:noFill/>
          <a:ln w="19050" cmpd="sng">
            <a:solidFill>
              <a:srgbClr val="FF00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latin typeface="Arial" panose="020B0604020202020204" pitchFamily="34" charset="0"/>
              <a:cs typeface="Arial" panose="020B0604020202020204" pitchFamily="34" charset="0"/>
            </a:endParaRPr>
          </a:p>
        </p:txBody>
      </p:sp>
      <p:sp>
        <p:nvSpPr>
          <p:cNvPr id="24" name="圆角矩形 16"/>
          <p:cNvSpPr/>
          <p:nvPr/>
        </p:nvSpPr>
        <p:spPr>
          <a:xfrm>
            <a:off x="2437899" y="4077072"/>
            <a:ext cx="2217941" cy="1735885"/>
          </a:xfrm>
          <a:prstGeom prst="roundRect">
            <a:avLst/>
          </a:prstGeom>
          <a:noFill/>
          <a:ln w="19050" cmpd="sng">
            <a:solidFill>
              <a:srgbClr val="FF00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latin typeface="Arial" panose="020B0604020202020204" pitchFamily="34" charset="0"/>
              <a:cs typeface="Arial" panose="020B0604020202020204" pitchFamily="34" charset="0"/>
            </a:endParaRPr>
          </a:p>
        </p:txBody>
      </p:sp>
      <p:sp>
        <p:nvSpPr>
          <p:cNvPr id="25" name="圆角矩形 17"/>
          <p:cNvSpPr/>
          <p:nvPr/>
        </p:nvSpPr>
        <p:spPr>
          <a:xfrm>
            <a:off x="5683136" y="4077072"/>
            <a:ext cx="2501096" cy="1725315"/>
          </a:xfrm>
          <a:prstGeom prst="roundRect">
            <a:avLst/>
          </a:prstGeom>
          <a:noFill/>
          <a:ln w="19050" cmpd="sng">
            <a:solidFill>
              <a:srgbClr val="FF00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latin typeface="Arial" panose="020B0604020202020204" pitchFamily="34" charset="0"/>
              <a:cs typeface="Arial" panose="020B0604020202020204" pitchFamily="34" charset="0"/>
            </a:endParaRPr>
          </a:p>
        </p:txBody>
      </p:sp>
      <p:sp>
        <p:nvSpPr>
          <p:cNvPr id="26" name="下箭头 18"/>
          <p:cNvSpPr/>
          <p:nvPr/>
        </p:nvSpPr>
        <p:spPr>
          <a:xfrm>
            <a:off x="6384032" y="3072641"/>
            <a:ext cx="978087" cy="788407"/>
          </a:xfrm>
          <a:prstGeom prst="downArrow">
            <a:avLst/>
          </a:prstGeom>
          <a:noFill/>
          <a:ln w="19050" cmpd="sng">
            <a:solidFill>
              <a:srgbClr val="FF0000"/>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latin typeface="Arial" panose="020B0604020202020204" pitchFamily="34" charset="0"/>
              <a:cs typeface="Arial" panose="020B0604020202020204" pitchFamily="34" charset="0"/>
            </a:endParaRPr>
          </a:p>
        </p:txBody>
      </p:sp>
      <p:sp>
        <p:nvSpPr>
          <p:cNvPr id="11" name="圆角矩形 10"/>
          <p:cNvSpPr/>
          <p:nvPr/>
        </p:nvSpPr>
        <p:spPr>
          <a:xfrm>
            <a:off x="2437899" y="1068681"/>
            <a:ext cx="1281837" cy="413216"/>
          </a:xfrm>
          <a:prstGeom prst="roundRect">
            <a:avLst/>
          </a:prstGeom>
          <a:solidFill>
            <a:srgbClr val="00307D"/>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altLang="zh-CN" sz="1200" b="1" dirty="0">
                <a:solidFill>
                  <a:srgbClr val="FFFF00"/>
                </a:solidFill>
                <a:latin typeface="Arial" panose="020B0604020202020204" pitchFamily="34" charset="0"/>
                <a:ea typeface="微软雅黑"/>
                <a:cs typeface="Arial" panose="020B0604020202020204" pitchFamily="34" charset="0"/>
              </a:rPr>
              <a:t>Network Dimension</a:t>
            </a:r>
            <a:endParaRPr lang="zh-CN" altLang="en-US" sz="1200" b="1" dirty="0">
              <a:solidFill>
                <a:srgbClr val="FFFF00"/>
              </a:solidFill>
              <a:latin typeface="Arial" panose="020B0604020202020204" pitchFamily="34" charset="0"/>
              <a:ea typeface="微软雅黑"/>
              <a:cs typeface="Arial" panose="020B0604020202020204" pitchFamily="34" charset="0"/>
            </a:endParaRPr>
          </a:p>
        </p:txBody>
      </p:sp>
      <p:sp>
        <p:nvSpPr>
          <p:cNvPr id="4" name="Title 3">
            <a:extLst>
              <a:ext uri="{FF2B5EF4-FFF2-40B4-BE49-F238E27FC236}">
                <a16:creationId xmlns="" xmlns:a16="http://schemas.microsoft.com/office/drawing/2014/main" id="{E36EB314-47B9-E444-AAE1-FF8E6DC9413A}"/>
              </a:ext>
            </a:extLst>
          </p:cNvPr>
          <p:cNvSpPr>
            <a:spLocks noGrp="1"/>
          </p:cNvSpPr>
          <p:nvPr>
            <p:ph type="title"/>
          </p:nvPr>
        </p:nvSpPr>
        <p:spPr/>
        <p:txBody>
          <a:bodyPr>
            <a:normAutofit/>
          </a:bodyPr>
          <a:lstStyle/>
          <a:p>
            <a:r>
              <a:rPr lang="en-US" altLang="zh-CN" dirty="0">
                <a:latin typeface="Arial" charset="0"/>
                <a:cs typeface="Arial" charset="0"/>
              </a:rPr>
              <a:t>Application Visibility – Network View</a:t>
            </a:r>
            <a:endParaRPr lang="en-US" dirty="0"/>
          </a:p>
        </p:txBody>
      </p:sp>
      <p:sp>
        <p:nvSpPr>
          <p:cNvPr id="19" name="椭圆 6"/>
          <p:cNvSpPr/>
          <p:nvPr/>
        </p:nvSpPr>
        <p:spPr>
          <a:xfrm>
            <a:off x="6240016" y="2341938"/>
            <a:ext cx="1267222" cy="675310"/>
          </a:xfrm>
          <a:prstGeom prst="ellipse">
            <a:avLst/>
          </a:prstGeom>
          <a:noFill/>
          <a:ln w="19050" cmpd="sng">
            <a:solidFill>
              <a:srgbClr val="FF00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latin typeface="Arial" panose="020B0604020202020204" pitchFamily="34" charset="0"/>
              <a:cs typeface="Arial" panose="020B0604020202020204" pitchFamily="34" charset="0"/>
            </a:endParaRPr>
          </a:p>
        </p:txBody>
      </p:sp>
      <p:sp>
        <p:nvSpPr>
          <p:cNvPr id="27" name="圆角矩形 18"/>
          <p:cNvSpPr/>
          <p:nvPr/>
        </p:nvSpPr>
        <p:spPr>
          <a:xfrm>
            <a:off x="8255487" y="4069431"/>
            <a:ext cx="1008866" cy="1732955"/>
          </a:xfrm>
          <a:prstGeom prst="roundRect">
            <a:avLst/>
          </a:prstGeom>
          <a:noFill/>
          <a:ln w="19050" cmpd="sng">
            <a:solidFill>
              <a:srgbClr val="FF00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kumimoji="1" lang="zh-CN" altLang="en-US">
              <a:latin typeface="Arial" panose="020B0604020202020204" pitchFamily="34" charset="0"/>
              <a:cs typeface="Arial" panose="020B0604020202020204" pitchFamily="34" charset="0"/>
            </a:endParaRPr>
          </a:p>
        </p:txBody>
      </p:sp>
      <p:sp>
        <p:nvSpPr>
          <p:cNvPr id="28" name="圆角矩形 12"/>
          <p:cNvSpPr/>
          <p:nvPr/>
        </p:nvSpPr>
        <p:spPr>
          <a:xfrm>
            <a:off x="8255487" y="5877270"/>
            <a:ext cx="1078611" cy="379559"/>
          </a:xfrm>
          <a:prstGeom prst="roundRect">
            <a:avLst/>
          </a:prstGeom>
          <a:solidFill>
            <a:srgbClr val="00307D"/>
          </a:soli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altLang="zh-CN" sz="1200" b="1" dirty="0">
                <a:solidFill>
                  <a:schemeClr val="bg1"/>
                </a:solidFill>
                <a:latin typeface="Arial" panose="020B0604020202020204" pitchFamily="34" charset="0"/>
                <a:ea typeface="微软雅黑"/>
                <a:cs typeface="Arial" panose="020B0604020202020204" pitchFamily="34" charset="0"/>
              </a:rPr>
              <a:t>Policy</a:t>
            </a:r>
            <a:endParaRPr lang="zh-CN" altLang="en-US" sz="1200" b="1" dirty="0">
              <a:solidFill>
                <a:schemeClr val="bg1"/>
              </a:solidFill>
              <a:latin typeface="Arial" panose="020B0604020202020204" pitchFamily="34" charset="0"/>
              <a:ea typeface="微软雅黑"/>
              <a:cs typeface="Arial" panose="020B0604020202020204" pitchFamily="34" charset="0"/>
            </a:endParaRPr>
          </a:p>
        </p:txBody>
      </p:sp>
      <p:sp>
        <p:nvSpPr>
          <p:cNvPr id="2" name="灯片编号占位符 1"/>
          <p:cNvSpPr>
            <a:spLocks noGrp="1"/>
          </p:cNvSpPr>
          <p:nvPr>
            <p:ph type="sldNum" sz="quarter" idx="4"/>
          </p:nvPr>
        </p:nvSpPr>
        <p:spPr/>
        <p:txBody>
          <a:bodyPr/>
          <a:lstStyle/>
          <a:p>
            <a:fld id="{E98FCA07-3125-49EB-99F1-64DCEC752C04}" type="slidenum">
              <a:rPr lang="en-US" smtClean="0"/>
              <a:pPr/>
              <a:t>25</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16230077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stretch>
            <a:fillRect/>
          </a:stretch>
        </p:blipFill>
        <p:spPr>
          <a:xfrm>
            <a:off x="2214491" y="3805793"/>
            <a:ext cx="7644165" cy="1926835"/>
          </a:xfrm>
          <a:prstGeom prst="rect">
            <a:avLst/>
          </a:prstGeom>
          <a:ln>
            <a:noFill/>
          </a:ln>
          <a:effectLst>
            <a:outerShdw blurRad="292100" dist="139700" dir="2700000" algn="tl" rotWithShape="0">
              <a:srgbClr val="333333">
                <a:alpha val="65000"/>
              </a:srgbClr>
            </a:outerShdw>
          </a:effectLst>
        </p:spPr>
      </p:pic>
      <p:pic>
        <p:nvPicPr>
          <p:cNvPr id="3" name="图片 2"/>
          <p:cNvPicPr>
            <a:picLocks noChangeAspect="1"/>
          </p:cNvPicPr>
          <p:nvPr/>
        </p:nvPicPr>
        <p:blipFill>
          <a:blip r:embed="rId3"/>
          <a:stretch>
            <a:fillRect/>
          </a:stretch>
        </p:blipFill>
        <p:spPr>
          <a:xfrm>
            <a:off x="2207568" y="1128386"/>
            <a:ext cx="6289376" cy="2507994"/>
          </a:xfrm>
          <a:prstGeom prst="rect">
            <a:avLst/>
          </a:prstGeom>
          <a:ln>
            <a:solidFill>
              <a:schemeClr val="bg1">
                <a:lumMod val="75000"/>
              </a:schemeClr>
            </a:solidFill>
          </a:ln>
        </p:spPr>
      </p:pic>
      <p:sp>
        <p:nvSpPr>
          <p:cNvPr id="5" name="Title 4">
            <a:extLst>
              <a:ext uri="{FF2B5EF4-FFF2-40B4-BE49-F238E27FC236}">
                <a16:creationId xmlns="" xmlns:a16="http://schemas.microsoft.com/office/drawing/2014/main" id="{4A136625-7523-D240-AD5E-B42C0C7AEB50}"/>
              </a:ext>
            </a:extLst>
          </p:cNvPr>
          <p:cNvSpPr>
            <a:spLocks noGrp="1"/>
          </p:cNvSpPr>
          <p:nvPr>
            <p:ph type="title"/>
          </p:nvPr>
        </p:nvSpPr>
        <p:spPr/>
        <p:txBody>
          <a:bodyPr>
            <a:normAutofit/>
          </a:bodyPr>
          <a:lstStyle/>
          <a:p>
            <a:r>
              <a:rPr lang="en-US" altLang="zh-CN" dirty="0">
                <a:latin typeface="Arial" charset="0"/>
                <a:cs typeface="Arial" charset="0"/>
              </a:rPr>
              <a:t>Application Visibility – Virtual Machine View</a:t>
            </a:r>
            <a:endParaRPr lang="en-US" dirty="0"/>
          </a:p>
        </p:txBody>
      </p:sp>
      <p:sp>
        <p:nvSpPr>
          <p:cNvPr id="23" name="圆角矩形 12"/>
          <p:cNvSpPr/>
          <p:nvPr/>
        </p:nvSpPr>
        <p:spPr>
          <a:xfrm>
            <a:off x="4511825" y="4433026"/>
            <a:ext cx="864096" cy="1324477"/>
          </a:xfrm>
          <a:prstGeom prst="roundRect">
            <a:avLst/>
          </a:prstGeom>
          <a:noFill/>
          <a:ln w="19050" cmpd="sng">
            <a:solidFill>
              <a:srgbClr val="FF00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kumimoji="1" lang="zh-CN" altLang="en-US">
              <a:latin typeface="Arial" panose="020B0604020202020204" pitchFamily="34" charset="0"/>
              <a:cs typeface="Arial" panose="020B0604020202020204" pitchFamily="34" charset="0"/>
            </a:endParaRPr>
          </a:p>
        </p:txBody>
      </p:sp>
      <p:sp>
        <p:nvSpPr>
          <p:cNvPr id="25" name="圆角矩形 16"/>
          <p:cNvSpPr/>
          <p:nvPr/>
        </p:nvSpPr>
        <p:spPr>
          <a:xfrm>
            <a:off x="2207568" y="4437112"/>
            <a:ext cx="2252718" cy="1295516"/>
          </a:xfrm>
          <a:prstGeom prst="roundRect">
            <a:avLst/>
          </a:prstGeom>
          <a:noFill/>
          <a:ln w="19050" cmpd="sng">
            <a:solidFill>
              <a:srgbClr val="FF00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kumimoji="1" lang="zh-CN" altLang="en-US">
              <a:latin typeface="Arial" panose="020B0604020202020204" pitchFamily="34" charset="0"/>
              <a:cs typeface="Arial" panose="020B0604020202020204" pitchFamily="34" charset="0"/>
            </a:endParaRPr>
          </a:p>
        </p:txBody>
      </p:sp>
      <p:sp>
        <p:nvSpPr>
          <p:cNvPr id="26" name="圆角矩形 17"/>
          <p:cNvSpPr/>
          <p:nvPr/>
        </p:nvSpPr>
        <p:spPr>
          <a:xfrm>
            <a:off x="5447928" y="4433025"/>
            <a:ext cx="2592288" cy="1329171"/>
          </a:xfrm>
          <a:prstGeom prst="roundRect">
            <a:avLst/>
          </a:prstGeom>
          <a:noFill/>
          <a:ln w="19050" cmpd="sng">
            <a:solidFill>
              <a:srgbClr val="FF00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kumimoji="1" lang="zh-CN" altLang="en-US">
              <a:latin typeface="Arial" panose="020B0604020202020204" pitchFamily="34" charset="0"/>
              <a:cs typeface="Arial" panose="020B0604020202020204" pitchFamily="34" charset="0"/>
            </a:endParaRPr>
          </a:p>
        </p:txBody>
      </p:sp>
      <p:sp>
        <p:nvSpPr>
          <p:cNvPr id="27" name="圆角矩形 18"/>
          <p:cNvSpPr/>
          <p:nvPr/>
        </p:nvSpPr>
        <p:spPr>
          <a:xfrm>
            <a:off x="8400257" y="4433025"/>
            <a:ext cx="1368151" cy="1324479"/>
          </a:xfrm>
          <a:prstGeom prst="roundRect">
            <a:avLst/>
          </a:prstGeom>
          <a:noFill/>
          <a:ln w="19050" cmpd="sng">
            <a:solidFill>
              <a:srgbClr val="FF00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kumimoji="1" lang="zh-CN" altLang="en-US">
              <a:latin typeface="Arial" panose="020B0604020202020204" pitchFamily="34" charset="0"/>
              <a:cs typeface="Arial" panose="020B0604020202020204" pitchFamily="34" charset="0"/>
            </a:endParaRPr>
          </a:p>
        </p:txBody>
      </p:sp>
      <p:sp>
        <p:nvSpPr>
          <p:cNvPr id="28" name="下箭头 19"/>
          <p:cNvSpPr/>
          <p:nvPr/>
        </p:nvSpPr>
        <p:spPr>
          <a:xfrm>
            <a:off x="4296521" y="2846966"/>
            <a:ext cx="936104" cy="1333600"/>
          </a:xfrm>
          <a:prstGeom prst="downArrow">
            <a:avLst/>
          </a:prstGeom>
          <a:noFill/>
          <a:ln w="19050" cmpd="sng">
            <a:solidFill>
              <a:srgbClr val="FF0000"/>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kumimoji="1" lang="zh-CN" altLang="en-US">
              <a:latin typeface="Arial" panose="020B0604020202020204" pitchFamily="34" charset="0"/>
              <a:cs typeface="Arial" panose="020B0604020202020204" pitchFamily="34" charset="0"/>
            </a:endParaRPr>
          </a:p>
        </p:txBody>
      </p:sp>
      <p:sp>
        <p:nvSpPr>
          <p:cNvPr id="29" name="圆角矩形 12"/>
          <p:cNvSpPr/>
          <p:nvPr/>
        </p:nvSpPr>
        <p:spPr>
          <a:xfrm>
            <a:off x="4439816" y="5856368"/>
            <a:ext cx="1078611" cy="379559"/>
          </a:xfrm>
          <a:prstGeom prst="roundRect">
            <a:avLst/>
          </a:prstGeom>
          <a:solidFill>
            <a:srgbClr val="00307D"/>
          </a:solidFill>
          <a:ln>
            <a:solidFill>
              <a:srgbClr val="008000"/>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altLang="zh-CN" sz="1200" b="1" dirty="0">
                <a:solidFill>
                  <a:schemeClr val="bg1"/>
                </a:solidFill>
                <a:latin typeface="Arial" panose="020B0604020202020204" pitchFamily="34" charset="0"/>
                <a:ea typeface="微软雅黑"/>
                <a:cs typeface="Arial" panose="020B0604020202020204" pitchFamily="34" charset="0"/>
              </a:rPr>
              <a:t>Application </a:t>
            </a:r>
            <a:r>
              <a:rPr lang="en-US" altLang="zh-CN" sz="1200" b="1" dirty="0" smtClean="0">
                <a:solidFill>
                  <a:schemeClr val="bg1"/>
                </a:solidFill>
                <a:latin typeface="Arial" panose="020B0604020202020204" pitchFamily="34" charset="0"/>
                <a:ea typeface="微软雅黑"/>
                <a:cs typeface="Arial" panose="020B0604020202020204" pitchFamily="34" charset="0"/>
              </a:rPr>
              <a:t>Type</a:t>
            </a:r>
            <a:endParaRPr lang="zh-CN" altLang="en-US" sz="1200" b="1" dirty="0">
              <a:solidFill>
                <a:schemeClr val="bg1"/>
              </a:solidFill>
              <a:latin typeface="Arial" panose="020B0604020202020204" pitchFamily="34" charset="0"/>
              <a:ea typeface="微软雅黑"/>
              <a:cs typeface="Arial" panose="020B0604020202020204" pitchFamily="34" charset="0"/>
            </a:endParaRPr>
          </a:p>
        </p:txBody>
      </p:sp>
      <p:sp>
        <p:nvSpPr>
          <p:cNvPr id="30" name="圆角矩形 11"/>
          <p:cNvSpPr/>
          <p:nvPr/>
        </p:nvSpPr>
        <p:spPr>
          <a:xfrm>
            <a:off x="2577359" y="5857753"/>
            <a:ext cx="1574425" cy="379559"/>
          </a:xfrm>
          <a:prstGeom prst="roundRect">
            <a:avLst/>
          </a:prstGeom>
          <a:solidFill>
            <a:srgbClr val="00307D"/>
          </a:solidFill>
          <a:ln>
            <a:solidFill>
              <a:srgbClr val="008000"/>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altLang="zh-CN" sz="1200" b="1" dirty="0">
                <a:solidFill>
                  <a:schemeClr val="bg1"/>
                </a:solidFill>
                <a:latin typeface="Arial" panose="020B0604020202020204" pitchFamily="34" charset="0"/>
                <a:ea typeface="微软雅黑"/>
                <a:cs typeface="Arial" panose="020B0604020202020204" pitchFamily="34" charset="0"/>
              </a:rPr>
              <a:t>Traffic D</a:t>
            </a:r>
            <a:r>
              <a:rPr lang="en-US" altLang="zh-CN" sz="1200" b="1" dirty="0" smtClean="0">
                <a:solidFill>
                  <a:schemeClr val="bg1"/>
                </a:solidFill>
                <a:latin typeface="Arial" panose="020B0604020202020204" pitchFamily="34" charset="0"/>
                <a:ea typeface="微软雅黑"/>
                <a:cs typeface="Arial" panose="020B0604020202020204" pitchFamily="34" charset="0"/>
              </a:rPr>
              <a:t>irection</a:t>
            </a:r>
            <a:endParaRPr lang="zh-CN" altLang="en-US" sz="1200" b="1" dirty="0">
              <a:solidFill>
                <a:schemeClr val="bg1"/>
              </a:solidFill>
              <a:latin typeface="Arial" panose="020B0604020202020204" pitchFamily="34" charset="0"/>
              <a:ea typeface="微软雅黑"/>
              <a:cs typeface="Arial" panose="020B0604020202020204" pitchFamily="34" charset="0"/>
            </a:endParaRPr>
          </a:p>
        </p:txBody>
      </p:sp>
      <p:sp>
        <p:nvSpPr>
          <p:cNvPr id="31" name="圆角矩形 13"/>
          <p:cNvSpPr/>
          <p:nvPr/>
        </p:nvSpPr>
        <p:spPr>
          <a:xfrm>
            <a:off x="6023992" y="5856368"/>
            <a:ext cx="1760911" cy="379559"/>
          </a:xfrm>
          <a:prstGeom prst="roundRect">
            <a:avLst/>
          </a:prstGeom>
          <a:solidFill>
            <a:srgbClr val="00307D"/>
          </a:solidFill>
          <a:ln>
            <a:solidFill>
              <a:srgbClr val="008000"/>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altLang="zh-CN" sz="1200" b="1" dirty="0">
                <a:solidFill>
                  <a:schemeClr val="bg1"/>
                </a:solidFill>
                <a:latin typeface="Arial" panose="020B0604020202020204" pitchFamily="34" charset="0"/>
                <a:ea typeface="微软雅黑"/>
                <a:cs typeface="Arial" panose="020B0604020202020204" pitchFamily="34" charset="0"/>
              </a:rPr>
              <a:t>Traffic </a:t>
            </a:r>
            <a:r>
              <a:rPr lang="en-US" altLang="zh-CN" sz="1200" b="1" dirty="0" smtClean="0">
                <a:solidFill>
                  <a:schemeClr val="bg1"/>
                </a:solidFill>
                <a:latin typeface="Arial" panose="020B0604020202020204" pitchFamily="34" charset="0"/>
                <a:ea typeface="微软雅黑"/>
                <a:cs typeface="Arial" panose="020B0604020202020204" pitchFamily="34" charset="0"/>
              </a:rPr>
              <a:t>Statistic</a:t>
            </a:r>
            <a:endParaRPr lang="zh-CN" altLang="en-US" sz="1200" b="1" dirty="0">
              <a:solidFill>
                <a:schemeClr val="bg1"/>
              </a:solidFill>
              <a:latin typeface="Arial" panose="020B0604020202020204" pitchFamily="34" charset="0"/>
              <a:ea typeface="微软雅黑"/>
              <a:cs typeface="Arial" panose="020B0604020202020204" pitchFamily="34" charset="0"/>
            </a:endParaRPr>
          </a:p>
        </p:txBody>
      </p:sp>
      <p:sp>
        <p:nvSpPr>
          <p:cNvPr id="32" name="圆角矩形 12"/>
          <p:cNvSpPr/>
          <p:nvPr/>
        </p:nvSpPr>
        <p:spPr>
          <a:xfrm>
            <a:off x="8616280" y="5856368"/>
            <a:ext cx="1078611" cy="379559"/>
          </a:xfrm>
          <a:prstGeom prst="roundRect">
            <a:avLst/>
          </a:prstGeom>
          <a:solidFill>
            <a:srgbClr val="00307D"/>
          </a:solidFill>
          <a:ln>
            <a:solidFill>
              <a:srgbClr val="008000"/>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altLang="zh-CN" sz="1200" b="1" dirty="0">
                <a:solidFill>
                  <a:schemeClr val="bg1"/>
                </a:solidFill>
                <a:latin typeface="Arial" panose="020B0604020202020204" pitchFamily="34" charset="0"/>
                <a:ea typeface="微软雅黑"/>
                <a:cs typeface="Arial" panose="020B0604020202020204" pitchFamily="34" charset="0"/>
              </a:rPr>
              <a:t>Policy</a:t>
            </a:r>
            <a:endParaRPr lang="zh-CN" altLang="en-US" sz="1200" b="1" dirty="0">
              <a:solidFill>
                <a:schemeClr val="bg1"/>
              </a:solidFill>
              <a:latin typeface="Arial" panose="020B0604020202020204" pitchFamily="34" charset="0"/>
              <a:ea typeface="微软雅黑"/>
              <a:cs typeface="Arial" panose="020B0604020202020204" pitchFamily="34" charset="0"/>
            </a:endParaRPr>
          </a:p>
        </p:txBody>
      </p:sp>
      <p:sp>
        <p:nvSpPr>
          <p:cNvPr id="33" name="圆角矩形 10"/>
          <p:cNvSpPr/>
          <p:nvPr/>
        </p:nvSpPr>
        <p:spPr>
          <a:xfrm>
            <a:off x="2214491" y="1108351"/>
            <a:ext cx="1602588" cy="497873"/>
          </a:xfrm>
          <a:prstGeom prst="roundRect">
            <a:avLst/>
          </a:prstGeom>
          <a:solidFill>
            <a:srgbClr val="00307D"/>
          </a:soli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altLang="zh-CN" sz="1200" b="1" dirty="0">
                <a:solidFill>
                  <a:srgbClr val="FFFF00"/>
                </a:solidFill>
                <a:latin typeface="Arial" panose="020B0604020202020204" pitchFamily="34" charset="0"/>
                <a:ea typeface="微软雅黑"/>
                <a:cs typeface="Arial" panose="020B0604020202020204" pitchFamily="34" charset="0"/>
              </a:rPr>
              <a:t>Virtual Machine Dimension</a:t>
            </a:r>
            <a:endParaRPr lang="zh-CN" altLang="en-US" sz="1200" b="1" dirty="0">
              <a:solidFill>
                <a:srgbClr val="FFFF00"/>
              </a:solidFill>
              <a:latin typeface="Arial" panose="020B0604020202020204" pitchFamily="34" charset="0"/>
              <a:ea typeface="微软雅黑"/>
              <a:cs typeface="Arial" panose="020B0604020202020204" pitchFamily="34" charset="0"/>
            </a:endParaRPr>
          </a:p>
        </p:txBody>
      </p:sp>
      <p:sp>
        <p:nvSpPr>
          <p:cNvPr id="17" name="椭圆 6"/>
          <p:cNvSpPr/>
          <p:nvPr/>
        </p:nvSpPr>
        <p:spPr>
          <a:xfrm>
            <a:off x="4223792" y="2264282"/>
            <a:ext cx="1008833" cy="483820"/>
          </a:xfrm>
          <a:prstGeom prst="ellipse">
            <a:avLst/>
          </a:prstGeom>
          <a:noFill/>
          <a:ln w="19050" cmpd="sng">
            <a:solidFill>
              <a:srgbClr val="FF00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latin typeface="Arial" panose="020B0604020202020204" pitchFamily="34" charset="0"/>
              <a:cs typeface="Arial" panose="020B0604020202020204" pitchFamily="34" charset="0"/>
            </a:endParaRPr>
          </a:p>
        </p:txBody>
      </p:sp>
      <p:sp>
        <p:nvSpPr>
          <p:cNvPr id="2" name="灯片编号占位符 1"/>
          <p:cNvSpPr>
            <a:spLocks noGrp="1"/>
          </p:cNvSpPr>
          <p:nvPr>
            <p:ph type="sldNum" sz="quarter" idx="4"/>
          </p:nvPr>
        </p:nvSpPr>
        <p:spPr/>
        <p:txBody>
          <a:bodyPr/>
          <a:lstStyle/>
          <a:p>
            <a:fld id="{E98FCA07-3125-49EB-99F1-64DCEC752C04}" type="slidenum">
              <a:rPr lang="en-US" smtClean="0"/>
              <a:pPr/>
              <a:t>26</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45419210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a:blip r:embed="rId2"/>
          <a:stretch>
            <a:fillRect/>
          </a:stretch>
        </p:blipFill>
        <p:spPr>
          <a:xfrm>
            <a:off x="7968208" y="3820342"/>
            <a:ext cx="3888432" cy="2109565"/>
          </a:xfrm>
          <a:prstGeom prst="rect">
            <a:avLst/>
          </a:prstGeom>
          <a:ln>
            <a:solidFill>
              <a:schemeClr val="bg1">
                <a:lumMod val="75000"/>
              </a:schemeClr>
            </a:solidFill>
          </a:ln>
        </p:spPr>
      </p:pic>
      <p:pic>
        <p:nvPicPr>
          <p:cNvPr id="24" name="图片 23"/>
          <p:cNvPicPr>
            <a:picLocks noChangeAspect="1"/>
          </p:cNvPicPr>
          <p:nvPr/>
        </p:nvPicPr>
        <p:blipFill>
          <a:blip r:embed="rId3"/>
          <a:stretch>
            <a:fillRect/>
          </a:stretch>
        </p:blipFill>
        <p:spPr>
          <a:xfrm>
            <a:off x="4439816" y="3811586"/>
            <a:ext cx="3456385" cy="2118321"/>
          </a:xfrm>
          <a:prstGeom prst="rect">
            <a:avLst/>
          </a:prstGeom>
          <a:ln>
            <a:solidFill>
              <a:schemeClr val="bg1">
                <a:lumMod val="75000"/>
              </a:schemeClr>
            </a:solidFill>
          </a:ln>
        </p:spPr>
      </p:pic>
      <p:pic>
        <p:nvPicPr>
          <p:cNvPr id="20" name="图片 19"/>
          <p:cNvPicPr>
            <a:picLocks noChangeAspect="1"/>
          </p:cNvPicPr>
          <p:nvPr/>
        </p:nvPicPr>
        <p:blipFill>
          <a:blip r:embed="rId4"/>
          <a:stretch>
            <a:fillRect/>
          </a:stretch>
        </p:blipFill>
        <p:spPr>
          <a:xfrm>
            <a:off x="263352" y="3811586"/>
            <a:ext cx="4104456" cy="2118321"/>
          </a:xfrm>
          <a:prstGeom prst="rect">
            <a:avLst/>
          </a:prstGeom>
          <a:ln>
            <a:solidFill>
              <a:schemeClr val="bg1">
                <a:lumMod val="75000"/>
              </a:schemeClr>
            </a:solidFill>
          </a:ln>
        </p:spPr>
      </p:pic>
      <p:pic>
        <p:nvPicPr>
          <p:cNvPr id="13" name="图片 12"/>
          <p:cNvPicPr>
            <a:picLocks noChangeAspect="1"/>
          </p:cNvPicPr>
          <p:nvPr/>
        </p:nvPicPr>
        <p:blipFill>
          <a:blip r:embed="rId5"/>
          <a:stretch>
            <a:fillRect/>
          </a:stretch>
        </p:blipFill>
        <p:spPr>
          <a:xfrm>
            <a:off x="8230532" y="1185522"/>
            <a:ext cx="3626108" cy="2156974"/>
          </a:xfrm>
          <a:prstGeom prst="rect">
            <a:avLst/>
          </a:prstGeom>
          <a:ln>
            <a:solidFill>
              <a:schemeClr val="bg1">
                <a:lumMod val="75000"/>
              </a:schemeClr>
            </a:solidFill>
          </a:ln>
        </p:spPr>
      </p:pic>
      <p:pic>
        <p:nvPicPr>
          <p:cNvPr id="9" name="图片 8"/>
          <p:cNvPicPr>
            <a:picLocks noChangeAspect="1"/>
          </p:cNvPicPr>
          <p:nvPr/>
        </p:nvPicPr>
        <p:blipFill>
          <a:blip r:embed="rId6"/>
          <a:stretch>
            <a:fillRect/>
          </a:stretch>
        </p:blipFill>
        <p:spPr>
          <a:xfrm>
            <a:off x="3999795" y="1196751"/>
            <a:ext cx="4178526" cy="2145745"/>
          </a:xfrm>
          <a:prstGeom prst="rect">
            <a:avLst/>
          </a:prstGeom>
          <a:ln>
            <a:solidFill>
              <a:schemeClr val="bg1">
                <a:lumMod val="75000"/>
              </a:schemeClr>
            </a:solidFill>
          </a:ln>
        </p:spPr>
      </p:pic>
      <p:pic>
        <p:nvPicPr>
          <p:cNvPr id="8" name="图片 7"/>
          <p:cNvPicPr>
            <a:picLocks noChangeAspect="1"/>
          </p:cNvPicPr>
          <p:nvPr/>
        </p:nvPicPr>
        <p:blipFill>
          <a:blip r:embed="rId7"/>
          <a:stretch>
            <a:fillRect/>
          </a:stretch>
        </p:blipFill>
        <p:spPr>
          <a:xfrm>
            <a:off x="263352" y="1196752"/>
            <a:ext cx="3677212" cy="2145744"/>
          </a:xfrm>
          <a:prstGeom prst="rect">
            <a:avLst/>
          </a:prstGeom>
          <a:ln>
            <a:solidFill>
              <a:schemeClr val="bg1">
                <a:lumMod val="75000"/>
              </a:schemeClr>
            </a:solidFill>
          </a:ln>
        </p:spPr>
      </p:pic>
      <p:sp>
        <p:nvSpPr>
          <p:cNvPr id="2" name="Title 1"/>
          <p:cNvSpPr>
            <a:spLocks noGrp="1"/>
          </p:cNvSpPr>
          <p:nvPr>
            <p:ph type="title"/>
          </p:nvPr>
        </p:nvSpPr>
        <p:spPr>
          <a:xfrm>
            <a:off x="487445" y="548680"/>
            <a:ext cx="9496987" cy="972592"/>
          </a:xfrm>
        </p:spPr>
        <p:txBody>
          <a:bodyPr vert="horz" lIns="91440" tIns="45720" rIns="91440" bIns="45720" rtlCol="0" anchor="t">
            <a:noAutofit/>
          </a:bodyPr>
          <a:lstStyle/>
          <a:p>
            <a:r>
              <a:rPr lang="en-US" b="1" dirty="0">
                <a:latin typeface="Arial" charset="0"/>
                <a:cs typeface="Arial" charset="0"/>
              </a:rPr>
              <a:t>Application View</a:t>
            </a:r>
          </a:p>
        </p:txBody>
      </p:sp>
      <p:sp>
        <p:nvSpPr>
          <p:cNvPr id="15" name="圆角矩形 10"/>
          <p:cNvSpPr/>
          <p:nvPr/>
        </p:nvSpPr>
        <p:spPr>
          <a:xfrm>
            <a:off x="1147388" y="3384492"/>
            <a:ext cx="1909140" cy="318044"/>
          </a:xfrm>
          <a:prstGeom prst="roundRect">
            <a:avLst/>
          </a:prstGeom>
          <a:solidFill>
            <a:srgbClr val="00307D"/>
          </a:solidFill>
          <a:ln>
            <a:solidFill>
              <a:srgbClr val="00307D"/>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altLang="zh-CN" sz="1400" b="1" dirty="0">
                <a:solidFill>
                  <a:schemeClr val="bg1"/>
                </a:solidFill>
                <a:latin typeface="Arial" panose="020B0604020202020204" pitchFamily="34" charset="0"/>
                <a:ea typeface="微软雅黑"/>
                <a:cs typeface="Arial" panose="020B0604020202020204" pitchFamily="34" charset="0"/>
              </a:rPr>
              <a:t>Top 10 Application</a:t>
            </a:r>
            <a:endParaRPr lang="zh-CN" altLang="en-US" sz="1400" b="1" dirty="0">
              <a:solidFill>
                <a:schemeClr val="bg1"/>
              </a:solidFill>
              <a:latin typeface="Arial" panose="020B0604020202020204" pitchFamily="34" charset="0"/>
              <a:ea typeface="微软雅黑"/>
              <a:cs typeface="Arial" panose="020B0604020202020204" pitchFamily="34" charset="0"/>
            </a:endParaRPr>
          </a:p>
        </p:txBody>
      </p:sp>
      <p:sp>
        <p:nvSpPr>
          <p:cNvPr id="16" name="圆角矩形 10"/>
          <p:cNvSpPr/>
          <p:nvPr/>
        </p:nvSpPr>
        <p:spPr>
          <a:xfrm>
            <a:off x="4727848" y="3384492"/>
            <a:ext cx="2897881" cy="318044"/>
          </a:xfrm>
          <a:prstGeom prst="roundRect">
            <a:avLst/>
          </a:prstGeom>
          <a:solidFill>
            <a:srgbClr val="00307D"/>
          </a:solidFill>
          <a:ln>
            <a:solidFill>
              <a:srgbClr val="00307D"/>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altLang="zh-CN" sz="1400" b="1" dirty="0">
                <a:solidFill>
                  <a:schemeClr val="bg1"/>
                </a:solidFill>
                <a:latin typeface="Arial" panose="020B0604020202020204" pitchFamily="34" charset="0"/>
                <a:ea typeface="微软雅黑"/>
                <a:cs typeface="Arial" panose="020B0604020202020204" pitchFamily="34" charset="0"/>
              </a:rPr>
              <a:t>Characteristic Distribution</a:t>
            </a:r>
            <a:endParaRPr lang="zh-CN" altLang="en-US" sz="1400" b="1" dirty="0">
              <a:solidFill>
                <a:schemeClr val="bg1"/>
              </a:solidFill>
              <a:latin typeface="Arial" panose="020B0604020202020204" pitchFamily="34" charset="0"/>
              <a:ea typeface="微软雅黑"/>
              <a:cs typeface="Arial" panose="020B0604020202020204" pitchFamily="34" charset="0"/>
            </a:endParaRPr>
          </a:p>
        </p:txBody>
      </p:sp>
      <p:sp>
        <p:nvSpPr>
          <p:cNvPr id="17" name="圆角矩形 10"/>
          <p:cNvSpPr/>
          <p:nvPr/>
        </p:nvSpPr>
        <p:spPr>
          <a:xfrm>
            <a:off x="9089016" y="3384492"/>
            <a:ext cx="1909140" cy="322272"/>
          </a:xfrm>
          <a:prstGeom prst="roundRect">
            <a:avLst/>
          </a:prstGeom>
          <a:solidFill>
            <a:srgbClr val="00307D"/>
          </a:solidFill>
          <a:ln>
            <a:solidFill>
              <a:srgbClr val="00307D"/>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altLang="zh-CN" sz="1400" b="1" dirty="0" smtClean="0">
                <a:solidFill>
                  <a:schemeClr val="bg1"/>
                </a:solidFill>
                <a:latin typeface="Arial" panose="020B0604020202020204" pitchFamily="34" charset="0"/>
                <a:ea typeface="微软雅黑"/>
                <a:cs typeface="Arial" panose="020B0604020202020204" pitchFamily="34" charset="0"/>
              </a:rPr>
              <a:t>Top 10 Category</a:t>
            </a:r>
            <a:endParaRPr lang="zh-CN" altLang="en-US" sz="1400" b="1" dirty="0">
              <a:solidFill>
                <a:schemeClr val="bg1"/>
              </a:solidFill>
              <a:latin typeface="Arial" panose="020B0604020202020204" pitchFamily="34" charset="0"/>
              <a:ea typeface="微软雅黑"/>
              <a:cs typeface="Arial" panose="020B0604020202020204" pitchFamily="34" charset="0"/>
            </a:endParaRPr>
          </a:p>
        </p:txBody>
      </p:sp>
      <p:sp>
        <p:nvSpPr>
          <p:cNvPr id="18" name="圆角矩形 10"/>
          <p:cNvSpPr/>
          <p:nvPr/>
        </p:nvSpPr>
        <p:spPr>
          <a:xfrm>
            <a:off x="1147388" y="5973495"/>
            <a:ext cx="1909140" cy="288763"/>
          </a:xfrm>
          <a:prstGeom prst="roundRect">
            <a:avLst/>
          </a:prstGeom>
          <a:solidFill>
            <a:srgbClr val="00307D"/>
          </a:solidFill>
          <a:ln>
            <a:solidFill>
              <a:srgbClr val="00307D"/>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altLang="zh-CN" sz="1400" b="1" dirty="0">
                <a:solidFill>
                  <a:schemeClr val="bg1"/>
                </a:solidFill>
                <a:latin typeface="Arial" panose="020B0604020202020204" pitchFamily="34" charset="0"/>
                <a:ea typeface="微软雅黑"/>
                <a:cs typeface="Arial" panose="020B0604020202020204" pitchFamily="34" charset="0"/>
              </a:rPr>
              <a:t>Risk Distribution</a:t>
            </a:r>
            <a:endParaRPr lang="zh-CN" altLang="en-US" sz="1400" b="1" dirty="0">
              <a:solidFill>
                <a:schemeClr val="bg1"/>
              </a:solidFill>
              <a:latin typeface="Arial" panose="020B0604020202020204" pitchFamily="34" charset="0"/>
              <a:ea typeface="微软雅黑"/>
              <a:cs typeface="Arial" panose="020B0604020202020204" pitchFamily="34" charset="0"/>
            </a:endParaRPr>
          </a:p>
        </p:txBody>
      </p:sp>
      <p:sp>
        <p:nvSpPr>
          <p:cNvPr id="19" name="圆角矩形 10"/>
          <p:cNvSpPr/>
          <p:nvPr/>
        </p:nvSpPr>
        <p:spPr>
          <a:xfrm>
            <a:off x="5138389" y="5989963"/>
            <a:ext cx="2076798" cy="288763"/>
          </a:xfrm>
          <a:prstGeom prst="roundRect">
            <a:avLst/>
          </a:prstGeom>
          <a:solidFill>
            <a:srgbClr val="00307D"/>
          </a:solidFill>
          <a:ln>
            <a:solidFill>
              <a:srgbClr val="00307D"/>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altLang="zh-CN" sz="1400" b="1" dirty="0" smtClean="0">
                <a:solidFill>
                  <a:schemeClr val="bg1"/>
                </a:solidFill>
                <a:latin typeface="Arial" panose="020B0604020202020204" pitchFamily="34" charset="0"/>
                <a:ea typeface="微软雅黑"/>
                <a:cs typeface="Arial" panose="020B0604020202020204" pitchFamily="34" charset="0"/>
              </a:rPr>
              <a:t> Top 10 Subcategory</a:t>
            </a:r>
            <a:endParaRPr lang="zh-CN" altLang="en-US" sz="1400" b="1" dirty="0">
              <a:solidFill>
                <a:schemeClr val="bg1"/>
              </a:solidFill>
              <a:latin typeface="Arial" panose="020B0604020202020204" pitchFamily="34" charset="0"/>
              <a:ea typeface="微软雅黑"/>
              <a:cs typeface="Arial" panose="020B0604020202020204" pitchFamily="34" charset="0"/>
            </a:endParaRPr>
          </a:p>
        </p:txBody>
      </p:sp>
      <p:sp>
        <p:nvSpPr>
          <p:cNvPr id="21" name="圆角矩形 10"/>
          <p:cNvSpPr/>
          <p:nvPr/>
        </p:nvSpPr>
        <p:spPr>
          <a:xfrm>
            <a:off x="8423921" y="5982746"/>
            <a:ext cx="3239330" cy="295980"/>
          </a:xfrm>
          <a:prstGeom prst="roundRect">
            <a:avLst/>
          </a:prstGeom>
          <a:solidFill>
            <a:srgbClr val="00307D"/>
          </a:solidFill>
          <a:ln>
            <a:solidFill>
              <a:srgbClr val="00307D"/>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altLang="zh-CN" sz="1400" b="1" dirty="0">
                <a:solidFill>
                  <a:schemeClr val="bg1"/>
                </a:solidFill>
                <a:latin typeface="Arial" panose="020B0604020202020204" pitchFamily="34" charset="0"/>
                <a:ea typeface="微软雅黑"/>
                <a:cs typeface="Arial" panose="020B0604020202020204" pitchFamily="34" charset="0"/>
              </a:rPr>
              <a:t>Technology Distribution</a:t>
            </a:r>
            <a:endParaRPr lang="zh-CN" altLang="en-US" sz="1400" b="1" dirty="0">
              <a:solidFill>
                <a:schemeClr val="bg1"/>
              </a:solidFill>
              <a:latin typeface="Arial" panose="020B0604020202020204" pitchFamily="34" charset="0"/>
              <a:ea typeface="微软雅黑"/>
              <a:cs typeface="Arial" panose="020B0604020202020204" pitchFamily="34" charset="0"/>
            </a:endParaRPr>
          </a:p>
        </p:txBody>
      </p:sp>
      <p:sp>
        <p:nvSpPr>
          <p:cNvPr id="3" name="灯片编号占位符 2"/>
          <p:cNvSpPr>
            <a:spLocks noGrp="1"/>
          </p:cNvSpPr>
          <p:nvPr>
            <p:ph type="sldNum" sz="quarter" idx="4"/>
          </p:nvPr>
        </p:nvSpPr>
        <p:spPr/>
        <p:txBody>
          <a:bodyPr/>
          <a:lstStyle/>
          <a:p>
            <a:fld id="{E98FCA07-3125-49EB-99F1-64DCEC752C04}" type="slidenum">
              <a:rPr lang="en-US" smtClean="0"/>
              <a:pPr/>
              <a:t>27</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236047580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18"/>
          <p:cNvPicPr>
            <a:picLocks noChangeAspect="1"/>
          </p:cNvPicPr>
          <p:nvPr/>
        </p:nvPicPr>
        <p:blipFill>
          <a:blip r:embed="rId3"/>
          <a:stretch>
            <a:fillRect/>
          </a:stretch>
        </p:blipFill>
        <p:spPr>
          <a:xfrm>
            <a:off x="3979050" y="1191255"/>
            <a:ext cx="6289376" cy="2507994"/>
          </a:xfrm>
          <a:prstGeom prst="rect">
            <a:avLst/>
          </a:prstGeom>
          <a:ln>
            <a:solidFill>
              <a:schemeClr val="bg1">
                <a:lumMod val="75000"/>
              </a:schemeClr>
            </a:solidFill>
          </a:ln>
        </p:spPr>
      </p:pic>
      <p:pic>
        <p:nvPicPr>
          <p:cNvPr id="3" name="Picture 2"/>
          <p:cNvPicPr>
            <a:picLocks noChangeAspect="1"/>
          </p:cNvPicPr>
          <p:nvPr/>
        </p:nvPicPr>
        <p:blipFill>
          <a:blip r:embed="rId4"/>
          <a:stretch>
            <a:fillRect/>
          </a:stretch>
        </p:blipFill>
        <p:spPr>
          <a:xfrm>
            <a:off x="1370195" y="3816488"/>
            <a:ext cx="9800169" cy="1821338"/>
          </a:xfrm>
          <a:prstGeom prst="rect">
            <a:avLst/>
          </a:prstGeom>
        </p:spPr>
      </p:pic>
      <p:sp>
        <p:nvSpPr>
          <p:cNvPr id="24" name="圆角矩形 23"/>
          <p:cNvSpPr/>
          <p:nvPr/>
        </p:nvSpPr>
        <p:spPr>
          <a:xfrm>
            <a:off x="1847528" y="1228181"/>
            <a:ext cx="1983253" cy="180067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marL="285750" indent="-285750">
              <a:buFont typeface="Arial"/>
              <a:buChar char="•"/>
            </a:pPr>
            <a:r>
              <a:rPr kumimoji="1" lang="en-US" altLang="zh-CN" sz="1600" dirty="0">
                <a:latin typeface="Arial" panose="020B0604020202020204" pitchFamily="34" charset="0"/>
                <a:ea typeface="微软雅黑"/>
                <a:cs typeface="Arial" panose="020B0604020202020204" pitchFamily="34" charset="0"/>
              </a:rPr>
              <a:t>Web attack</a:t>
            </a:r>
          </a:p>
          <a:p>
            <a:pPr marL="285750" indent="-285750">
              <a:buFont typeface="Arial"/>
              <a:buChar char="•"/>
            </a:pPr>
            <a:r>
              <a:rPr kumimoji="1" lang="en-US" altLang="zh-CN" sz="1600" dirty="0">
                <a:latin typeface="Arial" panose="020B0604020202020204" pitchFamily="34" charset="0"/>
                <a:ea typeface="微软雅黑"/>
                <a:cs typeface="Arial" panose="020B0604020202020204" pitchFamily="34" charset="0"/>
              </a:rPr>
              <a:t>Spoofing</a:t>
            </a:r>
          </a:p>
          <a:p>
            <a:pPr marL="285750" indent="-285750">
              <a:buFont typeface="Arial"/>
              <a:buChar char="•"/>
            </a:pPr>
            <a:r>
              <a:rPr kumimoji="1" lang="en-US" altLang="zh-CN" sz="1600" dirty="0">
                <a:latin typeface="Arial" panose="020B0604020202020204" pitchFamily="34" charset="0"/>
                <a:ea typeface="微软雅黑"/>
                <a:cs typeface="Arial" panose="020B0604020202020204" pitchFamily="34" charset="0"/>
              </a:rPr>
              <a:t>Hijacking</a:t>
            </a:r>
          </a:p>
          <a:p>
            <a:pPr marL="285750" indent="-285750">
              <a:buFont typeface="Arial"/>
              <a:buChar char="•"/>
            </a:pPr>
            <a:r>
              <a:rPr kumimoji="1" lang="en-US" altLang="zh-CN" sz="1600" dirty="0" err="1">
                <a:latin typeface="Arial" panose="020B0604020202020204" pitchFamily="34" charset="0"/>
                <a:ea typeface="微软雅黑"/>
                <a:cs typeface="Arial" panose="020B0604020202020204" pitchFamily="34" charset="0"/>
              </a:rPr>
              <a:t>DDoS</a:t>
            </a:r>
            <a:r>
              <a:rPr kumimoji="1" lang="en-US" altLang="zh-CN" sz="1600" dirty="0">
                <a:latin typeface="Arial" panose="020B0604020202020204" pitchFamily="34" charset="0"/>
                <a:ea typeface="微软雅黑"/>
                <a:cs typeface="Arial" panose="020B0604020202020204" pitchFamily="34" charset="0"/>
              </a:rPr>
              <a:t> flood</a:t>
            </a:r>
          </a:p>
          <a:p>
            <a:pPr marL="285750" indent="-285750">
              <a:buFont typeface="Arial"/>
              <a:buChar char="•"/>
            </a:pPr>
            <a:r>
              <a:rPr kumimoji="1" lang="en-US" altLang="zh-CN" sz="1600" dirty="0">
                <a:latin typeface="Arial" panose="020B0604020202020204" pitchFamily="34" charset="0"/>
                <a:ea typeface="微软雅黑"/>
                <a:cs typeface="Arial" panose="020B0604020202020204" pitchFamily="34" charset="0"/>
              </a:rPr>
              <a:t>Cross-site scripting</a:t>
            </a:r>
          </a:p>
        </p:txBody>
      </p:sp>
      <p:grpSp>
        <p:nvGrpSpPr>
          <p:cNvPr id="18" name="组 17"/>
          <p:cNvGrpSpPr/>
          <p:nvPr/>
        </p:nvGrpSpPr>
        <p:grpSpPr>
          <a:xfrm>
            <a:off x="1271464" y="3645024"/>
            <a:ext cx="9849724" cy="2448272"/>
            <a:chOff x="1715087" y="3621224"/>
            <a:chExt cx="9849724" cy="2448272"/>
          </a:xfrm>
        </p:grpSpPr>
        <p:sp>
          <p:nvSpPr>
            <p:cNvPr id="8" name="下箭头 7"/>
            <p:cNvSpPr/>
            <p:nvPr/>
          </p:nvSpPr>
          <p:spPr>
            <a:xfrm>
              <a:off x="6551712" y="3621224"/>
              <a:ext cx="707991" cy="590939"/>
            </a:xfrm>
            <a:prstGeom prst="downArrow">
              <a:avLst/>
            </a:prstGeom>
            <a:noFill/>
            <a:ln w="19050" cmpd="sng">
              <a:solidFill>
                <a:srgbClr val="FF0000"/>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latin typeface="Arial" panose="020B0604020202020204" pitchFamily="34" charset="0"/>
                <a:cs typeface="Arial" panose="020B0604020202020204" pitchFamily="34" charset="0"/>
              </a:endParaRPr>
            </a:p>
          </p:txBody>
        </p:sp>
        <p:sp>
          <p:nvSpPr>
            <p:cNvPr id="9" name="圆角矩形 8"/>
            <p:cNvSpPr/>
            <p:nvPr/>
          </p:nvSpPr>
          <p:spPr>
            <a:xfrm>
              <a:off x="4444930" y="4218968"/>
              <a:ext cx="1417842" cy="1635395"/>
            </a:xfrm>
            <a:prstGeom prst="roundRect">
              <a:avLst/>
            </a:prstGeom>
            <a:noFill/>
            <a:ln w="19050" cmpd="sng">
              <a:solidFill>
                <a:srgbClr val="FF00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latin typeface="Arial" panose="020B0604020202020204" pitchFamily="34" charset="0"/>
                <a:cs typeface="Arial" panose="020B0604020202020204" pitchFamily="34" charset="0"/>
              </a:endParaRPr>
            </a:p>
          </p:txBody>
        </p:sp>
        <p:sp>
          <p:nvSpPr>
            <p:cNvPr id="10" name="圆角矩形 9"/>
            <p:cNvSpPr/>
            <p:nvPr/>
          </p:nvSpPr>
          <p:spPr>
            <a:xfrm>
              <a:off x="1715087" y="4188692"/>
              <a:ext cx="2552816" cy="1630876"/>
            </a:xfrm>
            <a:prstGeom prst="roundRect">
              <a:avLst/>
            </a:prstGeom>
            <a:noFill/>
            <a:ln w="19050" cmpd="sng">
              <a:solidFill>
                <a:srgbClr val="FF00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latin typeface="Arial" panose="020B0604020202020204" pitchFamily="34" charset="0"/>
                <a:cs typeface="Arial" panose="020B0604020202020204" pitchFamily="34" charset="0"/>
              </a:endParaRPr>
            </a:p>
          </p:txBody>
        </p:sp>
        <p:sp>
          <p:nvSpPr>
            <p:cNvPr id="12" name="圆角矩形 11"/>
            <p:cNvSpPr/>
            <p:nvPr/>
          </p:nvSpPr>
          <p:spPr>
            <a:xfrm>
              <a:off x="6950083" y="4197390"/>
              <a:ext cx="4614728" cy="1656973"/>
            </a:xfrm>
            <a:prstGeom prst="roundRect">
              <a:avLst/>
            </a:prstGeom>
            <a:noFill/>
            <a:ln w="19050" cmpd="sng">
              <a:solidFill>
                <a:srgbClr val="FF00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latin typeface="Arial" panose="020B0604020202020204" pitchFamily="34" charset="0"/>
                <a:cs typeface="Arial" panose="020B0604020202020204" pitchFamily="34" charset="0"/>
              </a:endParaRPr>
            </a:p>
          </p:txBody>
        </p:sp>
        <p:sp>
          <p:nvSpPr>
            <p:cNvPr id="13" name="圆角矩形 12"/>
            <p:cNvSpPr/>
            <p:nvPr/>
          </p:nvSpPr>
          <p:spPr>
            <a:xfrm>
              <a:off x="2193953" y="5710837"/>
              <a:ext cx="1567239" cy="316811"/>
            </a:xfrm>
            <a:prstGeom prst="roundRect">
              <a:avLst/>
            </a:prstGeom>
            <a:solidFill>
              <a:srgbClr val="00307D"/>
            </a:solidFill>
            <a:ln>
              <a:solidFill>
                <a:srgbClr val="00307D"/>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altLang="zh-CN" sz="1400" b="1" dirty="0">
                  <a:solidFill>
                    <a:schemeClr val="bg1"/>
                  </a:solidFill>
                  <a:latin typeface="Arial" panose="020B0604020202020204" pitchFamily="34" charset="0"/>
                  <a:ea typeface="微软雅黑"/>
                  <a:cs typeface="Arial" panose="020B0604020202020204" pitchFamily="34" charset="0"/>
                </a:rPr>
                <a:t>Traffic Direction</a:t>
              </a:r>
              <a:endParaRPr lang="zh-CN" altLang="en-US" sz="1400" b="1" dirty="0">
                <a:solidFill>
                  <a:schemeClr val="bg1"/>
                </a:solidFill>
                <a:latin typeface="Arial" panose="020B0604020202020204" pitchFamily="34" charset="0"/>
                <a:ea typeface="微软雅黑"/>
                <a:cs typeface="Arial" panose="020B0604020202020204" pitchFamily="34" charset="0"/>
              </a:endParaRPr>
            </a:p>
          </p:txBody>
        </p:sp>
        <p:sp>
          <p:nvSpPr>
            <p:cNvPr id="14" name="圆角矩形 13"/>
            <p:cNvSpPr/>
            <p:nvPr/>
          </p:nvSpPr>
          <p:spPr>
            <a:xfrm>
              <a:off x="4549290" y="5682661"/>
              <a:ext cx="1182993" cy="386835"/>
            </a:xfrm>
            <a:prstGeom prst="roundRect">
              <a:avLst/>
            </a:prstGeom>
            <a:solidFill>
              <a:srgbClr val="00307D"/>
            </a:solidFill>
            <a:ln>
              <a:solidFill>
                <a:srgbClr val="00307D"/>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altLang="zh-CN" sz="1400" b="1" dirty="0">
                  <a:solidFill>
                    <a:schemeClr val="bg1"/>
                  </a:solidFill>
                  <a:latin typeface="Arial" panose="020B0604020202020204" pitchFamily="34" charset="0"/>
                  <a:ea typeface="微软雅黑"/>
                  <a:cs typeface="Arial" panose="020B0604020202020204" pitchFamily="34" charset="0"/>
                </a:rPr>
                <a:t>Threat Name</a:t>
              </a:r>
              <a:endParaRPr lang="zh-CN" altLang="en-US" sz="1400" b="1" dirty="0">
                <a:solidFill>
                  <a:schemeClr val="bg1"/>
                </a:solidFill>
                <a:latin typeface="Arial" panose="020B0604020202020204" pitchFamily="34" charset="0"/>
                <a:ea typeface="微软雅黑"/>
                <a:cs typeface="Arial" panose="020B0604020202020204" pitchFamily="34" charset="0"/>
              </a:endParaRPr>
            </a:p>
          </p:txBody>
        </p:sp>
        <p:sp>
          <p:nvSpPr>
            <p:cNvPr id="16" name="圆角矩形 15"/>
            <p:cNvSpPr/>
            <p:nvPr/>
          </p:nvSpPr>
          <p:spPr>
            <a:xfrm>
              <a:off x="8699863" y="5678480"/>
              <a:ext cx="1182993" cy="349168"/>
            </a:xfrm>
            <a:prstGeom prst="roundRect">
              <a:avLst/>
            </a:prstGeom>
            <a:solidFill>
              <a:srgbClr val="00307D"/>
            </a:solidFill>
            <a:ln>
              <a:solidFill>
                <a:srgbClr val="00307D"/>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altLang="zh-CN" sz="1400" b="1" dirty="0">
                  <a:solidFill>
                    <a:schemeClr val="bg1"/>
                  </a:solidFill>
                  <a:latin typeface="Arial" panose="020B0604020202020204" pitchFamily="34" charset="0"/>
                  <a:ea typeface="微软雅黑"/>
                  <a:cs typeface="Arial" panose="020B0604020202020204" pitchFamily="34" charset="0"/>
                </a:rPr>
                <a:t>Detail</a:t>
              </a:r>
              <a:endParaRPr lang="zh-CN" altLang="en-US" sz="1400" b="1" dirty="0">
                <a:solidFill>
                  <a:schemeClr val="bg1"/>
                </a:solidFill>
                <a:latin typeface="Arial" panose="020B0604020202020204" pitchFamily="34" charset="0"/>
                <a:ea typeface="微软雅黑"/>
                <a:cs typeface="Arial" panose="020B0604020202020204" pitchFamily="34" charset="0"/>
              </a:endParaRPr>
            </a:p>
          </p:txBody>
        </p:sp>
        <p:sp>
          <p:nvSpPr>
            <p:cNvPr id="17" name="椭圆 16"/>
            <p:cNvSpPr/>
            <p:nvPr/>
          </p:nvSpPr>
          <p:spPr>
            <a:xfrm>
              <a:off x="2584097" y="3695876"/>
              <a:ext cx="645028" cy="334442"/>
            </a:xfrm>
            <a:prstGeom prst="ellipse">
              <a:avLst/>
            </a:prstGeom>
            <a:noFill/>
            <a:ln w="19050" cmpd="sng">
              <a:solidFill>
                <a:srgbClr val="FF00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latin typeface="Arial" panose="020B0604020202020204" pitchFamily="34" charset="0"/>
                <a:cs typeface="Arial" panose="020B0604020202020204" pitchFamily="34" charset="0"/>
              </a:endParaRPr>
            </a:p>
          </p:txBody>
        </p:sp>
      </p:grpSp>
      <p:sp>
        <p:nvSpPr>
          <p:cNvPr id="23" name="圆角矩形 22"/>
          <p:cNvSpPr/>
          <p:nvPr/>
        </p:nvSpPr>
        <p:spPr>
          <a:xfrm>
            <a:off x="3979050" y="1208213"/>
            <a:ext cx="1974566" cy="517744"/>
          </a:xfrm>
          <a:prstGeom prst="roundRect">
            <a:avLst/>
          </a:prstGeom>
          <a:solidFill>
            <a:srgbClr val="00307D"/>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altLang="zh-CN" sz="1600" b="1" dirty="0">
                <a:solidFill>
                  <a:srgbClr val="FFFF00"/>
                </a:solidFill>
                <a:latin typeface="Arial" panose="020B0604020202020204" pitchFamily="34" charset="0"/>
                <a:ea typeface="微软雅黑"/>
                <a:cs typeface="Arial" panose="020B0604020202020204" pitchFamily="34" charset="0"/>
              </a:rPr>
              <a:t>Network Threat Tracking</a:t>
            </a:r>
            <a:endParaRPr lang="zh-CN" altLang="en-US" sz="1600" b="1" dirty="0">
              <a:solidFill>
                <a:srgbClr val="FFFF00"/>
              </a:solidFill>
              <a:latin typeface="Arial" panose="020B0604020202020204" pitchFamily="34" charset="0"/>
              <a:ea typeface="微软雅黑"/>
              <a:cs typeface="Arial" panose="020B0604020202020204" pitchFamily="34" charset="0"/>
            </a:endParaRPr>
          </a:p>
        </p:txBody>
      </p:sp>
      <p:sp>
        <p:nvSpPr>
          <p:cNvPr id="20" name="Title 1">
            <a:extLst>
              <a:ext uri="{FF2B5EF4-FFF2-40B4-BE49-F238E27FC236}">
                <a16:creationId xmlns="" xmlns:a16="http://schemas.microsoft.com/office/drawing/2014/main" id="{2E950A65-B3A0-204E-9AF9-2C1226B58B57}"/>
              </a:ext>
            </a:extLst>
          </p:cNvPr>
          <p:cNvSpPr>
            <a:spLocks noGrp="1"/>
          </p:cNvSpPr>
          <p:nvPr>
            <p:ph type="title"/>
          </p:nvPr>
        </p:nvSpPr>
        <p:spPr>
          <a:xfrm>
            <a:off x="479376" y="548680"/>
            <a:ext cx="9496987" cy="972592"/>
          </a:xfrm>
        </p:spPr>
        <p:txBody>
          <a:bodyPr vert="horz" lIns="91440" tIns="45720" rIns="91440" bIns="45720" rtlCol="0" anchor="t">
            <a:noAutofit/>
          </a:bodyPr>
          <a:lstStyle/>
          <a:p>
            <a:r>
              <a:rPr lang="en-US" altLang="zh-CN" b="1" dirty="0">
                <a:latin typeface="Arial" charset="0"/>
                <a:cs typeface="Arial" charset="0"/>
              </a:rPr>
              <a:t>Network</a:t>
            </a:r>
            <a:r>
              <a:rPr lang="zh-CN" altLang="en-US" b="1" dirty="0">
                <a:latin typeface="Arial" charset="0"/>
                <a:cs typeface="Arial" charset="0"/>
              </a:rPr>
              <a:t> </a:t>
            </a:r>
            <a:r>
              <a:rPr lang="en-US" altLang="zh-CN" b="1" dirty="0">
                <a:latin typeface="Arial" charset="0"/>
                <a:cs typeface="Arial" charset="0"/>
              </a:rPr>
              <a:t>Threat</a:t>
            </a:r>
            <a:r>
              <a:rPr lang="zh-CN" altLang="en-US" b="1" dirty="0">
                <a:latin typeface="Arial" charset="0"/>
                <a:cs typeface="Arial" charset="0"/>
              </a:rPr>
              <a:t> </a:t>
            </a:r>
            <a:r>
              <a:rPr lang="en-US" altLang="zh-CN" b="1" dirty="0">
                <a:latin typeface="Arial" charset="0"/>
                <a:cs typeface="Arial" charset="0"/>
              </a:rPr>
              <a:t>Visibility</a:t>
            </a:r>
            <a:endParaRPr lang="en-US" b="1" dirty="0">
              <a:latin typeface="Arial" charset="0"/>
              <a:cs typeface="Arial" charset="0"/>
            </a:endParaRPr>
          </a:p>
        </p:txBody>
      </p:sp>
      <p:sp>
        <p:nvSpPr>
          <p:cNvPr id="21" name="椭圆 6"/>
          <p:cNvSpPr/>
          <p:nvPr/>
        </p:nvSpPr>
        <p:spPr>
          <a:xfrm>
            <a:off x="5962219" y="2316189"/>
            <a:ext cx="1008833" cy="483820"/>
          </a:xfrm>
          <a:prstGeom prst="ellipse">
            <a:avLst/>
          </a:prstGeom>
          <a:noFill/>
          <a:ln w="19050" cmpd="sng">
            <a:solidFill>
              <a:srgbClr val="FF00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latin typeface="Arial" panose="020B0604020202020204" pitchFamily="34" charset="0"/>
              <a:cs typeface="Arial" panose="020B0604020202020204" pitchFamily="34" charset="0"/>
            </a:endParaRPr>
          </a:p>
        </p:txBody>
      </p:sp>
      <p:sp>
        <p:nvSpPr>
          <p:cNvPr id="2" name="灯片编号占位符 1"/>
          <p:cNvSpPr>
            <a:spLocks noGrp="1"/>
          </p:cNvSpPr>
          <p:nvPr>
            <p:ph type="sldNum" sz="quarter" idx="4"/>
          </p:nvPr>
        </p:nvSpPr>
        <p:spPr/>
        <p:txBody>
          <a:bodyPr/>
          <a:lstStyle/>
          <a:p>
            <a:fld id="{E98FCA07-3125-49EB-99F1-64DCEC752C04}" type="slidenum">
              <a:rPr lang="en-US" smtClean="0"/>
              <a:pPr/>
              <a:t>28</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168850238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圆角矩形 10"/>
          <p:cNvSpPr/>
          <p:nvPr/>
        </p:nvSpPr>
        <p:spPr>
          <a:xfrm>
            <a:off x="7544019" y="1528166"/>
            <a:ext cx="2296397" cy="517744"/>
          </a:xfrm>
          <a:prstGeom prst="roundRect">
            <a:avLst/>
          </a:prstGeom>
          <a:solidFill>
            <a:srgbClr val="00307D"/>
          </a:solidFill>
          <a:ln>
            <a:solidFill>
              <a:srgbClr val="00307D"/>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altLang="zh-CN" sz="1600" b="1" dirty="0">
                <a:solidFill>
                  <a:schemeClr val="bg1"/>
                </a:solidFill>
                <a:latin typeface="Arial" panose="020B0604020202020204" pitchFamily="34" charset="0"/>
                <a:ea typeface="微软雅黑"/>
                <a:cs typeface="Arial" panose="020B0604020202020204" pitchFamily="34" charset="0"/>
              </a:rPr>
              <a:t>Threat </a:t>
            </a:r>
            <a:r>
              <a:rPr lang="en-US" altLang="zh-CN" sz="1600" b="1" dirty="0" smtClean="0">
                <a:solidFill>
                  <a:schemeClr val="bg1"/>
                </a:solidFill>
                <a:latin typeface="Arial" panose="020B0604020202020204" pitchFamily="34" charset="0"/>
                <a:ea typeface="微软雅黑"/>
                <a:cs typeface="Arial" panose="020B0604020202020204" pitchFamily="34" charset="0"/>
              </a:rPr>
              <a:t>Details</a:t>
            </a:r>
            <a:endParaRPr lang="zh-CN" altLang="en-US" sz="1600" b="1" dirty="0">
              <a:solidFill>
                <a:schemeClr val="bg1"/>
              </a:solidFill>
              <a:latin typeface="Arial" panose="020B0604020202020204" pitchFamily="34" charset="0"/>
              <a:ea typeface="微软雅黑"/>
              <a:cs typeface="Arial" panose="020B0604020202020204" pitchFamily="34" charset="0"/>
            </a:endParaRPr>
          </a:p>
        </p:txBody>
      </p:sp>
      <p:sp>
        <p:nvSpPr>
          <p:cNvPr id="15" name="圆角矩形 10"/>
          <p:cNvSpPr/>
          <p:nvPr/>
        </p:nvSpPr>
        <p:spPr>
          <a:xfrm>
            <a:off x="1603899" y="1528166"/>
            <a:ext cx="2907925" cy="517744"/>
          </a:xfrm>
          <a:prstGeom prst="roundRect">
            <a:avLst/>
          </a:prstGeom>
          <a:solidFill>
            <a:srgbClr val="00307D"/>
          </a:solidFill>
          <a:ln>
            <a:solidFill>
              <a:srgbClr val="00307D"/>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altLang="zh-CN" sz="1600" b="1" dirty="0">
                <a:solidFill>
                  <a:schemeClr val="bg1"/>
                </a:solidFill>
                <a:latin typeface="Arial" panose="020B0604020202020204" pitchFamily="34" charset="0"/>
                <a:ea typeface="微软雅黑"/>
                <a:cs typeface="Arial" panose="020B0604020202020204" pitchFamily="34" charset="0"/>
              </a:rPr>
              <a:t>Threat </a:t>
            </a:r>
            <a:r>
              <a:rPr lang="en-US" altLang="zh-CN" sz="1600" b="1" dirty="0" smtClean="0">
                <a:solidFill>
                  <a:schemeClr val="bg1"/>
                </a:solidFill>
                <a:latin typeface="Arial" panose="020B0604020202020204" pitchFamily="34" charset="0"/>
                <a:ea typeface="微软雅黑"/>
                <a:cs typeface="Arial" panose="020B0604020202020204" pitchFamily="34" charset="0"/>
              </a:rPr>
              <a:t>Distribution</a:t>
            </a:r>
            <a:endParaRPr lang="zh-CN" altLang="en-US" sz="1600" b="1" dirty="0">
              <a:solidFill>
                <a:schemeClr val="bg1"/>
              </a:solidFill>
              <a:latin typeface="Arial" panose="020B0604020202020204" pitchFamily="34" charset="0"/>
              <a:ea typeface="微软雅黑"/>
              <a:cs typeface="Arial" panose="020B0604020202020204" pitchFamily="34" charset="0"/>
            </a:endParaRPr>
          </a:p>
        </p:txBody>
      </p:sp>
      <p:sp>
        <p:nvSpPr>
          <p:cNvPr id="16" name="标题 15"/>
          <p:cNvSpPr>
            <a:spLocks noGrp="1"/>
          </p:cNvSpPr>
          <p:nvPr>
            <p:ph type="title"/>
          </p:nvPr>
        </p:nvSpPr>
        <p:spPr>
          <a:xfrm>
            <a:off x="551384" y="584200"/>
            <a:ext cx="9496987" cy="972592"/>
          </a:xfrm>
        </p:spPr>
        <p:txBody>
          <a:bodyPr/>
          <a:lstStyle/>
          <a:p>
            <a:r>
              <a:rPr lang="en-US" altLang="zh-CN" dirty="0">
                <a:latin typeface="Arial" charset="0"/>
                <a:cs typeface="Arial" charset="0"/>
              </a:rPr>
              <a:t>Network</a:t>
            </a:r>
            <a:r>
              <a:rPr lang="zh-CN" altLang="en-US" dirty="0">
                <a:latin typeface="Arial" charset="0"/>
                <a:cs typeface="Arial" charset="0"/>
              </a:rPr>
              <a:t> </a:t>
            </a:r>
            <a:r>
              <a:rPr lang="en-US" altLang="zh-CN" dirty="0">
                <a:latin typeface="Arial" charset="0"/>
                <a:cs typeface="Arial" charset="0"/>
              </a:rPr>
              <a:t>Threat</a:t>
            </a:r>
            <a:r>
              <a:rPr lang="zh-CN" altLang="en-US" dirty="0">
                <a:latin typeface="Arial" charset="0"/>
                <a:cs typeface="Arial" charset="0"/>
              </a:rPr>
              <a:t> </a:t>
            </a:r>
            <a:r>
              <a:rPr lang="en-US" altLang="zh-CN" dirty="0" smtClean="0">
                <a:latin typeface="Arial" charset="0"/>
                <a:cs typeface="Arial" charset="0"/>
              </a:rPr>
              <a:t>Statistic</a:t>
            </a:r>
            <a:endParaRPr lang="zh-CN" altLang="en-US" dirty="0"/>
          </a:p>
        </p:txBody>
      </p:sp>
      <p:pic>
        <p:nvPicPr>
          <p:cNvPr id="19" name="图片 18"/>
          <p:cNvPicPr>
            <a:picLocks noChangeAspect="1"/>
          </p:cNvPicPr>
          <p:nvPr/>
        </p:nvPicPr>
        <p:blipFill>
          <a:blip r:embed="rId2"/>
          <a:stretch>
            <a:fillRect/>
          </a:stretch>
        </p:blipFill>
        <p:spPr>
          <a:xfrm>
            <a:off x="695401" y="2176132"/>
            <a:ext cx="4608512" cy="1800200"/>
          </a:xfrm>
          <a:prstGeom prst="rect">
            <a:avLst/>
          </a:prstGeom>
          <a:ln>
            <a:solidFill>
              <a:schemeClr val="bg1">
                <a:lumMod val="75000"/>
              </a:schemeClr>
            </a:solidFill>
          </a:ln>
        </p:spPr>
      </p:pic>
      <p:pic>
        <p:nvPicPr>
          <p:cNvPr id="20" name="图片 19"/>
          <p:cNvPicPr>
            <a:picLocks noChangeAspect="1"/>
          </p:cNvPicPr>
          <p:nvPr/>
        </p:nvPicPr>
        <p:blipFill>
          <a:blip r:embed="rId3"/>
          <a:stretch>
            <a:fillRect/>
          </a:stretch>
        </p:blipFill>
        <p:spPr>
          <a:xfrm>
            <a:off x="695400" y="4120348"/>
            <a:ext cx="4608513" cy="1684916"/>
          </a:xfrm>
          <a:prstGeom prst="rect">
            <a:avLst/>
          </a:prstGeom>
          <a:ln>
            <a:solidFill>
              <a:schemeClr val="bg1">
                <a:lumMod val="75000"/>
              </a:schemeClr>
            </a:solidFill>
          </a:ln>
        </p:spPr>
      </p:pic>
      <p:pic>
        <p:nvPicPr>
          <p:cNvPr id="21" name="图片 20"/>
          <p:cNvPicPr>
            <a:picLocks noChangeAspect="1"/>
          </p:cNvPicPr>
          <p:nvPr/>
        </p:nvPicPr>
        <p:blipFill>
          <a:blip r:embed="rId4"/>
          <a:stretch>
            <a:fillRect/>
          </a:stretch>
        </p:blipFill>
        <p:spPr>
          <a:xfrm>
            <a:off x="5663952" y="2185369"/>
            <a:ext cx="5980131" cy="3619895"/>
          </a:xfrm>
          <a:prstGeom prst="rect">
            <a:avLst/>
          </a:prstGeom>
          <a:ln>
            <a:solidFill>
              <a:schemeClr val="bg1">
                <a:lumMod val="75000"/>
              </a:schemeClr>
            </a:solidFill>
          </a:ln>
        </p:spPr>
      </p:pic>
      <p:sp>
        <p:nvSpPr>
          <p:cNvPr id="2" name="灯片编号占位符 1"/>
          <p:cNvSpPr>
            <a:spLocks noGrp="1"/>
          </p:cNvSpPr>
          <p:nvPr>
            <p:ph type="sldNum" sz="quarter" idx="4"/>
          </p:nvPr>
        </p:nvSpPr>
        <p:spPr/>
        <p:txBody>
          <a:bodyPr/>
          <a:lstStyle/>
          <a:p>
            <a:fld id="{E98FCA07-3125-49EB-99F1-64DCEC752C04}" type="slidenum">
              <a:rPr lang="en-US" smtClean="0"/>
              <a:pPr/>
              <a:t>29</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1093496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 xmlns:a16="http://schemas.microsoft.com/office/drawing/2014/main" id="{B9448FDF-EE94-8A44-98DD-FA97202562F0}"/>
              </a:ext>
            </a:extLst>
          </p:cNvPr>
          <p:cNvSpPr>
            <a:spLocks noGrp="1"/>
          </p:cNvSpPr>
          <p:nvPr>
            <p:ph type="ctrTitle"/>
          </p:nvPr>
        </p:nvSpPr>
        <p:spPr/>
        <p:txBody>
          <a:bodyPr/>
          <a:lstStyle/>
          <a:p>
            <a:r>
              <a:rPr lang="en-US" altLang="zh-CN" dirty="0"/>
              <a:t>Security Challenges in the Cloud</a:t>
            </a:r>
            <a:endParaRPr lang="en-US" dirty="0"/>
          </a:p>
        </p:txBody>
      </p:sp>
      <p:sp>
        <p:nvSpPr>
          <p:cNvPr id="2" name="副标题 1"/>
          <p:cNvSpPr>
            <a:spLocks noGrp="1"/>
          </p:cNvSpPr>
          <p:nvPr>
            <p:ph type="subTitle" idx="1"/>
          </p:nvPr>
        </p:nvSpPr>
        <p:spPr/>
        <p:txBody>
          <a:bodyPr/>
          <a:lstStyle/>
          <a:p>
            <a:endParaRPr lang="zh-CN" altLang="en-US"/>
          </a:p>
        </p:txBody>
      </p:sp>
      <p:sp>
        <p:nvSpPr>
          <p:cNvPr id="4" name="文本占位符 3"/>
          <p:cNvSpPr>
            <a:spLocks noGrp="1"/>
          </p:cNvSpPr>
          <p:nvPr>
            <p:ph type="body" sz="quarter" idx="10"/>
          </p:nvPr>
        </p:nvSpPr>
        <p:spPr/>
        <p:txBody>
          <a:bodyPr/>
          <a:lstStyle/>
          <a:p>
            <a:endParaRPr lang="zh-CN" altLang="en-US"/>
          </a:p>
        </p:txBody>
      </p:sp>
      <p:sp>
        <p:nvSpPr>
          <p:cNvPr id="5" name="灯片编号占位符 4"/>
          <p:cNvSpPr>
            <a:spLocks noGrp="1"/>
          </p:cNvSpPr>
          <p:nvPr>
            <p:ph type="sldNum" sz="quarter" idx="4"/>
          </p:nvPr>
        </p:nvSpPr>
        <p:spPr/>
        <p:txBody>
          <a:bodyPr/>
          <a:lstStyle/>
          <a:p>
            <a:fld id="{E98FCA07-3125-49EB-99F1-64DCEC752C04}" type="slidenum">
              <a:rPr lang="en-US" smtClean="0"/>
              <a:pPr/>
              <a:t>3</a:t>
            </a:fld>
            <a:endParaRPr lang="en-US" dirty="0"/>
          </a:p>
        </p:txBody>
      </p:sp>
    </p:spTree>
    <p:extLst>
      <p:ext uri="{BB962C8B-B14F-4D97-AF65-F5344CB8AC3E}">
        <p14:creationId xmlns:p14="http://schemas.microsoft.com/office/powerpoint/2010/main" val="251655350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p:cNvPicPr>
            <a:picLocks noChangeAspect="1"/>
          </p:cNvPicPr>
          <p:nvPr/>
        </p:nvPicPr>
        <p:blipFill>
          <a:blip r:embed="rId3"/>
          <a:stretch>
            <a:fillRect/>
          </a:stretch>
        </p:blipFill>
        <p:spPr>
          <a:xfrm>
            <a:off x="6168009" y="1484783"/>
            <a:ext cx="5904656" cy="3456383"/>
          </a:xfrm>
          <a:prstGeom prst="rect">
            <a:avLst/>
          </a:prstGeom>
          <a:ln>
            <a:solidFill>
              <a:schemeClr val="bg1">
                <a:lumMod val="75000"/>
              </a:schemeClr>
            </a:solidFill>
          </a:ln>
        </p:spPr>
      </p:pic>
      <p:pic>
        <p:nvPicPr>
          <p:cNvPr id="15" name="图片 14"/>
          <p:cNvPicPr>
            <a:picLocks noChangeAspect="1"/>
          </p:cNvPicPr>
          <p:nvPr/>
        </p:nvPicPr>
        <p:blipFill>
          <a:blip r:embed="rId4"/>
          <a:stretch>
            <a:fillRect/>
          </a:stretch>
        </p:blipFill>
        <p:spPr>
          <a:xfrm>
            <a:off x="142141" y="1484784"/>
            <a:ext cx="5919805" cy="3456383"/>
          </a:xfrm>
          <a:prstGeom prst="rect">
            <a:avLst/>
          </a:prstGeom>
          <a:ln>
            <a:solidFill>
              <a:schemeClr val="bg1">
                <a:lumMod val="75000"/>
              </a:schemeClr>
            </a:solidFill>
          </a:ln>
        </p:spPr>
      </p:pic>
      <p:sp>
        <p:nvSpPr>
          <p:cNvPr id="7" name="圆角矩形 6"/>
          <p:cNvSpPr/>
          <p:nvPr/>
        </p:nvSpPr>
        <p:spPr>
          <a:xfrm>
            <a:off x="1500341" y="5143504"/>
            <a:ext cx="3203406" cy="517744"/>
          </a:xfrm>
          <a:prstGeom prst="roundRect">
            <a:avLst/>
          </a:prstGeom>
          <a:solidFill>
            <a:srgbClr val="00307D"/>
          </a:solidFill>
          <a:ln>
            <a:solidFill>
              <a:srgbClr val="00307D"/>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altLang="zh-CN" sz="1600" b="1" dirty="0">
                <a:solidFill>
                  <a:schemeClr val="bg1"/>
                </a:solidFill>
                <a:latin typeface="Arial" panose="020B0604020202020204" pitchFamily="34" charset="0"/>
                <a:ea typeface="微软雅黑"/>
                <a:cs typeface="Arial" panose="020B0604020202020204" pitchFamily="34" charset="0"/>
              </a:rPr>
              <a:t>Top 10 VMs by </a:t>
            </a:r>
            <a:r>
              <a:rPr lang="en-US" altLang="zh-CN" sz="1600" b="1" dirty="0" smtClean="0">
                <a:solidFill>
                  <a:schemeClr val="bg1"/>
                </a:solidFill>
                <a:latin typeface="Arial" panose="020B0604020202020204" pitchFamily="34" charset="0"/>
                <a:ea typeface="微软雅黑"/>
                <a:cs typeface="Arial" panose="020B0604020202020204" pitchFamily="34" charset="0"/>
              </a:rPr>
              <a:t>Traffic</a:t>
            </a:r>
            <a:endParaRPr lang="zh-CN" altLang="en-US" sz="1600" b="1" dirty="0">
              <a:solidFill>
                <a:schemeClr val="bg1"/>
              </a:solidFill>
              <a:latin typeface="Arial" panose="020B0604020202020204" pitchFamily="34" charset="0"/>
              <a:ea typeface="微软雅黑"/>
              <a:cs typeface="Arial" panose="020B0604020202020204" pitchFamily="34" charset="0"/>
            </a:endParaRPr>
          </a:p>
        </p:txBody>
      </p:sp>
      <p:sp>
        <p:nvSpPr>
          <p:cNvPr id="8" name="圆角矩形 7"/>
          <p:cNvSpPr/>
          <p:nvPr/>
        </p:nvSpPr>
        <p:spPr>
          <a:xfrm>
            <a:off x="7311251" y="5143504"/>
            <a:ext cx="3522380" cy="517744"/>
          </a:xfrm>
          <a:prstGeom prst="roundRect">
            <a:avLst/>
          </a:prstGeom>
          <a:solidFill>
            <a:srgbClr val="00307D"/>
          </a:solidFill>
          <a:ln>
            <a:solidFill>
              <a:srgbClr val="00307D"/>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altLang="zh-CN" sz="1600" b="1" dirty="0">
                <a:solidFill>
                  <a:schemeClr val="bg1"/>
                </a:solidFill>
                <a:latin typeface="Arial" panose="020B0604020202020204" pitchFamily="34" charset="0"/>
                <a:ea typeface="微软雅黑"/>
                <a:cs typeface="Arial" panose="020B0604020202020204" pitchFamily="34" charset="0"/>
              </a:rPr>
              <a:t>Top 10 VMs by </a:t>
            </a:r>
            <a:r>
              <a:rPr lang="en-US" altLang="zh-CN" sz="1600" b="1" dirty="0" smtClean="0">
                <a:solidFill>
                  <a:schemeClr val="bg1"/>
                </a:solidFill>
                <a:latin typeface="Arial" panose="020B0604020202020204" pitchFamily="34" charset="0"/>
                <a:ea typeface="微软雅黑"/>
                <a:cs typeface="Arial" panose="020B0604020202020204" pitchFamily="34" charset="0"/>
              </a:rPr>
              <a:t>Concurrent </a:t>
            </a:r>
            <a:r>
              <a:rPr lang="en-US" altLang="zh-CN" sz="1600" b="1" dirty="0">
                <a:solidFill>
                  <a:schemeClr val="bg1"/>
                </a:solidFill>
                <a:latin typeface="Arial" panose="020B0604020202020204" pitchFamily="34" charset="0"/>
                <a:ea typeface="微软雅黑"/>
                <a:cs typeface="Arial" panose="020B0604020202020204" pitchFamily="34" charset="0"/>
              </a:rPr>
              <a:t>S</a:t>
            </a:r>
            <a:r>
              <a:rPr lang="en-US" altLang="zh-CN" sz="1600" b="1" dirty="0" smtClean="0">
                <a:solidFill>
                  <a:schemeClr val="bg1"/>
                </a:solidFill>
                <a:latin typeface="Arial" panose="020B0604020202020204" pitchFamily="34" charset="0"/>
                <a:ea typeface="微软雅黑"/>
                <a:cs typeface="Arial" panose="020B0604020202020204" pitchFamily="34" charset="0"/>
              </a:rPr>
              <a:t>essions</a:t>
            </a:r>
            <a:endParaRPr lang="zh-CN" altLang="en-US" sz="1600" b="1" dirty="0">
              <a:solidFill>
                <a:schemeClr val="bg1"/>
              </a:solidFill>
              <a:latin typeface="Arial" panose="020B0604020202020204" pitchFamily="34" charset="0"/>
              <a:ea typeface="微软雅黑"/>
              <a:cs typeface="Arial" panose="020B0604020202020204" pitchFamily="34" charset="0"/>
            </a:endParaRPr>
          </a:p>
        </p:txBody>
      </p:sp>
      <p:sp>
        <p:nvSpPr>
          <p:cNvPr id="9" name="椭圆 8"/>
          <p:cNvSpPr/>
          <p:nvPr/>
        </p:nvSpPr>
        <p:spPr>
          <a:xfrm>
            <a:off x="5231904" y="2492896"/>
            <a:ext cx="1696720" cy="1576269"/>
          </a:xfrm>
          <a:prstGeom prst="ellipse">
            <a:avLst/>
          </a:prstGeom>
          <a:solidFill>
            <a:srgbClr val="00307D">
              <a:alpha val="88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z="1500" b="1" dirty="0">
                <a:solidFill>
                  <a:srgbClr val="FFFF00"/>
                </a:solidFill>
                <a:latin typeface="Arial" panose="020B0604020202020204" pitchFamily="34" charset="0"/>
                <a:ea typeface="微软雅黑"/>
                <a:cs typeface="Arial" panose="020B0604020202020204" pitchFamily="34" charset="0"/>
              </a:rPr>
              <a:t>VM </a:t>
            </a:r>
            <a:r>
              <a:rPr kumimoji="1" lang="en-US" altLang="zh-CN" sz="1500" b="1" dirty="0" smtClean="0">
                <a:solidFill>
                  <a:srgbClr val="FFFF00"/>
                </a:solidFill>
                <a:latin typeface="Arial" panose="020B0604020202020204" pitchFamily="34" charset="0"/>
                <a:ea typeface="微软雅黑"/>
                <a:cs typeface="Arial" panose="020B0604020202020204" pitchFamily="34" charset="0"/>
              </a:rPr>
              <a:t>Dimension</a:t>
            </a:r>
            <a:endParaRPr kumimoji="1" lang="zh-CN" altLang="en-US" sz="1500" b="1" dirty="0">
              <a:solidFill>
                <a:srgbClr val="FFFF00"/>
              </a:solidFill>
              <a:latin typeface="Arial" panose="020B0604020202020204" pitchFamily="34" charset="0"/>
              <a:ea typeface="微软雅黑"/>
              <a:cs typeface="Arial" panose="020B0604020202020204" pitchFamily="34" charset="0"/>
            </a:endParaRPr>
          </a:p>
        </p:txBody>
      </p:sp>
      <p:sp>
        <p:nvSpPr>
          <p:cNvPr id="6" name="标题 5"/>
          <p:cNvSpPr>
            <a:spLocks noGrp="1"/>
          </p:cNvSpPr>
          <p:nvPr>
            <p:ph type="title"/>
          </p:nvPr>
        </p:nvSpPr>
        <p:spPr/>
        <p:txBody>
          <a:bodyPr/>
          <a:lstStyle/>
          <a:p>
            <a:r>
              <a:rPr lang="en-US" altLang="zh-CN" dirty="0">
                <a:latin typeface="Arial" charset="0"/>
                <a:cs typeface="Arial" charset="0"/>
              </a:rPr>
              <a:t>Network</a:t>
            </a:r>
            <a:r>
              <a:rPr lang="zh-CN" altLang="en-US" dirty="0">
                <a:latin typeface="Arial" charset="0"/>
                <a:cs typeface="Arial" charset="0"/>
              </a:rPr>
              <a:t> </a:t>
            </a:r>
            <a:r>
              <a:rPr lang="en-US" altLang="zh-CN" dirty="0" smtClean="0">
                <a:latin typeface="Arial" charset="0"/>
                <a:cs typeface="Arial" charset="0"/>
              </a:rPr>
              <a:t>Traffic</a:t>
            </a:r>
            <a:r>
              <a:rPr lang="zh-CN" altLang="en-US" dirty="0" smtClean="0">
                <a:latin typeface="Arial" charset="0"/>
                <a:cs typeface="Arial" charset="0"/>
              </a:rPr>
              <a:t> </a:t>
            </a:r>
            <a:r>
              <a:rPr lang="en-US" altLang="zh-CN" dirty="0">
                <a:latin typeface="Arial" charset="0"/>
                <a:cs typeface="Arial" charset="0"/>
              </a:rPr>
              <a:t>Statistic</a:t>
            </a:r>
            <a:endParaRPr lang="zh-CN" altLang="en-US" dirty="0"/>
          </a:p>
        </p:txBody>
      </p:sp>
      <p:sp>
        <p:nvSpPr>
          <p:cNvPr id="2" name="灯片编号占位符 1"/>
          <p:cNvSpPr>
            <a:spLocks noGrp="1"/>
          </p:cNvSpPr>
          <p:nvPr>
            <p:ph type="sldNum" sz="quarter" idx="4"/>
          </p:nvPr>
        </p:nvSpPr>
        <p:spPr/>
        <p:txBody>
          <a:bodyPr/>
          <a:lstStyle/>
          <a:p>
            <a:fld id="{E98FCA07-3125-49EB-99F1-64DCEC752C04}" type="slidenum">
              <a:rPr lang="en-US" smtClean="0"/>
              <a:pPr/>
              <a:t>30</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79451376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p:cNvPicPr>
            <a:picLocks noChangeAspect="1"/>
          </p:cNvPicPr>
          <p:nvPr/>
        </p:nvPicPr>
        <p:blipFill>
          <a:blip r:embed="rId2"/>
          <a:stretch>
            <a:fillRect/>
          </a:stretch>
        </p:blipFill>
        <p:spPr>
          <a:xfrm>
            <a:off x="2382131" y="4144253"/>
            <a:ext cx="7962342" cy="1766344"/>
          </a:xfrm>
          <a:prstGeom prst="rect">
            <a:avLst/>
          </a:prstGeom>
          <a:ln>
            <a:solidFill>
              <a:schemeClr val="bg1">
                <a:lumMod val="75000"/>
              </a:schemeClr>
            </a:solidFill>
          </a:ln>
        </p:spPr>
      </p:pic>
      <p:pic>
        <p:nvPicPr>
          <p:cNvPr id="20" name="图片 19"/>
          <p:cNvPicPr>
            <a:picLocks noChangeAspect="1"/>
          </p:cNvPicPr>
          <p:nvPr/>
        </p:nvPicPr>
        <p:blipFill>
          <a:blip r:embed="rId3"/>
          <a:stretch>
            <a:fillRect/>
          </a:stretch>
        </p:blipFill>
        <p:spPr>
          <a:xfrm>
            <a:off x="587375" y="1340768"/>
            <a:ext cx="10371530" cy="2321728"/>
          </a:xfrm>
          <a:prstGeom prst="rect">
            <a:avLst/>
          </a:prstGeom>
          <a:ln>
            <a:solidFill>
              <a:schemeClr val="bg1">
                <a:lumMod val="75000"/>
              </a:schemeClr>
            </a:solidFill>
          </a:ln>
        </p:spPr>
      </p:pic>
      <p:sp>
        <p:nvSpPr>
          <p:cNvPr id="7" name="椭圆 6"/>
          <p:cNvSpPr/>
          <p:nvPr/>
        </p:nvSpPr>
        <p:spPr>
          <a:xfrm>
            <a:off x="1199456" y="1941641"/>
            <a:ext cx="1818651" cy="334442"/>
          </a:xfrm>
          <a:prstGeom prst="ellipse">
            <a:avLst/>
          </a:prstGeom>
          <a:noFill/>
          <a:ln w="19050" cmpd="sng">
            <a:solidFill>
              <a:srgbClr val="FF00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latin typeface="Arial" panose="020B0604020202020204" pitchFamily="34" charset="0"/>
              <a:cs typeface="Arial" panose="020B0604020202020204" pitchFamily="34" charset="0"/>
            </a:endParaRPr>
          </a:p>
        </p:txBody>
      </p:sp>
      <p:sp>
        <p:nvSpPr>
          <p:cNvPr id="8" name="圆角矩形 7"/>
          <p:cNvSpPr/>
          <p:nvPr/>
        </p:nvSpPr>
        <p:spPr>
          <a:xfrm>
            <a:off x="2567608" y="4883435"/>
            <a:ext cx="7776865" cy="1027162"/>
          </a:xfrm>
          <a:prstGeom prst="roundRect">
            <a:avLst/>
          </a:prstGeom>
          <a:noFill/>
          <a:ln w="19050" cmpd="sng">
            <a:solidFill>
              <a:srgbClr val="FF00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latin typeface="Arial" panose="020B0604020202020204" pitchFamily="34" charset="0"/>
              <a:cs typeface="Arial" panose="020B0604020202020204" pitchFamily="34" charset="0"/>
            </a:endParaRPr>
          </a:p>
        </p:txBody>
      </p:sp>
      <p:sp>
        <p:nvSpPr>
          <p:cNvPr id="9" name="椭圆 8"/>
          <p:cNvSpPr/>
          <p:nvPr/>
        </p:nvSpPr>
        <p:spPr>
          <a:xfrm>
            <a:off x="2350741" y="4077072"/>
            <a:ext cx="1801043" cy="334442"/>
          </a:xfrm>
          <a:prstGeom prst="ellipse">
            <a:avLst/>
          </a:prstGeom>
          <a:noFill/>
          <a:ln w="19050" cmpd="sng">
            <a:solidFill>
              <a:srgbClr val="FF00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latin typeface="Arial" panose="020B0604020202020204" pitchFamily="34" charset="0"/>
              <a:cs typeface="Arial" panose="020B0604020202020204" pitchFamily="34" charset="0"/>
            </a:endParaRPr>
          </a:p>
        </p:txBody>
      </p:sp>
      <p:cxnSp>
        <p:nvCxnSpPr>
          <p:cNvPr id="3" name="直线箭头连接符 2"/>
          <p:cNvCxnSpPr/>
          <p:nvPr/>
        </p:nvCxnSpPr>
        <p:spPr>
          <a:xfrm>
            <a:off x="2483093" y="2292357"/>
            <a:ext cx="1065882" cy="1718500"/>
          </a:xfrm>
          <a:prstGeom prst="straightConnector1">
            <a:avLst/>
          </a:prstGeom>
          <a:ln>
            <a:solidFill>
              <a:srgbClr val="FF0000"/>
            </a:solidFill>
            <a:prstDash val="sysDash"/>
            <a:headEnd type="arrow"/>
            <a:tailEnd type="arrow"/>
          </a:ln>
        </p:spPr>
        <p:style>
          <a:lnRef idx="2">
            <a:schemeClr val="accent1"/>
          </a:lnRef>
          <a:fillRef idx="0">
            <a:schemeClr val="accent1"/>
          </a:fillRef>
          <a:effectRef idx="1">
            <a:schemeClr val="accent1"/>
          </a:effectRef>
          <a:fontRef idx="minor">
            <a:schemeClr val="tx1"/>
          </a:fontRef>
        </p:style>
      </p:cxnSp>
      <p:sp>
        <p:nvSpPr>
          <p:cNvPr id="11" name="文本框 10"/>
          <p:cNvSpPr txBox="1"/>
          <p:nvPr/>
        </p:nvSpPr>
        <p:spPr>
          <a:xfrm>
            <a:off x="374687" y="4144252"/>
            <a:ext cx="1896268" cy="116955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en-US" altLang="zh-CN" sz="1400" dirty="0">
                <a:latin typeface="Arial" panose="020B0604020202020204" pitchFamily="34" charset="0"/>
                <a:ea typeface="微软雅黑"/>
                <a:cs typeface="Arial" panose="020B0604020202020204" pitchFamily="34" charset="0"/>
              </a:rPr>
              <a:t>Detecting abnormal behavior based on multi-dimensional analysis of network traffic</a:t>
            </a:r>
            <a:endParaRPr kumimoji="1" lang="zh-CN" altLang="en-US" sz="1400" dirty="0">
              <a:latin typeface="Arial" panose="020B0604020202020204" pitchFamily="34" charset="0"/>
              <a:ea typeface="微软雅黑"/>
              <a:cs typeface="Arial" panose="020B0604020202020204" pitchFamily="34" charset="0"/>
            </a:endParaRPr>
          </a:p>
        </p:txBody>
      </p:sp>
      <p:sp>
        <p:nvSpPr>
          <p:cNvPr id="12" name="标题 5"/>
          <p:cNvSpPr txBox="1">
            <a:spLocks/>
          </p:cNvSpPr>
          <p:nvPr/>
        </p:nvSpPr>
        <p:spPr>
          <a:xfrm>
            <a:off x="703469" y="620688"/>
            <a:ext cx="9496987" cy="972592"/>
          </a:xfrm>
          <a:prstGeom prst="rect">
            <a:avLst/>
          </a:prstGeom>
        </p:spPr>
        <p:txBody>
          <a:bodyPr vert="horz" lIns="0" tIns="0" rIns="0" bIns="0" rtlCol="0" anchor="t">
            <a:normAutofit/>
          </a:bodyPr>
          <a:lstStyle>
            <a:lvl1pPr algn="l" defTabSz="914400" rtl="0" eaLnBrk="1" latinLnBrk="0" hangingPunct="1">
              <a:lnSpc>
                <a:spcPct val="90000"/>
              </a:lnSpc>
              <a:spcBef>
                <a:spcPct val="0"/>
              </a:spcBef>
              <a:buNone/>
              <a:defRPr sz="3200" b="1" kern="1200" spc="-100" baseline="0">
                <a:solidFill>
                  <a:srgbClr val="00307D"/>
                </a:solidFill>
                <a:latin typeface="Arial" panose="020B0604020202020204" pitchFamily="34" charset="0"/>
                <a:ea typeface="+mj-ea"/>
                <a:cs typeface="Arial" panose="020B0604020202020204" pitchFamily="34" charset="0"/>
              </a:defRPr>
            </a:lvl1pPr>
          </a:lstStyle>
          <a:p>
            <a:endParaRPr lang="zh-CN" altLang="en-US" dirty="0"/>
          </a:p>
        </p:txBody>
      </p:sp>
      <p:sp>
        <p:nvSpPr>
          <p:cNvPr id="18" name="标题 17"/>
          <p:cNvSpPr>
            <a:spLocks noGrp="1"/>
          </p:cNvSpPr>
          <p:nvPr>
            <p:ph type="title"/>
          </p:nvPr>
        </p:nvSpPr>
        <p:spPr/>
        <p:txBody>
          <a:bodyPr/>
          <a:lstStyle/>
          <a:p>
            <a:r>
              <a:rPr lang="en-US" altLang="zh-CN" dirty="0">
                <a:latin typeface="Arial" charset="0"/>
                <a:cs typeface="Arial" charset="0"/>
              </a:rPr>
              <a:t>Network</a:t>
            </a:r>
            <a:r>
              <a:rPr lang="zh-CN" altLang="en-US" dirty="0">
                <a:latin typeface="Arial" charset="0"/>
                <a:cs typeface="Arial" charset="0"/>
              </a:rPr>
              <a:t> </a:t>
            </a:r>
            <a:r>
              <a:rPr lang="en-US" altLang="zh-CN" dirty="0">
                <a:latin typeface="Arial" charset="0"/>
                <a:cs typeface="Arial" charset="0"/>
              </a:rPr>
              <a:t>Traffic</a:t>
            </a:r>
            <a:r>
              <a:rPr lang="zh-CN" altLang="en-US" dirty="0">
                <a:latin typeface="Arial" charset="0"/>
                <a:cs typeface="Arial" charset="0"/>
              </a:rPr>
              <a:t> </a:t>
            </a:r>
            <a:r>
              <a:rPr lang="en-US" altLang="zh-CN" dirty="0" smtClean="0">
                <a:latin typeface="Arial" charset="0"/>
                <a:cs typeface="Arial" charset="0"/>
              </a:rPr>
              <a:t>Tracking</a:t>
            </a:r>
            <a:endParaRPr lang="zh-CN" altLang="en-US" dirty="0"/>
          </a:p>
        </p:txBody>
      </p:sp>
      <p:sp>
        <p:nvSpPr>
          <p:cNvPr id="2" name="灯片编号占位符 1"/>
          <p:cNvSpPr>
            <a:spLocks noGrp="1"/>
          </p:cNvSpPr>
          <p:nvPr>
            <p:ph type="sldNum" sz="quarter" idx="4"/>
          </p:nvPr>
        </p:nvSpPr>
        <p:spPr/>
        <p:txBody>
          <a:bodyPr/>
          <a:lstStyle/>
          <a:p>
            <a:fld id="{E98FCA07-3125-49EB-99F1-64DCEC752C04}" type="slidenum">
              <a:rPr lang="en-US" smtClean="0"/>
              <a:pPr/>
              <a:t>31</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266751786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a:stretch>
            <a:fillRect/>
          </a:stretch>
        </p:blipFill>
        <p:spPr>
          <a:xfrm>
            <a:off x="771226" y="1171854"/>
            <a:ext cx="4780615" cy="1440820"/>
          </a:xfrm>
          <a:prstGeom prst="rect">
            <a:avLst/>
          </a:prstGeom>
          <a:ln>
            <a:solidFill>
              <a:schemeClr val="bg1">
                <a:lumMod val="75000"/>
              </a:schemeClr>
            </a:solidFill>
          </a:ln>
        </p:spPr>
      </p:pic>
      <p:grpSp>
        <p:nvGrpSpPr>
          <p:cNvPr id="4" name="组 3"/>
          <p:cNvGrpSpPr/>
          <p:nvPr/>
        </p:nvGrpSpPr>
        <p:grpSpPr>
          <a:xfrm>
            <a:off x="771226" y="4091329"/>
            <a:ext cx="2861117" cy="369332"/>
            <a:chOff x="453737" y="4144645"/>
            <a:chExt cx="2861117" cy="369332"/>
          </a:xfrm>
        </p:grpSpPr>
        <p:sp>
          <p:nvSpPr>
            <p:cNvPr id="10" name="文本框 9"/>
            <p:cNvSpPr txBox="1"/>
            <p:nvPr/>
          </p:nvSpPr>
          <p:spPr>
            <a:xfrm>
              <a:off x="832200" y="4175422"/>
              <a:ext cx="2482654" cy="307777"/>
            </a:xfrm>
            <a:prstGeom prst="rect">
              <a:avLst/>
            </a:prstGeom>
            <a:noFill/>
          </p:spPr>
          <p:txBody>
            <a:bodyPr wrap="square" rtlCol="0">
              <a:spAutoFit/>
            </a:bodyPr>
            <a:lstStyle/>
            <a:p>
              <a:r>
                <a:rPr kumimoji="1" lang="en-US" altLang="zh-CN" sz="1400" b="1" dirty="0">
                  <a:latin typeface="Arial" panose="020B0604020202020204" pitchFamily="34" charset="0"/>
                  <a:ea typeface="微软雅黑" panose="020B0503020204020204" pitchFamily="34" charset="-122"/>
                  <a:cs typeface="Arial" panose="020B0604020202020204" pitchFamily="34" charset="0"/>
                </a:rPr>
                <a:t>Select application/threat </a:t>
              </a:r>
              <a:endParaRPr kumimoji="1" lang="zh-CN" altLang="en-US" sz="1400" b="1" dirty="0">
                <a:latin typeface="Arial" panose="020B0604020202020204" pitchFamily="34" charset="0"/>
                <a:ea typeface="微软雅黑" panose="020B0503020204020204" pitchFamily="34" charset="-122"/>
                <a:cs typeface="Arial" panose="020B0604020202020204" pitchFamily="34" charset="0"/>
              </a:endParaRPr>
            </a:p>
          </p:txBody>
        </p:sp>
        <p:sp>
          <p:nvSpPr>
            <p:cNvPr id="19" name="十角星 18"/>
            <p:cNvSpPr/>
            <p:nvPr/>
          </p:nvSpPr>
          <p:spPr>
            <a:xfrm>
              <a:off x="453737" y="4144645"/>
              <a:ext cx="377535" cy="369332"/>
            </a:xfrm>
            <a:prstGeom prst="star1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latin typeface="Arial" panose="020B0604020202020204" pitchFamily="34" charset="0"/>
                  <a:cs typeface="Arial" panose="020B0604020202020204" pitchFamily="34" charset="0"/>
                </a:rPr>
                <a:t>2</a:t>
              </a:r>
              <a:endParaRPr lang="zh-CN" altLang="en-US" dirty="0">
                <a:latin typeface="Arial" panose="020B0604020202020204" pitchFamily="34" charset="0"/>
                <a:cs typeface="Arial" panose="020B0604020202020204" pitchFamily="34" charset="0"/>
              </a:endParaRPr>
            </a:p>
          </p:txBody>
        </p:sp>
      </p:grpSp>
      <p:sp>
        <p:nvSpPr>
          <p:cNvPr id="5" name="矩形 4"/>
          <p:cNvSpPr/>
          <p:nvPr/>
        </p:nvSpPr>
        <p:spPr>
          <a:xfrm>
            <a:off x="5087889" y="1139001"/>
            <a:ext cx="432048" cy="206457"/>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cxnSp>
        <p:nvCxnSpPr>
          <p:cNvPr id="16" name="直接箭头连接符 15"/>
          <p:cNvCxnSpPr/>
          <p:nvPr/>
        </p:nvCxnSpPr>
        <p:spPr>
          <a:xfrm>
            <a:off x="5324736" y="1341767"/>
            <a:ext cx="0" cy="1372625"/>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4" name="十角星 19">
            <a:extLst>
              <a:ext uri="{FF2B5EF4-FFF2-40B4-BE49-F238E27FC236}">
                <a16:creationId xmlns="" xmlns:a16="http://schemas.microsoft.com/office/drawing/2014/main" id="{1A2E9F7C-8109-1A4F-A219-35637C055577}"/>
              </a:ext>
            </a:extLst>
          </p:cNvPr>
          <p:cNvSpPr/>
          <p:nvPr/>
        </p:nvSpPr>
        <p:spPr>
          <a:xfrm>
            <a:off x="7536736" y="3705368"/>
            <a:ext cx="334698" cy="369332"/>
          </a:xfrm>
          <a:prstGeom prst="star1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latin typeface="Arial" panose="020B0604020202020204" pitchFamily="34" charset="0"/>
                <a:cs typeface="Arial" panose="020B0604020202020204" pitchFamily="34" charset="0"/>
              </a:rPr>
              <a:t>3</a:t>
            </a:r>
            <a:endParaRPr lang="zh-CN" altLang="en-US" dirty="0">
              <a:latin typeface="Arial" panose="020B0604020202020204" pitchFamily="34" charset="0"/>
              <a:cs typeface="Arial" panose="020B0604020202020204" pitchFamily="34" charset="0"/>
            </a:endParaRPr>
          </a:p>
        </p:txBody>
      </p:sp>
      <p:sp>
        <p:nvSpPr>
          <p:cNvPr id="35" name="标题 5"/>
          <p:cNvSpPr txBox="1">
            <a:spLocks/>
          </p:cNvSpPr>
          <p:nvPr/>
        </p:nvSpPr>
        <p:spPr>
          <a:xfrm>
            <a:off x="703469" y="620688"/>
            <a:ext cx="9496987" cy="972592"/>
          </a:xfrm>
          <a:prstGeom prst="rect">
            <a:avLst/>
          </a:prstGeom>
        </p:spPr>
        <p:txBody>
          <a:bodyPr vert="horz" lIns="0" tIns="0" rIns="0" bIns="0" rtlCol="0" anchor="t">
            <a:normAutofit/>
          </a:bodyPr>
          <a:lstStyle>
            <a:lvl1pPr algn="l" defTabSz="914400" rtl="0" eaLnBrk="1" latinLnBrk="0" hangingPunct="1">
              <a:lnSpc>
                <a:spcPct val="90000"/>
              </a:lnSpc>
              <a:spcBef>
                <a:spcPct val="0"/>
              </a:spcBef>
              <a:buNone/>
              <a:defRPr sz="3200" b="1" kern="1200" spc="-100" baseline="0">
                <a:solidFill>
                  <a:srgbClr val="00307D"/>
                </a:solidFill>
                <a:latin typeface="Arial" panose="020B0604020202020204" pitchFamily="34" charset="0"/>
                <a:ea typeface="+mj-ea"/>
                <a:cs typeface="Arial" panose="020B0604020202020204" pitchFamily="34" charset="0"/>
              </a:defRPr>
            </a:lvl1pPr>
          </a:lstStyle>
          <a:p>
            <a:endParaRPr lang="zh-CN" altLang="en-US" dirty="0"/>
          </a:p>
        </p:txBody>
      </p:sp>
      <p:sp>
        <p:nvSpPr>
          <p:cNvPr id="13" name="标题 12"/>
          <p:cNvSpPr>
            <a:spLocks noGrp="1"/>
          </p:cNvSpPr>
          <p:nvPr>
            <p:ph type="title"/>
          </p:nvPr>
        </p:nvSpPr>
        <p:spPr/>
        <p:txBody>
          <a:bodyPr/>
          <a:lstStyle/>
          <a:p>
            <a:r>
              <a:rPr lang="en-US" altLang="zh-CN" dirty="0">
                <a:ea typeface="微软雅黑" pitchFamily="34" charset="-122"/>
              </a:rPr>
              <a:t>Visibility</a:t>
            </a:r>
            <a:r>
              <a:rPr lang="zh-CN" altLang="en-US" dirty="0">
                <a:ea typeface="微软雅黑" pitchFamily="34" charset="-122"/>
              </a:rPr>
              <a:t>－</a:t>
            </a:r>
            <a:r>
              <a:rPr lang="en-US" altLang="zh-CN" dirty="0">
                <a:ea typeface="微软雅黑" pitchFamily="34" charset="-122"/>
              </a:rPr>
              <a:t>Accurate Depiction of </a:t>
            </a:r>
            <a:r>
              <a:rPr lang="en-US" altLang="zh-CN" dirty="0" smtClean="0">
                <a:ea typeface="微软雅黑" pitchFamily="34" charset="-122"/>
              </a:rPr>
              <a:t>Threat</a:t>
            </a:r>
            <a:endParaRPr lang="zh-CN" altLang="en-US" dirty="0"/>
          </a:p>
        </p:txBody>
      </p:sp>
      <p:pic>
        <p:nvPicPr>
          <p:cNvPr id="14" name="图片 13"/>
          <p:cNvPicPr>
            <a:picLocks noChangeAspect="1"/>
          </p:cNvPicPr>
          <p:nvPr/>
        </p:nvPicPr>
        <p:blipFill>
          <a:blip r:embed="rId4"/>
          <a:stretch>
            <a:fillRect/>
          </a:stretch>
        </p:blipFill>
        <p:spPr>
          <a:xfrm>
            <a:off x="771225" y="2714392"/>
            <a:ext cx="4780615" cy="1292353"/>
          </a:xfrm>
          <a:prstGeom prst="rect">
            <a:avLst/>
          </a:prstGeom>
          <a:ln>
            <a:solidFill>
              <a:schemeClr val="bg1">
                <a:lumMod val="75000"/>
              </a:schemeClr>
            </a:solidFill>
          </a:ln>
        </p:spPr>
      </p:pic>
      <p:sp>
        <p:nvSpPr>
          <p:cNvPr id="18" name="十角星 17"/>
          <p:cNvSpPr/>
          <p:nvPr/>
        </p:nvSpPr>
        <p:spPr>
          <a:xfrm>
            <a:off x="2711742" y="3374765"/>
            <a:ext cx="331915" cy="357579"/>
          </a:xfrm>
          <a:prstGeom prst="star1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latin typeface="Arial" panose="020B0604020202020204" pitchFamily="34" charset="0"/>
                <a:cs typeface="Arial" panose="020B0604020202020204" pitchFamily="34" charset="0"/>
              </a:rPr>
              <a:t>1</a:t>
            </a:r>
            <a:endParaRPr lang="zh-CN" altLang="en-US" dirty="0">
              <a:latin typeface="Arial" panose="020B0604020202020204" pitchFamily="34" charset="0"/>
              <a:cs typeface="Arial" panose="020B0604020202020204" pitchFamily="34" charset="0"/>
            </a:endParaRPr>
          </a:p>
        </p:txBody>
      </p:sp>
      <p:sp>
        <p:nvSpPr>
          <p:cNvPr id="6" name="下箭头 5"/>
          <p:cNvSpPr/>
          <p:nvPr/>
        </p:nvSpPr>
        <p:spPr>
          <a:xfrm>
            <a:off x="2711623" y="3759784"/>
            <a:ext cx="332151" cy="421708"/>
          </a:xfrm>
          <a:prstGeom prst="down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7" name="文本框 6"/>
          <p:cNvSpPr txBox="1"/>
          <p:nvPr/>
        </p:nvSpPr>
        <p:spPr>
          <a:xfrm>
            <a:off x="3026841" y="3371249"/>
            <a:ext cx="1613252" cy="307777"/>
          </a:xfrm>
          <a:prstGeom prst="rect">
            <a:avLst/>
          </a:prstGeom>
          <a:noFill/>
        </p:spPr>
        <p:txBody>
          <a:bodyPr wrap="square" rtlCol="0">
            <a:spAutoFit/>
          </a:bodyPr>
          <a:lstStyle/>
          <a:p>
            <a:r>
              <a:rPr kumimoji="1" lang="en-US" altLang="zh-CN" sz="1400" b="1" dirty="0">
                <a:latin typeface="Arial" panose="020B0604020202020204" pitchFamily="34" charset="0"/>
                <a:ea typeface="微软雅黑" panose="020B0503020204020204" pitchFamily="34" charset="-122"/>
                <a:cs typeface="Arial" panose="020B0604020202020204" pitchFamily="34" charset="0"/>
              </a:rPr>
              <a:t>Select view</a:t>
            </a:r>
            <a:endParaRPr kumimoji="1" lang="zh-CN" altLang="en-US" sz="1400" b="1" dirty="0">
              <a:latin typeface="Arial" panose="020B0604020202020204" pitchFamily="34" charset="0"/>
              <a:ea typeface="微软雅黑" panose="020B0503020204020204" pitchFamily="34" charset="-122"/>
              <a:cs typeface="Arial" panose="020B0604020202020204" pitchFamily="34" charset="0"/>
            </a:endParaRPr>
          </a:p>
        </p:txBody>
      </p:sp>
      <p:sp>
        <p:nvSpPr>
          <p:cNvPr id="36" name="下箭头 35"/>
          <p:cNvSpPr/>
          <p:nvPr/>
        </p:nvSpPr>
        <p:spPr>
          <a:xfrm rot="13985404">
            <a:off x="6379818" y="3832302"/>
            <a:ext cx="332151" cy="2082771"/>
          </a:xfrm>
          <a:prstGeom prst="down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pic>
        <p:nvPicPr>
          <p:cNvPr id="38" name="图片 37"/>
          <p:cNvPicPr>
            <a:picLocks noChangeAspect="1"/>
          </p:cNvPicPr>
          <p:nvPr/>
        </p:nvPicPr>
        <p:blipFill>
          <a:blip r:embed="rId5"/>
          <a:stretch>
            <a:fillRect/>
          </a:stretch>
        </p:blipFill>
        <p:spPr>
          <a:xfrm>
            <a:off x="771226" y="4568346"/>
            <a:ext cx="4748711" cy="1668966"/>
          </a:xfrm>
          <a:prstGeom prst="rect">
            <a:avLst/>
          </a:prstGeom>
          <a:ln>
            <a:solidFill>
              <a:schemeClr val="bg1">
                <a:lumMod val="75000"/>
              </a:schemeClr>
            </a:solidFill>
          </a:ln>
        </p:spPr>
      </p:pic>
      <p:pic>
        <p:nvPicPr>
          <p:cNvPr id="39" name="图片 38"/>
          <p:cNvPicPr>
            <a:picLocks noChangeAspect="1"/>
          </p:cNvPicPr>
          <p:nvPr/>
        </p:nvPicPr>
        <p:blipFill>
          <a:blip r:embed="rId3"/>
          <a:stretch>
            <a:fillRect/>
          </a:stretch>
        </p:blipFill>
        <p:spPr>
          <a:xfrm>
            <a:off x="6168008" y="1228914"/>
            <a:ext cx="5325460" cy="2329217"/>
          </a:xfrm>
          <a:prstGeom prst="rect">
            <a:avLst/>
          </a:prstGeom>
          <a:ln>
            <a:solidFill>
              <a:schemeClr val="bg1">
                <a:lumMod val="75000"/>
              </a:schemeClr>
            </a:solidFill>
          </a:ln>
        </p:spPr>
      </p:pic>
      <p:sp>
        <p:nvSpPr>
          <p:cNvPr id="40" name="文本框 39"/>
          <p:cNvSpPr txBox="1"/>
          <p:nvPr/>
        </p:nvSpPr>
        <p:spPr>
          <a:xfrm>
            <a:off x="7933826" y="3645583"/>
            <a:ext cx="2482654" cy="523220"/>
          </a:xfrm>
          <a:prstGeom prst="rect">
            <a:avLst/>
          </a:prstGeom>
          <a:noFill/>
        </p:spPr>
        <p:txBody>
          <a:bodyPr wrap="square" rtlCol="0">
            <a:spAutoFit/>
          </a:bodyPr>
          <a:lstStyle/>
          <a:p>
            <a:r>
              <a:rPr kumimoji="1" lang="en-US" altLang="zh-CN" sz="1400" b="1" dirty="0">
                <a:latin typeface="Arial" panose="020B0604020202020204" pitchFamily="34" charset="0"/>
                <a:ea typeface="微软雅黑"/>
                <a:cs typeface="Arial" panose="020B0604020202020204" pitchFamily="34" charset="0"/>
              </a:rPr>
              <a:t>Where does </a:t>
            </a:r>
            <a:r>
              <a:rPr kumimoji="1" lang="en-US" altLang="zh-CN" sz="1400" b="1" dirty="0" smtClean="0">
                <a:latin typeface="Arial" panose="020B0604020202020204" pitchFamily="34" charset="0"/>
                <a:ea typeface="微软雅黑"/>
                <a:cs typeface="Arial" panose="020B0604020202020204" pitchFamily="34" charset="0"/>
              </a:rPr>
              <a:t>the </a:t>
            </a:r>
            <a:r>
              <a:rPr kumimoji="1" lang="en-US" altLang="zh-CN" sz="1400" b="1" dirty="0">
                <a:latin typeface="Arial" panose="020B0604020202020204" pitchFamily="34" charset="0"/>
                <a:ea typeface="微软雅黑"/>
                <a:cs typeface="Arial" panose="020B0604020202020204" pitchFamily="34" charset="0"/>
              </a:rPr>
              <a:t>particular application/threat occur</a:t>
            </a:r>
            <a:endParaRPr kumimoji="1" lang="zh-CN" altLang="en-US" sz="1400" b="1" dirty="0">
              <a:latin typeface="Arial" panose="020B0604020202020204" pitchFamily="34" charset="0"/>
              <a:ea typeface="微软雅黑" panose="020B0503020204020204" pitchFamily="34" charset="-122"/>
              <a:cs typeface="Arial" panose="020B0604020202020204" pitchFamily="34" charset="0"/>
            </a:endParaRPr>
          </a:p>
        </p:txBody>
      </p:sp>
      <p:sp>
        <p:nvSpPr>
          <p:cNvPr id="43" name="椭圆 42"/>
          <p:cNvSpPr/>
          <p:nvPr/>
        </p:nvSpPr>
        <p:spPr>
          <a:xfrm>
            <a:off x="8112224" y="2004610"/>
            <a:ext cx="134938" cy="149225"/>
          </a:xfrm>
          <a:prstGeom prst="ellipse">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kumimoji="1" lang="zh-CN" altLang="en-US" dirty="0">
              <a:latin typeface=""/>
              <a:ea typeface="思源黑体 CN Normal" panose="020B0400000000000000" pitchFamily="34" charset="-122"/>
              <a:sym typeface=""/>
            </a:endParaRPr>
          </a:p>
        </p:txBody>
      </p:sp>
      <p:sp>
        <p:nvSpPr>
          <p:cNvPr id="44" name="椭圆 43"/>
          <p:cNvSpPr/>
          <p:nvPr/>
        </p:nvSpPr>
        <p:spPr>
          <a:xfrm>
            <a:off x="9107684" y="2201506"/>
            <a:ext cx="134938" cy="149225"/>
          </a:xfrm>
          <a:prstGeom prst="ellipse">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kumimoji="1" lang="zh-CN" altLang="en-US" dirty="0">
              <a:latin typeface=""/>
              <a:ea typeface="思源黑体 CN Normal" panose="020B0400000000000000" pitchFamily="34" charset="-122"/>
              <a:sym typeface=""/>
            </a:endParaRPr>
          </a:p>
        </p:txBody>
      </p:sp>
      <p:sp>
        <p:nvSpPr>
          <p:cNvPr id="45" name="椭圆 44"/>
          <p:cNvSpPr/>
          <p:nvPr/>
        </p:nvSpPr>
        <p:spPr>
          <a:xfrm>
            <a:off x="8688288" y="2463449"/>
            <a:ext cx="134938" cy="149225"/>
          </a:xfrm>
          <a:prstGeom prst="ellipse">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kumimoji="1" lang="zh-CN" altLang="en-US" dirty="0">
              <a:latin typeface=""/>
              <a:ea typeface="思源黑体 CN Normal" panose="020B0400000000000000" pitchFamily="34" charset="-122"/>
              <a:sym typeface=""/>
            </a:endParaRPr>
          </a:p>
        </p:txBody>
      </p:sp>
      <p:sp>
        <p:nvSpPr>
          <p:cNvPr id="2" name="灯片编号占位符 1"/>
          <p:cNvSpPr>
            <a:spLocks noGrp="1"/>
          </p:cNvSpPr>
          <p:nvPr>
            <p:ph type="sldNum" sz="quarter" idx="4"/>
          </p:nvPr>
        </p:nvSpPr>
        <p:spPr/>
        <p:txBody>
          <a:bodyPr/>
          <a:lstStyle/>
          <a:p>
            <a:fld id="{E98FCA07-3125-49EB-99F1-64DCEC752C04}" type="slidenum">
              <a:rPr lang="en-US" smtClean="0"/>
              <a:pPr/>
              <a:t>32</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407699344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3"/>
          <a:stretch>
            <a:fillRect/>
          </a:stretch>
        </p:blipFill>
        <p:spPr>
          <a:xfrm>
            <a:off x="3170188" y="2225633"/>
            <a:ext cx="5443820" cy="3416873"/>
          </a:xfrm>
          <a:prstGeom prst="rect">
            <a:avLst/>
          </a:prstGeom>
          <a:ln>
            <a:solidFill>
              <a:schemeClr val="bg1">
                <a:lumMod val="75000"/>
              </a:schemeClr>
            </a:solidFill>
          </a:ln>
        </p:spPr>
      </p:pic>
      <p:sp>
        <p:nvSpPr>
          <p:cNvPr id="13" name="圆角矩形 8">
            <a:extLst>
              <a:ext uri="{FF2B5EF4-FFF2-40B4-BE49-F238E27FC236}">
                <a16:creationId xmlns="" xmlns:a16="http://schemas.microsoft.com/office/drawing/2014/main" id="{CC7CB322-0655-1645-BD38-7DC0B1876803}"/>
              </a:ext>
            </a:extLst>
          </p:cNvPr>
          <p:cNvSpPr/>
          <p:nvPr/>
        </p:nvSpPr>
        <p:spPr>
          <a:xfrm>
            <a:off x="8112224" y="2445276"/>
            <a:ext cx="253094" cy="154303"/>
          </a:xfrm>
          <a:prstGeom prst="round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14" name="圆角矩形标注 5">
            <a:extLst>
              <a:ext uri="{FF2B5EF4-FFF2-40B4-BE49-F238E27FC236}">
                <a16:creationId xmlns="" xmlns:a16="http://schemas.microsoft.com/office/drawing/2014/main" id="{BF1E46BB-923E-8E48-8ADE-A50CA4737AA8}"/>
              </a:ext>
            </a:extLst>
          </p:cNvPr>
          <p:cNvSpPr/>
          <p:nvPr/>
        </p:nvSpPr>
        <p:spPr>
          <a:xfrm rot="5400000">
            <a:off x="9441163" y="1949173"/>
            <a:ext cx="1330235" cy="2487165"/>
          </a:xfrm>
          <a:prstGeom prst="wedgeRoundRectCallout">
            <a:avLst>
              <a:gd name="adj1" fmla="val -44418"/>
              <a:gd name="adj2" fmla="val 66414"/>
              <a:gd name="adj3" fmla="val 16667"/>
            </a:avLst>
          </a:prstGeom>
          <a:no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15" name="文本框 9">
            <a:extLst>
              <a:ext uri="{FF2B5EF4-FFF2-40B4-BE49-F238E27FC236}">
                <a16:creationId xmlns="" xmlns:a16="http://schemas.microsoft.com/office/drawing/2014/main" id="{57B07EA2-70FF-FA48-AC98-6605A29ACA4E}"/>
              </a:ext>
            </a:extLst>
          </p:cNvPr>
          <p:cNvSpPr txBox="1"/>
          <p:nvPr/>
        </p:nvSpPr>
        <p:spPr>
          <a:xfrm>
            <a:off x="8862698" y="2599579"/>
            <a:ext cx="2487165" cy="1200329"/>
          </a:xfrm>
          <a:prstGeom prst="rect">
            <a:avLst/>
          </a:prstGeom>
          <a:noFill/>
        </p:spPr>
        <p:txBody>
          <a:bodyPr wrap="square" rtlCol="0">
            <a:spAutoFit/>
          </a:bodyPr>
          <a:lstStyle/>
          <a:p>
            <a:r>
              <a:rPr lang="en-US" altLang="zh-CN" sz="1200" dirty="0">
                <a:solidFill>
                  <a:srgbClr val="00B050"/>
                </a:solidFill>
                <a:latin typeface="Arial" panose="020B0604020202020204" pitchFamily="34" charset="0"/>
                <a:cs typeface="Arial" panose="020B0604020202020204" pitchFamily="34" charset="0"/>
              </a:rPr>
              <a:t>Green column: </a:t>
            </a:r>
            <a:r>
              <a:rPr lang="en-US" altLang="zh-CN" sz="1200" dirty="0">
                <a:latin typeface="Arial" panose="020B0604020202020204" pitchFamily="34" charset="0"/>
                <a:cs typeface="Arial" panose="020B0604020202020204" pitchFamily="34" charset="0"/>
              </a:rPr>
              <a:t>virtual machine / service / network is normal</a:t>
            </a:r>
          </a:p>
          <a:p>
            <a:r>
              <a:rPr lang="en-US" altLang="zh-CN" sz="1200" dirty="0">
                <a:solidFill>
                  <a:srgbClr val="FF0000"/>
                </a:solidFill>
                <a:latin typeface="Arial" panose="020B0604020202020204" pitchFamily="34" charset="0"/>
                <a:cs typeface="Arial" panose="020B0604020202020204" pitchFamily="34" charset="0"/>
              </a:rPr>
              <a:t>Red column: </a:t>
            </a:r>
            <a:r>
              <a:rPr lang="en-US" altLang="zh-CN" sz="1200" dirty="0">
                <a:latin typeface="Arial" panose="020B0604020202020204" pitchFamily="34" charset="0"/>
                <a:cs typeface="Arial" panose="020B0604020202020204" pitchFamily="34" charset="0"/>
              </a:rPr>
              <a:t>The performance of a certain business exceeds the set threshold within that time range.</a:t>
            </a:r>
            <a:endParaRPr lang="en-US" altLang="zh-CN" sz="1000" dirty="0">
              <a:latin typeface="Arial" panose="020B0604020202020204" pitchFamily="34" charset="0"/>
              <a:cs typeface="Arial" panose="020B0604020202020204" pitchFamily="34" charset="0"/>
            </a:endParaRPr>
          </a:p>
        </p:txBody>
      </p:sp>
      <p:sp>
        <p:nvSpPr>
          <p:cNvPr id="16" name="圆角矩形 7">
            <a:extLst>
              <a:ext uri="{FF2B5EF4-FFF2-40B4-BE49-F238E27FC236}">
                <a16:creationId xmlns="" xmlns:a16="http://schemas.microsoft.com/office/drawing/2014/main" id="{9813E204-FB61-BA4E-AE53-34E8B2E6183D}"/>
              </a:ext>
            </a:extLst>
          </p:cNvPr>
          <p:cNvSpPr/>
          <p:nvPr/>
        </p:nvSpPr>
        <p:spPr>
          <a:xfrm>
            <a:off x="3231519" y="2299435"/>
            <a:ext cx="2072393" cy="145841"/>
          </a:xfrm>
          <a:prstGeom prst="round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17" name="文本框 3">
            <a:extLst>
              <a:ext uri="{FF2B5EF4-FFF2-40B4-BE49-F238E27FC236}">
                <a16:creationId xmlns="" xmlns:a16="http://schemas.microsoft.com/office/drawing/2014/main" id="{6BCFE67F-CEF5-3640-880D-E34F5A496AB2}"/>
              </a:ext>
            </a:extLst>
          </p:cNvPr>
          <p:cNvSpPr txBox="1"/>
          <p:nvPr/>
        </p:nvSpPr>
        <p:spPr>
          <a:xfrm>
            <a:off x="8862698" y="4775123"/>
            <a:ext cx="2487165" cy="830997"/>
          </a:xfrm>
          <a:prstGeom prst="rect">
            <a:avLst/>
          </a:prstGeom>
          <a:noFill/>
        </p:spPr>
        <p:txBody>
          <a:bodyPr wrap="square" rtlCol="0">
            <a:spAutoFit/>
          </a:bodyPr>
          <a:lstStyle/>
          <a:p>
            <a:r>
              <a:rPr lang="en-US" altLang="zh-CN" sz="1200" dirty="0">
                <a:latin typeface="Arial" panose="020B0604020202020204" pitchFamily="34" charset="0"/>
                <a:cs typeface="Arial" panose="020B0604020202020204" pitchFamily="34" charset="0"/>
              </a:rPr>
              <a:t>Note: Upon modifying the monitoring threshold, the alarm information in the historical data will not be updated.</a:t>
            </a:r>
            <a:endParaRPr lang="zh-CN" altLang="en-US" sz="1200" dirty="0">
              <a:latin typeface="Arial" panose="020B0604020202020204" pitchFamily="34" charset="0"/>
              <a:cs typeface="Arial" panose="020B0604020202020204" pitchFamily="34" charset="0"/>
            </a:endParaRPr>
          </a:p>
        </p:txBody>
      </p:sp>
      <p:sp>
        <p:nvSpPr>
          <p:cNvPr id="18" name="圆角矩形标注 5">
            <a:extLst>
              <a:ext uri="{FF2B5EF4-FFF2-40B4-BE49-F238E27FC236}">
                <a16:creationId xmlns="" xmlns:a16="http://schemas.microsoft.com/office/drawing/2014/main" id="{F7579866-2F4B-9545-B085-25171BC5D07D}"/>
              </a:ext>
            </a:extLst>
          </p:cNvPr>
          <p:cNvSpPr/>
          <p:nvPr/>
        </p:nvSpPr>
        <p:spPr>
          <a:xfrm>
            <a:off x="706251" y="2299435"/>
            <a:ext cx="2106169" cy="926729"/>
          </a:xfrm>
          <a:prstGeom prst="wedgeRoundRectCallout">
            <a:avLst>
              <a:gd name="adj1" fmla="val 71481"/>
              <a:gd name="adj2" fmla="val -40522"/>
              <a:gd name="adj3" fmla="val 16667"/>
            </a:avLst>
          </a:prstGeom>
          <a:no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solidFill>
                  <a:schemeClr val="tx1"/>
                </a:solidFill>
                <a:latin typeface="Arial" panose="020B0604020202020204" pitchFamily="34" charset="0"/>
                <a:cs typeface="Arial" panose="020B0604020202020204" pitchFamily="34" charset="0"/>
              </a:rPr>
              <a:t>view monitoring data during the past hour/day/week/month period</a:t>
            </a:r>
            <a:endParaRPr lang="zh-CN" altLang="en-US" sz="1200" dirty="0">
              <a:solidFill>
                <a:schemeClr val="tx1"/>
              </a:solidFill>
              <a:latin typeface="Arial" panose="020B0604020202020204" pitchFamily="34" charset="0"/>
              <a:cs typeface="Arial" panose="020B0604020202020204" pitchFamily="34" charset="0"/>
            </a:endParaRPr>
          </a:p>
        </p:txBody>
      </p:sp>
      <p:sp>
        <p:nvSpPr>
          <p:cNvPr id="19" name="圆角矩形标注 5">
            <a:extLst>
              <a:ext uri="{FF2B5EF4-FFF2-40B4-BE49-F238E27FC236}">
                <a16:creationId xmlns="" xmlns:a16="http://schemas.microsoft.com/office/drawing/2014/main" id="{0E964AF0-8D47-F74B-B423-6B6C4F44BA6E}"/>
              </a:ext>
            </a:extLst>
          </p:cNvPr>
          <p:cNvSpPr/>
          <p:nvPr/>
        </p:nvSpPr>
        <p:spPr>
          <a:xfrm>
            <a:off x="706251" y="3281763"/>
            <a:ext cx="2106169" cy="926729"/>
          </a:xfrm>
          <a:prstGeom prst="wedgeRoundRectCallout">
            <a:avLst>
              <a:gd name="adj1" fmla="val 36155"/>
              <a:gd name="adj2" fmla="val 5018"/>
              <a:gd name="adj3" fmla="val 16667"/>
            </a:avLst>
          </a:prstGeom>
          <a:no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solidFill>
                  <a:schemeClr val="tx1"/>
                </a:solidFill>
                <a:latin typeface="Arial" panose="020B0604020202020204" pitchFamily="34" charset="0"/>
                <a:cs typeface="Arial" panose="020B0604020202020204" pitchFamily="34" charset="0"/>
              </a:rPr>
              <a:t>The time interval can be 1 minute / 1 hour / 4 hours / 12 hours according to the selected monitoring period</a:t>
            </a:r>
          </a:p>
        </p:txBody>
      </p:sp>
      <p:sp>
        <p:nvSpPr>
          <p:cNvPr id="7" name="标题 6"/>
          <p:cNvSpPr>
            <a:spLocks noGrp="1"/>
          </p:cNvSpPr>
          <p:nvPr>
            <p:ph type="title"/>
          </p:nvPr>
        </p:nvSpPr>
        <p:spPr/>
        <p:txBody>
          <a:bodyPr/>
          <a:lstStyle/>
          <a:p>
            <a:r>
              <a:rPr lang="en-US" altLang="zh-CN" dirty="0">
                <a:ea typeface="微软雅黑" pitchFamily="34" charset="-122"/>
              </a:rPr>
              <a:t>Service</a:t>
            </a:r>
            <a:r>
              <a:rPr lang="zh-CN" altLang="en-US" dirty="0">
                <a:ea typeface="微软雅黑" pitchFamily="34" charset="-122"/>
              </a:rPr>
              <a:t> </a:t>
            </a:r>
            <a:r>
              <a:rPr lang="en-US" altLang="zh-CN" dirty="0">
                <a:ea typeface="微软雅黑" pitchFamily="34" charset="-122"/>
              </a:rPr>
              <a:t>Performance</a:t>
            </a:r>
            <a:r>
              <a:rPr lang="zh-CN" altLang="en-US" dirty="0">
                <a:ea typeface="微软雅黑" pitchFamily="34" charset="-122"/>
              </a:rPr>
              <a:t> </a:t>
            </a:r>
            <a:r>
              <a:rPr lang="en-US" altLang="zh-CN" dirty="0">
                <a:ea typeface="微软雅黑" pitchFamily="34" charset="-122"/>
              </a:rPr>
              <a:t>Monitor</a:t>
            </a:r>
            <a:r>
              <a:rPr lang="zh-CN" altLang="en-US" dirty="0">
                <a:ea typeface="微软雅黑" pitchFamily="34" charset="-122"/>
              </a:rPr>
              <a:t> </a:t>
            </a:r>
            <a:r>
              <a:rPr lang="en-US" altLang="zh-CN" dirty="0">
                <a:ea typeface="微软雅黑" pitchFamily="34" charset="-122"/>
              </a:rPr>
              <a:t>(SPM)</a:t>
            </a:r>
            <a:r>
              <a:rPr lang="zh-CN" altLang="en-US" dirty="0">
                <a:ea typeface="微软雅黑" pitchFamily="34" charset="-122"/>
              </a:rPr>
              <a:t> </a:t>
            </a:r>
            <a:r>
              <a:rPr lang="en-US" altLang="zh-CN" dirty="0">
                <a:ea typeface="微软雅黑" pitchFamily="34" charset="-122"/>
              </a:rPr>
              <a:t>-</a:t>
            </a:r>
            <a:r>
              <a:rPr lang="zh-CN" altLang="en-US" dirty="0">
                <a:ea typeface="微软雅黑" pitchFamily="34" charset="-122"/>
              </a:rPr>
              <a:t> </a:t>
            </a:r>
            <a:r>
              <a:rPr lang="en-US" altLang="zh-CN" dirty="0" smtClean="0">
                <a:ea typeface="微软雅黑" pitchFamily="34" charset="-122"/>
              </a:rPr>
              <a:t>Overview</a:t>
            </a:r>
            <a:endParaRPr lang="zh-CN" altLang="en-US" dirty="0"/>
          </a:p>
        </p:txBody>
      </p:sp>
      <p:sp>
        <p:nvSpPr>
          <p:cNvPr id="2" name="灯片编号占位符 1"/>
          <p:cNvSpPr>
            <a:spLocks noGrp="1"/>
          </p:cNvSpPr>
          <p:nvPr>
            <p:ph type="sldNum" sz="quarter" idx="4"/>
          </p:nvPr>
        </p:nvSpPr>
        <p:spPr/>
        <p:txBody>
          <a:bodyPr/>
          <a:lstStyle/>
          <a:p>
            <a:fld id="{E98FCA07-3125-49EB-99F1-64DCEC752C04}" type="slidenum">
              <a:rPr lang="en-US" smtClean="0"/>
              <a:pPr/>
              <a:t>33</a:t>
            </a:fld>
            <a:endParaRPr lang="en-US" sz="1152" b="0" spc="0" baseline="0" dirty="0">
              <a:solidFill>
                <a:srgbClr val="000000"/>
              </a:solidFill>
              <a:latin typeface="Arial"/>
              <a:cs typeface="Arial"/>
              <a:rtl val="0"/>
            </a:endParaRPr>
          </a:p>
        </p:txBody>
      </p:sp>
      <p:sp>
        <p:nvSpPr>
          <p:cNvPr id="20" name="圆角矩形 19"/>
          <p:cNvSpPr/>
          <p:nvPr/>
        </p:nvSpPr>
        <p:spPr>
          <a:xfrm>
            <a:off x="725397" y="1412776"/>
            <a:ext cx="10624466" cy="517744"/>
          </a:xfrm>
          <a:prstGeom prst="roundRect">
            <a:avLst/>
          </a:prstGeom>
          <a:solidFill>
            <a:srgbClr val="00307D"/>
          </a:solidFill>
          <a:ln>
            <a:solidFill>
              <a:srgbClr val="00307D"/>
            </a:solidFill>
          </a:ln>
        </p:spPr>
        <p:style>
          <a:lnRef idx="1">
            <a:schemeClr val="accent6"/>
          </a:lnRef>
          <a:fillRef idx="3">
            <a:schemeClr val="accent6"/>
          </a:fillRef>
          <a:effectRef idx="2">
            <a:schemeClr val="accent6"/>
          </a:effectRef>
          <a:fontRef idx="minor">
            <a:schemeClr val="lt1"/>
          </a:fontRef>
        </p:style>
        <p:txBody>
          <a:bodyPr rtlCol="0" anchor="ctr"/>
          <a:lstStyle/>
          <a:p>
            <a:pPr>
              <a:lnSpc>
                <a:spcPct val="120000"/>
              </a:lnSpc>
            </a:pPr>
            <a:r>
              <a:rPr lang="en-US" altLang="zh-CN" sz="1500" b="1" dirty="0" smtClean="0">
                <a:solidFill>
                  <a:schemeClr val="bg1"/>
                </a:solidFill>
                <a:latin typeface="Arial" panose="020B0604020202020204" pitchFamily="34" charset="0"/>
                <a:ea typeface="微软雅黑" panose="020B0503020204020204" pitchFamily="34" charset="-122"/>
                <a:cs typeface="Arial" panose="020B0604020202020204" pitchFamily="34" charset="0"/>
              </a:rPr>
              <a:t>Displays the performance data of virtual machines, services, and networks in the service group </a:t>
            </a:r>
            <a:r>
              <a:rPr lang="en-US" altLang="zh-CN" sz="1500" b="1" dirty="0">
                <a:solidFill>
                  <a:schemeClr val="bg1"/>
                </a:solidFill>
                <a:latin typeface="Arial" panose="020B0604020202020204" pitchFamily="34" charset="0"/>
                <a:ea typeface="微软雅黑" panose="020B0503020204020204" pitchFamily="34" charset="-122"/>
                <a:cs typeface="Arial" panose="020B0604020202020204" pitchFamily="34" charset="0"/>
              </a:rPr>
              <a:t>synchronized from the group management function.</a:t>
            </a:r>
            <a:endParaRPr lang="en-US" altLang="zh-CN" sz="1500" b="1" dirty="0">
              <a:solidFill>
                <a:schemeClr val="bg1"/>
              </a:solidFill>
              <a:latin typeface="Arial" panose="020B0604020202020204" pitchFamily="34" charset="0"/>
              <a:ea typeface="Microsoft YaHei" pitchFamily="34" charset="-122"/>
              <a:cs typeface="Arial" panose="020B0604020202020204" pitchFamily="34" charset="0"/>
            </a:endParaRPr>
          </a:p>
        </p:txBody>
      </p:sp>
    </p:spTree>
    <p:extLst>
      <p:ext uri="{BB962C8B-B14F-4D97-AF65-F5344CB8AC3E}">
        <p14:creationId xmlns:p14="http://schemas.microsoft.com/office/powerpoint/2010/main" val="116060997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3"/>
          <a:stretch>
            <a:fillRect/>
          </a:stretch>
        </p:blipFill>
        <p:spPr>
          <a:xfrm>
            <a:off x="1684868" y="1892968"/>
            <a:ext cx="8556104" cy="4128320"/>
          </a:xfrm>
          <a:prstGeom prst="rect">
            <a:avLst/>
          </a:prstGeom>
          <a:ln>
            <a:noFill/>
          </a:ln>
          <a:effectLst>
            <a:outerShdw blurRad="292100" dist="139700" dir="2700000" algn="tl" rotWithShape="0">
              <a:srgbClr val="333333">
                <a:alpha val="65000"/>
              </a:srgbClr>
            </a:outerShdw>
          </a:effectLst>
        </p:spPr>
      </p:pic>
      <p:sp>
        <p:nvSpPr>
          <p:cNvPr id="22" name="圆角矩形 25">
            <a:extLst>
              <a:ext uri="{FF2B5EF4-FFF2-40B4-BE49-F238E27FC236}">
                <a16:creationId xmlns="" xmlns:a16="http://schemas.microsoft.com/office/drawing/2014/main" id="{35AA5B03-0615-E240-84BA-5E59C072B6FF}"/>
              </a:ext>
            </a:extLst>
          </p:cNvPr>
          <p:cNvSpPr/>
          <p:nvPr/>
        </p:nvSpPr>
        <p:spPr>
          <a:xfrm>
            <a:off x="6384032" y="2613048"/>
            <a:ext cx="3024336" cy="360040"/>
          </a:xfrm>
          <a:prstGeom prst="round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圆角矩形 25">
            <a:extLst>
              <a:ext uri="{FF2B5EF4-FFF2-40B4-BE49-F238E27FC236}">
                <a16:creationId xmlns="" xmlns:a16="http://schemas.microsoft.com/office/drawing/2014/main" id="{B868C7C1-3CED-3241-A387-089A6CD972EE}"/>
              </a:ext>
            </a:extLst>
          </p:cNvPr>
          <p:cNvSpPr/>
          <p:nvPr/>
        </p:nvSpPr>
        <p:spPr>
          <a:xfrm>
            <a:off x="5422860" y="4557264"/>
            <a:ext cx="1080120" cy="576064"/>
          </a:xfrm>
          <a:prstGeom prst="round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圆角矩形标注 5">
            <a:extLst>
              <a:ext uri="{FF2B5EF4-FFF2-40B4-BE49-F238E27FC236}">
                <a16:creationId xmlns="" xmlns:a16="http://schemas.microsoft.com/office/drawing/2014/main" id="{AE833D0C-7CC8-6748-A4BA-761748FF7D63}"/>
              </a:ext>
            </a:extLst>
          </p:cNvPr>
          <p:cNvSpPr/>
          <p:nvPr/>
        </p:nvSpPr>
        <p:spPr>
          <a:xfrm>
            <a:off x="1559496" y="4388096"/>
            <a:ext cx="1944216" cy="914400"/>
          </a:xfrm>
          <a:prstGeom prst="wedgeRoundRectCallout">
            <a:avLst>
              <a:gd name="adj1" fmla="val 141848"/>
              <a:gd name="adj2" fmla="val -3107"/>
              <a:gd name="adj3" fmla="val 16667"/>
            </a:avLst>
          </a:prstGeom>
          <a:no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solidFill>
                  <a:schemeClr val="tx1"/>
                </a:solidFill>
              </a:rPr>
              <a:t>Support</a:t>
            </a:r>
            <a:r>
              <a:rPr lang="zh-CN" altLang="en-US" sz="1200" dirty="0">
                <a:solidFill>
                  <a:schemeClr val="tx1"/>
                </a:solidFill>
              </a:rPr>
              <a:t> </a:t>
            </a:r>
            <a:r>
              <a:rPr lang="en-US" altLang="zh-CN" sz="1200" dirty="0">
                <a:solidFill>
                  <a:schemeClr val="tx1"/>
                </a:solidFill>
              </a:rPr>
              <a:t>manual</a:t>
            </a:r>
            <a:r>
              <a:rPr lang="zh-CN" altLang="en-US" sz="1200" dirty="0">
                <a:solidFill>
                  <a:schemeClr val="tx1"/>
                </a:solidFill>
              </a:rPr>
              <a:t> </a:t>
            </a:r>
            <a:r>
              <a:rPr lang="en-US" altLang="zh-CN" sz="1200" dirty="0">
                <a:solidFill>
                  <a:schemeClr val="tx1"/>
                </a:solidFill>
              </a:rPr>
              <a:t>setting</a:t>
            </a:r>
            <a:r>
              <a:rPr lang="zh-CN" altLang="en-US" sz="1200" dirty="0">
                <a:solidFill>
                  <a:schemeClr val="tx1"/>
                </a:solidFill>
              </a:rPr>
              <a:t> </a:t>
            </a:r>
            <a:r>
              <a:rPr lang="en-US" altLang="zh-CN" sz="1200" dirty="0">
                <a:solidFill>
                  <a:schemeClr val="tx1"/>
                </a:solidFill>
              </a:rPr>
              <a:t>for</a:t>
            </a:r>
            <a:r>
              <a:rPr lang="zh-CN" altLang="en-US" sz="1200" dirty="0">
                <a:solidFill>
                  <a:schemeClr val="tx1"/>
                </a:solidFill>
              </a:rPr>
              <a:t> </a:t>
            </a:r>
            <a:r>
              <a:rPr lang="en-US" altLang="zh-CN" sz="1200" dirty="0">
                <a:solidFill>
                  <a:schemeClr val="tx1"/>
                </a:solidFill>
              </a:rPr>
              <a:t>“Unmonitored</a:t>
            </a:r>
            <a:r>
              <a:rPr lang="en-US" altLang="zh-CN" sz="1200" dirty="0" smtClean="0">
                <a:solidFill>
                  <a:schemeClr val="tx1"/>
                </a:solidFill>
              </a:rPr>
              <a:t>”; </a:t>
            </a:r>
            <a:endParaRPr lang="en-US" altLang="zh-CN" sz="1200" dirty="0">
              <a:solidFill>
                <a:schemeClr val="tx1"/>
              </a:solidFill>
            </a:endParaRPr>
          </a:p>
          <a:p>
            <a:pPr algn="ctr"/>
            <a:r>
              <a:rPr lang="en-US" altLang="zh-CN" sz="1200" dirty="0">
                <a:solidFill>
                  <a:schemeClr val="tx1"/>
                </a:solidFill>
              </a:rPr>
              <a:t>Support</a:t>
            </a:r>
            <a:r>
              <a:rPr lang="zh-CN" altLang="en-US" sz="1200" dirty="0">
                <a:solidFill>
                  <a:schemeClr val="tx1"/>
                </a:solidFill>
              </a:rPr>
              <a:t> </a:t>
            </a:r>
            <a:r>
              <a:rPr lang="en-US" altLang="zh-CN" sz="1200" dirty="0">
                <a:solidFill>
                  <a:schemeClr val="tx1"/>
                </a:solidFill>
              </a:rPr>
              <a:t>manually</a:t>
            </a:r>
            <a:r>
              <a:rPr lang="zh-CN" altLang="en-US" sz="1200" dirty="0">
                <a:solidFill>
                  <a:schemeClr val="tx1"/>
                </a:solidFill>
              </a:rPr>
              <a:t> </a:t>
            </a:r>
            <a:r>
              <a:rPr lang="en-US" altLang="zh-CN" sz="1200" dirty="0" smtClean="0">
                <a:solidFill>
                  <a:schemeClr val="tx1"/>
                </a:solidFill>
              </a:rPr>
              <a:t>“Add</a:t>
            </a:r>
            <a:r>
              <a:rPr lang="zh-CN" altLang="en-US" sz="1200" dirty="0" smtClean="0">
                <a:solidFill>
                  <a:schemeClr val="tx1"/>
                </a:solidFill>
              </a:rPr>
              <a:t> </a:t>
            </a:r>
            <a:r>
              <a:rPr lang="en-US" altLang="zh-CN" sz="1200" dirty="0">
                <a:solidFill>
                  <a:schemeClr val="tx1"/>
                </a:solidFill>
              </a:rPr>
              <a:t>Service</a:t>
            </a:r>
            <a:r>
              <a:rPr lang="zh-CN" altLang="en-US" sz="1200" dirty="0">
                <a:solidFill>
                  <a:schemeClr val="tx1"/>
                </a:solidFill>
              </a:rPr>
              <a:t> </a:t>
            </a:r>
            <a:r>
              <a:rPr lang="en-US" altLang="zh-CN" sz="1200" dirty="0" smtClean="0">
                <a:solidFill>
                  <a:schemeClr val="tx1"/>
                </a:solidFill>
              </a:rPr>
              <a:t>Dependence”</a:t>
            </a:r>
            <a:endParaRPr lang="zh-CN" altLang="en-US" sz="1200" dirty="0">
              <a:solidFill>
                <a:schemeClr val="tx1"/>
              </a:solidFill>
            </a:endParaRPr>
          </a:p>
        </p:txBody>
      </p:sp>
      <p:sp>
        <p:nvSpPr>
          <p:cNvPr id="4" name="标题 3"/>
          <p:cNvSpPr>
            <a:spLocks noGrp="1"/>
          </p:cNvSpPr>
          <p:nvPr>
            <p:ph type="title"/>
          </p:nvPr>
        </p:nvSpPr>
        <p:spPr/>
        <p:txBody>
          <a:bodyPr/>
          <a:lstStyle/>
          <a:p>
            <a:r>
              <a:rPr lang="en-US" altLang="zh-CN" dirty="0">
                <a:ea typeface="微软雅黑" pitchFamily="34" charset="-122"/>
              </a:rPr>
              <a:t>Service</a:t>
            </a:r>
            <a:r>
              <a:rPr lang="zh-CN" altLang="en-US" dirty="0">
                <a:ea typeface="微软雅黑" pitchFamily="34" charset="-122"/>
              </a:rPr>
              <a:t> </a:t>
            </a:r>
            <a:r>
              <a:rPr lang="en-US" altLang="zh-CN" dirty="0">
                <a:ea typeface="微软雅黑" pitchFamily="34" charset="-122"/>
              </a:rPr>
              <a:t>Performance</a:t>
            </a:r>
            <a:r>
              <a:rPr lang="zh-CN" altLang="en-US" dirty="0">
                <a:ea typeface="微软雅黑" pitchFamily="34" charset="-122"/>
              </a:rPr>
              <a:t> </a:t>
            </a:r>
            <a:r>
              <a:rPr lang="en-US" altLang="zh-CN" dirty="0">
                <a:ea typeface="微软雅黑" pitchFamily="34" charset="-122"/>
              </a:rPr>
              <a:t>Monitor</a:t>
            </a:r>
            <a:r>
              <a:rPr lang="zh-CN" altLang="en-US" dirty="0">
                <a:ea typeface="微软雅黑" pitchFamily="34" charset="-122"/>
              </a:rPr>
              <a:t> </a:t>
            </a:r>
            <a:r>
              <a:rPr lang="en-US" altLang="zh-CN" dirty="0">
                <a:ea typeface="微软雅黑" pitchFamily="34" charset="-122"/>
              </a:rPr>
              <a:t>(SPM)</a:t>
            </a:r>
            <a:r>
              <a:rPr lang="zh-CN" altLang="en-US" dirty="0">
                <a:ea typeface="微软雅黑" pitchFamily="34" charset="-122"/>
              </a:rPr>
              <a:t> </a:t>
            </a:r>
            <a:r>
              <a:rPr lang="en-US" altLang="zh-CN" dirty="0">
                <a:ea typeface="微软雅黑" pitchFamily="34" charset="-122"/>
              </a:rPr>
              <a:t>-</a:t>
            </a:r>
            <a:r>
              <a:rPr lang="zh-CN" altLang="en-US" dirty="0">
                <a:ea typeface="微软雅黑" pitchFamily="34" charset="-122"/>
              </a:rPr>
              <a:t> </a:t>
            </a:r>
            <a:r>
              <a:rPr lang="en-US" altLang="zh-CN" dirty="0" smtClean="0">
                <a:ea typeface="微软雅黑" pitchFamily="34" charset="-122"/>
              </a:rPr>
              <a:t>Details</a:t>
            </a:r>
            <a:endParaRPr lang="zh-CN" altLang="en-US" dirty="0"/>
          </a:p>
        </p:txBody>
      </p:sp>
      <p:sp>
        <p:nvSpPr>
          <p:cNvPr id="2" name="灯片编号占位符 1"/>
          <p:cNvSpPr>
            <a:spLocks noGrp="1"/>
          </p:cNvSpPr>
          <p:nvPr>
            <p:ph type="sldNum" sz="quarter" idx="4"/>
          </p:nvPr>
        </p:nvSpPr>
        <p:spPr/>
        <p:txBody>
          <a:bodyPr/>
          <a:lstStyle/>
          <a:p>
            <a:fld id="{E98FCA07-3125-49EB-99F1-64DCEC752C04}" type="slidenum">
              <a:rPr lang="en-US" smtClean="0"/>
              <a:pPr/>
              <a:t>34</a:t>
            </a:fld>
            <a:endParaRPr lang="en-US" sz="1152" b="0" spc="0" baseline="0" dirty="0">
              <a:solidFill>
                <a:srgbClr val="000000"/>
              </a:solidFill>
              <a:latin typeface="Arial"/>
              <a:cs typeface="Arial"/>
              <a:rtl val="0"/>
            </a:endParaRPr>
          </a:p>
        </p:txBody>
      </p:sp>
      <p:sp>
        <p:nvSpPr>
          <p:cNvPr id="10" name="圆角矩形 9"/>
          <p:cNvSpPr/>
          <p:nvPr/>
        </p:nvSpPr>
        <p:spPr>
          <a:xfrm>
            <a:off x="1631503" y="1268188"/>
            <a:ext cx="8609469" cy="360612"/>
          </a:xfrm>
          <a:prstGeom prst="roundRect">
            <a:avLst/>
          </a:prstGeom>
          <a:solidFill>
            <a:srgbClr val="00307D"/>
          </a:solidFill>
          <a:ln>
            <a:solidFill>
              <a:srgbClr val="00307D"/>
            </a:solidFill>
          </a:ln>
        </p:spPr>
        <p:style>
          <a:lnRef idx="1">
            <a:schemeClr val="accent6"/>
          </a:lnRef>
          <a:fillRef idx="3">
            <a:schemeClr val="accent6"/>
          </a:fillRef>
          <a:effectRef idx="2">
            <a:schemeClr val="accent6"/>
          </a:effectRef>
          <a:fontRef idx="minor">
            <a:schemeClr val="lt1"/>
          </a:fontRef>
        </p:style>
        <p:txBody>
          <a:bodyPr rtlCol="0" anchor="ctr"/>
          <a:lstStyle/>
          <a:p>
            <a:pPr algn="ctr">
              <a:lnSpc>
                <a:spcPct val="120000"/>
              </a:lnSpc>
            </a:pPr>
            <a:r>
              <a:rPr lang="en-US" altLang="zh-CN" sz="1500" b="1" dirty="0">
                <a:solidFill>
                  <a:schemeClr val="bg1"/>
                </a:solidFill>
                <a:latin typeface="Arial" panose="020B0604020202020204" pitchFamily="34" charset="0"/>
                <a:ea typeface="微软雅黑" panose="020B0503020204020204" pitchFamily="34" charset="-122"/>
                <a:cs typeface="Arial" panose="020B0604020202020204" pitchFamily="34" charset="0"/>
              </a:rPr>
              <a:t>Display</a:t>
            </a:r>
            <a:r>
              <a:rPr lang="zh-CN" altLang="en-US" sz="1500" b="1" dirty="0">
                <a:solidFill>
                  <a:schemeClr val="bg1"/>
                </a:solidFill>
                <a:latin typeface="Arial" panose="020B0604020202020204" pitchFamily="34" charset="0"/>
                <a:ea typeface="微软雅黑" panose="020B0503020204020204" pitchFamily="34" charset="-122"/>
                <a:cs typeface="Arial" panose="020B0604020202020204" pitchFamily="34" charset="0"/>
              </a:rPr>
              <a:t> </a:t>
            </a:r>
            <a:r>
              <a:rPr lang="en-US" altLang="zh-CN" sz="1500" b="1" dirty="0">
                <a:solidFill>
                  <a:schemeClr val="bg1"/>
                </a:solidFill>
                <a:latin typeface="Arial" panose="020B0604020202020204" pitchFamily="34" charset="0"/>
                <a:ea typeface="微软雅黑" panose="020B0503020204020204" pitchFamily="34" charset="-122"/>
                <a:cs typeface="Arial" panose="020B0604020202020204" pitchFamily="34" charset="0"/>
              </a:rPr>
              <a:t>services</a:t>
            </a:r>
            <a:r>
              <a:rPr lang="zh-CN" altLang="en-US" sz="1500" b="1" dirty="0">
                <a:solidFill>
                  <a:schemeClr val="bg1"/>
                </a:solidFill>
                <a:latin typeface="Arial" panose="020B0604020202020204" pitchFamily="34" charset="0"/>
                <a:ea typeface="微软雅黑" panose="020B0503020204020204" pitchFamily="34" charset="-122"/>
                <a:cs typeface="Arial" panose="020B0604020202020204" pitchFamily="34" charset="0"/>
              </a:rPr>
              <a:t> </a:t>
            </a:r>
            <a:r>
              <a:rPr lang="en-US" altLang="zh-CN" sz="1500" b="1" dirty="0">
                <a:solidFill>
                  <a:schemeClr val="bg1"/>
                </a:solidFill>
                <a:latin typeface="Arial" panose="020B0604020202020204" pitchFamily="34" charset="0"/>
                <a:ea typeface="微软雅黑" panose="020B0503020204020204" pitchFamily="34" charset="-122"/>
                <a:cs typeface="Arial" panose="020B0604020202020204" pitchFamily="34" charset="0"/>
              </a:rPr>
              <a:t>and</a:t>
            </a:r>
            <a:r>
              <a:rPr lang="zh-CN" altLang="en-US" sz="1500" b="1" dirty="0">
                <a:solidFill>
                  <a:schemeClr val="bg1"/>
                </a:solidFill>
                <a:latin typeface="Arial" panose="020B0604020202020204" pitchFamily="34" charset="0"/>
                <a:ea typeface="微软雅黑" panose="020B0503020204020204" pitchFamily="34" charset="-122"/>
                <a:cs typeface="Arial" panose="020B0604020202020204" pitchFamily="34" charset="0"/>
              </a:rPr>
              <a:t> </a:t>
            </a:r>
            <a:r>
              <a:rPr lang="en-US" altLang="zh-CN" sz="1500" b="1" dirty="0">
                <a:solidFill>
                  <a:schemeClr val="bg1"/>
                </a:solidFill>
                <a:latin typeface="Arial" panose="020B0604020202020204" pitchFamily="34" charset="0"/>
                <a:ea typeface="微软雅黑" panose="020B0503020204020204" pitchFamily="34" charset="-122"/>
                <a:cs typeface="Arial" panose="020B0604020202020204" pitchFamily="34" charset="0"/>
              </a:rPr>
              <a:t>their</a:t>
            </a:r>
            <a:r>
              <a:rPr lang="zh-CN" altLang="en-US" sz="1500" b="1" dirty="0">
                <a:solidFill>
                  <a:schemeClr val="bg1"/>
                </a:solidFill>
                <a:latin typeface="Arial" panose="020B0604020202020204" pitchFamily="34" charset="0"/>
                <a:ea typeface="微软雅黑" panose="020B0503020204020204" pitchFamily="34" charset="-122"/>
                <a:cs typeface="Arial" panose="020B0604020202020204" pitchFamily="34" charset="0"/>
              </a:rPr>
              <a:t> </a:t>
            </a:r>
            <a:r>
              <a:rPr lang="en-US" altLang="zh-CN" sz="1500" b="1" dirty="0">
                <a:solidFill>
                  <a:schemeClr val="bg1"/>
                </a:solidFill>
                <a:latin typeface="Arial" panose="020B0604020202020204" pitchFamily="34" charset="0"/>
                <a:ea typeface="微软雅黑" panose="020B0503020204020204" pitchFamily="34" charset="-122"/>
                <a:cs typeface="Arial" panose="020B0604020202020204" pitchFamily="34" charset="0"/>
              </a:rPr>
              <a:t>internal</a:t>
            </a:r>
            <a:r>
              <a:rPr lang="zh-CN" altLang="en-US" sz="1500" b="1" dirty="0">
                <a:solidFill>
                  <a:schemeClr val="bg1"/>
                </a:solidFill>
                <a:latin typeface="Arial" panose="020B0604020202020204" pitchFamily="34" charset="0"/>
                <a:ea typeface="微软雅黑" panose="020B0503020204020204" pitchFamily="34" charset="-122"/>
                <a:cs typeface="Arial" panose="020B0604020202020204" pitchFamily="34" charset="0"/>
              </a:rPr>
              <a:t> </a:t>
            </a:r>
            <a:r>
              <a:rPr lang="en-US" altLang="zh-CN" sz="1500" b="1" dirty="0">
                <a:solidFill>
                  <a:schemeClr val="bg1"/>
                </a:solidFill>
                <a:latin typeface="Arial" panose="020B0604020202020204" pitchFamily="34" charset="0"/>
                <a:ea typeface="微软雅黑" panose="020B0503020204020204" pitchFamily="34" charset="-122"/>
                <a:cs typeface="Arial" panose="020B0604020202020204" pitchFamily="34" charset="0"/>
              </a:rPr>
              <a:t>and</a:t>
            </a:r>
            <a:r>
              <a:rPr lang="zh-CN" altLang="en-US" sz="1500" b="1" dirty="0">
                <a:solidFill>
                  <a:schemeClr val="bg1"/>
                </a:solidFill>
                <a:latin typeface="Arial" panose="020B0604020202020204" pitchFamily="34" charset="0"/>
                <a:ea typeface="微软雅黑" panose="020B0503020204020204" pitchFamily="34" charset="-122"/>
                <a:cs typeface="Arial" panose="020B0604020202020204" pitchFamily="34" charset="0"/>
              </a:rPr>
              <a:t> </a:t>
            </a:r>
            <a:r>
              <a:rPr lang="en-US" altLang="zh-CN" sz="1500" b="1" dirty="0">
                <a:solidFill>
                  <a:schemeClr val="bg1"/>
                </a:solidFill>
                <a:latin typeface="Arial" panose="020B0604020202020204" pitchFamily="34" charset="0"/>
                <a:ea typeface="微软雅黑" panose="020B0503020204020204" pitchFamily="34" charset="-122"/>
                <a:cs typeface="Arial" panose="020B0604020202020204" pitchFamily="34" charset="0"/>
              </a:rPr>
              <a:t>external</a:t>
            </a:r>
            <a:r>
              <a:rPr lang="zh-CN" altLang="en-US" sz="1500" b="1" dirty="0">
                <a:solidFill>
                  <a:schemeClr val="bg1"/>
                </a:solidFill>
                <a:latin typeface="Arial" panose="020B0604020202020204" pitchFamily="34" charset="0"/>
                <a:ea typeface="微软雅黑" panose="020B0503020204020204" pitchFamily="34" charset="-122"/>
                <a:cs typeface="Arial" panose="020B0604020202020204" pitchFamily="34" charset="0"/>
              </a:rPr>
              <a:t> </a:t>
            </a:r>
            <a:r>
              <a:rPr lang="en-US" altLang="zh-CN" sz="1500" b="1" dirty="0">
                <a:solidFill>
                  <a:schemeClr val="bg1"/>
                </a:solidFill>
                <a:latin typeface="Arial" panose="020B0604020202020204" pitchFamily="34" charset="0"/>
                <a:ea typeface="微软雅黑" panose="020B0503020204020204" pitchFamily="34" charset="-122"/>
                <a:cs typeface="Arial" panose="020B0604020202020204" pitchFamily="34" charset="0"/>
              </a:rPr>
              <a:t>connections</a:t>
            </a:r>
            <a:r>
              <a:rPr lang="zh-CN" altLang="en-US" sz="1500" b="1" dirty="0">
                <a:solidFill>
                  <a:schemeClr val="bg1"/>
                </a:solidFill>
                <a:latin typeface="Arial" panose="020B0604020202020204" pitchFamily="34" charset="0"/>
                <a:ea typeface="微软雅黑" panose="020B0503020204020204" pitchFamily="34" charset="-122"/>
                <a:cs typeface="Arial" panose="020B0604020202020204" pitchFamily="34" charset="0"/>
              </a:rPr>
              <a:t> </a:t>
            </a:r>
            <a:r>
              <a:rPr lang="en-US" altLang="zh-CN" sz="1500" b="1" dirty="0">
                <a:solidFill>
                  <a:schemeClr val="bg1"/>
                </a:solidFill>
                <a:latin typeface="Arial" panose="020B0604020202020204" pitchFamily="34" charset="0"/>
                <a:ea typeface="微软雅黑" panose="020B0503020204020204" pitchFamily="34" charset="-122"/>
                <a:cs typeface="Arial" panose="020B0604020202020204" pitchFamily="34" charset="0"/>
              </a:rPr>
              <a:t>in</a:t>
            </a:r>
            <a:r>
              <a:rPr lang="zh-CN" altLang="en-US" sz="1500" b="1" dirty="0">
                <a:solidFill>
                  <a:schemeClr val="bg1"/>
                </a:solidFill>
                <a:latin typeface="Arial" panose="020B0604020202020204" pitchFamily="34" charset="0"/>
                <a:ea typeface="微软雅黑" panose="020B0503020204020204" pitchFamily="34" charset="-122"/>
                <a:cs typeface="Arial" panose="020B0604020202020204" pitchFamily="34" charset="0"/>
              </a:rPr>
              <a:t> </a:t>
            </a:r>
            <a:r>
              <a:rPr lang="en-US" altLang="zh-CN" sz="1500" b="1" dirty="0">
                <a:solidFill>
                  <a:schemeClr val="bg1"/>
                </a:solidFill>
                <a:latin typeface="Arial" panose="020B0604020202020204" pitchFamily="34" charset="0"/>
                <a:ea typeface="微软雅黑" panose="020B0503020204020204" pitchFamily="34" charset="-122"/>
                <a:cs typeface="Arial" panose="020B0604020202020204" pitchFamily="34" charset="0"/>
              </a:rPr>
              <a:t>a</a:t>
            </a:r>
            <a:r>
              <a:rPr lang="zh-CN" altLang="en-US" sz="1500" b="1" dirty="0">
                <a:solidFill>
                  <a:schemeClr val="bg1"/>
                </a:solidFill>
                <a:latin typeface="Arial" panose="020B0604020202020204" pitchFamily="34" charset="0"/>
                <a:ea typeface="微软雅黑" panose="020B0503020204020204" pitchFamily="34" charset="-122"/>
                <a:cs typeface="Arial" panose="020B0604020202020204" pitchFamily="34" charset="0"/>
              </a:rPr>
              <a:t> </a:t>
            </a:r>
            <a:r>
              <a:rPr lang="en-US" altLang="zh-CN" sz="1500" b="1" dirty="0">
                <a:solidFill>
                  <a:schemeClr val="bg1"/>
                </a:solidFill>
                <a:latin typeface="Arial" panose="020B0604020202020204" pitchFamily="34" charset="0"/>
                <a:ea typeface="微软雅黑" panose="020B0503020204020204" pitchFamily="34" charset="-122"/>
                <a:cs typeface="Arial" panose="020B0604020202020204" pitchFamily="34" charset="0"/>
              </a:rPr>
              <a:t>topology</a:t>
            </a:r>
            <a:r>
              <a:rPr lang="zh-CN" altLang="en-US" sz="1500" b="1" dirty="0">
                <a:solidFill>
                  <a:schemeClr val="bg1"/>
                </a:solidFill>
                <a:latin typeface="Arial" panose="020B0604020202020204" pitchFamily="34" charset="0"/>
                <a:ea typeface="微软雅黑" panose="020B0503020204020204" pitchFamily="34" charset="-122"/>
                <a:cs typeface="Arial" panose="020B0604020202020204" pitchFamily="34" charset="0"/>
              </a:rPr>
              <a:t> </a:t>
            </a:r>
            <a:r>
              <a:rPr lang="en-US" altLang="zh-CN" sz="1500" b="1" dirty="0">
                <a:solidFill>
                  <a:schemeClr val="bg1"/>
                </a:solidFill>
                <a:latin typeface="Arial" panose="020B0604020202020204" pitchFamily="34" charset="0"/>
                <a:ea typeface="微软雅黑" panose="020B0503020204020204" pitchFamily="34" charset="-122"/>
                <a:cs typeface="Arial" panose="020B0604020202020204" pitchFamily="34" charset="0"/>
              </a:rPr>
              <a:t>view.</a:t>
            </a:r>
            <a:endParaRPr lang="en-US" altLang="zh-CN" sz="1500" b="1" dirty="0">
              <a:solidFill>
                <a:schemeClr val="bg1"/>
              </a:solidFill>
              <a:latin typeface="Arial" panose="020B0604020202020204" pitchFamily="34" charset="0"/>
              <a:ea typeface="Microsoft YaHei" pitchFamily="34" charset="-122"/>
              <a:cs typeface="Arial" panose="020B0604020202020204" pitchFamily="34" charset="0"/>
            </a:endParaRPr>
          </a:p>
        </p:txBody>
      </p:sp>
    </p:spTree>
    <p:extLst>
      <p:ext uri="{BB962C8B-B14F-4D97-AF65-F5344CB8AC3E}">
        <p14:creationId xmlns:p14="http://schemas.microsoft.com/office/powerpoint/2010/main" val="331685530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8">
            <a:extLst>
              <a:ext uri="{FF2B5EF4-FFF2-40B4-BE49-F238E27FC236}">
                <a16:creationId xmlns="" xmlns:a16="http://schemas.microsoft.com/office/drawing/2014/main" id="{16D1EE6F-99AB-6F41-93EA-E8B425A2D2D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15336" y="1963414"/>
            <a:ext cx="7381064" cy="4129882"/>
          </a:xfrm>
          <a:prstGeom prst="rect">
            <a:avLst/>
          </a:prstGeom>
          <a:ln>
            <a:noFill/>
          </a:ln>
          <a:effectLst>
            <a:outerShdw blurRad="292100" dist="139700" dir="2700000" algn="tl" rotWithShape="0">
              <a:srgbClr val="333333">
                <a:alpha val="65000"/>
              </a:srgbClr>
            </a:outerShdw>
          </a:effectLst>
        </p:spPr>
      </p:pic>
      <p:sp>
        <p:nvSpPr>
          <p:cNvPr id="5" name="Title 4">
            <a:extLst>
              <a:ext uri="{FF2B5EF4-FFF2-40B4-BE49-F238E27FC236}">
                <a16:creationId xmlns="" xmlns:a16="http://schemas.microsoft.com/office/drawing/2014/main" id="{915113B3-EF54-FE44-B8A3-1C9FA4CC9554}"/>
              </a:ext>
            </a:extLst>
          </p:cNvPr>
          <p:cNvSpPr>
            <a:spLocks noGrp="1"/>
          </p:cNvSpPr>
          <p:nvPr>
            <p:ph type="title"/>
          </p:nvPr>
        </p:nvSpPr>
        <p:spPr/>
        <p:txBody>
          <a:bodyPr>
            <a:normAutofit/>
          </a:bodyPr>
          <a:lstStyle/>
          <a:p>
            <a:r>
              <a:rPr lang="en-US" altLang="zh-CN" dirty="0" smtClean="0">
                <a:ea typeface="微软雅黑" pitchFamily="34" charset="-122"/>
              </a:rPr>
              <a:t>Screen</a:t>
            </a:r>
            <a:r>
              <a:rPr lang="zh-CN" altLang="en-US" dirty="0" smtClean="0">
                <a:ea typeface="微软雅黑" pitchFamily="34" charset="-122"/>
              </a:rPr>
              <a:t> </a:t>
            </a:r>
            <a:r>
              <a:rPr lang="en-US" altLang="zh-CN" dirty="0" smtClean="0">
                <a:ea typeface="微软雅黑" pitchFamily="34" charset="-122"/>
              </a:rPr>
              <a:t>Casting</a:t>
            </a:r>
            <a:endParaRPr lang="en-US" dirty="0"/>
          </a:p>
        </p:txBody>
      </p:sp>
      <p:sp>
        <p:nvSpPr>
          <p:cNvPr id="2" name="灯片编号占位符 1"/>
          <p:cNvSpPr>
            <a:spLocks noGrp="1"/>
          </p:cNvSpPr>
          <p:nvPr>
            <p:ph type="sldNum" sz="quarter" idx="4"/>
          </p:nvPr>
        </p:nvSpPr>
        <p:spPr/>
        <p:txBody>
          <a:bodyPr/>
          <a:lstStyle/>
          <a:p>
            <a:fld id="{E98FCA07-3125-49EB-99F1-64DCEC752C04}" type="slidenum">
              <a:rPr lang="en-US" smtClean="0"/>
              <a:pPr/>
              <a:t>35</a:t>
            </a:fld>
            <a:endParaRPr lang="en-US" sz="1152" b="0" spc="0" baseline="0" dirty="0">
              <a:solidFill>
                <a:srgbClr val="000000"/>
              </a:solidFill>
              <a:latin typeface="Arial"/>
              <a:cs typeface="Arial"/>
              <a:rtl val="0"/>
            </a:endParaRPr>
          </a:p>
        </p:txBody>
      </p:sp>
      <p:sp>
        <p:nvSpPr>
          <p:cNvPr id="6" name="圆角矩形 5"/>
          <p:cNvSpPr/>
          <p:nvPr/>
        </p:nvSpPr>
        <p:spPr>
          <a:xfrm>
            <a:off x="774434" y="1353481"/>
            <a:ext cx="10330770" cy="406621"/>
          </a:xfrm>
          <a:prstGeom prst="roundRect">
            <a:avLst/>
          </a:prstGeom>
          <a:solidFill>
            <a:srgbClr val="00307D"/>
          </a:solidFill>
          <a:ln>
            <a:solidFill>
              <a:srgbClr val="00307D"/>
            </a:solidFill>
          </a:ln>
        </p:spPr>
        <p:style>
          <a:lnRef idx="1">
            <a:schemeClr val="accent6"/>
          </a:lnRef>
          <a:fillRef idx="3">
            <a:schemeClr val="accent6"/>
          </a:fillRef>
          <a:effectRef idx="2">
            <a:schemeClr val="accent6"/>
          </a:effectRef>
          <a:fontRef idx="minor">
            <a:schemeClr val="lt1"/>
          </a:fontRef>
        </p:style>
        <p:txBody>
          <a:bodyPr rtlCol="0" anchor="ctr"/>
          <a:lstStyle/>
          <a:p>
            <a:pPr>
              <a:lnSpc>
                <a:spcPct val="150000"/>
              </a:lnSpc>
            </a:pPr>
            <a:r>
              <a:rPr lang="en-US" altLang="zh-CN" sz="1600" b="1" dirty="0">
                <a:solidFill>
                  <a:schemeClr val="bg1"/>
                </a:solidFill>
                <a:ea typeface="微软雅黑" panose="020B0503020204020204" pitchFamily="34" charset="-122"/>
              </a:rPr>
              <a:t>Users can intuitively understand the overall situation of the entire cloud environment from this interface.</a:t>
            </a:r>
          </a:p>
        </p:txBody>
      </p:sp>
    </p:spTree>
    <p:extLst>
      <p:ext uri="{BB962C8B-B14F-4D97-AF65-F5344CB8AC3E}">
        <p14:creationId xmlns:p14="http://schemas.microsoft.com/office/powerpoint/2010/main" val="156544472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 xmlns:a16="http://schemas.microsoft.com/office/drawing/2014/main" id="{303B5171-FC16-C94F-8768-A1C1137573A7}"/>
              </a:ext>
            </a:extLst>
          </p:cNvPr>
          <p:cNvSpPr>
            <a:spLocks noGrp="1"/>
          </p:cNvSpPr>
          <p:nvPr>
            <p:ph type="title"/>
          </p:nvPr>
        </p:nvSpPr>
        <p:spPr/>
        <p:txBody>
          <a:bodyPr>
            <a:normAutofit/>
          </a:bodyPr>
          <a:lstStyle/>
          <a:p>
            <a:r>
              <a:rPr lang="en-US" altLang="zh-CN" dirty="0"/>
              <a:t>Comprehensive</a:t>
            </a:r>
            <a:r>
              <a:rPr lang="zh-CN" altLang="en-US" dirty="0"/>
              <a:t> </a:t>
            </a:r>
            <a:r>
              <a:rPr lang="en-US" altLang="zh-CN" dirty="0"/>
              <a:t>Threat</a:t>
            </a:r>
            <a:r>
              <a:rPr lang="zh-CN" altLang="en-US" dirty="0"/>
              <a:t> </a:t>
            </a:r>
            <a:r>
              <a:rPr lang="en-US" altLang="zh-CN" dirty="0"/>
              <a:t>Report</a:t>
            </a:r>
            <a:endParaRPr lang="en-US" dirty="0"/>
          </a:p>
        </p:txBody>
      </p:sp>
      <p:sp>
        <p:nvSpPr>
          <p:cNvPr id="11" name="矩形 10">
            <a:extLst>
              <a:ext uri="{FF2B5EF4-FFF2-40B4-BE49-F238E27FC236}">
                <a16:creationId xmlns="" xmlns:a16="http://schemas.microsoft.com/office/drawing/2014/main" id="{DF0D71DD-8C88-4C04-BF59-90D98079116B}"/>
              </a:ext>
            </a:extLst>
          </p:cNvPr>
          <p:cNvSpPr/>
          <p:nvPr/>
        </p:nvSpPr>
        <p:spPr>
          <a:xfrm>
            <a:off x="534550" y="1340768"/>
            <a:ext cx="7041454" cy="830997"/>
          </a:xfrm>
          <a:prstGeom prst="rect">
            <a:avLst/>
          </a:prstGeom>
        </p:spPr>
        <p:txBody>
          <a:bodyPr wrap="square">
            <a:spAutoFit/>
          </a:bodyPr>
          <a:lstStyle/>
          <a:p>
            <a:r>
              <a:rPr lang="en-US" altLang="zh-CN" sz="1600" dirty="0">
                <a:latin typeface="Arial" panose="020B0604020202020204" pitchFamily="34" charset="0"/>
                <a:cs typeface="Arial" panose="020B0604020202020204" pitchFamily="34" charset="0"/>
              </a:rPr>
              <a:t>The report can generate necessary information for users to perform data retention, reporting, and other tasks on network data, and can provide important support for compliance audits.</a:t>
            </a:r>
          </a:p>
        </p:txBody>
      </p:sp>
      <p:sp>
        <p:nvSpPr>
          <p:cNvPr id="12" name="圆角矩形 10">
            <a:extLst>
              <a:ext uri="{FF2B5EF4-FFF2-40B4-BE49-F238E27FC236}">
                <a16:creationId xmlns="" xmlns:a16="http://schemas.microsoft.com/office/drawing/2014/main" id="{99575B0A-E993-44BF-8309-326491A1A672}"/>
              </a:ext>
            </a:extLst>
          </p:cNvPr>
          <p:cNvSpPr/>
          <p:nvPr/>
        </p:nvSpPr>
        <p:spPr>
          <a:xfrm>
            <a:off x="547986" y="4044983"/>
            <a:ext cx="3099742" cy="392129"/>
          </a:xfrm>
          <a:prstGeom prst="roundRect">
            <a:avLst/>
          </a:prstGeom>
          <a:solidFill>
            <a:srgbClr val="00307D"/>
          </a:solidFill>
          <a:ln>
            <a:solidFill>
              <a:srgbClr val="00307D"/>
            </a:solidFill>
          </a:ln>
        </p:spPr>
        <p:style>
          <a:lnRef idx="1">
            <a:schemeClr val="accent6"/>
          </a:lnRef>
          <a:fillRef idx="3">
            <a:schemeClr val="accent6"/>
          </a:fillRef>
          <a:effectRef idx="2">
            <a:schemeClr val="accent6"/>
          </a:effectRef>
          <a:fontRef idx="minor">
            <a:schemeClr val="lt1"/>
          </a:fontRef>
        </p:style>
        <p:txBody>
          <a:bodyPr rtlCol="0" anchor="ctr"/>
          <a:lstStyle/>
          <a:p>
            <a:r>
              <a:rPr lang="en-US" altLang="zh-CN" sz="1200" b="1" dirty="0">
                <a:solidFill>
                  <a:schemeClr val="bg1"/>
                </a:solidFill>
                <a:latin typeface="Arial" panose="020B0604020202020204" pitchFamily="34" charset="0"/>
                <a:ea typeface="微软雅黑"/>
                <a:cs typeface="Arial" panose="020B0604020202020204" pitchFamily="34" charset="0"/>
              </a:rPr>
              <a:t>Cloud Network Security Assessment Report</a:t>
            </a:r>
            <a:endParaRPr lang="zh-CN" altLang="en-US" sz="1200" b="1" dirty="0">
              <a:solidFill>
                <a:schemeClr val="bg1"/>
              </a:solidFill>
              <a:latin typeface="Arial" panose="020B0604020202020204" pitchFamily="34" charset="0"/>
              <a:ea typeface="微软雅黑"/>
              <a:cs typeface="Arial" panose="020B0604020202020204" pitchFamily="34" charset="0"/>
            </a:endParaRPr>
          </a:p>
        </p:txBody>
      </p:sp>
      <p:sp>
        <p:nvSpPr>
          <p:cNvPr id="13" name="圆角矩形 10">
            <a:extLst>
              <a:ext uri="{FF2B5EF4-FFF2-40B4-BE49-F238E27FC236}">
                <a16:creationId xmlns="" xmlns:a16="http://schemas.microsoft.com/office/drawing/2014/main" id="{4C53556C-885D-40D5-9478-366BBAA07487}"/>
              </a:ext>
            </a:extLst>
          </p:cNvPr>
          <p:cNvSpPr/>
          <p:nvPr/>
        </p:nvSpPr>
        <p:spPr>
          <a:xfrm>
            <a:off x="4166378" y="2448645"/>
            <a:ext cx="2721710" cy="341836"/>
          </a:xfrm>
          <a:prstGeom prst="roundRect">
            <a:avLst/>
          </a:prstGeom>
          <a:solidFill>
            <a:srgbClr val="00307D"/>
          </a:solidFill>
          <a:ln>
            <a:solidFill>
              <a:srgbClr val="00307D"/>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altLang="zh-CN" sz="1200" b="1" dirty="0">
                <a:solidFill>
                  <a:schemeClr val="bg1"/>
                </a:solidFill>
                <a:latin typeface="Arial" panose="020B0604020202020204" pitchFamily="34" charset="0"/>
                <a:ea typeface="微软雅黑"/>
                <a:cs typeface="Arial" panose="020B0604020202020204" pitchFamily="34" charset="0"/>
              </a:rPr>
              <a:t>Traffic Assessment Report</a:t>
            </a:r>
            <a:endParaRPr lang="zh-CN" altLang="en-US" sz="1200" b="1" dirty="0">
              <a:solidFill>
                <a:schemeClr val="bg1"/>
              </a:solidFill>
              <a:latin typeface="Arial" panose="020B0604020202020204" pitchFamily="34" charset="0"/>
              <a:ea typeface="微软雅黑"/>
              <a:cs typeface="Arial" panose="020B0604020202020204" pitchFamily="34" charset="0"/>
            </a:endParaRPr>
          </a:p>
        </p:txBody>
      </p:sp>
      <p:sp>
        <p:nvSpPr>
          <p:cNvPr id="14" name="圆角矩形 10">
            <a:extLst>
              <a:ext uri="{FF2B5EF4-FFF2-40B4-BE49-F238E27FC236}">
                <a16:creationId xmlns="" xmlns:a16="http://schemas.microsoft.com/office/drawing/2014/main" id="{94E79E26-5A17-4DC9-99B3-9828E399326A}"/>
              </a:ext>
            </a:extLst>
          </p:cNvPr>
          <p:cNvSpPr/>
          <p:nvPr/>
        </p:nvSpPr>
        <p:spPr>
          <a:xfrm>
            <a:off x="7792659" y="1436177"/>
            <a:ext cx="3343901" cy="304878"/>
          </a:xfrm>
          <a:prstGeom prst="roundRect">
            <a:avLst/>
          </a:prstGeom>
          <a:solidFill>
            <a:srgbClr val="00307D"/>
          </a:solidFill>
          <a:ln>
            <a:solidFill>
              <a:srgbClr val="00307D"/>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altLang="zh-CN" sz="1200" b="1" dirty="0">
                <a:solidFill>
                  <a:schemeClr val="bg1"/>
                </a:solidFill>
                <a:latin typeface="Arial" panose="020B0604020202020204" pitchFamily="34" charset="0"/>
                <a:ea typeface="微软雅黑"/>
                <a:cs typeface="Arial" panose="020B0604020202020204" pitchFamily="34" charset="0"/>
              </a:rPr>
              <a:t>Cloud Security Risk Assessment Report</a:t>
            </a:r>
            <a:endParaRPr lang="zh-CN" altLang="en-US" sz="1200" b="1" dirty="0">
              <a:solidFill>
                <a:schemeClr val="bg1"/>
              </a:solidFill>
              <a:latin typeface="Arial" panose="020B0604020202020204" pitchFamily="34" charset="0"/>
              <a:ea typeface="微软雅黑"/>
              <a:cs typeface="Arial" panose="020B0604020202020204" pitchFamily="34" charset="0"/>
            </a:endParaRPr>
          </a:p>
        </p:txBody>
      </p:sp>
      <p:pic>
        <p:nvPicPr>
          <p:cNvPr id="15" name="图片 14">
            <a:extLst>
              <a:ext uri="{FF2B5EF4-FFF2-40B4-BE49-F238E27FC236}">
                <a16:creationId xmlns="" xmlns:a16="http://schemas.microsoft.com/office/drawing/2014/main" id="{BA8C9314-A46C-4DAD-B190-3DE4BE490BA7}"/>
              </a:ext>
            </a:extLst>
          </p:cNvPr>
          <p:cNvPicPr>
            <a:picLocks noChangeAspect="1"/>
          </p:cNvPicPr>
          <p:nvPr/>
        </p:nvPicPr>
        <p:blipFill>
          <a:blip r:embed="rId2"/>
          <a:stretch>
            <a:fillRect/>
          </a:stretch>
        </p:blipFill>
        <p:spPr>
          <a:xfrm>
            <a:off x="623392" y="4486659"/>
            <a:ext cx="2986036" cy="1512168"/>
          </a:xfrm>
          <a:prstGeom prst="rect">
            <a:avLst/>
          </a:prstGeom>
        </p:spPr>
      </p:pic>
      <p:pic>
        <p:nvPicPr>
          <p:cNvPr id="16" name="图片 15">
            <a:extLst>
              <a:ext uri="{FF2B5EF4-FFF2-40B4-BE49-F238E27FC236}">
                <a16:creationId xmlns="" xmlns:a16="http://schemas.microsoft.com/office/drawing/2014/main" id="{22338267-B613-40C6-BB52-A4FADB37619D}"/>
              </a:ext>
            </a:extLst>
          </p:cNvPr>
          <p:cNvPicPr>
            <a:picLocks noChangeAspect="1"/>
          </p:cNvPicPr>
          <p:nvPr/>
        </p:nvPicPr>
        <p:blipFill>
          <a:blip r:embed="rId3"/>
          <a:stretch>
            <a:fillRect/>
          </a:stretch>
        </p:blipFill>
        <p:spPr>
          <a:xfrm>
            <a:off x="4095787" y="2887029"/>
            <a:ext cx="2965323" cy="3167503"/>
          </a:xfrm>
          <a:prstGeom prst="rect">
            <a:avLst/>
          </a:prstGeom>
        </p:spPr>
      </p:pic>
      <p:pic>
        <p:nvPicPr>
          <p:cNvPr id="17" name="图片 16">
            <a:extLst>
              <a:ext uri="{FF2B5EF4-FFF2-40B4-BE49-F238E27FC236}">
                <a16:creationId xmlns="" xmlns:a16="http://schemas.microsoft.com/office/drawing/2014/main" id="{36A431B6-2667-4B8A-9D40-2DDAA68C887A}"/>
              </a:ext>
            </a:extLst>
          </p:cNvPr>
          <p:cNvPicPr>
            <a:picLocks noChangeAspect="1"/>
          </p:cNvPicPr>
          <p:nvPr/>
        </p:nvPicPr>
        <p:blipFill>
          <a:blip r:embed="rId4"/>
          <a:stretch>
            <a:fillRect/>
          </a:stretch>
        </p:blipFill>
        <p:spPr>
          <a:xfrm>
            <a:off x="7735785" y="1812077"/>
            <a:ext cx="3457648" cy="4465812"/>
          </a:xfrm>
          <a:prstGeom prst="rect">
            <a:avLst/>
          </a:prstGeom>
        </p:spPr>
      </p:pic>
      <p:sp>
        <p:nvSpPr>
          <p:cNvPr id="2" name="灯片编号占位符 1"/>
          <p:cNvSpPr>
            <a:spLocks noGrp="1"/>
          </p:cNvSpPr>
          <p:nvPr>
            <p:ph type="sldNum" sz="quarter" idx="4"/>
          </p:nvPr>
        </p:nvSpPr>
        <p:spPr/>
        <p:txBody>
          <a:bodyPr/>
          <a:lstStyle/>
          <a:p>
            <a:fld id="{E98FCA07-3125-49EB-99F1-64DCEC752C04}" type="slidenum">
              <a:rPr lang="en-US" smtClean="0"/>
              <a:pPr/>
              <a:t>36</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63141925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组合 21"/>
          <p:cNvGrpSpPr/>
          <p:nvPr/>
        </p:nvGrpSpPr>
        <p:grpSpPr>
          <a:xfrm>
            <a:off x="4151784" y="1694744"/>
            <a:ext cx="3842199" cy="4269820"/>
            <a:chOff x="4270025" y="1294090"/>
            <a:chExt cx="3842199" cy="4269820"/>
          </a:xfrm>
        </p:grpSpPr>
        <p:pic>
          <p:nvPicPr>
            <p:cNvPr id="20" name="图片 19">
              <a:extLst>
                <a:ext uri="{FF2B5EF4-FFF2-40B4-BE49-F238E27FC236}">
                  <a16:creationId xmlns="" xmlns:a16="http://schemas.microsoft.com/office/drawing/2014/main" id="{41B1373F-EA0C-4EAE-9759-28F751B03110}"/>
                </a:ext>
              </a:extLst>
            </p:cNvPr>
            <p:cNvPicPr>
              <a:picLocks noChangeAspect="1"/>
            </p:cNvPicPr>
            <p:nvPr/>
          </p:nvPicPr>
          <p:blipFill>
            <a:blip r:embed="rId2"/>
            <a:stretch>
              <a:fillRect/>
            </a:stretch>
          </p:blipFill>
          <p:spPr>
            <a:xfrm>
              <a:off x="4270025" y="1379337"/>
              <a:ext cx="3842199" cy="4184573"/>
            </a:xfrm>
            <a:prstGeom prst="rect">
              <a:avLst/>
            </a:prstGeom>
          </p:spPr>
        </p:pic>
        <p:sp>
          <p:nvSpPr>
            <p:cNvPr id="21" name="文本框 20">
              <a:extLst>
                <a:ext uri="{FF2B5EF4-FFF2-40B4-BE49-F238E27FC236}">
                  <a16:creationId xmlns="" xmlns:a16="http://schemas.microsoft.com/office/drawing/2014/main" id="{2D5A8C11-A838-4AF9-ACE0-0258BD534BD5}"/>
                </a:ext>
              </a:extLst>
            </p:cNvPr>
            <p:cNvSpPr txBox="1"/>
            <p:nvPr/>
          </p:nvSpPr>
          <p:spPr>
            <a:xfrm>
              <a:off x="4342033" y="1294090"/>
              <a:ext cx="3646577" cy="369332"/>
            </a:xfrm>
            <a:prstGeom prst="rect">
              <a:avLst/>
            </a:prstGeom>
            <a:noFill/>
            <a:ln w="69850">
              <a:solidFill>
                <a:srgbClr val="FF0000"/>
              </a:solidFill>
            </a:ln>
          </p:spPr>
          <p:txBody>
            <a:bodyPr wrap="square" rtlCol="0">
              <a:spAutoFit/>
            </a:bodyPr>
            <a:lstStyle/>
            <a:p>
              <a:endParaRPr lang="zh-CN" altLang="en-US" dirty="0">
                <a:latin typeface="Arial" panose="020B0604020202020204" pitchFamily="34" charset="0"/>
                <a:cs typeface="Arial" panose="020B0604020202020204" pitchFamily="34" charset="0"/>
              </a:endParaRPr>
            </a:p>
          </p:txBody>
        </p:sp>
      </p:grpSp>
      <p:pic>
        <p:nvPicPr>
          <p:cNvPr id="19" name="图片 18">
            <a:extLst>
              <a:ext uri="{FF2B5EF4-FFF2-40B4-BE49-F238E27FC236}">
                <a16:creationId xmlns="" xmlns:a16="http://schemas.microsoft.com/office/drawing/2014/main" id="{4007BF85-71D2-4C17-9CFF-BCC2958D5C91}"/>
              </a:ext>
            </a:extLst>
          </p:cNvPr>
          <p:cNvPicPr>
            <a:picLocks noChangeAspect="1"/>
          </p:cNvPicPr>
          <p:nvPr/>
        </p:nvPicPr>
        <p:blipFill>
          <a:blip r:embed="rId3"/>
          <a:stretch>
            <a:fillRect/>
          </a:stretch>
        </p:blipFill>
        <p:spPr>
          <a:xfrm>
            <a:off x="466327" y="1496086"/>
            <a:ext cx="3685457" cy="3706967"/>
          </a:xfrm>
          <a:prstGeom prst="rect">
            <a:avLst/>
          </a:prstGeom>
        </p:spPr>
      </p:pic>
      <p:sp>
        <p:nvSpPr>
          <p:cNvPr id="3" name="标题 2">
            <a:extLst>
              <a:ext uri="{FF2B5EF4-FFF2-40B4-BE49-F238E27FC236}">
                <a16:creationId xmlns="" xmlns:a16="http://schemas.microsoft.com/office/drawing/2014/main" id="{60C8FA8A-7AED-4155-8993-105A02BA77F3}"/>
              </a:ext>
            </a:extLst>
          </p:cNvPr>
          <p:cNvSpPr>
            <a:spLocks noGrp="1"/>
          </p:cNvSpPr>
          <p:nvPr>
            <p:ph type="title"/>
          </p:nvPr>
        </p:nvSpPr>
        <p:spPr>
          <a:xfrm>
            <a:off x="479376" y="548680"/>
            <a:ext cx="9496987" cy="972592"/>
          </a:xfrm>
        </p:spPr>
        <p:txBody>
          <a:bodyPr vert="horz" lIns="91440" tIns="45720" rIns="91440" bIns="45720" rtlCol="0" anchor="t">
            <a:normAutofit/>
          </a:bodyPr>
          <a:lstStyle/>
          <a:p>
            <a:r>
              <a:rPr lang="en-US" altLang="zh-CN" b="1" dirty="0">
                <a:latin typeface="Arial" charset="0"/>
                <a:cs typeface="Arial" charset="0"/>
              </a:rPr>
              <a:t>Comprehensive</a:t>
            </a:r>
            <a:r>
              <a:rPr lang="zh-CN" altLang="en-US" b="1" dirty="0">
                <a:latin typeface="Arial" charset="0"/>
                <a:cs typeface="Arial" charset="0"/>
              </a:rPr>
              <a:t> </a:t>
            </a:r>
            <a:r>
              <a:rPr lang="en-US" altLang="zh-CN" b="1" dirty="0">
                <a:latin typeface="Arial" charset="0"/>
                <a:cs typeface="Arial" charset="0"/>
              </a:rPr>
              <a:t>Threat</a:t>
            </a:r>
            <a:r>
              <a:rPr lang="zh-CN" altLang="en-US" b="1" dirty="0">
                <a:latin typeface="Arial" charset="0"/>
                <a:cs typeface="Arial" charset="0"/>
              </a:rPr>
              <a:t> </a:t>
            </a:r>
            <a:r>
              <a:rPr lang="en-US" altLang="zh-CN" b="1" dirty="0">
                <a:latin typeface="Arial" charset="0"/>
                <a:cs typeface="Arial" charset="0"/>
              </a:rPr>
              <a:t>Report</a:t>
            </a:r>
            <a:endParaRPr lang="zh-CN" altLang="en-US" b="1" dirty="0">
              <a:latin typeface="Arial" charset="0"/>
              <a:cs typeface="Arial" charset="0"/>
            </a:endParaRPr>
          </a:p>
        </p:txBody>
      </p:sp>
      <p:sp>
        <p:nvSpPr>
          <p:cNvPr id="10" name="文本框 9">
            <a:extLst>
              <a:ext uri="{FF2B5EF4-FFF2-40B4-BE49-F238E27FC236}">
                <a16:creationId xmlns="" xmlns:a16="http://schemas.microsoft.com/office/drawing/2014/main" id="{3EE98FE9-61C5-4224-8E80-FFA04705E412}"/>
              </a:ext>
            </a:extLst>
          </p:cNvPr>
          <p:cNvSpPr txBox="1"/>
          <p:nvPr/>
        </p:nvSpPr>
        <p:spPr>
          <a:xfrm>
            <a:off x="4613493" y="1325412"/>
            <a:ext cx="3024337" cy="369332"/>
          </a:xfrm>
          <a:prstGeom prst="rect">
            <a:avLst/>
          </a:prstGeom>
          <a:noFill/>
        </p:spPr>
        <p:txBody>
          <a:bodyPr wrap="square" rtlCol="0">
            <a:spAutoFit/>
          </a:bodyPr>
          <a:lstStyle/>
          <a:p>
            <a:r>
              <a:rPr lang="en-US" altLang="zh-CN" b="1" dirty="0">
                <a:solidFill>
                  <a:srgbClr val="00307D"/>
                </a:solidFill>
                <a:latin typeface="Arial" panose="020B0604020202020204" pitchFamily="34" charset="0"/>
                <a:cs typeface="Arial" panose="020B0604020202020204" pitchFamily="34" charset="0"/>
              </a:rPr>
              <a:t>High risk traffic statistics</a:t>
            </a:r>
            <a:endParaRPr lang="zh-CN" altLang="en-US" b="1" dirty="0">
              <a:solidFill>
                <a:srgbClr val="00307D"/>
              </a:solidFill>
              <a:latin typeface="Arial" panose="020B0604020202020204" pitchFamily="34" charset="0"/>
              <a:cs typeface="Arial" panose="020B0604020202020204" pitchFamily="34" charset="0"/>
            </a:endParaRPr>
          </a:p>
        </p:txBody>
      </p:sp>
      <p:sp>
        <p:nvSpPr>
          <p:cNvPr id="14" name="文本框 13">
            <a:extLst>
              <a:ext uri="{FF2B5EF4-FFF2-40B4-BE49-F238E27FC236}">
                <a16:creationId xmlns="" xmlns:a16="http://schemas.microsoft.com/office/drawing/2014/main" id="{D915EEE9-0D54-4BF8-8564-CB8C9B54C872}"/>
              </a:ext>
            </a:extLst>
          </p:cNvPr>
          <p:cNvSpPr txBox="1"/>
          <p:nvPr/>
        </p:nvSpPr>
        <p:spPr>
          <a:xfrm>
            <a:off x="8332109" y="1393478"/>
            <a:ext cx="2516419" cy="369332"/>
          </a:xfrm>
          <a:prstGeom prst="rect">
            <a:avLst/>
          </a:prstGeom>
          <a:noFill/>
        </p:spPr>
        <p:txBody>
          <a:bodyPr wrap="square" rtlCol="0">
            <a:spAutoFit/>
          </a:bodyPr>
          <a:lstStyle/>
          <a:p>
            <a:r>
              <a:rPr lang="en-US" altLang="zh-CN" b="1" dirty="0">
                <a:solidFill>
                  <a:srgbClr val="00307D"/>
                </a:solidFill>
                <a:latin typeface="Arial" panose="020B0604020202020204" pitchFamily="34" charset="0"/>
                <a:cs typeface="Arial" panose="020B0604020202020204" pitchFamily="34" charset="0"/>
              </a:rPr>
              <a:t>Cloud threat trends</a:t>
            </a:r>
            <a:endParaRPr lang="zh-CN" altLang="en-US" b="1" dirty="0">
              <a:solidFill>
                <a:srgbClr val="00307D"/>
              </a:solidFill>
              <a:latin typeface="Arial" panose="020B0604020202020204" pitchFamily="34" charset="0"/>
              <a:cs typeface="Arial" panose="020B0604020202020204" pitchFamily="34" charset="0"/>
            </a:endParaRPr>
          </a:p>
        </p:txBody>
      </p:sp>
      <p:sp>
        <p:nvSpPr>
          <p:cNvPr id="16" name="文本框 15">
            <a:extLst>
              <a:ext uri="{FF2B5EF4-FFF2-40B4-BE49-F238E27FC236}">
                <a16:creationId xmlns="" xmlns:a16="http://schemas.microsoft.com/office/drawing/2014/main" id="{D09BDAC5-8BCB-41DF-9E42-65B63BDDC3BA}"/>
              </a:ext>
            </a:extLst>
          </p:cNvPr>
          <p:cNvSpPr txBox="1"/>
          <p:nvPr/>
        </p:nvSpPr>
        <p:spPr>
          <a:xfrm>
            <a:off x="472718" y="2149168"/>
            <a:ext cx="3541441" cy="369332"/>
          </a:xfrm>
          <a:prstGeom prst="rect">
            <a:avLst/>
          </a:prstGeom>
          <a:noFill/>
        </p:spPr>
        <p:txBody>
          <a:bodyPr wrap="square" rtlCol="0">
            <a:spAutoFit/>
          </a:bodyPr>
          <a:lstStyle/>
          <a:p>
            <a:r>
              <a:rPr lang="en-US" altLang="zh-CN" b="1" dirty="0" smtClean="0">
                <a:solidFill>
                  <a:srgbClr val="00307D"/>
                </a:solidFill>
                <a:latin typeface="Arial" panose="020B0604020202020204" pitchFamily="34" charset="0"/>
                <a:cs typeface="Arial" panose="020B0604020202020204" pitchFamily="34" charset="0"/>
              </a:rPr>
              <a:t>Application risk level overview</a:t>
            </a:r>
            <a:endParaRPr lang="zh-CN" altLang="en-US" b="1" dirty="0">
              <a:solidFill>
                <a:srgbClr val="00307D"/>
              </a:solidFill>
              <a:latin typeface="Arial" panose="020B0604020202020204" pitchFamily="34" charset="0"/>
              <a:cs typeface="Arial" panose="020B0604020202020204" pitchFamily="34" charset="0"/>
            </a:endParaRPr>
          </a:p>
        </p:txBody>
      </p:sp>
      <p:pic>
        <p:nvPicPr>
          <p:cNvPr id="23" name="图片 22">
            <a:extLst>
              <a:ext uri="{FF2B5EF4-FFF2-40B4-BE49-F238E27FC236}">
                <a16:creationId xmlns="" xmlns:a16="http://schemas.microsoft.com/office/drawing/2014/main" id="{BAE6F903-0B61-40F0-93F5-2F68E4D5C63B}"/>
              </a:ext>
            </a:extLst>
          </p:cNvPr>
          <p:cNvPicPr>
            <a:picLocks noChangeAspect="1"/>
          </p:cNvPicPr>
          <p:nvPr/>
        </p:nvPicPr>
        <p:blipFill>
          <a:blip r:embed="rId4"/>
          <a:stretch>
            <a:fillRect/>
          </a:stretch>
        </p:blipFill>
        <p:spPr>
          <a:xfrm>
            <a:off x="8050617" y="1741422"/>
            <a:ext cx="3229960" cy="4245771"/>
          </a:xfrm>
          <a:prstGeom prst="rect">
            <a:avLst/>
          </a:prstGeom>
        </p:spPr>
      </p:pic>
      <p:sp>
        <p:nvSpPr>
          <p:cNvPr id="24" name="文本框 23">
            <a:extLst>
              <a:ext uri="{FF2B5EF4-FFF2-40B4-BE49-F238E27FC236}">
                <a16:creationId xmlns="" xmlns:a16="http://schemas.microsoft.com/office/drawing/2014/main" id="{7BD4AA73-E261-4C51-85AF-5FC1DEBA3AA7}"/>
              </a:ext>
            </a:extLst>
          </p:cNvPr>
          <p:cNvSpPr txBox="1"/>
          <p:nvPr/>
        </p:nvSpPr>
        <p:spPr>
          <a:xfrm>
            <a:off x="8031954" y="1762810"/>
            <a:ext cx="3127983" cy="517495"/>
          </a:xfrm>
          <a:prstGeom prst="rect">
            <a:avLst/>
          </a:prstGeom>
          <a:noFill/>
          <a:ln w="69850">
            <a:solidFill>
              <a:srgbClr val="FF0000"/>
            </a:solidFill>
          </a:ln>
        </p:spPr>
        <p:txBody>
          <a:bodyPr wrap="square" rtlCol="0">
            <a:spAutoFit/>
          </a:bodyPr>
          <a:lstStyle/>
          <a:p>
            <a:endParaRPr lang="zh-CN" altLang="en-US" dirty="0">
              <a:latin typeface="Arial" panose="020B0604020202020204" pitchFamily="34" charset="0"/>
              <a:cs typeface="Arial" panose="020B0604020202020204" pitchFamily="34" charset="0"/>
            </a:endParaRPr>
          </a:p>
        </p:txBody>
      </p:sp>
      <p:sp>
        <p:nvSpPr>
          <p:cNvPr id="2" name="灯片编号占位符 1"/>
          <p:cNvSpPr>
            <a:spLocks noGrp="1"/>
          </p:cNvSpPr>
          <p:nvPr>
            <p:ph type="sldNum" sz="quarter" idx="4"/>
          </p:nvPr>
        </p:nvSpPr>
        <p:spPr/>
        <p:txBody>
          <a:bodyPr/>
          <a:lstStyle/>
          <a:p>
            <a:fld id="{E98FCA07-3125-49EB-99F1-64DCEC752C04}" type="slidenum">
              <a:rPr lang="en-US" smtClean="0"/>
              <a:pPr/>
              <a:t>37</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297430256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79376" y="548680"/>
            <a:ext cx="9496987" cy="972592"/>
          </a:xfrm>
        </p:spPr>
        <p:txBody>
          <a:bodyPr vert="horz" lIns="91440" tIns="45720" rIns="91440" bIns="45720" rtlCol="0" anchor="t">
            <a:normAutofit/>
          </a:bodyPr>
          <a:lstStyle/>
          <a:p>
            <a:r>
              <a:rPr lang="en-US" altLang="zh-CN" b="1" dirty="0">
                <a:latin typeface="Arial" charset="0"/>
                <a:cs typeface="Arial" charset="0"/>
              </a:rPr>
              <a:t>Threat/Session Log Output at a High Speed</a:t>
            </a:r>
            <a:endParaRPr lang="zh-CN" altLang="en-US" b="1" dirty="0">
              <a:latin typeface="Arial" charset="0"/>
              <a:cs typeface="Arial" charset="0"/>
            </a:endParaRPr>
          </a:p>
        </p:txBody>
      </p:sp>
      <p:grpSp>
        <p:nvGrpSpPr>
          <p:cNvPr id="4" name="组合 107"/>
          <p:cNvGrpSpPr/>
          <p:nvPr/>
        </p:nvGrpSpPr>
        <p:grpSpPr>
          <a:xfrm>
            <a:off x="814884" y="1819053"/>
            <a:ext cx="7632848" cy="4061517"/>
            <a:chOff x="838216" y="629498"/>
            <a:chExt cx="7632848" cy="4061517"/>
          </a:xfrm>
        </p:grpSpPr>
        <p:sp>
          <p:nvSpPr>
            <p:cNvPr id="5" name="Teardrop 21"/>
            <p:cNvSpPr/>
            <p:nvPr/>
          </p:nvSpPr>
          <p:spPr>
            <a:xfrm>
              <a:off x="838216" y="629498"/>
              <a:ext cx="7632848" cy="4061517"/>
            </a:xfrm>
            <a:custGeom>
              <a:avLst/>
              <a:gdLst/>
              <a:ahLst/>
              <a:cxnLst/>
              <a:rect l="l" t="t" r="r" b="b"/>
              <a:pathLst>
                <a:path w="1741008" h="1091056">
                  <a:moveTo>
                    <a:pt x="946834" y="582"/>
                  </a:moveTo>
                  <a:cubicBezTo>
                    <a:pt x="1079228" y="8205"/>
                    <a:pt x="1197135" y="90001"/>
                    <a:pt x="1260146" y="210855"/>
                  </a:cubicBezTo>
                  <a:lnTo>
                    <a:pt x="1276453" y="250904"/>
                  </a:lnTo>
                  <a:lnTo>
                    <a:pt x="1337549" y="246391"/>
                  </a:lnTo>
                  <a:cubicBezTo>
                    <a:pt x="1532695" y="251036"/>
                    <a:pt x="1702275" y="387041"/>
                    <a:pt x="1735333" y="579315"/>
                  </a:cubicBezTo>
                  <a:cubicBezTo>
                    <a:pt x="1773115" y="799057"/>
                    <a:pt x="1618276" y="1009081"/>
                    <a:pt x="1389491" y="1048417"/>
                  </a:cubicBezTo>
                  <a:cubicBezTo>
                    <a:pt x="1282248" y="1066856"/>
                    <a:pt x="1177793" y="1044517"/>
                    <a:pt x="1093186" y="992945"/>
                  </a:cubicBezTo>
                  <a:lnTo>
                    <a:pt x="1073742" y="979099"/>
                  </a:lnTo>
                  <a:lnTo>
                    <a:pt x="1025130" y="1022107"/>
                  </a:lnTo>
                  <a:cubicBezTo>
                    <a:pt x="965040" y="1065638"/>
                    <a:pt x="892601" y="1091056"/>
                    <a:pt x="814626" y="1091056"/>
                  </a:cubicBezTo>
                  <a:cubicBezTo>
                    <a:pt x="736650" y="1091056"/>
                    <a:pt x="664211" y="1065638"/>
                    <a:pt x="604121" y="1022107"/>
                  </a:cubicBezTo>
                  <a:lnTo>
                    <a:pt x="574678" y="996058"/>
                  </a:lnTo>
                  <a:lnTo>
                    <a:pt x="566194" y="1001322"/>
                  </a:lnTo>
                  <a:cubicBezTo>
                    <a:pt x="510783" y="1029846"/>
                    <a:pt x="446534" y="1046159"/>
                    <a:pt x="378028" y="1046159"/>
                  </a:cubicBezTo>
                  <a:cubicBezTo>
                    <a:pt x="169249" y="1046159"/>
                    <a:pt x="0" y="894641"/>
                    <a:pt x="0" y="707734"/>
                  </a:cubicBezTo>
                  <a:lnTo>
                    <a:pt x="1" y="707734"/>
                  </a:lnTo>
                  <a:cubicBezTo>
                    <a:pt x="1" y="567554"/>
                    <a:pt x="95204" y="447280"/>
                    <a:pt x="230884" y="395904"/>
                  </a:cubicBezTo>
                  <a:lnTo>
                    <a:pt x="274478" y="383789"/>
                  </a:lnTo>
                  <a:lnTo>
                    <a:pt x="278754" y="359868"/>
                  </a:lnTo>
                  <a:cubicBezTo>
                    <a:pt x="306111" y="261338"/>
                    <a:pt x="386481" y="185763"/>
                    <a:pt x="488297" y="175044"/>
                  </a:cubicBezTo>
                  <a:cubicBezTo>
                    <a:pt x="517994" y="171918"/>
                    <a:pt x="547054" y="174568"/>
                    <a:pt x="574497" y="182141"/>
                  </a:cubicBezTo>
                  <a:lnTo>
                    <a:pt x="606267" y="197355"/>
                  </a:lnTo>
                  <a:lnTo>
                    <a:pt x="636943" y="147428"/>
                  </a:lnTo>
                  <a:cubicBezTo>
                    <a:pt x="697053" y="67638"/>
                    <a:pt x="785929" y="12844"/>
                    <a:pt x="889325" y="1959"/>
                  </a:cubicBezTo>
                  <a:cubicBezTo>
                    <a:pt x="908712" y="-82"/>
                    <a:pt x="927921" y="-507"/>
                    <a:pt x="946834" y="582"/>
                  </a:cubicBezTo>
                  <a:close/>
                </a:path>
              </a:pathLst>
            </a:custGeom>
            <a:gradFill flip="none" rotWithShape="1">
              <a:gsLst>
                <a:gs pos="17000">
                  <a:srgbClr val="EED9D9">
                    <a:alpha val="76000"/>
                  </a:srgbClr>
                </a:gs>
                <a:gs pos="100000">
                  <a:srgbClr val="E4E5FF">
                    <a:alpha val="76000"/>
                  </a:srgbClr>
                </a:gs>
                <a:gs pos="58000">
                  <a:srgbClr val="D9E3D9">
                    <a:alpha val="76000"/>
                  </a:srgbClr>
                </a:gs>
              </a:gsLst>
              <a:lin ang="7080000" scaled="0"/>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400">
                <a:latin typeface="Arial" panose="020B0604020202020204" pitchFamily="34" charset="0"/>
                <a:ea typeface="微软雅黑" pitchFamily="34" charset="-122"/>
                <a:cs typeface="Arial" panose="020B0604020202020204" pitchFamily="34" charset="0"/>
              </a:endParaRPr>
            </a:p>
          </p:txBody>
        </p:sp>
        <p:cxnSp>
          <p:nvCxnSpPr>
            <p:cNvPr id="6" name="直接连接符 77"/>
            <p:cNvCxnSpPr/>
            <p:nvPr/>
          </p:nvCxnSpPr>
          <p:spPr>
            <a:xfrm flipH="1" flipV="1">
              <a:off x="5803858" y="2634556"/>
              <a:ext cx="1403640" cy="2357"/>
            </a:xfrm>
            <a:prstGeom prst="line">
              <a:avLst/>
            </a:prstGeom>
            <a:noFill/>
            <a:ln w="28575" cap="flat">
              <a:solidFill>
                <a:srgbClr val="00B050"/>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cxnSp>
          <p:nvCxnSpPr>
            <p:cNvPr id="7" name="直接连接符 63"/>
            <p:cNvCxnSpPr/>
            <p:nvPr/>
          </p:nvCxnSpPr>
          <p:spPr>
            <a:xfrm>
              <a:off x="3783920" y="2254801"/>
              <a:ext cx="0" cy="941148"/>
            </a:xfrm>
            <a:prstGeom prst="line">
              <a:avLst/>
            </a:prstGeom>
            <a:noFill/>
            <a:ln w="28575" cap="flat">
              <a:solidFill>
                <a:srgbClr val="000000"/>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cxnSp>
          <p:nvCxnSpPr>
            <p:cNvPr id="8" name="直接连接符 4"/>
            <p:cNvCxnSpPr/>
            <p:nvPr/>
          </p:nvCxnSpPr>
          <p:spPr>
            <a:xfrm flipH="1">
              <a:off x="2463544" y="2661476"/>
              <a:ext cx="1460" cy="599257"/>
            </a:xfrm>
            <a:prstGeom prst="line">
              <a:avLst/>
            </a:prstGeom>
            <a:noFill/>
            <a:ln w="28575" cap="flat">
              <a:solidFill>
                <a:srgbClr val="000000"/>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cxnSp>
          <p:nvCxnSpPr>
            <p:cNvPr id="9" name="直接连接符 5"/>
            <p:cNvCxnSpPr/>
            <p:nvPr/>
          </p:nvCxnSpPr>
          <p:spPr>
            <a:xfrm>
              <a:off x="5122939" y="2661476"/>
              <a:ext cx="0" cy="590598"/>
            </a:xfrm>
            <a:prstGeom prst="line">
              <a:avLst/>
            </a:prstGeom>
            <a:noFill/>
            <a:ln w="28575" cap="flat">
              <a:solidFill>
                <a:srgbClr val="000000"/>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sp>
          <p:nvSpPr>
            <p:cNvPr id="11" name="Cube 70"/>
            <p:cNvSpPr/>
            <p:nvPr/>
          </p:nvSpPr>
          <p:spPr bwMode="auto">
            <a:xfrm>
              <a:off x="1824803" y="3373515"/>
              <a:ext cx="436961" cy="338346"/>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ltLang="zh-CN">
                <a:solidFill>
                  <a:srgbClr val="FFFFFF"/>
                </a:solidFill>
                <a:latin typeface="Arial" panose="020B0604020202020204" pitchFamily="34" charset="0"/>
                <a:ea typeface="微软雅黑" pitchFamily="34" charset="-122"/>
                <a:cs typeface="Arial" panose="020B0604020202020204" pitchFamily="34" charset="0"/>
              </a:endParaRPr>
            </a:p>
          </p:txBody>
        </p:sp>
        <p:sp>
          <p:nvSpPr>
            <p:cNvPr id="12" name="Cube 71"/>
            <p:cNvSpPr/>
            <p:nvPr/>
          </p:nvSpPr>
          <p:spPr bwMode="auto">
            <a:xfrm>
              <a:off x="2188137" y="3373515"/>
              <a:ext cx="435358" cy="338346"/>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ltLang="zh-CN">
                <a:solidFill>
                  <a:srgbClr val="FFFFFF"/>
                </a:solidFill>
                <a:latin typeface="Arial" panose="020B0604020202020204" pitchFamily="34" charset="0"/>
                <a:ea typeface="微软雅黑" pitchFamily="34" charset="-122"/>
                <a:cs typeface="Arial" panose="020B0604020202020204" pitchFamily="34" charset="0"/>
              </a:endParaRPr>
            </a:p>
          </p:txBody>
        </p:sp>
        <p:sp>
          <p:nvSpPr>
            <p:cNvPr id="13" name="Cube 72"/>
            <p:cNvSpPr/>
            <p:nvPr/>
          </p:nvSpPr>
          <p:spPr bwMode="auto">
            <a:xfrm>
              <a:off x="1824803" y="3091560"/>
              <a:ext cx="436961" cy="338346"/>
            </a:xfrm>
            <a:prstGeom prst="cube">
              <a:avLst/>
            </a:prstGeom>
            <a:solidFill>
              <a:schemeClr val="bg1">
                <a:lumMod val="75000"/>
              </a:schemeClr>
            </a:solidFill>
            <a:ln w="6350" cmpd="sng">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ltLang="zh-CN">
                <a:solidFill>
                  <a:srgbClr val="FFFFFF"/>
                </a:solidFill>
                <a:latin typeface="Arial" panose="020B0604020202020204" pitchFamily="34" charset="0"/>
                <a:ea typeface="微软雅黑" pitchFamily="34" charset="-122"/>
                <a:cs typeface="Arial" panose="020B0604020202020204" pitchFamily="34" charset="0"/>
              </a:endParaRPr>
            </a:p>
          </p:txBody>
        </p:sp>
        <p:grpSp>
          <p:nvGrpSpPr>
            <p:cNvPr id="14" name="Group 41"/>
            <p:cNvGrpSpPr>
              <a:grpSpLocks/>
            </p:cNvGrpSpPr>
            <p:nvPr/>
          </p:nvGrpSpPr>
          <p:grpSpPr bwMode="auto">
            <a:xfrm>
              <a:off x="1679150" y="3315467"/>
              <a:ext cx="363333" cy="509177"/>
              <a:chOff x="5441463" y="2000739"/>
              <a:chExt cx="760676" cy="1505169"/>
            </a:xfrm>
          </p:grpSpPr>
          <p:sp>
            <p:nvSpPr>
              <p:cNvPr id="84" name="Rounded Rectangle 75"/>
              <p:cNvSpPr/>
              <p:nvPr/>
            </p:nvSpPr>
            <p:spPr>
              <a:xfrm>
                <a:off x="5441463" y="2000739"/>
                <a:ext cx="760676" cy="1505169"/>
              </a:xfrm>
              <a:prstGeom prst="roundRect">
                <a:avLst/>
              </a:prstGeom>
              <a:gradFill flip="none" rotWithShape="1">
                <a:gsLst>
                  <a:gs pos="41000">
                    <a:srgbClr val="1D508D">
                      <a:alpha val="70000"/>
                    </a:srgbClr>
                  </a:gs>
                  <a:gs pos="100000">
                    <a:schemeClr val="accent1">
                      <a:lumMod val="20000"/>
                      <a:lumOff val="80000"/>
                      <a:alpha val="70000"/>
                    </a:schemeClr>
                  </a:gs>
                  <a:gs pos="73000">
                    <a:srgbClr val="2669BB">
                      <a:alpha val="70000"/>
                    </a:srgbClr>
                  </a:gs>
                </a:gsLst>
                <a:path path="circle">
                  <a:fillToRect l="100000" t="100000"/>
                </a:path>
                <a:tileRect r="-100000" b="-100000"/>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defRPr/>
                </a:pPr>
                <a:endParaRPr lang="en-US" altLang="zh-CN" sz="1800">
                  <a:solidFill>
                    <a:srgbClr val="FFFFFF"/>
                  </a:solidFill>
                  <a:latin typeface="Arial" panose="020B0604020202020204" pitchFamily="34" charset="0"/>
                  <a:ea typeface="微软雅黑" pitchFamily="34" charset="-122"/>
                  <a:cs typeface="Arial" panose="020B0604020202020204" pitchFamily="34" charset="0"/>
                </a:endParaRPr>
              </a:p>
            </p:txBody>
          </p:sp>
          <p:sp>
            <p:nvSpPr>
              <p:cNvPr id="85" name="Rounded Rectangle 76"/>
              <p:cNvSpPr/>
              <p:nvPr/>
            </p:nvSpPr>
            <p:spPr>
              <a:xfrm>
                <a:off x="5538641" y="2368450"/>
                <a:ext cx="559618" cy="107862"/>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ltLang="zh-CN">
                  <a:solidFill>
                    <a:srgbClr val="FFFFFF"/>
                  </a:solidFill>
                  <a:latin typeface="Arial" panose="020B0604020202020204" pitchFamily="34" charset="0"/>
                  <a:ea typeface="微软雅黑" pitchFamily="34" charset="-122"/>
                  <a:cs typeface="Arial" panose="020B0604020202020204" pitchFamily="34" charset="0"/>
                </a:endParaRPr>
              </a:p>
            </p:txBody>
          </p:sp>
          <p:sp>
            <p:nvSpPr>
              <p:cNvPr id="86" name="Rounded Rectangle 77"/>
              <p:cNvSpPr/>
              <p:nvPr/>
            </p:nvSpPr>
            <p:spPr>
              <a:xfrm>
                <a:off x="5538641" y="2201754"/>
                <a:ext cx="559618" cy="58834"/>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ltLang="zh-CN">
                  <a:solidFill>
                    <a:srgbClr val="FFFFFF"/>
                  </a:solidFill>
                  <a:latin typeface="Arial" panose="020B0604020202020204" pitchFamily="34" charset="0"/>
                  <a:ea typeface="微软雅黑" pitchFamily="34" charset="-122"/>
                  <a:cs typeface="Arial" panose="020B0604020202020204" pitchFamily="34" charset="0"/>
                </a:endParaRPr>
              </a:p>
            </p:txBody>
          </p:sp>
          <p:cxnSp>
            <p:nvCxnSpPr>
              <p:cNvPr id="87" name="Straight Connector 78"/>
              <p:cNvCxnSpPr/>
              <p:nvPr/>
            </p:nvCxnSpPr>
            <p:spPr>
              <a:xfrm>
                <a:off x="5722947" y="3368629"/>
                <a:ext cx="197708"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sp>
            <p:nvSpPr>
              <p:cNvPr id="88" name="Rounded Rectangle 79"/>
              <p:cNvSpPr/>
              <p:nvPr/>
            </p:nvSpPr>
            <p:spPr>
              <a:xfrm>
                <a:off x="5538641" y="2290005"/>
                <a:ext cx="559618" cy="53933"/>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ltLang="zh-CN">
                  <a:solidFill>
                    <a:srgbClr val="FFFFFF"/>
                  </a:solidFill>
                  <a:latin typeface="Arial" panose="020B0604020202020204" pitchFamily="34" charset="0"/>
                  <a:ea typeface="微软雅黑" pitchFamily="34" charset="-122"/>
                  <a:cs typeface="Arial" panose="020B0604020202020204" pitchFamily="34" charset="0"/>
                </a:endParaRPr>
              </a:p>
            </p:txBody>
          </p:sp>
          <p:cxnSp>
            <p:nvCxnSpPr>
              <p:cNvPr id="89" name="Straight Connector 80"/>
              <p:cNvCxnSpPr/>
              <p:nvPr/>
            </p:nvCxnSpPr>
            <p:spPr>
              <a:xfrm>
                <a:off x="5719595" y="3295088"/>
                <a:ext cx="197710"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grpSp>
        <p:sp>
          <p:nvSpPr>
            <p:cNvPr id="15" name="Cube 82"/>
            <p:cNvSpPr/>
            <p:nvPr/>
          </p:nvSpPr>
          <p:spPr bwMode="auto">
            <a:xfrm>
              <a:off x="3202909" y="3373515"/>
              <a:ext cx="436960" cy="338346"/>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ltLang="zh-CN">
                <a:solidFill>
                  <a:srgbClr val="FFFFFF"/>
                </a:solidFill>
                <a:latin typeface="Arial" panose="020B0604020202020204" pitchFamily="34" charset="0"/>
                <a:ea typeface="微软雅黑" pitchFamily="34" charset="-122"/>
                <a:cs typeface="Arial" panose="020B0604020202020204" pitchFamily="34" charset="0"/>
              </a:endParaRPr>
            </a:p>
          </p:txBody>
        </p:sp>
        <p:sp>
          <p:nvSpPr>
            <p:cNvPr id="16" name="Cube 83"/>
            <p:cNvSpPr/>
            <p:nvPr/>
          </p:nvSpPr>
          <p:spPr bwMode="auto">
            <a:xfrm>
              <a:off x="3566241" y="3373515"/>
              <a:ext cx="435358" cy="338346"/>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ltLang="zh-CN">
                <a:solidFill>
                  <a:srgbClr val="FFFFFF"/>
                </a:solidFill>
                <a:latin typeface="Arial" panose="020B0604020202020204" pitchFamily="34" charset="0"/>
                <a:ea typeface="微软雅黑" pitchFamily="34" charset="-122"/>
                <a:cs typeface="Arial" panose="020B0604020202020204" pitchFamily="34" charset="0"/>
              </a:endParaRPr>
            </a:p>
          </p:txBody>
        </p:sp>
        <p:sp>
          <p:nvSpPr>
            <p:cNvPr id="17" name="Cube 84"/>
            <p:cNvSpPr/>
            <p:nvPr/>
          </p:nvSpPr>
          <p:spPr bwMode="auto">
            <a:xfrm>
              <a:off x="3202909" y="3091560"/>
              <a:ext cx="436960" cy="338346"/>
            </a:xfrm>
            <a:prstGeom prst="cube">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ltLang="zh-CN">
                <a:solidFill>
                  <a:srgbClr val="FFFFFF"/>
                </a:solidFill>
                <a:latin typeface="Arial" panose="020B0604020202020204" pitchFamily="34" charset="0"/>
                <a:ea typeface="微软雅黑" pitchFamily="34" charset="-122"/>
                <a:cs typeface="Arial" panose="020B0604020202020204" pitchFamily="34" charset="0"/>
              </a:endParaRPr>
            </a:p>
          </p:txBody>
        </p:sp>
        <p:grpSp>
          <p:nvGrpSpPr>
            <p:cNvPr id="18" name="Group 41"/>
            <p:cNvGrpSpPr>
              <a:grpSpLocks/>
            </p:cNvGrpSpPr>
            <p:nvPr/>
          </p:nvGrpSpPr>
          <p:grpSpPr bwMode="auto">
            <a:xfrm>
              <a:off x="3057256" y="3315467"/>
              <a:ext cx="363334" cy="509177"/>
              <a:chOff x="5441463" y="2000739"/>
              <a:chExt cx="760676" cy="1505169"/>
            </a:xfrm>
          </p:grpSpPr>
          <p:sp>
            <p:nvSpPr>
              <p:cNvPr id="78" name="Rounded Rectangle 87"/>
              <p:cNvSpPr/>
              <p:nvPr/>
            </p:nvSpPr>
            <p:spPr>
              <a:xfrm>
                <a:off x="5441463" y="2000739"/>
                <a:ext cx="760676" cy="1505169"/>
              </a:xfrm>
              <a:prstGeom prst="roundRect">
                <a:avLst/>
              </a:prstGeom>
              <a:gradFill flip="none" rotWithShape="1">
                <a:gsLst>
                  <a:gs pos="41000">
                    <a:srgbClr val="1D508D">
                      <a:alpha val="70000"/>
                    </a:srgbClr>
                  </a:gs>
                  <a:gs pos="100000">
                    <a:schemeClr val="accent1">
                      <a:lumMod val="20000"/>
                      <a:lumOff val="80000"/>
                      <a:alpha val="70000"/>
                    </a:schemeClr>
                  </a:gs>
                  <a:gs pos="73000">
                    <a:srgbClr val="2669BB">
                      <a:alpha val="70000"/>
                    </a:srgbClr>
                  </a:gs>
                </a:gsLst>
                <a:path path="circle">
                  <a:fillToRect l="100000" t="100000"/>
                </a:path>
                <a:tileRect r="-100000" b="-100000"/>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defRPr/>
                </a:pPr>
                <a:endParaRPr lang="en-US" altLang="zh-CN" sz="1800">
                  <a:solidFill>
                    <a:srgbClr val="FFFFFF"/>
                  </a:solidFill>
                  <a:latin typeface="Arial" panose="020B0604020202020204" pitchFamily="34" charset="0"/>
                  <a:ea typeface="微软雅黑" pitchFamily="34" charset="-122"/>
                  <a:cs typeface="Arial" panose="020B0604020202020204" pitchFamily="34" charset="0"/>
                </a:endParaRPr>
              </a:p>
            </p:txBody>
          </p:sp>
          <p:sp>
            <p:nvSpPr>
              <p:cNvPr id="79" name="Rounded Rectangle 88"/>
              <p:cNvSpPr/>
              <p:nvPr/>
            </p:nvSpPr>
            <p:spPr>
              <a:xfrm>
                <a:off x="5538643" y="2368450"/>
                <a:ext cx="559614" cy="107862"/>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ltLang="zh-CN">
                  <a:solidFill>
                    <a:srgbClr val="FFFFFF"/>
                  </a:solidFill>
                  <a:latin typeface="Arial" panose="020B0604020202020204" pitchFamily="34" charset="0"/>
                  <a:ea typeface="微软雅黑" pitchFamily="34" charset="-122"/>
                  <a:cs typeface="Arial" panose="020B0604020202020204" pitchFamily="34" charset="0"/>
                </a:endParaRPr>
              </a:p>
            </p:txBody>
          </p:sp>
          <p:sp>
            <p:nvSpPr>
              <p:cNvPr id="80" name="Rounded Rectangle 89"/>
              <p:cNvSpPr/>
              <p:nvPr/>
            </p:nvSpPr>
            <p:spPr>
              <a:xfrm>
                <a:off x="5538643" y="2201754"/>
                <a:ext cx="559614" cy="58834"/>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ltLang="zh-CN">
                  <a:solidFill>
                    <a:srgbClr val="FFFFFF"/>
                  </a:solidFill>
                  <a:latin typeface="Arial" panose="020B0604020202020204" pitchFamily="34" charset="0"/>
                  <a:ea typeface="微软雅黑" pitchFamily="34" charset="-122"/>
                  <a:cs typeface="Arial" panose="020B0604020202020204" pitchFamily="34" charset="0"/>
                </a:endParaRPr>
              </a:p>
            </p:txBody>
          </p:sp>
          <p:cxnSp>
            <p:nvCxnSpPr>
              <p:cNvPr id="81" name="Straight Connector 90"/>
              <p:cNvCxnSpPr/>
              <p:nvPr/>
            </p:nvCxnSpPr>
            <p:spPr>
              <a:xfrm>
                <a:off x="5722946" y="3368629"/>
                <a:ext cx="197710"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sp>
            <p:nvSpPr>
              <p:cNvPr id="82" name="Rounded Rectangle 91"/>
              <p:cNvSpPr/>
              <p:nvPr/>
            </p:nvSpPr>
            <p:spPr>
              <a:xfrm>
                <a:off x="5538643" y="2290005"/>
                <a:ext cx="559614" cy="53933"/>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ltLang="zh-CN">
                  <a:solidFill>
                    <a:srgbClr val="FFFFFF"/>
                  </a:solidFill>
                  <a:latin typeface="Arial" panose="020B0604020202020204" pitchFamily="34" charset="0"/>
                  <a:ea typeface="微软雅黑" pitchFamily="34" charset="-122"/>
                  <a:cs typeface="Arial" panose="020B0604020202020204" pitchFamily="34" charset="0"/>
                </a:endParaRPr>
              </a:p>
            </p:txBody>
          </p:sp>
          <p:cxnSp>
            <p:nvCxnSpPr>
              <p:cNvPr id="83" name="Straight Connector 92"/>
              <p:cNvCxnSpPr/>
              <p:nvPr/>
            </p:nvCxnSpPr>
            <p:spPr>
              <a:xfrm>
                <a:off x="5719596" y="3295088"/>
                <a:ext cx="197707"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grpSp>
        <p:sp>
          <p:nvSpPr>
            <p:cNvPr id="19" name="Cube 93"/>
            <p:cNvSpPr/>
            <p:nvPr/>
          </p:nvSpPr>
          <p:spPr bwMode="auto">
            <a:xfrm>
              <a:off x="4436959" y="3373515"/>
              <a:ext cx="436961" cy="338346"/>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ltLang="zh-CN">
                <a:solidFill>
                  <a:srgbClr val="FFFFFF"/>
                </a:solidFill>
                <a:latin typeface="Arial" panose="020B0604020202020204" pitchFamily="34" charset="0"/>
                <a:ea typeface="微软雅黑" pitchFamily="34" charset="-122"/>
                <a:cs typeface="Arial" panose="020B0604020202020204" pitchFamily="34" charset="0"/>
              </a:endParaRPr>
            </a:p>
          </p:txBody>
        </p:sp>
        <p:sp>
          <p:nvSpPr>
            <p:cNvPr id="20" name="Cube 94"/>
            <p:cNvSpPr/>
            <p:nvPr/>
          </p:nvSpPr>
          <p:spPr bwMode="auto">
            <a:xfrm>
              <a:off x="4800293" y="3373515"/>
              <a:ext cx="435358" cy="338346"/>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ltLang="zh-CN">
                <a:solidFill>
                  <a:srgbClr val="FFFFFF"/>
                </a:solidFill>
                <a:latin typeface="Arial" panose="020B0604020202020204" pitchFamily="34" charset="0"/>
                <a:ea typeface="微软雅黑" pitchFamily="34" charset="-122"/>
                <a:cs typeface="Arial" panose="020B0604020202020204" pitchFamily="34" charset="0"/>
              </a:endParaRPr>
            </a:p>
          </p:txBody>
        </p:sp>
        <p:sp>
          <p:nvSpPr>
            <p:cNvPr id="21" name="Cube 95"/>
            <p:cNvSpPr/>
            <p:nvPr/>
          </p:nvSpPr>
          <p:spPr bwMode="auto">
            <a:xfrm>
              <a:off x="4436959" y="3091560"/>
              <a:ext cx="436961" cy="338346"/>
            </a:xfrm>
            <a:prstGeom prst="cube">
              <a:avLst/>
            </a:prstGeom>
            <a:solidFill>
              <a:schemeClr val="bg1">
                <a:lumMod val="75000"/>
              </a:schemeClr>
            </a:solidFill>
            <a:ln w="6350" cmpd="sng">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ltLang="zh-CN">
                <a:solidFill>
                  <a:srgbClr val="FFFFFF"/>
                </a:solidFill>
                <a:latin typeface="Arial" panose="020B0604020202020204" pitchFamily="34" charset="0"/>
                <a:ea typeface="微软雅黑" pitchFamily="34" charset="-122"/>
                <a:cs typeface="Arial" panose="020B0604020202020204" pitchFamily="34" charset="0"/>
              </a:endParaRPr>
            </a:p>
          </p:txBody>
        </p:sp>
        <p:grpSp>
          <p:nvGrpSpPr>
            <p:cNvPr id="22" name="Group 41"/>
            <p:cNvGrpSpPr>
              <a:grpSpLocks/>
            </p:cNvGrpSpPr>
            <p:nvPr/>
          </p:nvGrpSpPr>
          <p:grpSpPr bwMode="auto">
            <a:xfrm>
              <a:off x="4291307" y="3315467"/>
              <a:ext cx="363333" cy="509177"/>
              <a:chOff x="5441463" y="2000739"/>
              <a:chExt cx="760676" cy="1505169"/>
            </a:xfrm>
          </p:grpSpPr>
          <p:sp>
            <p:nvSpPr>
              <p:cNvPr id="72" name="Rounded Rectangle 98"/>
              <p:cNvSpPr/>
              <p:nvPr/>
            </p:nvSpPr>
            <p:spPr>
              <a:xfrm>
                <a:off x="5441463" y="2000739"/>
                <a:ext cx="760676" cy="1505169"/>
              </a:xfrm>
              <a:prstGeom prst="roundRect">
                <a:avLst/>
              </a:prstGeom>
              <a:gradFill flip="none" rotWithShape="1">
                <a:gsLst>
                  <a:gs pos="41000">
                    <a:srgbClr val="1D508D">
                      <a:alpha val="70000"/>
                    </a:srgbClr>
                  </a:gs>
                  <a:gs pos="100000">
                    <a:schemeClr val="accent1">
                      <a:lumMod val="20000"/>
                      <a:lumOff val="80000"/>
                      <a:alpha val="70000"/>
                    </a:schemeClr>
                  </a:gs>
                  <a:gs pos="73000">
                    <a:srgbClr val="2669BB">
                      <a:alpha val="70000"/>
                    </a:srgbClr>
                  </a:gs>
                </a:gsLst>
                <a:path path="circle">
                  <a:fillToRect l="100000" t="100000"/>
                </a:path>
                <a:tileRect r="-100000" b="-100000"/>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defRPr/>
                </a:pPr>
                <a:endParaRPr lang="en-US" altLang="zh-CN" sz="1800">
                  <a:solidFill>
                    <a:srgbClr val="FFFFFF"/>
                  </a:solidFill>
                  <a:latin typeface="Arial" panose="020B0604020202020204" pitchFamily="34" charset="0"/>
                  <a:ea typeface="微软雅黑" pitchFamily="34" charset="-122"/>
                  <a:cs typeface="Arial" panose="020B0604020202020204" pitchFamily="34" charset="0"/>
                </a:endParaRPr>
              </a:p>
            </p:txBody>
          </p:sp>
          <p:sp>
            <p:nvSpPr>
              <p:cNvPr id="73" name="Rounded Rectangle 99"/>
              <p:cNvSpPr/>
              <p:nvPr/>
            </p:nvSpPr>
            <p:spPr>
              <a:xfrm>
                <a:off x="5538641" y="2368450"/>
                <a:ext cx="559618" cy="107862"/>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ltLang="zh-CN">
                  <a:solidFill>
                    <a:srgbClr val="FFFFFF"/>
                  </a:solidFill>
                  <a:latin typeface="Arial" panose="020B0604020202020204" pitchFamily="34" charset="0"/>
                  <a:ea typeface="微软雅黑" pitchFamily="34" charset="-122"/>
                  <a:cs typeface="Arial" panose="020B0604020202020204" pitchFamily="34" charset="0"/>
                </a:endParaRPr>
              </a:p>
            </p:txBody>
          </p:sp>
          <p:sp>
            <p:nvSpPr>
              <p:cNvPr id="74" name="Rounded Rectangle 100"/>
              <p:cNvSpPr/>
              <p:nvPr/>
            </p:nvSpPr>
            <p:spPr>
              <a:xfrm>
                <a:off x="5538641" y="2201754"/>
                <a:ext cx="559618" cy="58834"/>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ltLang="zh-CN">
                  <a:solidFill>
                    <a:srgbClr val="FFFFFF"/>
                  </a:solidFill>
                  <a:latin typeface="Arial" panose="020B0604020202020204" pitchFamily="34" charset="0"/>
                  <a:ea typeface="微软雅黑" pitchFamily="34" charset="-122"/>
                  <a:cs typeface="Arial" panose="020B0604020202020204" pitchFamily="34" charset="0"/>
                </a:endParaRPr>
              </a:p>
            </p:txBody>
          </p:sp>
          <p:cxnSp>
            <p:nvCxnSpPr>
              <p:cNvPr id="75" name="Straight Connector 101"/>
              <p:cNvCxnSpPr/>
              <p:nvPr/>
            </p:nvCxnSpPr>
            <p:spPr>
              <a:xfrm>
                <a:off x="5722947" y="3368629"/>
                <a:ext cx="197708"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sp>
            <p:nvSpPr>
              <p:cNvPr id="76" name="Rounded Rectangle 102"/>
              <p:cNvSpPr/>
              <p:nvPr/>
            </p:nvSpPr>
            <p:spPr>
              <a:xfrm>
                <a:off x="5538641" y="2290005"/>
                <a:ext cx="559618" cy="53933"/>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ltLang="zh-CN">
                  <a:solidFill>
                    <a:srgbClr val="FFFFFF"/>
                  </a:solidFill>
                  <a:latin typeface="Arial" panose="020B0604020202020204" pitchFamily="34" charset="0"/>
                  <a:ea typeface="微软雅黑" pitchFamily="34" charset="-122"/>
                  <a:cs typeface="Arial" panose="020B0604020202020204" pitchFamily="34" charset="0"/>
                </a:endParaRPr>
              </a:p>
            </p:txBody>
          </p:sp>
          <p:cxnSp>
            <p:nvCxnSpPr>
              <p:cNvPr id="77" name="Straight Connector 105"/>
              <p:cNvCxnSpPr/>
              <p:nvPr/>
            </p:nvCxnSpPr>
            <p:spPr>
              <a:xfrm>
                <a:off x="5719595" y="3295088"/>
                <a:ext cx="197710"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grpSp>
        <p:sp>
          <p:nvSpPr>
            <p:cNvPr id="23" name="文本框 22"/>
            <p:cNvSpPr txBox="1"/>
            <p:nvPr/>
          </p:nvSpPr>
          <p:spPr>
            <a:xfrm>
              <a:off x="2122947" y="3456349"/>
              <a:ext cx="500458" cy="276999"/>
            </a:xfrm>
            <a:prstGeom prst="rect">
              <a:avLst/>
            </a:prstGeom>
            <a:noFill/>
          </p:spPr>
          <p:txBody>
            <a:bodyPr wrap="none" rtlCol="0">
              <a:spAutoFit/>
            </a:bodyPr>
            <a:lstStyle/>
            <a:p>
              <a:r>
                <a:rPr lang="en-US" altLang="zh-CN" sz="1200" i="1" dirty="0" err="1">
                  <a:latin typeface="Arial" panose="020B0604020202020204" pitchFamily="34" charset="0"/>
                  <a:cs typeface="Arial" panose="020B0604020202020204" pitchFamily="34" charset="0"/>
                </a:rPr>
                <a:t>VMa</a:t>
              </a:r>
              <a:endParaRPr lang="zh-CN" altLang="en-US" sz="1467" i="1" dirty="0">
                <a:latin typeface="Arial" panose="020B0604020202020204" pitchFamily="34" charset="0"/>
                <a:cs typeface="Arial" panose="020B0604020202020204" pitchFamily="34" charset="0"/>
              </a:endParaRPr>
            </a:p>
          </p:txBody>
        </p:sp>
        <p:sp>
          <p:nvSpPr>
            <p:cNvPr id="24" name="文本框 23"/>
            <p:cNvSpPr txBox="1"/>
            <p:nvPr/>
          </p:nvSpPr>
          <p:spPr>
            <a:xfrm>
              <a:off x="4787083" y="3482998"/>
              <a:ext cx="492443" cy="276999"/>
            </a:xfrm>
            <a:prstGeom prst="rect">
              <a:avLst/>
            </a:prstGeom>
            <a:noFill/>
          </p:spPr>
          <p:txBody>
            <a:bodyPr wrap="none" rtlCol="0">
              <a:spAutoFit/>
            </a:bodyPr>
            <a:lstStyle/>
            <a:p>
              <a:r>
                <a:rPr lang="en-US" altLang="zh-CN" sz="1200" i="1" dirty="0" err="1">
                  <a:latin typeface="Arial" panose="020B0604020202020204" pitchFamily="34" charset="0"/>
                  <a:cs typeface="Arial" panose="020B0604020202020204" pitchFamily="34" charset="0"/>
                </a:rPr>
                <a:t>VMc</a:t>
              </a:r>
              <a:endParaRPr lang="zh-CN" altLang="en-US" sz="1467" i="1" dirty="0">
                <a:latin typeface="Arial" panose="020B0604020202020204" pitchFamily="34" charset="0"/>
                <a:cs typeface="Arial" panose="020B0604020202020204" pitchFamily="34" charset="0"/>
              </a:endParaRPr>
            </a:p>
          </p:txBody>
        </p:sp>
        <p:sp>
          <p:nvSpPr>
            <p:cNvPr id="25" name="文本框 24"/>
            <p:cNvSpPr txBox="1"/>
            <p:nvPr/>
          </p:nvSpPr>
          <p:spPr>
            <a:xfrm>
              <a:off x="3537392" y="3476346"/>
              <a:ext cx="500458" cy="276999"/>
            </a:xfrm>
            <a:prstGeom prst="rect">
              <a:avLst/>
            </a:prstGeom>
            <a:noFill/>
          </p:spPr>
          <p:txBody>
            <a:bodyPr wrap="none" rtlCol="0">
              <a:spAutoFit/>
            </a:bodyPr>
            <a:lstStyle/>
            <a:p>
              <a:r>
                <a:rPr lang="en-US" altLang="zh-CN" sz="1200" i="1" dirty="0" err="1">
                  <a:latin typeface="Arial" panose="020B0604020202020204" pitchFamily="34" charset="0"/>
                  <a:cs typeface="Arial" panose="020B0604020202020204" pitchFamily="34" charset="0"/>
                </a:rPr>
                <a:t>VMb</a:t>
              </a:r>
              <a:endParaRPr lang="zh-CN" altLang="en-US" sz="1467" i="1" dirty="0">
                <a:latin typeface="Arial" panose="020B0604020202020204" pitchFamily="34" charset="0"/>
                <a:cs typeface="Arial" panose="020B0604020202020204" pitchFamily="34" charset="0"/>
              </a:endParaRPr>
            </a:p>
          </p:txBody>
        </p:sp>
        <p:sp>
          <p:nvSpPr>
            <p:cNvPr id="26" name="Cube 111"/>
            <p:cNvSpPr/>
            <p:nvPr/>
          </p:nvSpPr>
          <p:spPr bwMode="auto">
            <a:xfrm>
              <a:off x="3209302" y="1969308"/>
              <a:ext cx="436960" cy="338346"/>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ltLang="zh-CN">
                <a:solidFill>
                  <a:srgbClr val="FFFFFF"/>
                </a:solidFill>
                <a:latin typeface="Arial" panose="020B0604020202020204" pitchFamily="34" charset="0"/>
                <a:ea typeface="微软雅黑" pitchFamily="34" charset="-122"/>
                <a:cs typeface="Arial" panose="020B0604020202020204" pitchFamily="34" charset="0"/>
              </a:endParaRPr>
            </a:p>
          </p:txBody>
        </p:sp>
        <p:grpSp>
          <p:nvGrpSpPr>
            <p:cNvPr id="27" name="Group 41"/>
            <p:cNvGrpSpPr>
              <a:grpSpLocks/>
            </p:cNvGrpSpPr>
            <p:nvPr/>
          </p:nvGrpSpPr>
          <p:grpSpPr bwMode="auto">
            <a:xfrm>
              <a:off x="3063652" y="1912917"/>
              <a:ext cx="363336" cy="509177"/>
              <a:chOff x="5441461" y="2000741"/>
              <a:chExt cx="760677" cy="1505170"/>
            </a:xfrm>
          </p:grpSpPr>
          <p:sp>
            <p:nvSpPr>
              <p:cNvPr id="66" name="Rounded Rectangle 116"/>
              <p:cNvSpPr/>
              <p:nvPr/>
            </p:nvSpPr>
            <p:spPr>
              <a:xfrm>
                <a:off x="5441461" y="2000741"/>
                <a:ext cx="760677" cy="1505170"/>
              </a:xfrm>
              <a:prstGeom prst="roundRect">
                <a:avLst/>
              </a:prstGeom>
              <a:gradFill flip="none" rotWithShape="1">
                <a:gsLst>
                  <a:gs pos="41000">
                    <a:srgbClr val="1D508D">
                      <a:alpha val="70000"/>
                    </a:srgbClr>
                  </a:gs>
                  <a:gs pos="100000">
                    <a:schemeClr val="accent1">
                      <a:lumMod val="20000"/>
                      <a:lumOff val="80000"/>
                      <a:alpha val="70000"/>
                    </a:schemeClr>
                  </a:gs>
                  <a:gs pos="73000">
                    <a:srgbClr val="2669BB">
                      <a:alpha val="70000"/>
                    </a:srgbClr>
                  </a:gs>
                </a:gsLst>
                <a:path path="circle">
                  <a:fillToRect l="100000" t="100000"/>
                </a:path>
                <a:tileRect r="-100000" b="-100000"/>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defRPr/>
                </a:pPr>
                <a:endParaRPr lang="en-US" altLang="zh-CN" sz="1800">
                  <a:solidFill>
                    <a:srgbClr val="FFFFFF"/>
                  </a:solidFill>
                  <a:latin typeface="Arial" panose="020B0604020202020204" pitchFamily="34" charset="0"/>
                  <a:ea typeface="微软雅黑" pitchFamily="34" charset="-122"/>
                  <a:cs typeface="Arial" panose="020B0604020202020204" pitchFamily="34" charset="0"/>
                </a:endParaRPr>
              </a:p>
            </p:txBody>
          </p:sp>
          <p:sp>
            <p:nvSpPr>
              <p:cNvPr id="67" name="Rounded Rectangle 117"/>
              <p:cNvSpPr/>
              <p:nvPr/>
            </p:nvSpPr>
            <p:spPr>
              <a:xfrm>
                <a:off x="5538643" y="2368450"/>
                <a:ext cx="559614" cy="107862"/>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ltLang="zh-CN">
                  <a:solidFill>
                    <a:srgbClr val="FFFFFF"/>
                  </a:solidFill>
                  <a:latin typeface="Arial" panose="020B0604020202020204" pitchFamily="34" charset="0"/>
                  <a:ea typeface="微软雅黑" pitchFamily="34" charset="-122"/>
                  <a:cs typeface="Arial" panose="020B0604020202020204" pitchFamily="34" charset="0"/>
                </a:endParaRPr>
              </a:p>
            </p:txBody>
          </p:sp>
          <p:sp>
            <p:nvSpPr>
              <p:cNvPr id="68" name="Rounded Rectangle 118"/>
              <p:cNvSpPr/>
              <p:nvPr/>
            </p:nvSpPr>
            <p:spPr>
              <a:xfrm>
                <a:off x="5538643" y="2201754"/>
                <a:ext cx="559614" cy="58834"/>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ltLang="zh-CN">
                  <a:solidFill>
                    <a:srgbClr val="FFFFFF"/>
                  </a:solidFill>
                  <a:latin typeface="Arial" panose="020B0604020202020204" pitchFamily="34" charset="0"/>
                  <a:ea typeface="微软雅黑" pitchFamily="34" charset="-122"/>
                  <a:cs typeface="Arial" panose="020B0604020202020204" pitchFamily="34" charset="0"/>
                </a:endParaRPr>
              </a:p>
            </p:txBody>
          </p:sp>
          <p:cxnSp>
            <p:nvCxnSpPr>
              <p:cNvPr id="69" name="Straight Connector 119"/>
              <p:cNvCxnSpPr/>
              <p:nvPr/>
            </p:nvCxnSpPr>
            <p:spPr>
              <a:xfrm>
                <a:off x="5722946" y="3368629"/>
                <a:ext cx="197710"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sp>
            <p:nvSpPr>
              <p:cNvPr id="70" name="Rounded Rectangle 120"/>
              <p:cNvSpPr/>
              <p:nvPr/>
            </p:nvSpPr>
            <p:spPr>
              <a:xfrm>
                <a:off x="5538643" y="2290005"/>
                <a:ext cx="559614" cy="53933"/>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ltLang="zh-CN">
                  <a:solidFill>
                    <a:srgbClr val="FFFFFF"/>
                  </a:solidFill>
                  <a:latin typeface="Arial" panose="020B0604020202020204" pitchFamily="34" charset="0"/>
                  <a:ea typeface="微软雅黑" pitchFamily="34" charset="-122"/>
                  <a:cs typeface="Arial" panose="020B0604020202020204" pitchFamily="34" charset="0"/>
                </a:endParaRPr>
              </a:p>
            </p:txBody>
          </p:sp>
          <p:cxnSp>
            <p:nvCxnSpPr>
              <p:cNvPr id="71" name="Straight Connector 121"/>
              <p:cNvCxnSpPr/>
              <p:nvPr/>
            </p:nvCxnSpPr>
            <p:spPr>
              <a:xfrm>
                <a:off x="5719596" y="3295088"/>
                <a:ext cx="197707"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grpSp>
        <p:sp>
          <p:nvSpPr>
            <p:cNvPr id="28" name="Cube 112"/>
            <p:cNvSpPr/>
            <p:nvPr/>
          </p:nvSpPr>
          <p:spPr bwMode="auto">
            <a:xfrm>
              <a:off x="3595187" y="1954578"/>
              <a:ext cx="435359" cy="338346"/>
            </a:xfrm>
            <a:prstGeom prst="cube">
              <a:avLst/>
            </a:prstGeom>
            <a:solidFill>
              <a:srgbClr val="AD84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ltLang="zh-CN">
                <a:solidFill>
                  <a:srgbClr val="FFFFFF"/>
                </a:solidFill>
                <a:latin typeface="Arial" panose="020B0604020202020204" pitchFamily="34" charset="0"/>
                <a:ea typeface="微软雅黑" pitchFamily="34" charset="-122"/>
                <a:cs typeface="Arial" panose="020B0604020202020204" pitchFamily="34" charset="0"/>
              </a:endParaRPr>
            </a:p>
          </p:txBody>
        </p:sp>
        <p:sp>
          <p:nvSpPr>
            <p:cNvPr id="29" name="Cube 73"/>
            <p:cNvSpPr/>
            <p:nvPr/>
          </p:nvSpPr>
          <p:spPr bwMode="auto">
            <a:xfrm>
              <a:off x="2210690" y="3086729"/>
              <a:ext cx="435359" cy="338346"/>
            </a:xfrm>
            <a:prstGeom prst="cub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ltLang="zh-CN">
                <a:solidFill>
                  <a:srgbClr val="FFFFFF"/>
                </a:solidFill>
                <a:latin typeface="Arial" panose="020B0604020202020204" pitchFamily="34" charset="0"/>
                <a:ea typeface="微软雅黑" pitchFamily="34" charset="-122"/>
                <a:cs typeface="Arial" panose="020B0604020202020204" pitchFamily="34" charset="0"/>
              </a:endParaRPr>
            </a:p>
          </p:txBody>
        </p:sp>
        <p:sp>
          <p:nvSpPr>
            <p:cNvPr id="30" name="Cube 85"/>
            <p:cNvSpPr/>
            <p:nvPr/>
          </p:nvSpPr>
          <p:spPr bwMode="auto">
            <a:xfrm>
              <a:off x="3588794" y="3086729"/>
              <a:ext cx="435359" cy="338346"/>
            </a:xfrm>
            <a:prstGeom prst="cub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ltLang="zh-CN">
                <a:solidFill>
                  <a:srgbClr val="FFFFFF"/>
                </a:solidFill>
                <a:latin typeface="Arial" panose="020B0604020202020204" pitchFamily="34" charset="0"/>
                <a:ea typeface="微软雅黑" pitchFamily="34" charset="-122"/>
                <a:cs typeface="Arial" panose="020B0604020202020204" pitchFamily="34" charset="0"/>
              </a:endParaRPr>
            </a:p>
          </p:txBody>
        </p:sp>
        <p:sp>
          <p:nvSpPr>
            <p:cNvPr id="31" name="Cube 96"/>
            <p:cNvSpPr/>
            <p:nvPr/>
          </p:nvSpPr>
          <p:spPr bwMode="auto">
            <a:xfrm>
              <a:off x="4822846" y="3086729"/>
              <a:ext cx="435359" cy="338346"/>
            </a:xfrm>
            <a:prstGeom prst="cub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ltLang="zh-CN">
                <a:solidFill>
                  <a:srgbClr val="FFFFFF"/>
                </a:solidFill>
                <a:latin typeface="Arial" panose="020B0604020202020204" pitchFamily="34" charset="0"/>
                <a:ea typeface="微软雅黑" pitchFamily="34" charset="-122"/>
                <a:cs typeface="Arial" panose="020B0604020202020204" pitchFamily="34" charset="0"/>
              </a:endParaRPr>
            </a:p>
          </p:txBody>
        </p:sp>
        <p:sp>
          <p:nvSpPr>
            <p:cNvPr id="32" name="文本框 31"/>
            <p:cNvSpPr txBox="1"/>
            <p:nvPr/>
          </p:nvSpPr>
          <p:spPr>
            <a:xfrm>
              <a:off x="2142755" y="3145066"/>
              <a:ext cx="639919" cy="297454"/>
            </a:xfrm>
            <a:prstGeom prst="rect">
              <a:avLst/>
            </a:prstGeom>
            <a:noFill/>
          </p:spPr>
          <p:txBody>
            <a:bodyPr wrap="none" rtlCol="0">
              <a:spAutoFit/>
            </a:bodyPr>
            <a:lstStyle/>
            <a:p>
              <a:r>
                <a:rPr lang="en-US" altLang="zh-CN" sz="1333" dirty="0">
                  <a:latin typeface="Arial" panose="020B0604020202020204" pitchFamily="34" charset="0"/>
                  <a:cs typeface="Arial" panose="020B0604020202020204" pitchFamily="34" charset="0"/>
                </a:rPr>
                <a:t>vSSM</a:t>
              </a:r>
              <a:endParaRPr lang="zh-CN" altLang="en-US" sz="1333" dirty="0">
                <a:latin typeface="Arial" panose="020B0604020202020204" pitchFamily="34" charset="0"/>
                <a:cs typeface="Arial" panose="020B0604020202020204" pitchFamily="34" charset="0"/>
              </a:endParaRPr>
            </a:p>
          </p:txBody>
        </p:sp>
        <p:sp>
          <p:nvSpPr>
            <p:cNvPr id="33" name="文本框 32"/>
            <p:cNvSpPr txBox="1"/>
            <p:nvPr/>
          </p:nvSpPr>
          <p:spPr>
            <a:xfrm>
              <a:off x="3537393" y="3125992"/>
              <a:ext cx="639919" cy="297454"/>
            </a:xfrm>
            <a:prstGeom prst="rect">
              <a:avLst/>
            </a:prstGeom>
            <a:noFill/>
          </p:spPr>
          <p:txBody>
            <a:bodyPr wrap="none" rtlCol="0">
              <a:spAutoFit/>
            </a:bodyPr>
            <a:lstStyle/>
            <a:p>
              <a:r>
                <a:rPr lang="en-US" altLang="zh-CN" sz="1333" dirty="0">
                  <a:latin typeface="Arial" panose="020B0604020202020204" pitchFamily="34" charset="0"/>
                  <a:cs typeface="Arial" panose="020B0604020202020204" pitchFamily="34" charset="0"/>
                </a:rPr>
                <a:t>vSSM</a:t>
              </a:r>
              <a:endParaRPr lang="zh-CN" altLang="en-US" sz="1333" dirty="0">
                <a:latin typeface="Arial" panose="020B0604020202020204" pitchFamily="34" charset="0"/>
                <a:cs typeface="Arial" panose="020B0604020202020204" pitchFamily="34" charset="0"/>
              </a:endParaRPr>
            </a:p>
          </p:txBody>
        </p:sp>
        <p:sp>
          <p:nvSpPr>
            <p:cNvPr id="34" name="文本框 33"/>
            <p:cNvSpPr txBox="1"/>
            <p:nvPr/>
          </p:nvSpPr>
          <p:spPr>
            <a:xfrm>
              <a:off x="4735584" y="3149483"/>
              <a:ext cx="639919" cy="297454"/>
            </a:xfrm>
            <a:prstGeom prst="rect">
              <a:avLst/>
            </a:prstGeom>
            <a:noFill/>
          </p:spPr>
          <p:txBody>
            <a:bodyPr wrap="none" rtlCol="0">
              <a:spAutoFit/>
            </a:bodyPr>
            <a:lstStyle/>
            <a:p>
              <a:r>
                <a:rPr lang="en-US" altLang="zh-CN" sz="1333" dirty="0">
                  <a:latin typeface="Arial" panose="020B0604020202020204" pitchFamily="34" charset="0"/>
                  <a:cs typeface="Arial" panose="020B0604020202020204" pitchFamily="34" charset="0"/>
                </a:rPr>
                <a:t>vSSM</a:t>
              </a:r>
              <a:endParaRPr lang="zh-CN" altLang="en-US" sz="1333" dirty="0">
                <a:latin typeface="Arial" panose="020B0604020202020204" pitchFamily="34" charset="0"/>
                <a:cs typeface="Arial" panose="020B0604020202020204" pitchFamily="34" charset="0"/>
              </a:endParaRPr>
            </a:p>
          </p:txBody>
        </p:sp>
        <p:sp>
          <p:nvSpPr>
            <p:cNvPr id="35" name="Cube 113"/>
            <p:cNvSpPr/>
            <p:nvPr/>
          </p:nvSpPr>
          <p:spPr bwMode="auto">
            <a:xfrm>
              <a:off x="3231856" y="1682523"/>
              <a:ext cx="436960" cy="338346"/>
            </a:xfrm>
            <a:prstGeom prst="cube">
              <a:avLst/>
            </a:prstGeom>
            <a:solidFill>
              <a:srgbClr val="7285AD"/>
            </a:solidFill>
            <a:ln w="6350" cmpd="sng">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ltLang="zh-CN">
                <a:solidFill>
                  <a:srgbClr val="FFFFFF"/>
                </a:solidFill>
                <a:latin typeface="Arial" panose="020B0604020202020204" pitchFamily="34" charset="0"/>
                <a:ea typeface="微软雅黑" pitchFamily="34" charset="-122"/>
                <a:cs typeface="Arial" panose="020B0604020202020204" pitchFamily="34" charset="0"/>
              </a:endParaRPr>
            </a:p>
          </p:txBody>
        </p:sp>
        <p:sp>
          <p:nvSpPr>
            <p:cNvPr id="36" name="文本框 35"/>
            <p:cNvSpPr txBox="1"/>
            <p:nvPr/>
          </p:nvSpPr>
          <p:spPr>
            <a:xfrm>
              <a:off x="3145424" y="1743457"/>
              <a:ext cx="659155" cy="297454"/>
            </a:xfrm>
            <a:prstGeom prst="rect">
              <a:avLst/>
            </a:prstGeom>
            <a:noFill/>
          </p:spPr>
          <p:txBody>
            <a:bodyPr wrap="none" rtlCol="0">
              <a:spAutoFit/>
            </a:bodyPr>
            <a:lstStyle/>
            <a:p>
              <a:r>
                <a:rPr lang="en-US" altLang="zh-CN" sz="1333" dirty="0" err="1">
                  <a:latin typeface="Arial" panose="020B0604020202020204" pitchFamily="34" charset="0"/>
                  <a:cs typeface="Arial" panose="020B0604020202020204" pitchFamily="34" charset="0"/>
                </a:rPr>
                <a:t>vSOM</a:t>
              </a:r>
              <a:endParaRPr lang="zh-CN" altLang="en-US" sz="1333" dirty="0">
                <a:latin typeface="Arial" panose="020B0604020202020204" pitchFamily="34" charset="0"/>
                <a:cs typeface="Arial" panose="020B0604020202020204" pitchFamily="34" charset="0"/>
              </a:endParaRPr>
            </a:p>
          </p:txBody>
        </p:sp>
        <p:sp>
          <p:nvSpPr>
            <p:cNvPr id="37" name="Cube 114"/>
            <p:cNvSpPr>
              <a:spLocks noChangeArrowheads="1"/>
            </p:cNvSpPr>
            <p:nvPr/>
          </p:nvSpPr>
          <p:spPr bwMode="auto">
            <a:xfrm>
              <a:off x="3595187" y="1682523"/>
              <a:ext cx="435359" cy="338346"/>
            </a:xfrm>
            <a:prstGeom prst="cube">
              <a:avLst>
                <a:gd name="adj" fmla="val 25000"/>
              </a:avLst>
            </a:prstGeom>
            <a:solidFill>
              <a:srgbClr val="9966FF"/>
            </a:solidFill>
            <a:ln>
              <a:noFill/>
            </a:ln>
            <a:effectLst>
              <a:outerShdw blurRad="40000" dist="23000" dir="5400000" rotWithShape="0">
                <a:srgbClr val="808080">
                  <a:alpha val="34998"/>
                </a:srgbClr>
              </a:outerShdw>
            </a:effectLst>
            <a:extLst>
              <a:ext uri="{91240B29-F687-4f45-9708-019B960494DF}">
                <a14:hiddenLine xmlns="" xmlns:a14="http://schemas.microsoft.com/office/drawing/2010/main" w="9525">
                  <a:solidFill>
                    <a:srgbClr val="000000"/>
                  </a:solidFill>
                  <a:miter lim="800000"/>
                  <a:headEnd/>
                  <a:tailEnd/>
                </a14:hiddenLine>
              </a:ext>
            </a:extLst>
          </p:spPr>
          <p:txBody>
            <a:bodyPr anchor="ctr"/>
            <a:lstStyle/>
            <a:p>
              <a:pPr algn="ctr" eaLnBrk="1" hangingPunct="1">
                <a:lnSpc>
                  <a:spcPct val="150000"/>
                </a:lnSpc>
                <a:defRPr/>
              </a:pPr>
              <a:endParaRPr lang="en-US" altLang="zh-CN" sz="1200" b="1">
                <a:solidFill>
                  <a:schemeClr val="accent1"/>
                </a:solidFill>
                <a:latin typeface="Arial" panose="020B0604020202020204" pitchFamily="34" charset="0"/>
                <a:ea typeface="微软雅黑" pitchFamily="34" charset="-122"/>
                <a:cs typeface="Arial" panose="020B0604020202020204" pitchFamily="34" charset="0"/>
              </a:endParaRPr>
            </a:p>
          </p:txBody>
        </p:sp>
        <p:sp>
          <p:nvSpPr>
            <p:cNvPr id="38" name="文本框 37"/>
            <p:cNvSpPr txBox="1"/>
            <p:nvPr/>
          </p:nvSpPr>
          <p:spPr>
            <a:xfrm>
              <a:off x="3526747" y="2015064"/>
              <a:ext cx="649537" cy="297454"/>
            </a:xfrm>
            <a:prstGeom prst="rect">
              <a:avLst/>
            </a:prstGeom>
            <a:noFill/>
          </p:spPr>
          <p:txBody>
            <a:bodyPr wrap="none" rtlCol="0">
              <a:spAutoFit/>
            </a:bodyPr>
            <a:lstStyle/>
            <a:p>
              <a:r>
                <a:rPr lang="en-US" altLang="zh-CN" sz="1333" dirty="0">
                  <a:latin typeface="Arial" panose="020B0604020202020204" pitchFamily="34" charset="0"/>
                  <a:cs typeface="Arial" panose="020B0604020202020204" pitchFamily="34" charset="0"/>
                </a:rPr>
                <a:t>vSCM</a:t>
              </a:r>
              <a:endParaRPr lang="zh-CN" altLang="en-US" sz="1333" dirty="0">
                <a:latin typeface="Arial" panose="020B0604020202020204" pitchFamily="34" charset="0"/>
                <a:cs typeface="Arial" panose="020B0604020202020204" pitchFamily="34" charset="0"/>
              </a:endParaRPr>
            </a:p>
          </p:txBody>
        </p:sp>
        <p:sp>
          <p:nvSpPr>
            <p:cNvPr id="39" name="文本框 38"/>
            <p:cNvSpPr txBox="1"/>
            <p:nvPr/>
          </p:nvSpPr>
          <p:spPr>
            <a:xfrm>
              <a:off x="3521540" y="1738131"/>
              <a:ext cx="649537" cy="297454"/>
            </a:xfrm>
            <a:prstGeom prst="rect">
              <a:avLst/>
            </a:prstGeom>
            <a:noFill/>
          </p:spPr>
          <p:txBody>
            <a:bodyPr wrap="none" rtlCol="0">
              <a:spAutoFit/>
            </a:bodyPr>
            <a:lstStyle/>
            <a:p>
              <a:r>
                <a:rPr lang="en-US" altLang="zh-CN" sz="1333" dirty="0">
                  <a:latin typeface="Arial" panose="020B0604020202020204" pitchFamily="34" charset="0"/>
                  <a:cs typeface="Arial" panose="020B0604020202020204" pitchFamily="34" charset="0"/>
                </a:rPr>
                <a:t>vSCM</a:t>
              </a:r>
              <a:endParaRPr lang="zh-CN" altLang="en-US" sz="1333" dirty="0">
                <a:latin typeface="Arial" panose="020B0604020202020204" pitchFamily="34" charset="0"/>
                <a:cs typeface="Arial" panose="020B0604020202020204" pitchFamily="34" charset="0"/>
              </a:endParaRPr>
            </a:p>
          </p:txBody>
        </p:sp>
        <p:cxnSp>
          <p:nvCxnSpPr>
            <p:cNvPr id="40" name="直接连接符 62"/>
            <p:cNvCxnSpPr/>
            <p:nvPr/>
          </p:nvCxnSpPr>
          <p:spPr>
            <a:xfrm>
              <a:off x="2098301" y="2636913"/>
              <a:ext cx="3553819" cy="1472"/>
            </a:xfrm>
            <a:prstGeom prst="line">
              <a:avLst/>
            </a:prstGeom>
            <a:noFill/>
            <a:ln w="38100" cap="flat">
              <a:solidFill>
                <a:schemeClr val="tx1"/>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cxnSp>
          <p:nvCxnSpPr>
            <p:cNvPr id="41" name="直接连接符 64"/>
            <p:cNvCxnSpPr/>
            <p:nvPr/>
          </p:nvCxnSpPr>
          <p:spPr>
            <a:xfrm>
              <a:off x="2730671" y="3260733"/>
              <a:ext cx="0" cy="763480"/>
            </a:xfrm>
            <a:prstGeom prst="line">
              <a:avLst/>
            </a:prstGeom>
            <a:noFill/>
            <a:ln w="28575" cap="flat">
              <a:solidFill>
                <a:schemeClr val="tx1"/>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cxnSp>
          <p:nvCxnSpPr>
            <p:cNvPr id="42" name="直接连接符 65"/>
            <p:cNvCxnSpPr/>
            <p:nvPr/>
          </p:nvCxnSpPr>
          <p:spPr>
            <a:xfrm>
              <a:off x="4138231" y="3253360"/>
              <a:ext cx="0" cy="763480"/>
            </a:xfrm>
            <a:prstGeom prst="line">
              <a:avLst/>
            </a:prstGeom>
            <a:noFill/>
            <a:ln w="28575" cap="flat">
              <a:solidFill>
                <a:schemeClr val="tx1"/>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cxnSp>
          <p:nvCxnSpPr>
            <p:cNvPr id="43" name="直接连接符 66"/>
            <p:cNvCxnSpPr/>
            <p:nvPr/>
          </p:nvCxnSpPr>
          <p:spPr>
            <a:xfrm>
              <a:off x="5412227" y="3213608"/>
              <a:ext cx="0" cy="782872"/>
            </a:xfrm>
            <a:prstGeom prst="line">
              <a:avLst/>
            </a:prstGeom>
            <a:noFill/>
            <a:ln w="28575" cap="flat">
              <a:solidFill>
                <a:schemeClr val="tx1"/>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cxnSp>
          <p:nvCxnSpPr>
            <p:cNvPr id="44" name="直接连接符 67"/>
            <p:cNvCxnSpPr/>
            <p:nvPr/>
          </p:nvCxnSpPr>
          <p:spPr>
            <a:xfrm flipV="1">
              <a:off x="2181195" y="3996481"/>
              <a:ext cx="3622663" cy="13865"/>
            </a:xfrm>
            <a:prstGeom prst="line">
              <a:avLst/>
            </a:prstGeom>
            <a:noFill/>
            <a:ln w="28575" cap="flat">
              <a:solidFill>
                <a:schemeClr val="tx1"/>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cxnSp>
          <p:nvCxnSpPr>
            <p:cNvPr id="45" name="直接连接符 68"/>
            <p:cNvCxnSpPr/>
            <p:nvPr/>
          </p:nvCxnSpPr>
          <p:spPr>
            <a:xfrm>
              <a:off x="2345861" y="3699838"/>
              <a:ext cx="0" cy="324375"/>
            </a:xfrm>
            <a:prstGeom prst="line">
              <a:avLst/>
            </a:prstGeom>
            <a:noFill/>
            <a:ln w="28575" cap="flat">
              <a:solidFill>
                <a:schemeClr val="tx1"/>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cxnSp>
          <p:nvCxnSpPr>
            <p:cNvPr id="46" name="直接连接符 69"/>
            <p:cNvCxnSpPr/>
            <p:nvPr/>
          </p:nvCxnSpPr>
          <p:spPr>
            <a:xfrm>
              <a:off x="3783920" y="3679038"/>
              <a:ext cx="0" cy="324375"/>
            </a:xfrm>
            <a:prstGeom prst="line">
              <a:avLst/>
            </a:prstGeom>
            <a:noFill/>
            <a:ln w="28575" cap="flat">
              <a:solidFill>
                <a:schemeClr val="tx1"/>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cxnSp>
          <p:nvCxnSpPr>
            <p:cNvPr id="47" name="直接连接符 70"/>
            <p:cNvCxnSpPr/>
            <p:nvPr/>
          </p:nvCxnSpPr>
          <p:spPr>
            <a:xfrm>
              <a:off x="5017972" y="3679038"/>
              <a:ext cx="0" cy="324375"/>
            </a:xfrm>
            <a:prstGeom prst="line">
              <a:avLst/>
            </a:prstGeom>
            <a:noFill/>
            <a:ln w="28575" cap="flat">
              <a:solidFill>
                <a:schemeClr val="tx1"/>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cxnSp>
          <p:nvCxnSpPr>
            <p:cNvPr id="48" name="直接连接符 71"/>
            <p:cNvCxnSpPr/>
            <p:nvPr/>
          </p:nvCxnSpPr>
          <p:spPr>
            <a:xfrm flipV="1">
              <a:off x="5252970" y="3228236"/>
              <a:ext cx="154022" cy="1"/>
            </a:xfrm>
            <a:prstGeom prst="line">
              <a:avLst/>
            </a:prstGeom>
            <a:noFill/>
            <a:ln w="28575" cap="flat">
              <a:solidFill>
                <a:schemeClr val="tx1"/>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cxnSp>
          <p:nvCxnSpPr>
            <p:cNvPr id="49" name="直接连接符 72"/>
            <p:cNvCxnSpPr/>
            <p:nvPr/>
          </p:nvCxnSpPr>
          <p:spPr>
            <a:xfrm flipV="1">
              <a:off x="3994640" y="3268054"/>
              <a:ext cx="154022" cy="1"/>
            </a:xfrm>
            <a:prstGeom prst="line">
              <a:avLst/>
            </a:prstGeom>
            <a:noFill/>
            <a:ln w="28575" cap="flat">
              <a:solidFill>
                <a:schemeClr val="tx1"/>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cxnSp>
          <p:nvCxnSpPr>
            <p:cNvPr id="50" name="直接连接符 73"/>
            <p:cNvCxnSpPr/>
            <p:nvPr/>
          </p:nvCxnSpPr>
          <p:spPr>
            <a:xfrm flipV="1">
              <a:off x="2585437" y="3268054"/>
              <a:ext cx="154022" cy="1"/>
            </a:xfrm>
            <a:prstGeom prst="line">
              <a:avLst/>
            </a:prstGeom>
            <a:noFill/>
            <a:ln w="28575" cap="flat">
              <a:solidFill>
                <a:schemeClr val="tx1"/>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sp>
          <p:nvSpPr>
            <p:cNvPr id="51" name="文本框 50"/>
            <p:cNvSpPr txBox="1"/>
            <p:nvPr/>
          </p:nvSpPr>
          <p:spPr>
            <a:xfrm>
              <a:off x="838216" y="2373364"/>
              <a:ext cx="1233669" cy="646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ctr" hangingPunct="0"/>
              <a:r>
                <a:rPr lang="en-US" altLang="zh-CN" b="1" dirty="0">
                  <a:solidFill>
                    <a:srgbClr val="FF0000"/>
                  </a:solidFill>
                  <a:latin typeface="Arial" panose="020B0604020202020204" pitchFamily="34" charset="0"/>
                  <a:ea typeface="微软雅黑" panose="020B0503020204020204" pitchFamily="34" charset="-122"/>
                  <a:cs typeface="Arial" panose="020B0604020202020204" pitchFamily="34" charset="0"/>
                  <a:sym typeface="Calibri"/>
                </a:rPr>
                <a:t>CloudHive</a:t>
              </a:r>
            </a:p>
            <a:p>
              <a:pPr algn="ctr" hangingPunct="0"/>
              <a:r>
                <a:rPr lang="en-US" altLang="zh-CN" b="1" dirty="0">
                  <a:solidFill>
                    <a:srgbClr val="FF0000"/>
                  </a:solidFill>
                  <a:latin typeface="Arial" panose="020B0604020202020204" pitchFamily="34" charset="0"/>
                  <a:ea typeface="微软雅黑" panose="020B0503020204020204" pitchFamily="34" charset="-122"/>
                  <a:cs typeface="Arial" panose="020B0604020202020204" pitchFamily="34" charset="0"/>
                  <a:sym typeface="Calibri"/>
                </a:rPr>
                <a:t>Network</a:t>
              </a:r>
              <a:endParaRPr lang="zh-CN" altLang="en-US" b="1" dirty="0">
                <a:solidFill>
                  <a:srgbClr val="FF0000"/>
                </a:solidFill>
                <a:latin typeface="Arial" panose="020B0604020202020204" pitchFamily="34" charset="0"/>
                <a:ea typeface="微软雅黑" panose="020B0503020204020204" pitchFamily="34" charset="-122"/>
                <a:cs typeface="Arial" panose="020B0604020202020204" pitchFamily="34" charset="0"/>
                <a:sym typeface="Calibri"/>
              </a:endParaRPr>
            </a:p>
          </p:txBody>
        </p:sp>
        <p:sp>
          <p:nvSpPr>
            <p:cNvPr id="52" name="文本框 51"/>
            <p:cNvSpPr txBox="1"/>
            <p:nvPr/>
          </p:nvSpPr>
          <p:spPr>
            <a:xfrm>
              <a:off x="4518590" y="4035777"/>
              <a:ext cx="2125388"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hangingPunct="0"/>
              <a:r>
                <a:rPr lang="en-US" altLang="zh-CN" b="1" dirty="0">
                  <a:latin typeface="Arial" panose="020B0604020202020204" pitchFamily="34" charset="0"/>
                  <a:ea typeface="微软雅黑" panose="020B0503020204020204" pitchFamily="34" charset="-122"/>
                  <a:cs typeface="Arial" panose="020B0604020202020204" pitchFamily="34" charset="0"/>
                </a:rPr>
                <a:t>Business network</a:t>
              </a:r>
              <a:endParaRPr lang="zh-CN" altLang="en-US" b="1" dirty="0">
                <a:solidFill>
                  <a:srgbClr val="000000"/>
                </a:solidFill>
                <a:latin typeface="Arial" panose="020B0604020202020204" pitchFamily="34" charset="0"/>
                <a:ea typeface="微软雅黑" panose="020B0503020204020204" pitchFamily="34" charset="-122"/>
                <a:cs typeface="Arial" panose="020B0604020202020204" pitchFamily="34" charset="0"/>
                <a:sym typeface="Calibri"/>
              </a:endParaRPr>
            </a:p>
          </p:txBody>
        </p:sp>
        <p:sp>
          <p:nvSpPr>
            <p:cNvPr id="53" name="Cube 84"/>
            <p:cNvSpPr/>
            <p:nvPr/>
          </p:nvSpPr>
          <p:spPr bwMode="auto">
            <a:xfrm>
              <a:off x="5558575" y="2444162"/>
              <a:ext cx="436960" cy="338346"/>
            </a:xfrm>
            <a:prstGeom prst="cube">
              <a:avLst/>
            </a:prstGeom>
            <a:ln/>
          </p:spPr>
          <p:style>
            <a:lnRef idx="1">
              <a:schemeClr val="accent2"/>
            </a:lnRef>
            <a:fillRef idx="3">
              <a:schemeClr val="accent2"/>
            </a:fillRef>
            <a:effectRef idx="2">
              <a:schemeClr val="accent2"/>
            </a:effectRef>
            <a:fontRef idx="minor">
              <a:schemeClr val="lt1"/>
            </a:fontRef>
          </p:style>
          <p:txBody>
            <a:bodyPr anchor="ctr"/>
            <a:lstStyle/>
            <a:p>
              <a:pPr algn="ctr" eaLnBrk="1" hangingPunct="1">
                <a:defRPr/>
              </a:pPr>
              <a:endParaRPr lang="en-US" altLang="zh-CN">
                <a:solidFill>
                  <a:srgbClr val="FFFFFF"/>
                </a:solidFill>
                <a:latin typeface="Arial" panose="020B0604020202020204" pitchFamily="34" charset="0"/>
                <a:ea typeface="微软雅黑" pitchFamily="34" charset="-122"/>
                <a:cs typeface="Arial" panose="020B0604020202020204" pitchFamily="34" charset="0"/>
              </a:endParaRPr>
            </a:p>
          </p:txBody>
        </p:sp>
        <p:sp>
          <p:nvSpPr>
            <p:cNvPr id="54" name="文本框 53"/>
            <p:cNvSpPr txBox="1"/>
            <p:nvPr/>
          </p:nvSpPr>
          <p:spPr>
            <a:xfrm>
              <a:off x="5390658" y="2074829"/>
              <a:ext cx="825867" cy="369332"/>
            </a:xfrm>
            <a:prstGeom prst="rect">
              <a:avLst/>
            </a:prstGeom>
            <a:noFill/>
          </p:spPr>
          <p:txBody>
            <a:bodyPr wrap="none" rtlCol="0">
              <a:spAutoFit/>
            </a:bodyPr>
            <a:lstStyle/>
            <a:p>
              <a:r>
                <a:rPr lang="en-US" altLang="zh-CN" b="1" dirty="0" err="1">
                  <a:latin typeface="Arial" panose="020B0604020202020204" pitchFamily="34" charset="0"/>
                  <a:cs typeface="Arial" panose="020B0604020202020204" pitchFamily="34" charset="0"/>
                </a:rPr>
                <a:t>vDSM</a:t>
              </a:r>
              <a:endParaRPr lang="zh-CN" altLang="en-US" b="1" dirty="0">
                <a:latin typeface="Arial" panose="020B0604020202020204" pitchFamily="34" charset="0"/>
                <a:cs typeface="Arial" panose="020B0604020202020204" pitchFamily="34" charset="0"/>
              </a:endParaRPr>
            </a:p>
          </p:txBody>
        </p:sp>
        <p:sp>
          <p:nvSpPr>
            <p:cNvPr id="55" name="椭圆 54"/>
            <p:cNvSpPr/>
            <p:nvPr/>
          </p:nvSpPr>
          <p:spPr>
            <a:xfrm>
              <a:off x="5329981" y="2055552"/>
              <a:ext cx="898203" cy="901223"/>
            </a:xfrm>
            <a:prstGeom prst="ellipse">
              <a:avLst/>
            </a:prstGeom>
            <a:noFill/>
            <a:ln w="38100" cmpd="sng">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grpSp>
          <p:nvGrpSpPr>
            <p:cNvPr id="56" name="Group 41"/>
            <p:cNvGrpSpPr>
              <a:grpSpLocks/>
            </p:cNvGrpSpPr>
            <p:nvPr/>
          </p:nvGrpSpPr>
          <p:grpSpPr bwMode="auto">
            <a:xfrm>
              <a:off x="7181359" y="2358746"/>
              <a:ext cx="363333" cy="509177"/>
              <a:chOff x="5441463" y="2000739"/>
              <a:chExt cx="760676" cy="1505169"/>
            </a:xfrm>
          </p:grpSpPr>
          <p:sp>
            <p:nvSpPr>
              <p:cNvPr id="60" name="Rounded Rectangle 98"/>
              <p:cNvSpPr/>
              <p:nvPr/>
            </p:nvSpPr>
            <p:spPr>
              <a:xfrm>
                <a:off x="5441463" y="2000739"/>
                <a:ext cx="760676" cy="1505169"/>
              </a:xfrm>
              <a:prstGeom prst="roundRect">
                <a:avLst/>
              </a:prstGeom>
              <a:gradFill flip="none" rotWithShape="1">
                <a:gsLst>
                  <a:gs pos="41000">
                    <a:srgbClr val="1D508D">
                      <a:alpha val="70000"/>
                    </a:srgbClr>
                  </a:gs>
                  <a:gs pos="100000">
                    <a:schemeClr val="accent1">
                      <a:lumMod val="20000"/>
                      <a:lumOff val="80000"/>
                      <a:alpha val="70000"/>
                    </a:schemeClr>
                  </a:gs>
                  <a:gs pos="73000">
                    <a:srgbClr val="2669BB">
                      <a:alpha val="70000"/>
                    </a:srgbClr>
                  </a:gs>
                </a:gsLst>
                <a:path path="circle">
                  <a:fillToRect l="100000" t="100000"/>
                </a:path>
                <a:tileRect r="-100000" b="-100000"/>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defRPr/>
                </a:pPr>
                <a:endParaRPr lang="en-US" altLang="zh-CN" sz="1800">
                  <a:solidFill>
                    <a:srgbClr val="FFFFFF"/>
                  </a:solidFill>
                  <a:latin typeface="Arial" panose="020B0604020202020204" pitchFamily="34" charset="0"/>
                  <a:ea typeface="微软雅黑" pitchFamily="34" charset="-122"/>
                  <a:cs typeface="Arial" panose="020B0604020202020204" pitchFamily="34" charset="0"/>
                </a:endParaRPr>
              </a:p>
            </p:txBody>
          </p:sp>
          <p:sp>
            <p:nvSpPr>
              <p:cNvPr id="61" name="Rounded Rectangle 99"/>
              <p:cNvSpPr/>
              <p:nvPr/>
            </p:nvSpPr>
            <p:spPr>
              <a:xfrm>
                <a:off x="5538641" y="2368450"/>
                <a:ext cx="559618" cy="107862"/>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ltLang="zh-CN">
                  <a:solidFill>
                    <a:srgbClr val="FFFFFF"/>
                  </a:solidFill>
                  <a:latin typeface="Arial" panose="020B0604020202020204" pitchFamily="34" charset="0"/>
                  <a:ea typeface="微软雅黑" pitchFamily="34" charset="-122"/>
                  <a:cs typeface="Arial" panose="020B0604020202020204" pitchFamily="34" charset="0"/>
                </a:endParaRPr>
              </a:p>
            </p:txBody>
          </p:sp>
          <p:sp>
            <p:nvSpPr>
              <p:cNvPr id="62" name="Rounded Rectangle 100"/>
              <p:cNvSpPr/>
              <p:nvPr/>
            </p:nvSpPr>
            <p:spPr>
              <a:xfrm>
                <a:off x="5538641" y="2201754"/>
                <a:ext cx="559618" cy="58834"/>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ltLang="zh-CN">
                  <a:solidFill>
                    <a:srgbClr val="FFFFFF"/>
                  </a:solidFill>
                  <a:latin typeface="Arial" panose="020B0604020202020204" pitchFamily="34" charset="0"/>
                  <a:ea typeface="微软雅黑" pitchFamily="34" charset="-122"/>
                  <a:cs typeface="Arial" panose="020B0604020202020204" pitchFamily="34" charset="0"/>
                </a:endParaRPr>
              </a:p>
            </p:txBody>
          </p:sp>
          <p:cxnSp>
            <p:nvCxnSpPr>
              <p:cNvPr id="63" name="Straight Connector 101"/>
              <p:cNvCxnSpPr/>
              <p:nvPr/>
            </p:nvCxnSpPr>
            <p:spPr>
              <a:xfrm>
                <a:off x="5722947" y="3368629"/>
                <a:ext cx="197708"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sp>
            <p:nvSpPr>
              <p:cNvPr id="64" name="Rounded Rectangle 102"/>
              <p:cNvSpPr/>
              <p:nvPr/>
            </p:nvSpPr>
            <p:spPr>
              <a:xfrm>
                <a:off x="5538641" y="2290005"/>
                <a:ext cx="559618" cy="53933"/>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ltLang="zh-CN">
                  <a:solidFill>
                    <a:srgbClr val="FFFFFF"/>
                  </a:solidFill>
                  <a:latin typeface="Arial" panose="020B0604020202020204" pitchFamily="34" charset="0"/>
                  <a:ea typeface="微软雅黑" pitchFamily="34" charset="-122"/>
                  <a:cs typeface="Arial" panose="020B0604020202020204" pitchFamily="34" charset="0"/>
                </a:endParaRPr>
              </a:p>
            </p:txBody>
          </p:sp>
          <p:cxnSp>
            <p:nvCxnSpPr>
              <p:cNvPr id="65" name="Straight Connector 105"/>
              <p:cNvCxnSpPr/>
              <p:nvPr/>
            </p:nvCxnSpPr>
            <p:spPr>
              <a:xfrm>
                <a:off x="5719595" y="3295088"/>
                <a:ext cx="197710"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grpSp>
        <p:sp>
          <p:nvSpPr>
            <p:cNvPr id="57" name="文本框 56"/>
            <p:cNvSpPr txBox="1"/>
            <p:nvPr/>
          </p:nvSpPr>
          <p:spPr>
            <a:xfrm>
              <a:off x="6827425" y="2999072"/>
              <a:ext cx="1364476" cy="369332"/>
            </a:xfrm>
            <a:prstGeom prst="rect">
              <a:avLst/>
            </a:prstGeom>
            <a:noFill/>
          </p:spPr>
          <p:txBody>
            <a:bodyPr wrap="none" rtlCol="0">
              <a:spAutoFit/>
            </a:bodyPr>
            <a:lstStyle/>
            <a:p>
              <a:r>
                <a:rPr lang="en-US" altLang="zh-CN" b="1" dirty="0">
                  <a:latin typeface="Arial" panose="020B0604020202020204" pitchFamily="34" charset="0"/>
                  <a:cs typeface="Arial" panose="020B0604020202020204" pitchFamily="34" charset="0"/>
                </a:rPr>
                <a:t>Log server</a:t>
              </a:r>
              <a:endParaRPr lang="zh-CN" altLang="en-US" b="1" dirty="0">
                <a:latin typeface="Arial" panose="020B0604020202020204" pitchFamily="34" charset="0"/>
                <a:cs typeface="Arial" panose="020B0604020202020204" pitchFamily="34" charset="0"/>
              </a:endParaRPr>
            </a:p>
          </p:txBody>
        </p:sp>
        <p:sp>
          <p:nvSpPr>
            <p:cNvPr id="58" name="文本框 57"/>
            <p:cNvSpPr txBox="1"/>
            <p:nvPr/>
          </p:nvSpPr>
          <p:spPr>
            <a:xfrm>
              <a:off x="6656914" y="1434600"/>
              <a:ext cx="1733806" cy="646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hangingPunct="0"/>
              <a:r>
                <a:rPr lang="en-US" altLang="zh-CN" b="1" dirty="0">
                  <a:latin typeface="Arial" panose="020B0604020202020204" pitchFamily="34" charset="0"/>
                  <a:ea typeface="微软雅黑" panose="020B0503020204020204" pitchFamily="34" charset="-122"/>
                  <a:cs typeface="Arial" panose="020B0604020202020204" pitchFamily="34" charset="0"/>
                </a:rPr>
                <a:t>Cloud platform</a:t>
              </a:r>
            </a:p>
            <a:p>
              <a:pPr hangingPunct="0"/>
              <a:r>
                <a:rPr lang="en-US" altLang="zh-CN" b="1" dirty="0">
                  <a:solidFill>
                    <a:srgbClr val="000000"/>
                  </a:solidFill>
                  <a:latin typeface="Arial" panose="020B0604020202020204" pitchFamily="34" charset="0"/>
                  <a:ea typeface="微软雅黑" panose="020B0503020204020204" pitchFamily="34" charset="-122"/>
                  <a:cs typeface="Arial" panose="020B0604020202020204" pitchFamily="34" charset="0"/>
                  <a:sym typeface="Calibri"/>
                </a:rPr>
                <a:t>network</a:t>
              </a:r>
              <a:endParaRPr lang="zh-CN" altLang="en-US" b="1" dirty="0">
                <a:solidFill>
                  <a:srgbClr val="000000"/>
                </a:solidFill>
                <a:latin typeface="Arial" panose="020B0604020202020204" pitchFamily="34" charset="0"/>
                <a:ea typeface="微软雅黑" panose="020B0503020204020204" pitchFamily="34" charset="-122"/>
                <a:cs typeface="Arial" panose="020B0604020202020204" pitchFamily="34" charset="0"/>
                <a:sym typeface="Calibri"/>
              </a:endParaRPr>
            </a:p>
          </p:txBody>
        </p:sp>
        <p:sp>
          <p:nvSpPr>
            <p:cNvPr id="59" name="圆角矩形标注 58"/>
            <p:cNvSpPr/>
            <p:nvPr/>
          </p:nvSpPr>
          <p:spPr>
            <a:xfrm>
              <a:off x="6569780" y="1285189"/>
              <a:ext cx="1901284" cy="959748"/>
            </a:xfrm>
            <a:prstGeom prst="wedgeRoundRectCallout">
              <a:avLst>
                <a:gd name="adj1" fmla="val -20833"/>
                <a:gd name="adj2" fmla="val 88484"/>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grpSp>
      <p:sp>
        <p:nvSpPr>
          <p:cNvPr id="91" name="任意多边形 116"/>
          <p:cNvSpPr/>
          <p:nvPr/>
        </p:nvSpPr>
        <p:spPr>
          <a:xfrm>
            <a:off x="2596886" y="3776809"/>
            <a:ext cx="2663057" cy="310117"/>
          </a:xfrm>
          <a:custGeom>
            <a:avLst/>
            <a:gdLst>
              <a:gd name="connsiteX0" fmla="*/ 7701 w 2584646"/>
              <a:gd name="connsiteY0" fmla="*/ 237507 h 237507"/>
              <a:gd name="connsiteX1" fmla="*/ 399586 w 2584646"/>
              <a:gd name="connsiteY1" fmla="*/ 118754 h 237507"/>
              <a:gd name="connsiteX2" fmla="*/ 2584646 w 2584646"/>
              <a:gd name="connsiteY2" fmla="*/ 0 h 237507"/>
            </a:gdLst>
            <a:ahLst/>
            <a:cxnLst>
              <a:cxn ang="0">
                <a:pos x="connsiteX0" y="connsiteY0"/>
              </a:cxn>
              <a:cxn ang="0">
                <a:pos x="connsiteX1" y="connsiteY1"/>
              </a:cxn>
              <a:cxn ang="0">
                <a:pos x="connsiteX2" y="connsiteY2"/>
              </a:cxn>
            </a:cxnLst>
            <a:rect l="l" t="t" r="r" b="b"/>
            <a:pathLst>
              <a:path w="2584646" h="237507">
                <a:moveTo>
                  <a:pt x="7701" y="237507"/>
                </a:moveTo>
                <a:cubicBezTo>
                  <a:pt x="-11102" y="197922"/>
                  <a:pt x="-29905" y="158338"/>
                  <a:pt x="399586" y="118754"/>
                </a:cubicBezTo>
                <a:cubicBezTo>
                  <a:pt x="829077" y="79170"/>
                  <a:pt x="1706861" y="39585"/>
                  <a:pt x="2584646" y="0"/>
                </a:cubicBezTo>
              </a:path>
            </a:pathLst>
          </a:custGeom>
          <a:noFill/>
          <a:ln>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92" name="任意多边形 117"/>
          <p:cNvSpPr/>
          <p:nvPr/>
        </p:nvSpPr>
        <p:spPr>
          <a:xfrm>
            <a:off x="3858657" y="3899891"/>
            <a:ext cx="1389413" cy="285007"/>
          </a:xfrm>
          <a:custGeom>
            <a:avLst/>
            <a:gdLst>
              <a:gd name="connsiteX0" fmla="*/ 0 w 1389413"/>
              <a:gd name="connsiteY0" fmla="*/ 285007 h 285007"/>
              <a:gd name="connsiteX1" fmla="*/ 237506 w 1389413"/>
              <a:gd name="connsiteY1" fmla="*/ 142504 h 285007"/>
              <a:gd name="connsiteX2" fmla="*/ 1389413 w 1389413"/>
              <a:gd name="connsiteY2" fmla="*/ 0 h 285007"/>
            </a:gdLst>
            <a:ahLst/>
            <a:cxnLst>
              <a:cxn ang="0">
                <a:pos x="connsiteX0" y="connsiteY0"/>
              </a:cxn>
              <a:cxn ang="0">
                <a:pos x="connsiteX1" y="connsiteY1"/>
              </a:cxn>
              <a:cxn ang="0">
                <a:pos x="connsiteX2" y="connsiteY2"/>
              </a:cxn>
            </a:cxnLst>
            <a:rect l="l" t="t" r="r" b="b"/>
            <a:pathLst>
              <a:path w="1389413" h="285007">
                <a:moveTo>
                  <a:pt x="0" y="285007"/>
                </a:moveTo>
                <a:cubicBezTo>
                  <a:pt x="2968" y="237506"/>
                  <a:pt x="5937" y="190005"/>
                  <a:pt x="237506" y="142504"/>
                </a:cubicBezTo>
                <a:cubicBezTo>
                  <a:pt x="469075" y="95003"/>
                  <a:pt x="1199408" y="19792"/>
                  <a:pt x="1389413" y="0"/>
                </a:cubicBezTo>
              </a:path>
            </a:pathLst>
          </a:custGeom>
          <a:noFill/>
          <a:ln>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93" name="任意形状 92"/>
          <p:cNvSpPr/>
          <p:nvPr/>
        </p:nvSpPr>
        <p:spPr>
          <a:xfrm>
            <a:off x="5171016" y="3979293"/>
            <a:ext cx="180167" cy="239059"/>
          </a:xfrm>
          <a:custGeom>
            <a:avLst/>
            <a:gdLst>
              <a:gd name="connsiteX0" fmla="*/ 15814 w 180167"/>
              <a:gd name="connsiteY0" fmla="*/ 239059 h 239059"/>
              <a:gd name="connsiteX1" fmla="*/ 15814 w 180167"/>
              <a:gd name="connsiteY1" fmla="*/ 59765 h 239059"/>
              <a:gd name="connsiteX2" fmla="*/ 180167 w 180167"/>
              <a:gd name="connsiteY2" fmla="*/ 0 h 239059"/>
              <a:gd name="connsiteX3" fmla="*/ 180167 w 180167"/>
              <a:gd name="connsiteY3" fmla="*/ 0 h 239059"/>
            </a:gdLst>
            <a:ahLst/>
            <a:cxnLst>
              <a:cxn ang="0">
                <a:pos x="connsiteX0" y="connsiteY0"/>
              </a:cxn>
              <a:cxn ang="0">
                <a:pos x="connsiteX1" y="connsiteY1"/>
              </a:cxn>
              <a:cxn ang="0">
                <a:pos x="connsiteX2" y="connsiteY2"/>
              </a:cxn>
              <a:cxn ang="0">
                <a:pos x="connsiteX3" y="connsiteY3"/>
              </a:cxn>
            </a:cxnLst>
            <a:rect l="l" t="t" r="r" b="b"/>
            <a:pathLst>
              <a:path w="180167" h="239059">
                <a:moveTo>
                  <a:pt x="15814" y="239059"/>
                </a:moveTo>
                <a:cubicBezTo>
                  <a:pt x="2118" y="169333"/>
                  <a:pt x="-11578" y="99608"/>
                  <a:pt x="15814" y="59765"/>
                </a:cubicBezTo>
                <a:cubicBezTo>
                  <a:pt x="43206" y="19922"/>
                  <a:pt x="180167" y="0"/>
                  <a:pt x="180167" y="0"/>
                </a:cubicBezTo>
                <a:lnTo>
                  <a:pt x="180167" y="0"/>
                </a:lnTo>
              </a:path>
            </a:pathLst>
          </a:custGeom>
          <a:ln>
            <a:solidFill>
              <a:srgbClr val="FF0000"/>
            </a:solidFill>
            <a:headEnd type="none"/>
            <a:tailEnd type="triangle"/>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zh-CN" altLang="en-US">
              <a:latin typeface="Arial" panose="020B0604020202020204" pitchFamily="34" charset="0"/>
              <a:cs typeface="Arial" panose="020B0604020202020204" pitchFamily="34" charset="0"/>
            </a:endParaRPr>
          </a:p>
        </p:txBody>
      </p:sp>
      <p:sp>
        <p:nvSpPr>
          <p:cNvPr id="94" name="右箭头 93"/>
          <p:cNvSpPr/>
          <p:nvPr/>
        </p:nvSpPr>
        <p:spPr>
          <a:xfrm>
            <a:off x="7652369" y="3680637"/>
            <a:ext cx="1232178" cy="33834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Arial" panose="020B0604020202020204" pitchFamily="34" charset="0"/>
              <a:cs typeface="Arial" panose="020B0604020202020204" pitchFamily="34" charset="0"/>
            </a:endParaRPr>
          </a:p>
        </p:txBody>
      </p:sp>
      <p:sp>
        <p:nvSpPr>
          <p:cNvPr id="96" name="Teardrop 21"/>
          <p:cNvSpPr/>
          <p:nvPr/>
        </p:nvSpPr>
        <p:spPr>
          <a:xfrm>
            <a:off x="8886013" y="2974495"/>
            <a:ext cx="2474339" cy="1316621"/>
          </a:xfrm>
          <a:custGeom>
            <a:avLst/>
            <a:gdLst/>
            <a:ahLst/>
            <a:cxnLst/>
            <a:rect l="l" t="t" r="r" b="b"/>
            <a:pathLst>
              <a:path w="1741008" h="1091056">
                <a:moveTo>
                  <a:pt x="946834" y="582"/>
                </a:moveTo>
                <a:cubicBezTo>
                  <a:pt x="1079228" y="8205"/>
                  <a:pt x="1197135" y="90001"/>
                  <a:pt x="1260146" y="210855"/>
                </a:cubicBezTo>
                <a:lnTo>
                  <a:pt x="1276453" y="250904"/>
                </a:lnTo>
                <a:lnTo>
                  <a:pt x="1337549" y="246391"/>
                </a:lnTo>
                <a:cubicBezTo>
                  <a:pt x="1532695" y="251036"/>
                  <a:pt x="1702275" y="387041"/>
                  <a:pt x="1735333" y="579315"/>
                </a:cubicBezTo>
                <a:cubicBezTo>
                  <a:pt x="1773115" y="799057"/>
                  <a:pt x="1618276" y="1009081"/>
                  <a:pt x="1389491" y="1048417"/>
                </a:cubicBezTo>
                <a:cubicBezTo>
                  <a:pt x="1282248" y="1066856"/>
                  <a:pt x="1177793" y="1044517"/>
                  <a:pt x="1093186" y="992945"/>
                </a:cubicBezTo>
                <a:lnTo>
                  <a:pt x="1073742" y="979099"/>
                </a:lnTo>
                <a:lnTo>
                  <a:pt x="1025130" y="1022107"/>
                </a:lnTo>
                <a:cubicBezTo>
                  <a:pt x="965040" y="1065638"/>
                  <a:pt x="892601" y="1091056"/>
                  <a:pt x="814626" y="1091056"/>
                </a:cubicBezTo>
                <a:cubicBezTo>
                  <a:pt x="736650" y="1091056"/>
                  <a:pt x="664211" y="1065638"/>
                  <a:pt x="604121" y="1022107"/>
                </a:cubicBezTo>
                <a:lnTo>
                  <a:pt x="574678" y="996058"/>
                </a:lnTo>
                <a:lnTo>
                  <a:pt x="566194" y="1001322"/>
                </a:lnTo>
                <a:cubicBezTo>
                  <a:pt x="510783" y="1029846"/>
                  <a:pt x="446534" y="1046159"/>
                  <a:pt x="378028" y="1046159"/>
                </a:cubicBezTo>
                <a:cubicBezTo>
                  <a:pt x="169249" y="1046159"/>
                  <a:pt x="0" y="894641"/>
                  <a:pt x="0" y="707734"/>
                </a:cubicBezTo>
                <a:lnTo>
                  <a:pt x="1" y="707734"/>
                </a:lnTo>
                <a:cubicBezTo>
                  <a:pt x="1" y="567554"/>
                  <a:pt x="95204" y="447280"/>
                  <a:pt x="230884" y="395904"/>
                </a:cubicBezTo>
                <a:lnTo>
                  <a:pt x="274478" y="383789"/>
                </a:lnTo>
                <a:lnTo>
                  <a:pt x="278754" y="359868"/>
                </a:lnTo>
                <a:cubicBezTo>
                  <a:pt x="306111" y="261338"/>
                  <a:pt x="386481" y="185763"/>
                  <a:pt x="488297" y="175044"/>
                </a:cubicBezTo>
                <a:cubicBezTo>
                  <a:pt x="517994" y="171918"/>
                  <a:pt x="547054" y="174568"/>
                  <a:pt x="574497" y="182141"/>
                </a:cubicBezTo>
                <a:lnTo>
                  <a:pt x="606267" y="197355"/>
                </a:lnTo>
                <a:lnTo>
                  <a:pt x="636943" y="147428"/>
                </a:lnTo>
                <a:cubicBezTo>
                  <a:pt x="697053" y="67638"/>
                  <a:pt x="785929" y="12844"/>
                  <a:pt x="889325" y="1959"/>
                </a:cubicBezTo>
                <a:cubicBezTo>
                  <a:pt x="908712" y="-82"/>
                  <a:pt x="927921" y="-507"/>
                  <a:pt x="946834" y="582"/>
                </a:cubicBezTo>
                <a:close/>
              </a:path>
            </a:pathLst>
          </a:custGeom>
          <a:gradFill flip="none" rotWithShape="1">
            <a:gsLst>
              <a:gs pos="17000">
                <a:srgbClr val="EED9D9">
                  <a:alpha val="76000"/>
                </a:srgbClr>
              </a:gs>
              <a:gs pos="100000">
                <a:srgbClr val="E4E5FF">
                  <a:alpha val="76000"/>
                </a:srgbClr>
              </a:gs>
              <a:gs pos="58000">
                <a:srgbClr val="D9E3D9">
                  <a:alpha val="76000"/>
                </a:srgbClr>
              </a:gs>
            </a:gsLst>
            <a:lin ang="7080000" scaled="0"/>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400">
              <a:latin typeface="Arial" panose="020B0604020202020204" pitchFamily="34" charset="0"/>
              <a:ea typeface="微软雅黑" pitchFamily="34" charset="-122"/>
              <a:cs typeface="Arial" panose="020B0604020202020204" pitchFamily="34" charset="0"/>
            </a:endParaRPr>
          </a:p>
        </p:txBody>
      </p:sp>
      <p:sp>
        <p:nvSpPr>
          <p:cNvPr id="98" name="文本框 97"/>
          <p:cNvSpPr txBox="1"/>
          <p:nvPr/>
        </p:nvSpPr>
        <p:spPr>
          <a:xfrm>
            <a:off x="9189850" y="3473700"/>
            <a:ext cx="2323480" cy="646331"/>
          </a:xfrm>
          <a:prstGeom prst="rect">
            <a:avLst/>
          </a:prstGeom>
          <a:noFill/>
        </p:spPr>
        <p:txBody>
          <a:bodyPr wrap="square" rtlCol="0">
            <a:spAutoFit/>
          </a:bodyPr>
          <a:lstStyle/>
          <a:p>
            <a:r>
              <a:rPr kumimoji="1" lang="en-US" altLang="zh-CN" b="1" dirty="0">
                <a:latin typeface="Arial" panose="020B0604020202020204" pitchFamily="34" charset="0"/>
                <a:ea typeface="Microsoft YaHei" charset="-122"/>
                <a:cs typeface="Arial" panose="020B0604020202020204" pitchFamily="34" charset="0"/>
              </a:rPr>
              <a:t>Big data analysis platform</a:t>
            </a:r>
            <a:endParaRPr kumimoji="1" lang="zh-CN" altLang="en-US" b="1" dirty="0">
              <a:latin typeface="Arial" panose="020B0604020202020204" pitchFamily="34" charset="0"/>
              <a:ea typeface="Microsoft YaHei" charset="-122"/>
              <a:cs typeface="Arial" panose="020B0604020202020204" pitchFamily="34" charset="0"/>
            </a:endParaRPr>
          </a:p>
        </p:txBody>
      </p:sp>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69290" y="1993005"/>
            <a:ext cx="1485454" cy="1569414"/>
          </a:xfrm>
          <a:prstGeom prst="rect">
            <a:avLst/>
          </a:prstGeom>
        </p:spPr>
      </p:pic>
      <p:sp>
        <p:nvSpPr>
          <p:cNvPr id="10" name="灯片编号占位符 9"/>
          <p:cNvSpPr>
            <a:spLocks noGrp="1"/>
          </p:cNvSpPr>
          <p:nvPr>
            <p:ph type="sldNum" sz="quarter" idx="4"/>
          </p:nvPr>
        </p:nvSpPr>
        <p:spPr/>
        <p:txBody>
          <a:bodyPr/>
          <a:lstStyle/>
          <a:p>
            <a:fld id="{E98FCA07-3125-49EB-99F1-64DCEC752C04}" type="slidenum">
              <a:rPr lang="en-US" smtClean="0"/>
              <a:pPr/>
              <a:t>38</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389068474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六边形 5"/>
          <p:cNvSpPr/>
          <p:nvPr/>
        </p:nvSpPr>
        <p:spPr>
          <a:xfrm>
            <a:off x="2810471" y="2363665"/>
            <a:ext cx="2466768" cy="1152128"/>
          </a:xfrm>
          <a:prstGeom prst="hexag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b="1" dirty="0">
                <a:latin typeface="Arial" panose="020B0604020202020204" pitchFamily="34" charset="0"/>
                <a:cs typeface="Arial" panose="020B0604020202020204" pitchFamily="34" charset="0"/>
              </a:rPr>
              <a:t>Deep</a:t>
            </a:r>
          </a:p>
          <a:p>
            <a:pPr algn="ctr"/>
            <a:r>
              <a:rPr lang="en-US" altLang="zh-CN" b="1" dirty="0">
                <a:latin typeface="Arial" panose="020B0604020202020204" pitchFamily="34" charset="0"/>
                <a:cs typeface="Arial" panose="020B0604020202020204" pitchFamily="34" charset="0"/>
              </a:rPr>
              <a:t>Visibility</a:t>
            </a:r>
            <a:endParaRPr lang="zh-CN" altLang="en-US" b="1" dirty="0">
              <a:latin typeface="Arial" panose="020B0604020202020204" pitchFamily="34" charset="0"/>
              <a:cs typeface="Arial" panose="020B0604020202020204" pitchFamily="34" charset="0"/>
            </a:endParaRPr>
          </a:p>
        </p:txBody>
      </p:sp>
      <p:sp>
        <p:nvSpPr>
          <p:cNvPr id="17" name="六边形 5"/>
          <p:cNvSpPr/>
          <p:nvPr/>
        </p:nvSpPr>
        <p:spPr>
          <a:xfrm>
            <a:off x="2868525" y="3960949"/>
            <a:ext cx="7980003" cy="863970"/>
          </a:xfrm>
          <a:prstGeom prst="hexagon">
            <a:avLst/>
          </a:prstGeom>
          <a:solidFill>
            <a:schemeClr val="accent6"/>
          </a:solidFill>
          <a:ln>
            <a:noFill/>
          </a:ln>
          <a:effectLst/>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sz="2000" b="1" dirty="0">
                <a:latin typeface="Arial" panose="020B0604020202020204" pitchFamily="34" charset="0"/>
                <a:cs typeface="Arial" panose="020B0604020202020204" pitchFamily="34" charset="0"/>
              </a:rPr>
              <a:t>High Available Distributed Architecture </a:t>
            </a:r>
            <a:endParaRPr lang="zh-CN" altLang="en-US" sz="2000" b="1" dirty="0">
              <a:latin typeface="Arial" panose="020B0604020202020204" pitchFamily="34" charset="0"/>
              <a:cs typeface="Arial" panose="020B0604020202020204" pitchFamily="34" charset="0"/>
            </a:endParaRPr>
          </a:p>
        </p:txBody>
      </p:sp>
      <p:sp>
        <p:nvSpPr>
          <p:cNvPr id="20" name="六边形 3"/>
          <p:cNvSpPr/>
          <p:nvPr/>
        </p:nvSpPr>
        <p:spPr>
          <a:xfrm>
            <a:off x="8381760" y="2363665"/>
            <a:ext cx="2466768" cy="1152128"/>
          </a:xfrm>
          <a:prstGeom prst="hexagon">
            <a:avLst/>
          </a:prstGeom>
          <a:solidFill>
            <a:srgbClr val="00307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b="1" dirty="0">
                <a:latin typeface="Arial" panose="020B0604020202020204" pitchFamily="34" charset="0"/>
                <a:cs typeface="Arial" panose="020B0604020202020204" pitchFamily="34" charset="0"/>
              </a:rPr>
              <a:t>Micro-Segmentation</a:t>
            </a:r>
            <a:endParaRPr lang="zh-CN" altLang="en-US" b="1" dirty="0">
              <a:latin typeface="Arial" panose="020B0604020202020204" pitchFamily="34" charset="0"/>
              <a:cs typeface="Arial" panose="020B0604020202020204" pitchFamily="34" charset="0"/>
            </a:endParaRPr>
          </a:p>
        </p:txBody>
      </p:sp>
      <p:sp>
        <p:nvSpPr>
          <p:cNvPr id="26" name="六边形 4"/>
          <p:cNvSpPr/>
          <p:nvPr/>
        </p:nvSpPr>
        <p:spPr>
          <a:xfrm>
            <a:off x="5594231" y="2363665"/>
            <a:ext cx="2466768" cy="1152128"/>
          </a:xfrm>
          <a:prstGeom prst="hexagon">
            <a:avLst/>
          </a:prstGeom>
          <a:solidFill>
            <a:schemeClr val="accent1"/>
          </a:solidFill>
          <a:ln>
            <a:no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b="1" dirty="0">
                <a:latin typeface="Arial" panose="020B0604020202020204" pitchFamily="34" charset="0"/>
                <a:cs typeface="Arial" panose="020B0604020202020204" pitchFamily="34" charset="0"/>
              </a:rPr>
              <a:t>High</a:t>
            </a:r>
          </a:p>
          <a:p>
            <a:pPr algn="ctr"/>
            <a:r>
              <a:rPr lang="en-US" altLang="zh-CN" b="1" dirty="0">
                <a:latin typeface="Arial" panose="020B0604020202020204" pitchFamily="34" charset="0"/>
                <a:cs typeface="Arial" panose="020B0604020202020204" pitchFamily="34" charset="0"/>
              </a:rPr>
              <a:t>Productivity</a:t>
            </a:r>
            <a:endParaRPr lang="zh-CN" altLang="en-US" b="1"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2"/>
          <a:stretch>
            <a:fillRect/>
          </a:stretch>
        </p:blipFill>
        <p:spPr>
          <a:xfrm>
            <a:off x="728179" y="1981624"/>
            <a:ext cx="1683472" cy="1780463"/>
          </a:xfrm>
          <a:prstGeom prst="rect">
            <a:avLst/>
          </a:prstGeom>
        </p:spPr>
      </p:pic>
      <p:sp>
        <p:nvSpPr>
          <p:cNvPr id="3" name="标题 2"/>
          <p:cNvSpPr>
            <a:spLocks noGrp="1"/>
          </p:cNvSpPr>
          <p:nvPr>
            <p:ph type="title"/>
          </p:nvPr>
        </p:nvSpPr>
        <p:spPr/>
        <p:txBody>
          <a:bodyPr/>
          <a:lstStyle/>
          <a:p>
            <a:r>
              <a:rPr lang="en-US" altLang="zh-CN" dirty="0" smtClean="0"/>
              <a:t>High Productivity</a:t>
            </a:r>
            <a:br>
              <a:rPr lang="en-US" altLang="zh-CN" dirty="0" smtClean="0"/>
            </a:br>
            <a:endParaRPr lang="zh-CN" altLang="en-US" dirty="0"/>
          </a:p>
        </p:txBody>
      </p:sp>
      <p:sp>
        <p:nvSpPr>
          <p:cNvPr id="4" name="灯片编号占位符 3"/>
          <p:cNvSpPr>
            <a:spLocks noGrp="1"/>
          </p:cNvSpPr>
          <p:nvPr>
            <p:ph type="sldNum" sz="quarter" idx="4"/>
          </p:nvPr>
        </p:nvSpPr>
        <p:spPr/>
        <p:txBody>
          <a:bodyPr/>
          <a:lstStyle/>
          <a:p>
            <a:fld id="{E98FCA07-3125-49EB-99F1-64DCEC752C04}" type="slidenum">
              <a:rPr lang="en-US" smtClean="0"/>
              <a:pPr/>
              <a:t>39</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32004102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146903" y="1494378"/>
            <a:ext cx="4373033" cy="438289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dirty="0">
              <a:solidFill>
                <a:srgbClr val="FFFFFF"/>
              </a:solidFill>
              <a:latin typeface="Arial" charset="0"/>
              <a:ea typeface="Arial" charset="0"/>
              <a:cs typeface="Arial" charset="0"/>
            </a:endParaRPr>
          </a:p>
        </p:txBody>
      </p:sp>
      <p:sp>
        <p:nvSpPr>
          <p:cNvPr id="11268" name="Title 1"/>
          <p:cNvSpPr>
            <a:spLocks noGrp="1"/>
          </p:cNvSpPr>
          <p:nvPr>
            <p:ph type="title"/>
          </p:nvPr>
        </p:nvSpPr>
        <p:spPr/>
        <p:txBody>
          <a:bodyPr vert="horz" lIns="91440" tIns="45720" rIns="91440" bIns="45720" rtlCol="0" anchor="t">
            <a:normAutofit/>
          </a:bodyPr>
          <a:lstStyle/>
          <a:p>
            <a:r>
              <a:rPr lang="en-US" altLang="zh-CN" b="1" dirty="0">
                <a:latin typeface="Arial" charset="0"/>
                <a:cs typeface="Arial" charset="0"/>
              </a:rPr>
              <a:t>Security is the Primary Concern in the Cloud</a:t>
            </a:r>
          </a:p>
        </p:txBody>
      </p:sp>
      <p:grpSp>
        <p:nvGrpSpPr>
          <p:cNvPr id="4" name="Group 3">
            <a:extLst>
              <a:ext uri="{FF2B5EF4-FFF2-40B4-BE49-F238E27FC236}">
                <a16:creationId xmlns="" xmlns:a16="http://schemas.microsoft.com/office/drawing/2014/main" id="{30AEC24C-5B5F-2C40-B1BB-4730D40B8DDE}"/>
              </a:ext>
            </a:extLst>
          </p:cNvPr>
          <p:cNvGrpSpPr/>
          <p:nvPr/>
        </p:nvGrpSpPr>
        <p:grpSpPr>
          <a:xfrm>
            <a:off x="1250056" y="1886937"/>
            <a:ext cx="4846320" cy="3285569"/>
            <a:chOff x="1250056" y="1733327"/>
            <a:chExt cx="4846320" cy="3285569"/>
          </a:xfrm>
        </p:grpSpPr>
        <p:sp>
          <p:nvSpPr>
            <p:cNvPr id="15" name="Text Box 15"/>
            <p:cNvSpPr txBox="1">
              <a:spLocks noChangeArrowheads="1"/>
            </p:cNvSpPr>
            <p:nvPr/>
          </p:nvSpPr>
          <p:spPr bwMode="auto">
            <a:xfrm>
              <a:off x="2859358" y="1733327"/>
              <a:ext cx="1627717" cy="615553"/>
            </a:xfrm>
            <a:prstGeom prst="rect">
              <a:avLst/>
            </a:prstGeom>
            <a:noFill/>
            <a:ln>
              <a:noFill/>
            </a:ln>
            <a:effectLst/>
          </p:spPr>
          <p:txBody>
            <a:bodyPr lIns="0" tIns="0" rIns="0" bIns="0" anchor="ctr">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r>
                <a:rPr lang="en-US" altLang="zh-CN" sz="4000" b="1" dirty="0">
                  <a:solidFill>
                    <a:srgbClr val="FFC000"/>
                  </a:solidFill>
                  <a:latin typeface="Arial" charset="0"/>
                  <a:ea typeface="Arial" charset="0"/>
                  <a:cs typeface="Arial" charset="0"/>
                </a:rPr>
                <a:t>63%   </a:t>
              </a:r>
            </a:p>
          </p:txBody>
        </p:sp>
        <p:sp>
          <p:nvSpPr>
            <p:cNvPr id="18" name="Text Box 15"/>
            <p:cNvSpPr txBox="1">
              <a:spLocks noChangeArrowheads="1"/>
            </p:cNvSpPr>
            <p:nvPr/>
          </p:nvSpPr>
          <p:spPr bwMode="auto">
            <a:xfrm>
              <a:off x="1250056" y="2770857"/>
              <a:ext cx="4846320" cy="13811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defPPr>
                <a:defRPr lang="zh-CN"/>
              </a:defPPr>
              <a:lvl1pPr algn="ctr">
                <a:lnSpc>
                  <a:spcPct val="120000"/>
                </a:lnSpc>
                <a:defRPr sz="2400" b="1">
                  <a:solidFill>
                    <a:srgbClr val="004070"/>
                  </a:solidFill>
                  <a:latin typeface="Arial" charset="0"/>
                  <a:ea typeface="Arial" charset="0"/>
                  <a:cs typeface="Arial" charset="0"/>
                </a:defRPr>
              </a:lvl1pPr>
              <a:lvl2pPr marL="742950" indent="-285750">
                <a:defRPr sz="2400">
                  <a:latin typeface="Calibri" pitchFamily="34" charset="0"/>
                  <a:ea typeface="MS PGothic" pitchFamily="34" charset="-128"/>
                </a:defRPr>
              </a:lvl2pPr>
              <a:lvl3pPr marL="1143000" indent="-228600">
                <a:defRPr sz="2400">
                  <a:latin typeface="Calibri" pitchFamily="34" charset="0"/>
                  <a:ea typeface="MS PGothic" pitchFamily="34" charset="-128"/>
                </a:defRPr>
              </a:lvl3pPr>
              <a:lvl4pPr marL="1600200" indent="-228600">
                <a:defRPr sz="2400">
                  <a:latin typeface="Calibri" pitchFamily="34" charset="0"/>
                  <a:ea typeface="MS PGothic" pitchFamily="34" charset="-128"/>
                </a:defRPr>
              </a:lvl4pPr>
              <a:lvl5pPr marL="2057400" indent="-228600">
                <a:defRPr sz="2400">
                  <a:latin typeface="Calibri" pitchFamily="34" charset="0"/>
                  <a:ea typeface="MS PGothic" pitchFamily="34" charset="-128"/>
                </a:defRPr>
              </a:lvl5pPr>
              <a:lvl6pPr marL="2514600" indent="-228600" eaLnBrk="0" fontAlgn="base" hangingPunct="0">
                <a:spcBef>
                  <a:spcPct val="0"/>
                </a:spcBef>
                <a:spcAft>
                  <a:spcPct val="0"/>
                </a:spcAft>
                <a:defRPr sz="2400">
                  <a:latin typeface="Calibri" pitchFamily="34" charset="0"/>
                  <a:ea typeface="MS PGothic" pitchFamily="34" charset="-128"/>
                </a:defRPr>
              </a:lvl6pPr>
              <a:lvl7pPr marL="2971800" indent="-228600" eaLnBrk="0" fontAlgn="base" hangingPunct="0">
                <a:spcBef>
                  <a:spcPct val="0"/>
                </a:spcBef>
                <a:spcAft>
                  <a:spcPct val="0"/>
                </a:spcAft>
                <a:defRPr sz="2400">
                  <a:latin typeface="Calibri" pitchFamily="34" charset="0"/>
                  <a:ea typeface="MS PGothic" pitchFamily="34" charset="-128"/>
                </a:defRPr>
              </a:lvl7pPr>
              <a:lvl8pPr marL="3429000" indent="-228600" eaLnBrk="0" fontAlgn="base" hangingPunct="0">
                <a:spcBef>
                  <a:spcPct val="0"/>
                </a:spcBef>
                <a:spcAft>
                  <a:spcPct val="0"/>
                </a:spcAft>
                <a:defRPr sz="2400">
                  <a:latin typeface="Calibri" pitchFamily="34" charset="0"/>
                  <a:ea typeface="MS PGothic" pitchFamily="34" charset="-128"/>
                </a:defRPr>
              </a:lvl8pPr>
              <a:lvl9pPr marL="3886200" indent="-228600" eaLnBrk="0" fontAlgn="base" hangingPunct="0">
                <a:spcBef>
                  <a:spcPct val="0"/>
                </a:spcBef>
                <a:spcAft>
                  <a:spcPct val="0"/>
                </a:spcAft>
                <a:defRPr sz="2400">
                  <a:latin typeface="Calibri" pitchFamily="34" charset="0"/>
                  <a:ea typeface="MS PGothic" pitchFamily="34" charset="-128"/>
                </a:defRPr>
              </a:lvl9pPr>
            </a:lstStyle>
            <a:p>
              <a:r>
                <a:rPr lang="en-US" altLang="zh-CN" dirty="0"/>
                <a:t>“</a:t>
              </a:r>
              <a:r>
                <a:rPr lang="en-US" altLang="zh-CN" dirty="0">
                  <a:solidFill>
                    <a:srgbClr val="FFC000"/>
                  </a:solidFill>
                </a:rPr>
                <a:t>Security and Privacy </a:t>
              </a:r>
              <a:r>
                <a:rPr lang="en-US" altLang="zh-CN" dirty="0"/>
                <a:t>are the </a:t>
              </a:r>
              <a:r>
                <a:rPr lang="en-US" altLang="zh-CN" dirty="0">
                  <a:solidFill>
                    <a:srgbClr val="FFC000"/>
                  </a:solidFill>
                </a:rPr>
                <a:t>top</a:t>
              </a:r>
              <a:r>
                <a:rPr lang="en-US" altLang="zh-CN" dirty="0"/>
                <a:t> reasons for NOT using the </a:t>
              </a:r>
              <a:r>
                <a:rPr lang="en-US" altLang="zh-CN" dirty="0">
                  <a:solidFill>
                    <a:srgbClr val="FFC000"/>
                  </a:solidFill>
                </a:rPr>
                <a:t>Public Cloud</a:t>
              </a:r>
              <a:r>
                <a:rPr lang="en-US" altLang="zh-CN" dirty="0"/>
                <a:t>”</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868203" y="4653136"/>
              <a:ext cx="1610027" cy="365760"/>
            </a:xfrm>
            <a:prstGeom prst="rect">
              <a:avLst/>
            </a:prstGeom>
          </p:spPr>
        </p:pic>
      </p:grpSp>
      <p:grpSp>
        <p:nvGrpSpPr>
          <p:cNvPr id="5" name="Group 4">
            <a:extLst>
              <a:ext uri="{FF2B5EF4-FFF2-40B4-BE49-F238E27FC236}">
                <a16:creationId xmlns="" xmlns:a16="http://schemas.microsoft.com/office/drawing/2014/main" id="{5FFB3F0A-203F-BC4D-B770-ABEA9D369C74}"/>
              </a:ext>
            </a:extLst>
          </p:cNvPr>
          <p:cNvGrpSpPr/>
          <p:nvPr/>
        </p:nvGrpSpPr>
        <p:grpSpPr>
          <a:xfrm>
            <a:off x="6023992" y="1494378"/>
            <a:ext cx="5016712" cy="4382894"/>
            <a:chOff x="6023992" y="1340768"/>
            <a:chExt cx="5016712" cy="4382894"/>
          </a:xfrm>
        </p:grpSpPr>
        <p:sp>
          <p:nvSpPr>
            <p:cNvPr id="13" name="Rectangle 12"/>
            <p:cNvSpPr/>
            <p:nvPr/>
          </p:nvSpPr>
          <p:spPr>
            <a:xfrm>
              <a:off x="6023992" y="1340768"/>
              <a:ext cx="4373033" cy="438289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charset="0"/>
                <a:ea typeface="Arial" charset="0"/>
                <a:cs typeface="Arial" charset="0"/>
              </a:endParaRPr>
            </a:p>
          </p:txBody>
        </p:sp>
        <p:sp>
          <p:nvSpPr>
            <p:cNvPr id="11273" name="Rectangle 2"/>
            <p:cNvSpPr>
              <a:spLocks noChangeArrowheads="1"/>
            </p:cNvSpPr>
            <p:nvPr/>
          </p:nvSpPr>
          <p:spPr bwMode="auto">
            <a:xfrm>
              <a:off x="6194384" y="2770858"/>
              <a:ext cx="4846320" cy="13811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a:lnSpc>
                  <a:spcPct val="120000"/>
                </a:lnSpc>
              </a:pPr>
              <a:r>
                <a:rPr lang="en-US" altLang="zh-CN" b="1" dirty="0">
                  <a:solidFill>
                    <a:srgbClr val="004070"/>
                  </a:solidFill>
                  <a:latin typeface="Arial" charset="0"/>
                  <a:ea typeface="Arial" charset="0"/>
                  <a:cs typeface="Arial" charset="0"/>
                </a:rPr>
                <a:t>“</a:t>
              </a:r>
              <a:r>
                <a:rPr lang="en-US" altLang="zh-CN" b="1" dirty="0">
                  <a:solidFill>
                    <a:srgbClr val="FFC000"/>
                  </a:solidFill>
                  <a:latin typeface="Arial" charset="0"/>
                  <a:ea typeface="Arial" charset="0"/>
                  <a:cs typeface="Arial" charset="0"/>
                </a:rPr>
                <a:t>Security</a:t>
              </a:r>
              <a:r>
                <a:rPr lang="en-US" altLang="zh-CN" b="1" dirty="0">
                  <a:solidFill>
                    <a:schemeClr val="bg1"/>
                  </a:solidFill>
                  <a:latin typeface="Arial" charset="0"/>
                  <a:ea typeface="Arial" charset="0"/>
                  <a:cs typeface="Arial" charset="0"/>
                </a:rPr>
                <a:t> </a:t>
              </a:r>
              <a:r>
                <a:rPr lang="en-US" altLang="zh-CN" b="1" dirty="0">
                  <a:solidFill>
                    <a:srgbClr val="004070"/>
                  </a:solidFill>
                  <a:latin typeface="Arial" charset="0"/>
                  <a:ea typeface="Arial" charset="0"/>
                  <a:cs typeface="Arial" charset="0"/>
                </a:rPr>
                <a:t>is an important criteria to be considered when it comes to </a:t>
              </a:r>
              <a:r>
                <a:rPr lang="en-US" altLang="zh-CN" b="1" dirty="0">
                  <a:solidFill>
                    <a:srgbClr val="FFC000"/>
                  </a:solidFill>
                  <a:latin typeface="Arial" charset="0"/>
                  <a:ea typeface="Arial" charset="0"/>
                  <a:cs typeface="Arial" charset="0"/>
                </a:rPr>
                <a:t>Hybrid Clouds</a:t>
              </a:r>
              <a:r>
                <a:rPr lang="en-US" altLang="zh-CN" b="1" dirty="0">
                  <a:solidFill>
                    <a:srgbClr val="004070"/>
                  </a:solidFill>
                  <a:latin typeface="Arial" charset="0"/>
                  <a:cs typeface="Arial" charset="0"/>
                </a:rPr>
                <a:t>.</a:t>
              </a:r>
              <a:r>
                <a:rPr lang="en-US" altLang="zh-CN" b="1" dirty="0">
                  <a:solidFill>
                    <a:srgbClr val="004070"/>
                  </a:solidFill>
                  <a:latin typeface="Arial" charset="0"/>
                  <a:ea typeface="Arial" charset="0"/>
                  <a:cs typeface="Arial" charset="0"/>
                </a:rPr>
                <a:t>”</a:t>
              </a:r>
              <a:endParaRPr lang="zh-CN" altLang="en-US" b="1" dirty="0">
                <a:solidFill>
                  <a:srgbClr val="004070"/>
                </a:solidFill>
                <a:latin typeface="Arial" charset="0"/>
                <a:ea typeface="Arial" charset="0"/>
                <a:cs typeface="Arial" charset="0"/>
              </a:endParaRPr>
            </a:p>
          </p:txBody>
        </p:sp>
        <p:sp>
          <p:nvSpPr>
            <p:cNvPr id="23" name="Text Box 15"/>
            <p:cNvSpPr txBox="1">
              <a:spLocks noChangeArrowheads="1"/>
            </p:cNvSpPr>
            <p:nvPr/>
          </p:nvSpPr>
          <p:spPr bwMode="auto">
            <a:xfrm>
              <a:off x="7803686" y="1733327"/>
              <a:ext cx="1627716" cy="615553"/>
            </a:xfrm>
            <a:prstGeom prst="rect">
              <a:avLst/>
            </a:prstGeom>
            <a:noFill/>
            <a:ln>
              <a:noFill/>
            </a:ln>
            <a:effectLst/>
          </p:spPr>
          <p:txBody>
            <a:bodyPr lIns="0" tIns="0" rIns="0" bIns="0" anchor="ctr">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r>
                <a:rPr lang="en-US" altLang="zh-CN" sz="4000" b="1" dirty="0">
                  <a:solidFill>
                    <a:srgbClr val="FFC000"/>
                  </a:solidFill>
                  <a:latin typeface="Arial" charset="0"/>
                  <a:ea typeface="Arial" charset="0"/>
                  <a:cs typeface="Arial" charset="0"/>
                </a:rPr>
                <a:t>83%   </a:t>
              </a:r>
            </a:p>
          </p:txBody>
        </p:sp>
        <p:pic>
          <p:nvPicPr>
            <p:cNvPr id="3" name="Picture 2"/>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692564" y="4653136"/>
              <a:ext cx="1849961" cy="565854"/>
            </a:xfrm>
            <a:prstGeom prst="rect">
              <a:avLst/>
            </a:prstGeom>
          </p:spPr>
        </p:pic>
      </p:grpSp>
      <p:sp>
        <p:nvSpPr>
          <p:cNvPr id="6" name="灯片编号占位符 5"/>
          <p:cNvSpPr>
            <a:spLocks noGrp="1"/>
          </p:cNvSpPr>
          <p:nvPr>
            <p:ph type="sldNum" sz="quarter" idx="4"/>
          </p:nvPr>
        </p:nvSpPr>
        <p:spPr/>
        <p:txBody>
          <a:bodyPr/>
          <a:lstStyle/>
          <a:p>
            <a:fld id="{E98FCA07-3125-49EB-99F1-64DCEC752C04}" type="slidenum">
              <a:rPr lang="en-US" smtClean="0"/>
              <a:pPr/>
              <a:t>4</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197716285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p:cNvGrpSpPr/>
          <p:nvPr/>
        </p:nvGrpSpPr>
        <p:grpSpPr>
          <a:xfrm>
            <a:off x="2495600" y="1484784"/>
            <a:ext cx="6863772" cy="4752528"/>
            <a:chOff x="3385578" y="1793146"/>
            <a:chExt cx="4511606" cy="3112029"/>
          </a:xfrm>
        </p:grpSpPr>
        <p:sp>
          <p:nvSpPr>
            <p:cNvPr id="3" name="六边形 2"/>
            <p:cNvSpPr/>
            <p:nvPr/>
          </p:nvSpPr>
          <p:spPr>
            <a:xfrm>
              <a:off x="4532929" y="2674258"/>
              <a:ext cx="2225408" cy="1365974"/>
            </a:xfrm>
            <a:prstGeom prst="hexagon">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solidFill>
                    <a:schemeClr val="bg1"/>
                  </a:solidFill>
                  <a:latin typeface="Arial" panose="020B0604020202020204" pitchFamily="34" charset="0"/>
                  <a:ea typeface="Calibri" charset="0"/>
                  <a:cs typeface="Arial" panose="020B0604020202020204" pitchFamily="34" charset="0"/>
                </a:rPr>
                <a:t>Productivity</a:t>
              </a:r>
              <a:endParaRPr lang="zh-CN" altLang="en-US" sz="2000" b="1" dirty="0">
                <a:solidFill>
                  <a:schemeClr val="bg1"/>
                </a:solidFill>
                <a:latin typeface="Arial" panose="020B0604020202020204" pitchFamily="34" charset="0"/>
                <a:ea typeface="Calibri" charset="0"/>
                <a:cs typeface="Arial" panose="020B0604020202020204" pitchFamily="34" charset="0"/>
              </a:endParaRPr>
            </a:p>
          </p:txBody>
        </p:sp>
        <p:sp>
          <p:nvSpPr>
            <p:cNvPr id="4" name="六边形 3"/>
            <p:cNvSpPr/>
            <p:nvPr/>
          </p:nvSpPr>
          <p:spPr>
            <a:xfrm>
              <a:off x="6663294" y="2453947"/>
              <a:ext cx="1233890" cy="782199"/>
            </a:xfrm>
            <a:prstGeom prst="hexagon">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b="1" dirty="0">
                  <a:solidFill>
                    <a:schemeClr val="bg1"/>
                  </a:solidFill>
                  <a:latin typeface="Arial" panose="020B0604020202020204" pitchFamily="34" charset="0"/>
                  <a:ea typeface="微软雅黑" panose="020B0503020204020204" pitchFamily="34" charset="-122"/>
                  <a:cs typeface="Arial" panose="020B0604020202020204" pitchFamily="34" charset="0"/>
                </a:rPr>
                <a:t>ISSU</a:t>
              </a:r>
              <a:endParaRPr lang="zh-CN" altLang="en-US" b="1"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5" name="六边形 4"/>
            <p:cNvSpPr/>
            <p:nvPr/>
          </p:nvSpPr>
          <p:spPr>
            <a:xfrm>
              <a:off x="6663294" y="3349012"/>
              <a:ext cx="1233890" cy="782199"/>
            </a:xfrm>
            <a:prstGeom prst="hexagon">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600" b="1" dirty="0">
                  <a:solidFill>
                    <a:schemeClr val="bg1"/>
                  </a:solidFill>
                  <a:latin typeface="Arial" panose="020B0604020202020204" pitchFamily="34" charset="0"/>
                  <a:ea typeface="微软雅黑" panose="020B0503020204020204" pitchFamily="34" charset="-122"/>
                  <a:cs typeface="Arial" panose="020B0604020202020204" pitchFamily="34" charset="0"/>
                </a:rPr>
                <a:t>Session synchro-</a:t>
              </a:r>
              <a:r>
                <a:rPr lang="en-US" altLang="zh-CN" sz="1600" b="1" dirty="0" err="1">
                  <a:solidFill>
                    <a:schemeClr val="bg1"/>
                  </a:solidFill>
                  <a:latin typeface="Arial" panose="020B0604020202020204" pitchFamily="34" charset="0"/>
                  <a:ea typeface="微软雅黑" panose="020B0503020204020204" pitchFamily="34" charset="-122"/>
                  <a:cs typeface="Arial" panose="020B0604020202020204" pitchFamily="34" charset="0"/>
                </a:rPr>
                <a:t>nization</a:t>
              </a:r>
              <a:endParaRPr lang="zh-CN" altLang="en-US" sz="1600" b="1"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6" name="六边形 5"/>
            <p:cNvSpPr/>
            <p:nvPr/>
          </p:nvSpPr>
          <p:spPr>
            <a:xfrm>
              <a:off x="5649591" y="4111867"/>
              <a:ext cx="1343586" cy="782199"/>
            </a:xfrm>
            <a:prstGeom prst="hexagon">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600" b="1" dirty="0">
                  <a:solidFill>
                    <a:schemeClr val="bg1"/>
                  </a:solidFill>
                  <a:latin typeface="Arial" panose="020B0604020202020204" pitchFamily="34" charset="0"/>
                  <a:ea typeface="微软雅黑" panose="020B0503020204020204" pitchFamily="34" charset="-122"/>
                  <a:cs typeface="Arial" panose="020B0604020202020204" pitchFamily="34" charset="0"/>
                </a:rPr>
                <a:t>Online capture</a:t>
              </a:r>
              <a:endParaRPr lang="zh-CN" altLang="en-US" sz="1600" b="1"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7" name="六边形 6"/>
            <p:cNvSpPr/>
            <p:nvPr/>
          </p:nvSpPr>
          <p:spPr>
            <a:xfrm>
              <a:off x="3409208" y="2453947"/>
              <a:ext cx="1233890" cy="782199"/>
            </a:xfrm>
            <a:prstGeom prst="hexagon">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600" b="1" dirty="0">
                  <a:solidFill>
                    <a:schemeClr val="bg1"/>
                  </a:solidFill>
                  <a:latin typeface="Arial" panose="020B0604020202020204" pitchFamily="34" charset="0"/>
                  <a:ea typeface="微软雅黑" panose="020B0503020204020204" pitchFamily="34" charset="-122"/>
                  <a:cs typeface="Arial" panose="020B0604020202020204" pitchFamily="34" charset="0"/>
                </a:rPr>
                <a:t>Strategy learning</a:t>
              </a:r>
              <a:endParaRPr lang="zh-CN" altLang="en-US" sz="1600" b="1"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8" name="六边形 7"/>
            <p:cNvSpPr/>
            <p:nvPr/>
          </p:nvSpPr>
          <p:spPr>
            <a:xfrm>
              <a:off x="3385578" y="3349012"/>
              <a:ext cx="1233890" cy="782199"/>
            </a:xfrm>
            <a:prstGeom prst="hexagon">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600" b="1" dirty="0">
                  <a:solidFill>
                    <a:schemeClr val="bg1"/>
                  </a:solidFill>
                  <a:latin typeface="Arial" panose="020B0604020202020204" pitchFamily="34" charset="0"/>
                  <a:ea typeface="微软雅黑" panose="020B0503020204020204" pitchFamily="34" charset="-122"/>
                  <a:cs typeface="Arial" panose="020B0604020202020204" pitchFamily="34" charset="0"/>
                </a:rPr>
                <a:t>Custom service</a:t>
              </a:r>
            </a:p>
          </p:txBody>
        </p:sp>
        <p:sp>
          <p:nvSpPr>
            <p:cNvPr id="9" name="六边形 8"/>
            <p:cNvSpPr/>
            <p:nvPr/>
          </p:nvSpPr>
          <p:spPr>
            <a:xfrm>
              <a:off x="4332205" y="4122976"/>
              <a:ext cx="1340404" cy="782199"/>
            </a:xfrm>
            <a:prstGeom prst="hexagon">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600" b="1" dirty="0">
                  <a:solidFill>
                    <a:schemeClr val="bg1"/>
                  </a:solidFill>
                  <a:latin typeface="Arial" panose="020B0604020202020204" pitchFamily="34" charset="0"/>
                  <a:ea typeface="微软雅黑" panose="020B0503020204020204" pitchFamily="34" charset="-122"/>
                  <a:cs typeface="Arial" panose="020B0604020202020204" pitchFamily="34" charset="0"/>
                </a:rPr>
                <a:t>Third-party management</a:t>
              </a:r>
            </a:p>
          </p:txBody>
        </p:sp>
        <p:sp>
          <p:nvSpPr>
            <p:cNvPr id="10" name="六边形 9"/>
            <p:cNvSpPr/>
            <p:nvPr/>
          </p:nvSpPr>
          <p:spPr>
            <a:xfrm>
              <a:off x="4385462" y="1809315"/>
              <a:ext cx="1233890" cy="782199"/>
            </a:xfrm>
            <a:prstGeom prst="hexagon">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600" b="1" dirty="0">
                  <a:solidFill>
                    <a:schemeClr val="bg1"/>
                  </a:solidFill>
                  <a:latin typeface="Arial" panose="020B0604020202020204" pitchFamily="34" charset="0"/>
                  <a:ea typeface="微软雅黑" panose="020B0503020204020204" pitchFamily="34" charset="-122"/>
                  <a:cs typeface="Arial" panose="020B0604020202020204" pitchFamily="34" charset="0"/>
                </a:rPr>
                <a:t>On-demand monitoring</a:t>
              </a:r>
            </a:p>
          </p:txBody>
        </p:sp>
        <p:sp>
          <p:nvSpPr>
            <p:cNvPr id="11" name="六边形 10"/>
            <p:cNvSpPr/>
            <p:nvPr/>
          </p:nvSpPr>
          <p:spPr>
            <a:xfrm>
              <a:off x="5704440" y="1793146"/>
              <a:ext cx="1233890" cy="782199"/>
            </a:xfrm>
            <a:prstGeom prst="hexagon">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400" b="1" dirty="0">
                  <a:solidFill>
                    <a:schemeClr val="bg1"/>
                  </a:solidFill>
                  <a:latin typeface="Arial" panose="020B0604020202020204" pitchFamily="34" charset="0"/>
                  <a:ea typeface="微软雅黑" panose="020B0503020204020204" pitchFamily="34" charset="-122"/>
                  <a:cs typeface="Arial" panose="020B0604020202020204" pitchFamily="34" charset="0"/>
                </a:rPr>
                <a:t>Multiplatform</a:t>
              </a:r>
            </a:p>
          </p:txBody>
        </p:sp>
      </p:grpSp>
      <p:sp>
        <p:nvSpPr>
          <p:cNvPr id="16" name="Title 15">
            <a:extLst>
              <a:ext uri="{FF2B5EF4-FFF2-40B4-BE49-F238E27FC236}">
                <a16:creationId xmlns="" xmlns:a16="http://schemas.microsoft.com/office/drawing/2014/main" id="{B1DAAB48-2E53-A342-B97B-4D602D269122}"/>
              </a:ext>
            </a:extLst>
          </p:cNvPr>
          <p:cNvSpPr>
            <a:spLocks noGrp="1"/>
          </p:cNvSpPr>
          <p:nvPr>
            <p:ph type="title"/>
          </p:nvPr>
        </p:nvSpPr>
        <p:spPr>
          <a:xfrm>
            <a:off x="587375" y="584200"/>
            <a:ext cx="9757097" cy="972592"/>
          </a:xfrm>
        </p:spPr>
        <p:txBody>
          <a:bodyPr>
            <a:normAutofit/>
          </a:bodyPr>
          <a:lstStyle/>
          <a:p>
            <a:r>
              <a:rPr lang="en-US" altLang="zh-CN" dirty="0">
                <a:ea typeface="微软雅黑" pitchFamily="34" charset="-122"/>
              </a:rPr>
              <a:t>Productivity: Automation, Compatibility and Scalability</a:t>
            </a:r>
            <a:endParaRPr lang="en-US" dirty="0"/>
          </a:p>
        </p:txBody>
      </p:sp>
      <p:sp>
        <p:nvSpPr>
          <p:cNvPr id="2" name="灯片编号占位符 1"/>
          <p:cNvSpPr>
            <a:spLocks noGrp="1"/>
          </p:cNvSpPr>
          <p:nvPr>
            <p:ph type="sldNum" sz="quarter" idx="4"/>
          </p:nvPr>
        </p:nvSpPr>
        <p:spPr/>
        <p:txBody>
          <a:bodyPr/>
          <a:lstStyle/>
          <a:p>
            <a:fld id="{E98FCA07-3125-49EB-99F1-64DCEC752C04}" type="slidenum">
              <a:rPr lang="en-US" smtClean="0"/>
              <a:pPr/>
              <a:t>40</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51815112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图片 44">
            <a:extLst>
              <a:ext uri="{FF2B5EF4-FFF2-40B4-BE49-F238E27FC236}">
                <a16:creationId xmlns="" xmlns:a16="http://schemas.microsoft.com/office/drawing/2014/main" id="{94670F6A-FD3E-486D-8198-B150005841B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875926" y="1728098"/>
            <a:ext cx="1444512" cy="1305299"/>
          </a:xfrm>
          <a:prstGeom prst="rect">
            <a:avLst/>
          </a:prstGeom>
        </p:spPr>
      </p:pic>
      <p:grpSp>
        <p:nvGrpSpPr>
          <p:cNvPr id="46" name="组 21">
            <a:extLst>
              <a:ext uri="{FF2B5EF4-FFF2-40B4-BE49-F238E27FC236}">
                <a16:creationId xmlns="" xmlns:a16="http://schemas.microsoft.com/office/drawing/2014/main" id="{7186643D-CBAC-4C02-AAE4-AE4642BBE341}"/>
              </a:ext>
            </a:extLst>
          </p:cNvPr>
          <p:cNvGrpSpPr/>
          <p:nvPr/>
        </p:nvGrpSpPr>
        <p:grpSpPr>
          <a:xfrm>
            <a:off x="2562117" y="3845536"/>
            <a:ext cx="1574436" cy="1872208"/>
            <a:chOff x="1619672" y="1916832"/>
            <a:chExt cx="1512168" cy="1872208"/>
          </a:xfrm>
        </p:grpSpPr>
        <p:sp>
          <p:nvSpPr>
            <p:cNvPr id="52" name="矩形 51">
              <a:extLst>
                <a:ext uri="{FF2B5EF4-FFF2-40B4-BE49-F238E27FC236}">
                  <a16:creationId xmlns="" xmlns:a16="http://schemas.microsoft.com/office/drawing/2014/main" id="{06E35836-FA45-4058-9F50-97A07C20A11B}"/>
                </a:ext>
              </a:extLst>
            </p:cNvPr>
            <p:cNvSpPr/>
            <p:nvPr/>
          </p:nvSpPr>
          <p:spPr>
            <a:xfrm>
              <a:off x="1619672" y="1916832"/>
              <a:ext cx="1512168" cy="36004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dirty="0">
                  <a:latin typeface="Arial" panose="020B0604020202020204" pitchFamily="34" charset="0"/>
                  <a:ea typeface="微软雅黑" panose="020B0503020204020204" pitchFamily="34" charset="-122"/>
                  <a:cs typeface="Arial" panose="020B0604020202020204" pitchFamily="34" charset="0"/>
                </a:rPr>
                <a:t>v5.5</a:t>
              </a:r>
              <a:endParaRPr kumimoji="1" lang="zh-CN" altLang="en-US" dirty="0">
                <a:latin typeface="Arial" panose="020B0604020202020204" pitchFamily="34" charset="0"/>
                <a:ea typeface="微软雅黑" panose="020B0503020204020204" pitchFamily="34" charset="-122"/>
                <a:cs typeface="Arial" panose="020B0604020202020204" pitchFamily="34" charset="0"/>
              </a:endParaRPr>
            </a:p>
          </p:txBody>
        </p:sp>
        <p:sp>
          <p:nvSpPr>
            <p:cNvPr id="53" name="矩形 52">
              <a:extLst>
                <a:ext uri="{FF2B5EF4-FFF2-40B4-BE49-F238E27FC236}">
                  <a16:creationId xmlns="" xmlns:a16="http://schemas.microsoft.com/office/drawing/2014/main" id="{BFD252D3-A7A0-4A1F-A463-6B88E516A39C}"/>
                </a:ext>
              </a:extLst>
            </p:cNvPr>
            <p:cNvSpPr/>
            <p:nvPr/>
          </p:nvSpPr>
          <p:spPr>
            <a:xfrm>
              <a:off x="1619672" y="2420888"/>
              <a:ext cx="1512168" cy="36004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dirty="0">
                  <a:latin typeface="Arial" panose="020B0604020202020204" pitchFamily="34" charset="0"/>
                  <a:ea typeface="微软雅黑" panose="020B0503020204020204" pitchFamily="34" charset="-122"/>
                  <a:cs typeface="Arial" panose="020B0604020202020204" pitchFamily="34" charset="0"/>
                </a:rPr>
                <a:t>V6.0</a:t>
              </a:r>
            </a:p>
          </p:txBody>
        </p:sp>
        <p:sp>
          <p:nvSpPr>
            <p:cNvPr id="54" name="矩形 53">
              <a:extLst>
                <a:ext uri="{FF2B5EF4-FFF2-40B4-BE49-F238E27FC236}">
                  <a16:creationId xmlns="" xmlns:a16="http://schemas.microsoft.com/office/drawing/2014/main" id="{4CDACC79-C8F1-4A20-9EE2-0CB2A2328B61}"/>
                </a:ext>
              </a:extLst>
            </p:cNvPr>
            <p:cNvSpPr/>
            <p:nvPr/>
          </p:nvSpPr>
          <p:spPr>
            <a:xfrm>
              <a:off x="1619672" y="2924944"/>
              <a:ext cx="1512168" cy="36004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dirty="0">
                  <a:latin typeface="Arial" panose="020B0604020202020204" pitchFamily="34" charset="0"/>
                  <a:ea typeface="微软雅黑" panose="020B0503020204020204" pitchFamily="34" charset="-122"/>
                  <a:cs typeface="Arial" panose="020B0604020202020204" pitchFamily="34" charset="0"/>
                </a:rPr>
                <a:t>V6.5</a:t>
              </a:r>
            </a:p>
          </p:txBody>
        </p:sp>
        <p:sp>
          <p:nvSpPr>
            <p:cNvPr id="55" name="矩形 54">
              <a:extLst>
                <a:ext uri="{FF2B5EF4-FFF2-40B4-BE49-F238E27FC236}">
                  <a16:creationId xmlns="" xmlns:a16="http://schemas.microsoft.com/office/drawing/2014/main" id="{40E666B7-EF95-4DE5-9515-B202D82215AA}"/>
                </a:ext>
              </a:extLst>
            </p:cNvPr>
            <p:cNvSpPr/>
            <p:nvPr/>
          </p:nvSpPr>
          <p:spPr>
            <a:xfrm>
              <a:off x="1619672" y="3429000"/>
              <a:ext cx="1512168" cy="36004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dirty="0">
                  <a:latin typeface="Arial" panose="020B0604020202020204" pitchFamily="34" charset="0"/>
                  <a:ea typeface="微软雅黑" panose="020B0503020204020204" pitchFamily="34" charset="-122"/>
                  <a:cs typeface="Arial" panose="020B0604020202020204" pitchFamily="34" charset="0"/>
                </a:rPr>
                <a:t>v</a:t>
              </a:r>
              <a:r>
                <a:rPr kumimoji="1" lang="zh-CN" altLang="en-US" dirty="0">
                  <a:latin typeface="Arial" panose="020B0604020202020204" pitchFamily="34" charset="0"/>
                  <a:ea typeface="微软雅黑" panose="020B0503020204020204" pitchFamily="34" charset="-122"/>
                  <a:cs typeface="Arial" panose="020B0604020202020204" pitchFamily="34" charset="0"/>
                </a:rPr>
                <a:t>6</a:t>
              </a:r>
              <a:r>
                <a:rPr kumimoji="1" lang="en-US" altLang="zh-CN" dirty="0">
                  <a:latin typeface="Arial" panose="020B0604020202020204" pitchFamily="34" charset="0"/>
                  <a:ea typeface="微软雅黑" panose="020B0503020204020204" pitchFamily="34" charset="-122"/>
                  <a:cs typeface="Arial" panose="020B0604020202020204" pitchFamily="34" charset="0"/>
                </a:rPr>
                <a:t>.7</a:t>
              </a:r>
            </a:p>
          </p:txBody>
        </p:sp>
      </p:grpSp>
      <p:pic>
        <p:nvPicPr>
          <p:cNvPr id="47" name="Picture 9" descr="http://nsx-hands-on-labs.nicira.com/static/training/img/vmw_nsx.png">
            <a:extLst>
              <a:ext uri="{FF2B5EF4-FFF2-40B4-BE49-F238E27FC236}">
                <a16:creationId xmlns="" xmlns:a16="http://schemas.microsoft.com/office/drawing/2014/main" id="{485AD8A7-9121-4D98-A910-544EC0823BB5}"/>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080049" y="3108766"/>
            <a:ext cx="1168357" cy="627051"/>
          </a:xfrm>
          <a:prstGeom prst="rect">
            <a:avLst/>
          </a:prstGeom>
          <a:extLst>
            <a:ext uri="{909E8E84-426E-40DD-AFC4-6F175D3DCCD1}">
              <a14:hiddenFill xmlns:a14="http://schemas.microsoft.com/office/drawing/2010/main">
                <a:solidFill>
                  <a:srgbClr val="FFFFFF"/>
                </a:solidFill>
              </a14:hiddenFill>
            </a:ext>
          </a:extLst>
        </p:spPr>
      </p:pic>
      <p:pic>
        <p:nvPicPr>
          <p:cNvPr id="48" name="图片 47">
            <a:extLst>
              <a:ext uri="{FF2B5EF4-FFF2-40B4-BE49-F238E27FC236}">
                <a16:creationId xmlns="" xmlns:a16="http://schemas.microsoft.com/office/drawing/2014/main" id="{45C2BC62-D3B1-4416-BE3C-9B2DB09DD04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526790" y="3171007"/>
            <a:ext cx="1609763" cy="482964"/>
          </a:xfrm>
          <a:prstGeom prst="rect">
            <a:avLst/>
          </a:prstGeom>
        </p:spPr>
      </p:pic>
      <p:sp>
        <p:nvSpPr>
          <p:cNvPr id="49" name="矩形 48">
            <a:extLst>
              <a:ext uri="{FF2B5EF4-FFF2-40B4-BE49-F238E27FC236}">
                <a16:creationId xmlns="" xmlns:a16="http://schemas.microsoft.com/office/drawing/2014/main" id="{D1BC55B8-5A1F-471C-9461-7B271704FD43}"/>
              </a:ext>
            </a:extLst>
          </p:cNvPr>
          <p:cNvSpPr/>
          <p:nvPr/>
        </p:nvSpPr>
        <p:spPr>
          <a:xfrm>
            <a:off x="4806197" y="3846939"/>
            <a:ext cx="1574436" cy="36004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dirty="0">
                <a:latin typeface="Arial" panose="020B0604020202020204" pitchFamily="34" charset="0"/>
                <a:ea typeface="微软雅黑" panose="020B0503020204020204" pitchFamily="34" charset="-122"/>
                <a:cs typeface="Arial" panose="020B0604020202020204" pitchFamily="34" charset="0"/>
              </a:rPr>
              <a:t>v</a:t>
            </a:r>
            <a:r>
              <a:rPr kumimoji="1" lang="zh-CN" altLang="en-US" dirty="0">
                <a:latin typeface="Arial" panose="020B0604020202020204" pitchFamily="34" charset="0"/>
                <a:ea typeface="微软雅黑" panose="020B0503020204020204" pitchFamily="34" charset="-122"/>
                <a:cs typeface="Arial" panose="020B0604020202020204" pitchFamily="34" charset="0"/>
              </a:rPr>
              <a:t>6</a:t>
            </a:r>
            <a:r>
              <a:rPr kumimoji="1" lang="en-US" altLang="zh-CN" dirty="0">
                <a:latin typeface="Arial" panose="020B0604020202020204" pitchFamily="34" charset="0"/>
                <a:ea typeface="微软雅黑" panose="020B0503020204020204" pitchFamily="34" charset="-122"/>
                <a:cs typeface="Arial" panose="020B0604020202020204" pitchFamily="34" charset="0"/>
              </a:rPr>
              <a:t>.2</a:t>
            </a:r>
          </a:p>
        </p:txBody>
      </p:sp>
      <p:sp>
        <p:nvSpPr>
          <p:cNvPr id="50" name="矩形 49">
            <a:extLst>
              <a:ext uri="{FF2B5EF4-FFF2-40B4-BE49-F238E27FC236}">
                <a16:creationId xmlns="" xmlns:a16="http://schemas.microsoft.com/office/drawing/2014/main" id="{7E4EDDD2-9AD7-49D8-9B93-618973BD0EF5}"/>
              </a:ext>
            </a:extLst>
          </p:cNvPr>
          <p:cNvSpPr/>
          <p:nvPr/>
        </p:nvSpPr>
        <p:spPr>
          <a:xfrm>
            <a:off x="4806197" y="4350995"/>
            <a:ext cx="1574436" cy="36004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dirty="0">
                <a:latin typeface="Arial" panose="020B0604020202020204" pitchFamily="34" charset="0"/>
                <a:ea typeface="微软雅黑" panose="020B0503020204020204" pitchFamily="34" charset="-122"/>
                <a:cs typeface="Arial" panose="020B0604020202020204" pitchFamily="34" charset="0"/>
              </a:rPr>
              <a:t>V</a:t>
            </a:r>
            <a:r>
              <a:rPr kumimoji="1" lang="zh-CN" altLang="en-US" dirty="0">
                <a:latin typeface="Arial" panose="020B0604020202020204" pitchFamily="34" charset="0"/>
                <a:ea typeface="微软雅黑" panose="020B0503020204020204" pitchFamily="34" charset="-122"/>
                <a:cs typeface="Arial" panose="020B0604020202020204" pitchFamily="34" charset="0"/>
              </a:rPr>
              <a:t>6</a:t>
            </a:r>
            <a:r>
              <a:rPr kumimoji="1" lang="en-US" altLang="zh-CN" dirty="0">
                <a:latin typeface="Arial" panose="020B0604020202020204" pitchFamily="34" charset="0"/>
                <a:ea typeface="微软雅黑" panose="020B0503020204020204" pitchFamily="34" charset="-122"/>
                <a:cs typeface="Arial" panose="020B0604020202020204" pitchFamily="34" charset="0"/>
              </a:rPr>
              <a:t>.3</a:t>
            </a:r>
          </a:p>
        </p:txBody>
      </p:sp>
      <p:sp>
        <p:nvSpPr>
          <p:cNvPr id="65" name="矩形 64">
            <a:extLst>
              <a:ext uri="{FF2B5EF4-FFF2-40B4-BE49-F238E27FC236}">
                <a16:creationId xmlns="" xmlns:a16="http://schemas.microsoft.com/office/drawing/2014/main" id="{4E35B0DC-1793-4AB0-8676-D221C9BF73D3}"/>
              </a:ext>
            </a:extLst>
          </p:cNvPr>
          <p:cNvSpPr/>
          <p:nvPr/>
        </p:nvSpPr>
        <p:spPr>
          <a:xfrm>
            <a:off x="1703512" y="1574171"/>
            <a:ext cx="5544616" cy="4439435"/>
          </a:xfrm>
          <a:prstGeom prst="rect">
            <a:avLst/>
          </a:prstGeom>
          <a:no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Arial" panose="020B0604020202020204" pitchFamily="34" charset="0"/>
              <a:cs typeface="Arial" panose="020B0604020202020204" pitchFamily="34" charset="0"/>
            </a:endParaRPr>
          </a:p>
        </p:txBody>
      </p:sp>
      <p:sp>
        <p:nvSpPr>
          <p:cNvPr id="34" name="矩形 49">
            <a:extLst>
              <a:ext uri="{FF2B5EF4-FFF2-40B4-BE49-F238E27FC236}">
                <a16:creationId xmlns="" xmlns:a16="http://schemas.microsoft.com/office/drawing/2014/main" id="{7E4EDDD2-9AD7-49D8-9B93-618973BD0EF5}"/>
              </a:ext>
            </a:extLst>
          </p:cNvPr>
          <p:cNvSpPr/>
          <p:nvPr/>
        </p:nvSpPr>
        <p:spPr>
          <a:xfrm>
            <a:off x="4809597" y="4855051"/>
            <a:ext cx="1574436" cy="36004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dirty="0">
                <a:latin typeface="Arial" panose="020B0604020202020204" pitchFamily="34" charset="0"/>
                <a:ea typeface="微软雅黑" panose="020B0503020204020204" pitchFamily="34" charset="-122"/>
                <a:cs typeface="Arial" panose="020B0604020202020204" pitchFamily="34" charset="0"/>
              </a:rPr>
              <a:t>V</a:t>
            </a:r>
            <a:r>
              <a:rPr kumimoji="1" lang="zh-CN" altLang="en-US" dirty="0">
                <a:latin typeface="Arial" panose="020B0604020202020204" pitchFamily="34" charset="0"/>
                <a:ea typeface="微软雅黑" panose="020B0503020204020204" pitchFamily="34" charset="-122"/>
                <a:cs typeface="Arial" panose="020B0604020202020204" pitchFamily="34" charset="0"/>
              </a:rPr>
              <a:t>6</a:t>
            </a:r>
            <a:r>
              <a:rPr kumimoji="1" lang="en-US" altLang="zh-CN" dirty="0">
                <a:latin typeface="Arial" panose="020B0604020202020204" pitchFamily="34" charset="0"/>
                <a:ea typeface="微软雅黑" panose="020B0503020204020204" pitchFamily="34" charset="-122"/>
                <a:cs typeface="Arial" panose="020B0604020202020204" pitchFamily="34" charset="0"/>
              </a:rPr>
              <a:t>.4</a:t>
            </a:r>
          </a:p>
        </p:txBody>
      </p:sp>
      <p:sp>
        <p:nvSpPr>
          <p:cNvPr id="4" name="Title 3">
            <a:extLst>
              <a:ext uri="{FF2B5EF4-FFF2-40B4-BE49-F238E27FC236}">
                <a16:creationId xmlns="" xmlns:a16="http://schemas.microsoft.com/office/drawing/2014/main" id="{9FC4FF5A-84A3-2E41-8F69-BAC6D69A4732}"/>
              </a:ext>
            </a:extLst>
          </p:cNvPr>
          <p:cNvSpPr>
            <a:spLocks noGrp="1"/>
          </p:cNvSpPr>
          <p:nvPr>
            <p:ph type="title"/>
          </p:nvPr>
        </p:nvSpPr>
        <p:spPr/>
        <p:txBody>
          <a:bodyPr>
            <a:normAutofit/>
          </a:bodyPr>
          <a:lstStyle/>
          <a:p>
            <a:r>
              <a:rPr lang="en-US" altLang="zh-CN" dirty="0">
                <a:ea typeface="微软雅黑" pitchFamily="34" charset="-122"/>
              </a:rPr>
              <a:t>Support for Multiple Virtualized Platform</a:t>
            </a:r>
            <a:endParaRPr lang="en-US" dirty="0"/>
          </a:p>
        </p:txBody>
      </p:sp>
      <p:sp>
        <p:nvSpPr>
          <p:cNvPr id="22" name="矩形 65">
            <a:extLst>
              <a:ext uri="{FF2B5EF4-FFF2-40B4-BE49-F238E27FC236}">
                <a16:creationId xmlns="" xmlns:a16="http://schemas.microsoft.com/office/drawing/2014/main" id="{C5F1ABF0-4848-D143-98FB-08830AD80D55}"/>
              </a:ext>
            </a:extLst>
          </p:cNvPr>
          <p:cNvSpPr/>
          <p:nvPr/>
        </p:nvSpPr>
        <p:spPr>
          <a:xfrm>
            <a:off x="7752184" y="1581853"/>
            <a:ext cx="2808312" cy="4439435"/>
          </a:xfrm>
          <a:prstGeom prst="rect">
            <a:avLst/>
          </a:prstGeom>
          <a:no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Arial" panose="020B0604020202020204" pitchFamily="34" charset="0"/>
              <a:cs typeface="Arial" panose="020B0604020202020204" pitchFamily="34" charset="0"/>
            </a:endParaRPr>
          </a:p>
        </p:txBody>
      </p:sp>
      <p:sp>
        <p:nvSpPr>
          <p:cNvPr id="24" name="Rectangle 23">
            <a:extLst>
              <a:ext uri="{FF2B5EF4-FFF2-40B4-BE49-F238E27FC236}">
                <a16:creationId xmlns="" xmlns:a16="http://schemas.microsoft.com/office/drawing/2014/main" id="{C76F411B-A12F-2A40-9338-F6C47E1FBECF}"/>
              </a:ext>
            </a:extLst>
          </p:cNvPr>
          <p:cNvSpPr/>
          <p:nvPr/>
        </p:nvSpPr>
        <p:spPr>
          <a:xfrm>
            <a:off x="8086940" y="1969625"/>
            <a:ext cx="2005677" cy="923330"/>
          </a:xfrm>
          <a:prstGeom prst="rect">
            <a:avLst/>
          </a:prstGeom>
        </p:spPr>
        <p:txBody>
          <a:bodyPr wrap="none">
            <a:spAutoFit/>
          </a:bodyPr>
          <a:lstStyle/>
          <a:p>
            <a:pPr algn="ctr"/>
            <a:r>
              <a:rPr lang="en-US" altLang="zh-CN" b="1" dirty="0">
                <a:solidFill>
                  <a:srgbClr val="666666"/>
                </a:solidFill>
                <a:latin typeface="+mj-lt"/>
              </a:rPr>
              <a:t>Huawei</a:t>
            </a:r>
          </a:p>
          <a:p>
            <a:pPr algn="ctr"/>
            <a:r>
              <a:rPr lang="en-US" b="1" dirty="0" err="1" smtClean="0">
                <a:solidFill>
                  <a:srgbClr val="666666"/>
                </a:solidFill>
                <a:latin typeface="+mj-lt"/>
              </a:rPr>
              <a:t>Fusion</a:t>
            </a:r>
            <a:r>
              <a:rPr lang="en-US" altLang="zh-CN" b="1" dirty="0" err="1" smtClean="0">
                <a:solidFill>
                  <a:srgbClr val="666666"/>
                </a:solidFill>
                <a:latin typeface="+mj-lt"/>
              </a:rPr>
              <a:t>Compute</a:t>
            </a:r>
            <a:endParaRPr lang="en-US" b="1" dirty="0">
              <a:solidFill>
                <a:srgbClr val="666666"/>
              </a:solidFill>
              <a:latin typeface="+mj-lt"/>
            </a:endParaRPr>
          </a:p>
          <a:p>
            <a:pPr algn="ctr"/>
            <a:endParaRPr lang="en-US" b="1" dirty="0">
              <a:latin typeface="+mj-lt"/>
            </a:endParaRPr>
          </a:p>
        </p:txBody>
      </p:sp>
      <p:sp>
        <p:nvSpPr>
          <p:cNvPr id="27" name="矩形 41">
            <a:extLst>
              <a:ext uri="{FF2B5EF4-FFF2-40B4-BE49-F238E27FC236}">
                <a16:creationId xmlns="" xmlns:a16="http://schemas.microsoft.com/office/drawing/2014/main" id="{DB678BDA-730D-D945-9214-A7AEF9903161}"/>
              </a:ext>
            </a:extLst>
          </p:cNvPr>
          <p:cNvSpPr/>
          <p:nvPr/>
        </p:nvSpPr>
        <p:spPr>
          <a:xfrm>
            <a:off x="8164220" y="3845533"/>
            <a:ext cx="1994162" cy="36004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dirty="0">
                <a:latin typeface="Arial" panose="020B0604020202020204" pitchFamily="34" charset="0"/>
                <a:ea typeface="微软雅黑" panose="020B0503020204020204" pitchFamily="34" charset="-122"/>
                <a:cs typeface="Arial" panose="020B0604020202020204" pitchFamily="34" charset="0"/>
              </a:rPr>
              <a:t>6.5.1</a:t>
            </a:r>
          </a:p>
        </p:txBody>
      </p:sp>
      <p:pic>
        <p:nvPicPr>
          <p:cNvPr id="6" name="Picture 5">
            <a:extLst>
              <a:ext uri="{FF2B5EF4-FFF2-40B4-BE49-F238E27FC236}">
                <a16:creationId xmlns="" xmlns:a16="http://schemas.microsoft.com/office/drawing/2014/main" id="{CAAEDCCD-90A4-574E-A833-52A98C1F9F3A}"/>
              </a:ext>
            </a:extLst>
          </p:cNvPr>
          <p:cNvPicPr>
            <a:picLocks noChangeAspect="1"/>
          </p:cNvPicPr>
          <p:nvPr/>
        </p:nvPicPr>
        <p:blipFill>
          <a:blip r:embed="rId6"/>
          <a:stretch>
            <a:fillRect/>
          </a:stretch>
        </p:blipFill>
        <p:spPr>
          <a:xfrm>
            <a:off x="8443290" y="2841126"/>
            <a:ext cx="1593023" cy="474114"/>
          </a:xfrm>
          <a:prstGeom prst="rect">
            <a:avLst/>
          </a:prstGeom>
        </p:spPr>
      </p:pic>
      <p:sp>
        <p:nvSpPr>
          <p:cNvPr id="25" name="矩形 39">
            <a:extLst>
              <a:ext uri="{FF2B5EF4-FFF2-40B4-BE49-F238E27FC236}">
                <a16:creationId xmlns="" xmlns:a16="http://schemas.microsoft.com/office/drawing/2014/main" id="{AD54ED64-8C7D-9B49-8D55-61045B9601B1}"/>
              </a:ext>
            </a:extLst>
          </p:cNvPr>
          <p:cNvSpPr/>
          <p:nvPr/>
        </p:nvSpPr>
        <p:spPr>
          <a:xfrm>
            <a:off x="8164220" y="4344444"/>
            <a:ext cx="1994162" cy="36004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dirty="0" smtClean="0">
                <a:latin typeface="Arial" panose="020B0604020202020204" pitchFamily="34" charset="0"/>
                <a:ea typeface="微软雅黑" panose="020B0503020204020204" pitchFamily="34" charset="-122"/>
                <a:cs typeface="Arial" panose="020B0604020202020204" pitchFamily="34" charset="0"/>
              </a:rPr>
              <a:t>8.0.x</a:t>
            </a:r>
            <a:endParaRPr kumimoji="1" lang="en-US" altLang="zh-CN" dirty="0">
              <a:latin typeface="Arial" panose="020B0604020202020204" pitchFamily="34" charset="0"/>
              <a:ea typeface="微软雅黑" panose="020B0503020204020204" pitchFamily="34" charset="-122"/>
              <a:cs typeface="Arial" panose="020B0604020202020204" pitchFamily="34" charset="0"/>
            </a:endParaRPr>
          </a:p>
        </p:txBody>
      </p:sp>
      <p:sp>
        <p:nvSpPr>
          <p:cNvPr id="26" name="矩形 42">
            <a:extLst>
              <a:ext uri="{FF2B5EF4-FFF2-40B4-BE49-F238E27FC236}">
                <a16:creationId xmlns="" xmlns:a16="http://schemas.microsoft.com/office/drawing/2014/main" id="{5F6D41E6-F098-DF45-9BCA-1F23AE6A05E8}"/>
              </a:ext>
            </a:extLst>
          </p:cNvPr>
          <p:cNvSpPr/>
          <p:nvPr/>
        </p:nvSpPr>
        <p:spPr>
          <a:xfrm>
            <a:off x="8164220" y="4853645"/>
            <a:ext cx="1994162" cy="36004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dirty="0" smtClean="0">
                <a:latin typeface="Arial" panose="020B0604020202020204" pitchFamily="34" charset="0"/>
                <a:ea typeface="微软雅黑" panose="020B0503020204020204" pitchFamily="34" charset="-122"/>
                <a:cs typeface="Arial" panose="020B0604020202020204" pitchFamily="34" charset="0"/>
              </a:rPr>
              <a:t>8.1.x</a:t>
            </a:r>
            <a:endParaRPr kumimoji="1" lang="en-US" altLang="zh-CN" dirty="0">
              <a:latin typeface="Arial" panose="020B0604020202020204" pitchFamily="34" charset="0"/>
              <a:ea typeface="微软雅黑" panose="020B0503020204020204" pitchFamily="34" charset="-122"/>
              <a:cs typeface="Arial" panose="020B0604020202020204" pitchFamily="34" charset="0"/>
            </a:endParaRPr>
          </a:p>
        </p:txBody>
      </p:sp>
      <p:sp>
        <p:nvSpPr>
          <p:cNvPr id="3" name="灯片编号占位符 2"/>
          <p:cNvSpPr>
            <a:spLocks noGrp="1"/>
          </p:cNvSpPr>
          <p:nvPr>
            <p:ph type="sldNum" sz="quarter" idx="4"/>
          </p:nvPr>
        </p:nvSpPr>
        <p:spPr/>
        <p:txBody>
          <a:bodyPr/>
          <a:lstStyle/>
          <a:p>
            <a:fld id="{E98FCA07-3125-49EB-99F1-64DCEC752C04}" type="slidenum">
              <a:rPr lang="en-US" smtClean="0"/>
              <a:pPr/>
              <a:t>41</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318861520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p:cNvGrpSpPr/>
          <p:nvPr/>
        </p:nvGrpSpPr>
        <p:grpSpPr>
          <a:xfrm>
            <a:off x="949702" y="1540946"/>
            <a:ext cx="4845707" cy="3795060"/>
            <a:chOff x="518175" y="1389528"/>
            <a:chExt cx="4845707" cy="3795060"/>
          </a:xfrm>
        </p:grpSpPr>
        <p:sp>
          <p:nvSpPr>
            <p:cNvPr id="19" name="圆角矩形 18"/>
            <p:cNvSpPr/>
            <p:nvPr/>
          </p:nvSpPr>
          <p:spPr>
            <a:xfrm>
              <a:off x="518175" y="2899625"/>
              <a:ext cx="4845707" cy="2284963"/>
            </a:xfrm>
            <a:prstGeom prst="roundRect">
              <a:avLst/>
            </a:prstGeom>
            <a:ln w="57150" cmpd="sng"/>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b="1" dirty="0">
                <a:latin typeface="Arial" panose="020B0604020202020204" pitchFamily="34" charset="0"/>
                <a:ea typeface="微软雅黑" panose="020B0503020204020204" pitchFamily="34" charset="-122"/>
                <a:cs typeface="Arial" panose="020B0604020202020204" pitchFamily="34" charset="0"/>
              </a:endParaRPr>
            </a:p>
          </p:txBody>
        </p:sp>
        <p:sp>
          <p:nvSpPr>
            <p:cNvPr id="20" name="圆角矩形 19"/>
            <p:cNvSpPr/>
            <p:nvPr/>
          </p:nvSpPr>
          <p:spPr>
            <a:xfrm>
              <a:off x="619312" y="3346431"/>
              <a:ext cx="853140" cy="449021"/>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z="1200" dirty="0">
                  <a:latin typeface="Arial" panose="020B0604020202020204" pitchFamily="34" charset="0"/>
                  <a:cs typeface="Arial" panose="020B0604020202020204" pitchFamily="34" charset="0"/>
                </a:rPr>
                <a:t>Thread 1</a:t>
              </a:r>
              <a:endParaRPr kumimoji="1" lang="zh-CN" altLang="en-US" sz="1200" dirty="0">
                <a:latin typeface="Arial" panose="020B0604020202020204" pitchFamily="34" charset="0"/>
                <a:cs typeface="Arial" panose="020B0604020202020204" pitchFamily="34" charset="0"/>
              </a:endParaRPr>
            </a:p>
          </p:txBody>
        </p:sp>
        <p:sp>
          <p:nvSpPr>
            <p:cNvPr id="21" name="圆角矩形 20"/>
            <p:cNvSpPr/>
            <p:nvPr/>
          </p:nvSpPr>
          <p:spPr>
            <a:xfrm>
              <a:off x="1533712" y="3349419"/>
              <a:ext cx="853140" cy="449021"/>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z="1200" dirty="0">
                  <a:latin typeface="Arial" panose="020B0604020202020204" pitchFamily="34" charset="0"/>
                  <a:cs typeface="Arial" panose="020B0604020202020204" pitchFamily="34" charset="0"/>
                </a:rPr>
                <a:t>Thread 2</a:t>
              </a:r>
            </a:p>
          </p:txBody>
        </p:sp>
        <p:sp>
          <p:nvSpPr>
            <p:cNvPr id="22" name="圆角矩形 21"/>
            <p:cNvSpPr/>
            <p:nvPr/>
          </p:nvSpPr>
          <p:spPr>
            <a:xfrm>
              <a:off x="2460065" y="3349420"/>
              <a:ext cx="853140" cy="449021"/>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lvl="0" algn="ctr"/>
              <a:r>
                <a:rPr kumimoji="1" lang="en-US" altLang="zh-CN" sz="1200" dirty="0">
                  <a:solidFill>
                    <a:prstClr val="white"/>
                  </a:solidFill>
                  <a:latin typeface="Arial" panose="020B0604020202020204" pitchFamily="34" charset="0"/>
                  <a:cs typeface="Arial" panose="020B0604020202020204" pitchFamily="34" charset="0"/>
                </a:rPr>
                <a:t>Thread 3</a:t>
              </a:r>
              <a:endParaRPr kumimoji="1" lang="zh-CN" altLang="en-US" sz="1200" dirty="0">
                <a:solidFill>
                  <a:prstClr val="white"/>
                </a:solidFill>
                <a:latin typeface="Arial" panose="020B0604020202020204" pitchFamily="34" charset="0"/>
                <a:cs typeface="Arial" panose="020B0604020202020204" pitchFamily="34" charset="0"/>
              </a:endParaRPr>
            </a:p>
          </p:txBody>
        </p:sp>
        <p:sp>
          <p:nvSpPr>
            <p:cNvPr id="23" name="圆角矩形 22"/>
            <p:cNvSpPr/>
            <p:nvPr/>
          </p:nvSpPr>
          <p:spPr>
            <a:xfrm>
              <a:off x="3386418" y="3364360"/>
              <a:ext cx="853140" cy="449021"/>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lvl="0" algn="ctr"/>
              <a:r>
                <a:rPr kumimoji="1" lang="en-US" altLang="zh-CN" sz="1200" dirty="0">
                  <a:solidFill>
                    <a:prstClr val="white"/>
                  </a:solidFill>
                  <a:latin typeface="Arial" panose="020B0604020202020204" pitchFamily="34" charset="0"/>
                  <a:cs typeface="Arial" panose="020B0604020202020204" pitchFamily="34" charset="0"/>
                </a:rPr>
                <a:t>Thread 4</a:t>
              </a:r>
              <a:endParaRPr kumimoji="1" lang="zh-CN" altLang="en-US" sz="1200" dirty="0">
                <a:solidFill>
                  <a:prstClr val="white"/>
                </a:solidFill>
                <a:latin typeface="Arial" panose="020B0604020202020204" pitchFamily="34" charset="0"/>
                <a:cs typeface="Arial" panose="020B0604020202020204" pitchFamily="34" charset="0"/>
              </a:endParaRPr>
            </a:p>
          </p:txBody>
        </p:sp>
        <p:sp>
          <p:nvSpPr>
            <p:cNvPr id="24" name="圆角矩形 23"/>
            <p:cNvSpPr/>
            <p:nvPr/>
          </p:nvSpPr>
          <p:spPr>
            <a:xfrm>
              <a:off x="4327712" y="3364360"/>
              <a:ext cx="853140" cy="449021"/>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lvl="0" algn="ctr"/>
              <a:r>
                <a:rPr kumimoji="1" lang="en-US" altLang="zh-CN" sz="1200" dirty="0">
                  <a:solidFill>
                    <a:prstClr val="white"/>
                  </a:solidFill>
                  <a:latin typeface="Arial" panose="020B0604020202020204" pitchFamily="34" charset="0"/>
                  <a:cs typeface="Arial" panose="020B0604020202020204" pitchFamily="34" charset="0"/>
                </a:rPr>
                <a:t>Thread 5</a:t>
              </a:r>
              <a:endParaRPr kumimoji="1" lang="zh-CN" altLang="en-US" sz="1200" dirty="0">
                <a:solidFill>
                  <a:prstClr val="white"/>
                </a:solidFill>
                <a:latin typeface="Arial" panose="020B0604020202020204" pitchFamily="34" charset="0"/>
                <a:cs typeface="Arial" panose="020B0604020202020204" pitchFamily="34" charset="0"/>
              </a:endParaRPr>
            </a:p>
          </p:txBody>
        </p:sp>
        <p:sp>
          <p:nvSpPr>
            <p:cNvPr id="25" name="下箭头 24"/>
            <p:cNvSpPr/>
            <p:nvPr/>
          </p:nvSpPr>
          <p:spPr>
            <a:xfrm>
              <a:off x="2002118" y="2091765"/>
              <a:ext cx="1807882" cy="761999"/>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latin typeface="Arial" panose="020B0604020202020204" pitchFamily="34" charset="0"/>
                <a:cs typeface="Arial" panose="020B0604020202020204" pitchFamily="34" charset="0"/>
              </a:endParaRPr>
            </a:p>
          </p:txBody>
        </p:sp>
        <p:cxnSp>
          <p:nvCxnSpPr>
            <p:cNvPr id="26" name="直线箭头连接符 25"/>
            <p:cNvCxnSpPr>
              <a:stCxn id="25" idx="2"/>
            </p:cNvCxnSpPr>
            <p:nvPr/>
          </p:nvCxnSpPr>
          <p:spPr>
            <a:xfrm flipH="1">
              <a:off x="1210235" y="2853764"/>
              <a:ext cx="1695824" cy="448236"/>
            </a:xfrm>
            <a:prstGeom prst="straightConnector1">
              <a:avLst/>
            </a:prstGeom>
            <a:ln>
              <a:solidFill>
                <a:srgbClr val="FF0000"/>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27" name="直线箭头连接符 26"/>
            <p:cNvCxnSpPr>
              <a:stCxn id="25" idx="2"/>
              <a:endCxn id="21" idx="0"/>
            </p:cNvCxnSpPr>
            <p:nvPr/>
          </p:nvCxnSpPr>
          <p:spPr>
            <a:xfrm flipH="1">
              <a:off x="1960282" y="2853764"/>
              <a:ext cx="945777" cy="495655"/>
            </a:xfrm>
            <a:prstGeom prst="straightConnector1">
              <a:avLst/>
            </a:prstGeom>
            <a:ln>
              <a:solidFill>
                <a:srgbClr val="FF0000"/>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28" name="直线箭头连接符 27"/>
            <p:cNvCxnSpPr>
              <a:stCxn id="25" idx="2"/>
              <a:endCxn id="22" idx="0"/>
            </p:cNvCxnSpPr>
            <p:nvPr/>
          </p:nvCxnSpPr>
          <p:spPr>
            <a:xfrm flipH="1">
              <a:off x="2886635" y="2853764"/>
              <a:ext cx="19424" cy="495656"/>
            </a:xfrm>
            <a:prstGeom prst="straightConnector1">
              <a:avLst/>
            </a:prstGeom>
            <a:ln>
              <a:solidFill>
                <a:srgbClr val="FF0000"/>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29" name="直线箭头连接符 28"/>
            <p:cNvCxnSpPr>
              <a:stCxn id="19" idx="0"/>
              <a:endCxn id="23" idx="0"/>
            </p:cNvCxnSpPr>
            <p:nvPr/>
          </p:nvCxnSpPr>
          <p:spPr>
            <a:xfrm>
              <a:off x="2941029" y="2899625"/>
              <a:ext cx="871959" cy="464735"/>
            </a:xfrm>
            <a:prstGeom prst="straightConnector1">
              <a:avLst/>
            </a:prstGeom>
            <a:ln>
              <a:solidFill>
                <a:srgbClr val="FF0000"/>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30" name="直线箭头连接符 29"/>
            <p:cNvCxnSpPr>
              <a:stCxn id="25" idx="2"/>
              <a:endCxn id="24" idx="0"/>
            </p:cNvCxnSpPr>
            <p:nvPr/>
          </p:nvCxnSpPr>
          <p:spPr>
            <a:xfrm>
              <a:off x="2906059" y="2853764"/>
              <a:ext cx="1848223" cy="510596"/>
            </a:xfrm>
            <a:prstGeom prst="straightConnector1">
              <a:avLst/>
            </a:prstGeom>
            <a:ln>
              <a:solidFill>
                <a:srgbClr val="FF0000"/>
              </a:solidFill>
              <a:prstDash val="sysDash"/>
              <a:tailEnd type="arrow"/>
            </a:ln>
          </p:spPr>
          <p:style>
            <a:lnRef idx="2">
              <a:schemeClr val="accent1"/>
            </a:lnRef>
            <a:fillRef idx="0">
              <a:schemeClr val="accent1"/>
            </a:fillRef>
            <a:effectRef idx="1">
              <a:schemeClr val="accent1"/>
            </a:effectRef>
            <a:fontRef idx="minor">
              <a:schemeClr val="tx1"/>
            </a:fontRef>
          </p:style>
        </p:cxnSp>
        <p:sp>
          <p:nvSpPr>
            <p:cNvPr id="31" name="文本框 30"/>
            <p:cNvSpPr txBox="1"/>
            <p:nvPr/>
          </p:nvSpPr>
          <p:spPr>
            <a:xfrm>
              <a:off x="1099877" y="1389528"/>
              <a:ext cx="3759362" cy="461665"/>
            </a:xfrm>
            <a:prstGeom prst="rect">
              <a:avLst/>
            </a:prstGeom>
            <a:noFill/>
          </p:spPr>
          <p:txBody>
            <a:bodyPr wrap="none" rtlCol="0">
              <a:spAutoFit/>
            </a:bodyPr>
            <a:lstStyle/>
            <a:p>
              <a:r>
                <a:rPr kumimoji="1" lang="en-US" altLang="zh-CN" sz="2400" b="1" dirty="0">
                  <a:solidFill>
                    <a:srgbClr val="00307D"/>
                  </a:solidFill>
                  <a:latin typeface="Arial" panose="020B0604020202020204" pitchFamily="34" charset="0"/>
                  <a:ea typeface="微软雅黑"/>
                  <a:cs typeface="Arial" panose="020B0604020202020204" pitchFamily="34" charset="0"/>
                </a:rPr>
                <a:t>Concurrent transactions</a:t>
              </a:r>
              <a:endParaRPr kumimoji="1" lang="zh-CN" altLang="en-US" sz="2400" b="1" dirty="0">
                <a:solidFill>
                  <a:srgbClr val="00307D"/>
                </a:solidFill>
                <a:latin typeface="Arial" panose="020B0604020202020204" pitchFamily="34" charset="0"/>
                <a:ea typeface="微软雅黑"/>
                <a:cs typeface="Arial" panose="020B0604020202020204" pitchFamily="34" charset="0"/>
              </a:endParaRPr>
            </a:p>
          </p:txBody>
        </p:sp>
        <p:sp>
          <p:nvSpPr>
            <p:cNvPr id="8" name="右大括号 7"/>
            <p:cNvSpPr/>
            <p:nvPr/>
          </p:nvSpPr>
          <p:spPr>
            <a:xfrm rot="5400000">
              <a:off x="2653551" y="2272557"/>
              <a:ext cx="460188" cy="3747247"/>
            </a:xfrm>
            <a:prstGeom prst="rightBrace">
              <a:avLst/>
            </a:prstGeom>
            <a:ln w="28575" cmpd="sng">
              <a:solidFill>
                <a:srgbClr val="008000"/>
              </a:solidFill>
              <a:prstDash val="sys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zh-CN" altLang="en-US">
                <a:latin typeface="Arial" panose="020B0604020202020204" pitchFamily="34" charset="0"/>
                <a:cs typeface="Arial" panose="020B0604020202020204" pitchFamily="34" charset="0"/>
              </a:endParaRPr>
            </a:p>
          </p:txBody>
        </p:sp>
        <p:sp>
          <p:nvSpPr>
            <p:cNvPr id="13" name="矩形 12"/>
            <p:cNvSpPr/>
            <p:nvPr/>
          </p:nvSpPr>
          <p:spPr>
            <a:xfrm>
              <a:off x="1416001" y="4513903"/>
              <a:ext cx="3480505" cy="369332"/>
            </a:xfrm>
            <a:prstGeom prst="rect">
              <a:avLst/>
            </a:prstGeom>
            <a:ln>
              <a:solidFill>
                <a:srgbClr val="008000"/>
              </a:solidFill>
            </a:ln>
          </p:spPr>
          <p:style>
            <a:lnRef idx="2">
              <a:schemeClr val="accent1"/>
            </a:lnRef>
            <a:fillRef idx="1">
              <a:schemeClr val="lt1"/>
            </a:fillRef>
            <a:effectRef idx="0">
              <a:schemeClr val="accent1"/>
            </a:effectRef>
            <a:fontRef idx="minor">
              <a:schemeClr val="dk1"/>
            </a:fontRef>
          </p:style>
          <p:txBody>
            <a:bodyPr wrap="none">
              <a:spAutoFit/>
            </a:bodyPr>
            <a:lstStyle/>
            <a:p>
              <a:r>
                <a:rPr kumimoji="1" lang="en-US" altLang="zh-CN" dirty="0">
                  <a:solidFill>
                    <a:schemeClr val="tx1"/>
                  </a:solidFill>
                  <a:latin typeface="Arial" panose="020B0604020202020204" pitchFamily="34" charset="0"/>
                  <a:ea typeface="微软雅黑"/>
                  <a:cs typeface="Arial" panose="020B0604020202020204" pitchFamily="34" charset="0"/>
                </a:rPr>
                <a:t>Task event tracking and auditing</a:t>
              </a:r>
            </a:p>
          </p:txBody>
        </p:sp>
      </p:grpSp>
      <p:grpSp>
        <p:nvGrpSpPr>
          <p:cNvPr id="3" name="组合 2"/>
          <p:cNvGrpSpPr/>
          <p:nvPr/>
        </p:nvGrpSpPr>
        <p:grpSpPr>
          <a:xfrm>
            <a:off x="6744072" y="2987047"/>
            <a:ext cx="4567628" cy="2314161"/>
            <a:chOff x="6975044" y="1848346"/>
            <a:chExt cx="4567628" cy="2314161"/>
          </a:xfrm>
        </p:grpSpPr>
        <p:sp>
          <p:nvSpPr>
            <p:cNvPr id="5" name="椭圆 4"/>
            <p:cNvSpPr/>
            <p:nvPr/>
          </p:nvSpPr>
          <p:spPr>
            <a:xfrm>
              <a:off x="6975044" y="1848346"/>
              <a:ext cx="914400" cy="852404"/>
            </a:xfrm>
            <a:prstGeom prst="ellipse">
              <a:avLst/>
            </a:prstGeom>
            <a:ln>
              <a:prstDash val="sysDash"/>
            </a:ln>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zh-CN" sz="5000" dirty="0">
                  <a:latin typeface="Arial" panose="020B0604020202020204" pitchFamily="34" charset="0"/>
                  <a:ea typeface="Segoe UI Black" panose="020B0A02040204020203" pitchFamily="34" charset="0"/>
                  <a:cs typeface="Arial" panose="020B0604020202020204" pitchFamily="34" charset="0"/>
                </a:rPr>
                <a:t>5</a:t>
              </a:r>
              <a:endParaRPr lang="zh-CN" altLang="en-US" sz="5000" dirty="0">
                <a:latin typeface="Arial" panose="020B0604020202020204" pitchFamily="34" charset="0"/>
                <a:cs typeface="Arial" panose="020B0604020202020204" pitchFamily="34" charset="0"/>
              </a:endParaRPr>
            </a:p>
          </p:txBody>
        </p:sp>
        <p:sp>
          <p:nvSpPr>
            <p:cNvPr id="33" name="椭圆 32"/>
            <p:cNvSpPr/>
            <p:nvPr/>
          </p:nvSpPr>
          <p:spPr>
            <a:xfrm>
              <a:off x="6975044" y="3310103"/>
              <a:ext cx="914400" cy="852404"/>
            </a:xfrm>
            <a:prstGeom prst="ellipse">
              <a:avLst/>
            </a:prstGeom>
            <a:ln>
              <a:prstDash val="sysDash"/>
            </a:ln>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zh-CN" sz="5000" dirty="0">
                  <a:latin typeface="Arial" panose="020B0604020202020204" pitchFamily="34" charset="0"/>
                  <a:ea typeface="Segoe UI Black" panose="020B0A02040204020203" pitchFamily="34" charset="0"/>
                  <a:cs typeface="Arial" panose="020B0604020202020204" pitchFamily="34" charset="0"/>
                </a:rPr>
                <a:t>3</a:t>
              </a:r>
              <a:endParaRPr lang="zh-CN" altLang="en-US" sz="5000" dirty="0">
                <a:latin typeface="Arial" panose="020B0604020202020204" pitchFamily="34" charset="0"/>
                <a:cs typeface="Arial" panose="020B0604020202020204" pitchFamily="34" charset="0"/>
              </a:endParaRPr>
            </a:p>
          </p:txBody>
        </p:sp>
        <p:cxnSp>
          <p:nvCxnSpPr>
            <p:cNvPr id="7" name="直接连接符 6"/>
            <p:cNvCxnSpPr/>
            <p:nvPr/>
          </p:nvCxnSpPr>
          <p:spPr>
            <a:xfrm>
              <a:off x="7027780" y="2719185"/>
              <a:ext cx="429886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直接连接符 33"/>
            <p:cNvCxnSpPr/>
            <p:nvPr/>
          </p:nvCxnSpPr>
          <p:spPr>
            <a:xfrm>
              <a:off x="7027780" y="4162507"/>
              <a:ext cx="4298868"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矩形 8"/>
            <p:cNvSpPr/>
            <p:nvPr/>
          </p:nvSpPr>
          <p:spPr>
            <a:xfrm>
              <a:off x="8063160" y="1916698"/>
              <a:ext cx="3479512" cy="738664"/>
            </a:xfrm>
            <a:prstGeom prst="rect">
              <a:avLst/>
            </a:prstGeom>
          </p:spPr>
          <p:txBody>
            <a:bodyPr wrap="square">
              <a:spAutoFit/>
            </a:bodyPr>
            <a:lstStyle/>
            <a:p>
              <a:pPr>
                <a:lnSpc>
                  <a:spcPct val="150000"/>
                </a:lnSpc>
              </a:pPr>
              <a:r>
                <a:rPr kumimoji="1" lang="en-US" altLang="zh-CN" sz="1400" b="1" dirty="0">
                  <a:latin typeface="Arial" panose="020B0604020202020204" pitchFamily="34" charset="0"/>
                  <a:ea typeface="微软雅黑"/>
                  <a:cs typeface="Arial" panose="020B0604020202020204" pitchFamily="34" charset="0"/>
                </a:rPr>
                <a:t>Provide 5 threads, parallel processing</a:t>
              </a:r>
            </a:p>
            <a:p>
              <a:pPr>
                <a:lnSpc>
                  <a:spcPct val="150000"/>
                </a:lnSpc>
              </a:pPr>
              <a:r>
                <a:rPr kumimoji="1" lang="en-US" altLang="zh-CN" sz="1400" b="1" dirty="0">
                  <a:latin typeface="Arial" panose="020B0604020202020204" pitchFamily="34" charset="0"/>
                  <a:ea typeface="微软雅黑"/>
                  <a:cs typeface="Arial" panose="020B0604020202020204" pitchFamily="34" charset="0"/>
                </a:rPr>
                <a:t>No waiting, continuous operation</a:t>
              </a:r>
            </a:p>
          </p:txBody>
        </p:sp>
        <p:sp>
          <p:nvSpPr>
            <p:cNvPr id="10" name="矩形 9"/>
            <p:cNvSpPr/>
            <p:nvPr/>
          </p:nvSpPr>
          <p:spPr>
            <a:xfrm>
              <a:off x="8063160" y="3500874"/>
              <a:ext cx="2233047" cy="375552"/>
            </a:xfrm>
            <a:prstGeom prst="rect">
              <a:avLst/>
            </a:prstGeom>
          </p:spPr>
          <p:txBody>
            <a:bodyPr wrap="none">
              <a:spAutoFit/>
            </a:bodyPr>
            <a:lstStyle/>
            <a:p>
              <a:pPr>
                <a:lnSpc>
                  <a:spcPct val="150000"/>
                </a:lnSpc>
              </a:pPr>
              <a:r>
                <a:rPr kumimoji="1" lang="en-US" altLang="zh-CN" sz="1400" b="1" dirty="0">
                  <a:latin typeface="Arial" panose="020B0604020202020204" pitchFamily="34" charset="0"/>
                  <a:ea typeface="微软雅黑"/>
                  <a:cs typeface="Arial" panose="020B0604020202020204" pitchFamily="34" charset="0"/>
                </a:rPr>
                <a:t>Faster, 3x more efficient</a:t>
              </a:r>
            </a:p>
          </p:txBody>
        </p:sp>
      </p:grpSp>
      <p:pic>
        <p:nvPicPr>
          <p:cNvPr id="35" name="Picture 2"/>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145189" y="4719019"/>
            <a:ext cx="547021" cy="514843"/>
          </a:xfrm>
          <a:prstGeom prst="rect">
            <a:avLst/>
          </a:prstGeom>
        </p:spPr>
      </p:pic>
      <p:sp>
        <p:nvSpPr>
          <p:cNvPr id="11" name="Title 10">
            <a:extLst>
              <a:ext uri="{FF2B5EF4-FFF2-40B4-BE49-F238E27FC236}">
                <a16:creationId xmlns="" xmlns:a16="http://schemas.microsoft.com/office/drawing/2014/main" id="{75741F71-3637-FF46-923E-127923C4500E}"/>
              </a:ext>
            </a:extLst>
          </p:cNvPr>
          <p:cNvSpPr>
            <a:spLocks noGrp="1"/>
          </p:cNvSpPr>
          <p:nvPr>
            <p:ph type="title"/>
          </p:nvPr>
        </p:nvSpPr>
        <p:spPr/>
        <p:txBody>
          <a:bodyPr>
            <a:normAutofit/>
          </a:bodyPr>
          <a:lstStyle/>
          <a:p>
            <a:r>
              <a:rPr lang="en-US" altLang="zh-CN" dirty="0"/>
              <a:t>Efficient Processing</a:t>
            </a:r>
            <a:endParaRPr lang="en-US" dirty="0"/>
          </a:p>
        </p:txBody>
      </p:sp>
      <p:sp>
        <p:nvSpPr>
          <p:cNvPr id="2" name="灯片编号占位符 1"/>
          <p:cNvSpPr>
            <a:spLocks noGrp="1"/>
          </p:cNvSpPr>
          <p:nvPr>
            <p:ph type="sldNum" sz="quarter" idx="4"/>
          </p:nvPr>
        </p:nvSpPr>
        <p:spPr/>
        <p:txBody>
          <a:bodyPr/>
          <a:lstStyle/>
          <a:p>
            <a:fld id="{E98FCA07-3125-49EB-99F1-64DCEC752C04}" type="slidenum">
              <a:rPr lang="en-US" smtClean="0"/>
              <a:pPr/>
              <a:t>42</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327569195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矩形 38"/>
          <p:cNvSpPr/>
          <p:nvPr/>
        </p:nvSpPr>
        <p:spPr>
          <a:xfrm>
            <a:off x="6716875" y="1761803"/>
            <a:ext cx="4433370" cy="3235270"/>
          </a:xfrm>
          <a:prstGeom prst="rect">
            <a:avLst/>
          </a:prstGeom>
          <a:noFill/>
          <a:ln w="28575">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34" name="矩形 33"/>
          <p:cNvSpPr/>
          <p:nvPr/>
        </p:nvSpPr>
        <p:spPr>
          <a:xfrm>
            <a:off x="868694" y="3731658"/>
            <a:ext cx="4433370" cy="1265414"/>
          </a:xfrm>
          <a:prstGeom prst="rect">
            <a:avLst/>
          </a:prstGeom>
          <a:no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30" name="矩形 29"/>
          <p:cNvSpPr/>
          <p:nvPr/>
        </p:nvSpPr>
        <p:spPr>
          <a:xfrm>
            <a:off x="882022" y="1700666"/>
            <a:ext cx="4433370" cy="1851815"/>
          </a:xfrm>
          <a:prstGeom prst="rect">
            <a:avLst/>
          </a:prstGeom>
          <a:no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3" name="椭圆 2"/>
          <p:cNvSpPr/>
          <p:nvPr/>
        </p:nvSpPr>
        <p:spPr>
          <a:xfrm>
            <a:off x="1127448" y="1991534"/>
            <a:ext cx="618309" cy="573286"/>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altLang="zh-CN" sz="1200" dirty="0">
                <a:latin typeface="Arial" panose="020B0604020202020204" pitchFamily="34" charset="0"/>
                <a:ea typeface="方正姚体" panose="02010601030101010101" pitchFamily="2" charset="-122"/>
                <a:cs typeface="Arial" panose="020B0604020202020204" pitchFamily="34" charset="0"/>
              </a:rPr>
              <a:t>App1</a:t>
            </a:r>
            <a:endParaRPr lang="zh-CN" altLang="en-US" sz="1200" dirty="0">
              <a:latin typeface="Arial" panose="020B0604020202020204" pitchFamily="34" charset="0"/>
              <a:ea typeface="方正姚体" panose="02010601030101010101" pitchFamily="2" charset="-122"/>
              <a:cs typeface="Arial" panose="020B0604020202020204" pitchFamily="34" charset="0"/>
            </a:endParaRPr>
          </a:p>
        </p:txBody>
      </p:sp>
      <p:sp>
        <p:nvSpPr>
          <p:cNvPr id="4" name="椭圆 3"/>
          <p:cNvSpPr/>
          <p:nvPr/>
        </p:nvSpPr>
        <p:spPr>
          <a:xfrm>
            <a:off x="1801967" y="1991534"/>
            <a:ext cx="618309" cy="573286"/>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altLang="zh-CN" sz="1200" dirty="0">
                <a:latin typeface="Arial" panose="020B0604020202020204" pitchFamily="34" charset="0"/>
                <a:ea typeface="方正姚体" panose="02010601030101010101" pitchFamily="2" charset="-122"/>
                <a:cs typeface="Arial" panose="020B0604020202020204" pitchFamily="34" charset="0"/>
              </a:rPr>
              <a:t>Web1</a:t>
            </a:r>
            <a:endParaRPr lang="zh-CN" altLang="en-US" sz="1200" dirty="0">
              <a:latin typeface="Arial" panose="020B0604020202020204" pitchFamily="34" charset="0"/>
              <a:ea typeface="方正姚体" panose="02010601030101010101" pitchFamily="2" charset="-122"/>
              <a:cs typeface="Arial" panose="020B0604020202020204" pitchFamily="34" charset="0"/>
            </a:endParaRPr>
          </a:p>
        </p:txBody>
      </p:sp>
      <p:sp>
        <p:nvSpPr>
          <p:cNvPr id="5" name="椭圆 4"/>
          <p:cNvSpPr/>
          <p:nvPr/>
        </p:nvSpPr>
        <p:spPr>
          <a:xfrm>
            <a:off x="2476486" y="1991534"/>
            <a:ext cx="618309" cy="573286"/>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altLang="zh-CN" sz="1200" dirty="0">
                <a:latin typeface="Arial" panose="020B0604020202020204" pitchFamily="34" charset="0"/>
                <a:ea typeface="方正姚体" panose="02010601030101010101" pitchFamily="2" charset="-122"/>
                <a:cs typeface="Arial" panose="020B0604020202020204" pitchFamily="34" charset="0"/>
              </a:rPr>
              <a:t>Mail1</a:t>
            </a:r>
            <a:endParaRPr lang="zh-CN" altLang="en-US" sz="1200" dirty="0">
              <a:latin typeface="Arial" panose="020B0604020202020204" pitchFamily="34" charset="0"/>
              <a:ea typeface="方正姚体" panose="02010601030101010101" pitchFamily="2" charset="-122"/>
              <a:cs typeface="Arial" panose="020B0604020202020204" pitchFamily="34" charset="0"/>
            </a:endParaRPr>
          </a:p>
        </p:txBody>
      </p:sp>
      <p:sp>
        <p:nvSpPr>
          <p:cNvPr id="6" name="椭圆 5"/>
          <p:cNvSpPr/>
          <p:nvPr/>
        </p:nvSpPr>
        <p:spPr>
          <a:xfrm>
            <a:off x="3151005" y="1991534"/>
            <a:ext cx="618309" cy="573286"/>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altLang="zh-CN" sz="1200" dirty="0">
                <a:latin typeface="Arial" panose="020B0604020202020204" pitchFamily="34" charset="0"/>
                <a:ea typeface="方正姚体" panose="02010601030101010101" pitchFamily="2" charset="-122"/>
                <a:cs typeface="Arial" panose="020B0604020202020204" pitchFamily="34" charset="0"/>
              </a:rPr>
              <a:t>SQL1</a:t>
            </a:r>
            <a:endParaRPr lang="zh-CN" altLang="en-US" sz="1200" dirty="0">
              <a:latin typeface="Arial" panose="020B0604020202020204" pitchFamily="34" charset="0"/>
              <a:ea typeface="方正姚体" panose="02010601030101010101" pitchFamily="2" charset="-122"/>
              <a:cs typeface="Arial" panose="020B0604020202020204" pitchFamily="34" charset="0"/>
            </a:endParaRPr>
          </a:p>
        </p:txBody>
      </p:sp>
      <p:sp>
        <p:nvSpPr>
          <p:cNvPr id="7" name="椭圆 6"/>
          <p:cNvSpPr/>
          <p:nvPr/>
        </p:nvSpPr>
        <p:spPr>
          <a:xfrm>
            <a:off x="3825524" y="1995389"/>
            <a:ext cx="618309" cy="573286"/>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altLang="zh-CN" sz="1200" dirty="0">
                <a:latin typeface="Arial" panose="020B0604020202020204" pitchFamily="34" charset="0"/>
                <a:ea typeface="方正姚体" panose="02010601030101010101" pitchFamily="2" charset="-122"/>
                <a:cs typeface="Arial" panose="020B0604020202020204" pitchFamily="34" charset="0"/>
              </a:rPr>
              <a:t>FTP1</a:t>
            </a:r>
            <a:endParaRPr lang="zh-CN" altLang="en-US" sz="1200" dirty="0">
              <a:latin typeface="Arial" panose="020B0604020202020204" pitchFamily="34" charset="0"/>
              <a:ea typeface="方正姚体" panose="02010601030101010101" pitchFamily="2" charset="-122"/>
              <a:cs typeface="Arial" panose="020B0604020202020204" pitchFamily="34" charset="0"/>
            </a:endParaRPr>
          </a:p>
        </p:txBody>
      </p:sp>
      <p:sp>
        <p:nvSpPr>
          <p:cNvPr id="23" name="椭圆 22"/>
          <p:cNvSpPr/>
          <p:nvPr/>
        </p:nvSpPr>
        <p:spPr>
          <a:xfrm>
            <a:off x="4500042" y="1991534"/>
            <a:ext cx="618309" cy="573286"/>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altLang="zh-CN" sz="1200" dirty="0">
                <a:latin typeface="Arial" panose="020B0604020202020204" pitchFamily="34" charset="0"/>
                <a:ea typeface="方正姚体" panose="02010601030101010101" pitchFamily="2" charset="-122"/>
                <a:cs typeface="Arial" panose="020B0604020202020204" pitchFamily="34" charset="0"/>
              </a:rPr>
              <a:t>Xxx</a:t>
            </a:r>
          </a:p>
          <a:p>
            <a:pPr algn="ctr"/>
            <a:r>
              <a:rPr lang="en-US" altLang="zh-CN" sz="1200" dirty="0">
                <a:latin typeface="Arial" panose="020B0604020202020204" pitchFamily="34" charset="0"/>
                <a:ea typeface="方正姚体" panose="02010601030101010101" pitchFamily="2" charset="-122"/>
                <a:cs typeface="Arial" panose="020B0604020202020204" pitchFamily="34" charset="0"/>
              </a:rPr>
              <a:t>1</a:t>
            </a:r>
            <a:endParaRPr lang="zh-CN" altLang="en-US" sz="1200" dirty="0">
              <a:latin typeface="Arial" panose="020B0604020202020204" pitchFamily="34" charset="0"/>
              <a:ea typeface="方正姚体" panose="02010601030101010101" pitchFamily="2" charset="-122"/>
              <a:cs typeface="Arial" panose="020B0604020202020204" pitchFamily="34" charset="0"/>
            </a:endParaRPr>
          </a:p>
        </p:txBody>
      </p:sp>
      <p:sp>
        <p:nvSpPr>
          <p:cNvPr id="8" name="椭圆 7"/>
          <p:cNvSpPr/>
          <p:nvPr/>
        </p:nvSpPr>
        <p:spPr>
          <a:xfrm>
            <a:off x="1055440" y="4242563"/>
            <a:ext cx="618309" cy="573286"/>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altLang="zh-CN" sz="1200" dirty="0">
                <a:latin typeface="Arial" panose="020B0604020202020204" pitchFamily="34" charset="0"/>
                <a:ea typeface="方正姚体" panose="02010601030101010101" pitchFamily="2" charset="-122"/>
                <a:cs typeface="Arial" panose="020B0604020202020204" pitchFamily="34" charset="0"/>
              </a:rPr>
              <a:t>Net</a:t>
            </a:r>
          </a:p>
          <a:p>
            <a:pPr algn="ctr"/>
            <a:r>
              <a:rPr lang="en-US" altLang="zh-CN" sz="1200" dirty="0">
                <a:latin typeface="Arial" panose="020B0604020202020204" pitchFamily="34" charset="0"/>
                <a:ea typeface="方正姚体" panose="02010601030101010101" pitchFamily="2" charset="-122"/>
                <a:cs typeface="Arial" panose="020B0604020202020204" pitchFamily="34" charset="0"/>
              </a:rPr>
              <a:t>1</a:t>
            </a:r>
            <a:endParaRPr lang="zh-CN" altLang="en-US" sz="1200" dirty="0">
              <a:latin typeface="Arial" panose="020B0604020202020204" pitchFamily="34" charset="0"/>
              <a:ea typeface="方正姚体" panose="02010601030101010101" pitchFamily="2" charset="-122"/>
              <a:cs typeface="Arial" panose="020B0604020202020204" pitchFamily="34" charset="0"/>
            </a:endParaRPr>
          </a:p>
        </p:txBody>
      </p:sp>
      <p:sp>
        <p:nvSpPr>
          <p:cNvPr id="9" name="椭圆 8"/>
          <p:cNvSpPr/>
          <p:nvPr/>
        </p:nvSpPr>
        <p:spPr>
          <a:xfrm>
            <a:off x="1729959" y="4242563"/>
            <a:ext cx="618309" cy="573286"/>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altLang="zh-CN" sz="1200" dirty="0">
                <a:latin typeface="Arial" panose="020B0604020202020204" pitchFamily="34" charset="0"/>
                <a:ea typeface="方正姚体" panose="02010601030101010101" pitchFamily="2" charset="-122"/>
                <a:cs typeface="Arial" panose="020B0604020202020204" pitchFamily="34" charset="0"/>
              </a:rPr>
              <a:t>Net</a:t>
            </a:r>
          </a:p>
          <a:p>
            <a:pPr algn="ctr"/>
            <a:r>
              <a:rPr lang="en-US" altLang="zh-CN" sz="1200" dirty="0">
                <a:latin typeface="Arial" panose="020B0604020202020204" pitchFamily="34" charset="0"/>
                <a:ea typeface="方正姚体" panose="02010601030101010101" pitchFamily="2" charset="-122"/>
                <a:cs typeface="Arial" panose="020B0604020202020204" pitchFamily="34" charset="0"/>
              </a:rPr>
              <a:t>2</a:t>
            </a:r>
            <a:endParaRPr lang="zh-CN" altLang="en-US" sz="1200" dirty="0">
              <a:latin typeface="Arial" panose="020B0604020202020204" pitchFamily="34" charset="0"/>
              <a:ea typeface="方正姚体" panose="02010601030101010101" pitchFamily="2" charset="-122"/>
              <a:cs typeface="Arial" panose="020B0604020202020204" pitchFamily="34" charset="0"/>
            </a:endParaRPr>
          </a:p>
        </p:txBody>
      </p:sp>
      <p:sp>
        <p:nvSpPr>
          <p:cNvPr id="10" name="椭圆 9"/>
          <p:cNvSpPr/>
          <p:nvPr/>
        </p:nvSpPr>
        <p:spPr>
          <a:xfrm>
            <a:off x="2404478" y="4242563"/>
            <a:ext cx="618309" cy="573286"/>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altLang="zh-CN" sz="1200" dirty="0">
                <a:latin typeface="Arial" panose="020B0604020202020204" pitchFamily="34" charset="0"/>
                <a:ea typeface="方正姚体" panose="02010601030101010101" pitchFamily="2" charset="-122"/>
                <a:cs typeface="Arial" panose="020B0604020202020204" pitchFamily="34" charset="0"/>
              </a:rPr>
              <a:t>Net</a:t>
            </a:r>
          </a:p>
          <a:p>
            <a:pPr algn="ctr"/>
            <a:r>
              <a:rPr lang="en-US" altLang="zh-CN" sz="1200" dirty="0">
                <a:latin typeface="Arial" panose="020B0604020202020204" pitchFamily="34" charset="0"/>
                <a:ea typeface="方正姚体" panose="02010601030101010101" pitchFamily="2" charset="-122"/>
                <a:cs typeface="Arial" panose="020B0604020202020204" pitchFamily="34" charset="0"/>
              </a:rPr>
              <a:t>3</a:t>
            </a:r>
            <a:endParaRPr lang="zh-CN" altLang="en-US" sz="1200" dirty="0">
              <a:latin typeface="Arial" panose="020B0604020202020204" pitchFamily="34" charset="0"/>
              <a:ea typeface="方正姚体" panose="02010601030101010101" pitchFamily="2" charset="-122"/>
              <a:cs typeface="Arial" panose="020B0604020202020204" pitchFamily="34" charset="0"/>
            </a:endParaRPr>
          </a:p>
        </p:txBody>
      </p:sp>
      <p:sp>
        <p:nvSpPr>
          <p:cNvPr id="11" name="椭圆 10"/>
          <p:cNvSpPr/>
          <p:nvPr/>
        </p:nvSpPr>
        <p:spPr>
          <a:xfrm>
            <a:off x="3078997" y="4242563"/>
            <a:ext cx="618309" cy="573286"/>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altLang="zh-CN" sz="1200" dirty="0">
                <a:latin typeface="Arial" panose="020B0604020202020204" pitchFamily="34" charset="0"/>
                <a:ea typeface="方正姚体" panose="02010601030101010101" pitchFamily="2" charset="-122"/>
                <a:cs typeface="Arial" panose="020B0604020202020204" pitchFamily="34" charset="0"/>
              </a:rPr>
              <a:t>Net</a:t>
            </a:r>
          </a:p>
          <a:p>
            <a:pPr algn="ctr"/>
            <a:r>
              <a:rPr lang="en-US" altLang="zh-CN" sz="1200" dirty="0">
                <a:latin typeface="Arial" panose="020B0604020202020204" pitchFamily="34" charset="0"/>
                <a:ea typeface="方正姚体" panose="02010601030101010101" pitchFamily="2" charset="-122"/>
                <a:cs typeface="Arial" panose="020B0604020202020204" pitchFamily="34" charset="0"/>
              </a:rPr>
              <a:t>4</a:t>
            </a:r>
            <a:endParaRPr lang="zh-CN" altLang="en-US" sz="1200" dirty="0">
              <a:latin typeface="Arial" panose="020B0604020202020204" pitchFamily="34" charset="0"/>
              <a:ea typeface="方正姚体" panose="02010601030101010101" pitchFamily="2" charset="-122"/>
              <a:cs typeface="Arial" panose="020B0604020202020204" pitchFamily="34" charset="0"/>
            </a:endParaRPr>
          </a:p>
        </p:txBody>
      </p:sp>
      <p:sp>
        <p:nvSpPr>
          <p:cNvPr id="12" name="椭圆 11"/>
          <p:cNvSpPr/>
          <p:nvPr/>
        </p:nvSpPr>
        <p:spPr>
          <a:xfrm>
            <a:off x="3753516" y="4246418"/>
            <a:ext cx="618309" cy="573286"/>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altLang="zh-CN" sz="1200" dirty="0">
                <a:latin typeface="Arial" panose="020B0604020202020204" pitchFamily="34" charset="0"/>
                <a:ea typeface="方正姚体" panose="02010601030101010101" pitchFamily="2" charset="-122"/>
                <a:cs typeface="Arial" panose="020B0604020202020204" pitchFamily="34" charset="0"/>
              </a:rPr>
              <a:t>Net</a:t>
            </a:r>
          </a:p>
          <a:p>
            <a:pPr algn="ctr"/>
            <a:r>
              <a:rPr lang="en-US" altLang="zh-CN" sz="1200" dirty="0">
                <a:latin typeface="Arial" panose="020B0604020202020204" pitchFamily="34" charset="0"/>
                <a:ea typeface="方正姚体" panose="02010601030101010101" pitchFamily="2" charset="-122"/>
                <a:cs typeface="Arial" panose="020B0604020202020204" pitchFamily="34" charset="0"/>
              </a:rPr>
              <a:t>5</a:t>
            </a:r>
            <a:endParaRPr lang="zh-CN" altLang="en-US" sz="1200" dirty="0">
              <a:latin typeface="Arial" panose="020B0604020202020204" pitchFamily="34" charset="0"/>
              <a:ea typeface="方正姚体" panose="02010601030101010101" pitchFamily="2" charset="-122"/>
              <a:cs typeface="Arial" panose="020B0604020202020204" pitchFamily="34" charset="0"/>
            </a:endParaRPr>
          </a:p>
        </p:txBody>
      </p:sp>
      <p:sp>
        <p:nvSpPr>
          <p:cNvPr id="24" name="椭圆 23"/>
          <p:cNvSpPr/>
          <p:nvPr/>
        </p:nvSpPr>
        <p:spPr>
          <a:xfrm>
            <a:off x="4428034" y="4250821"/>
            <a:ext cx="618309" cy="573286"/>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altLang="zh-CN" sz="1200" dirty="0">
                <a:latin typeface="Arial" panose="020B0604020202020204" pitchFamily="34" charset="0"/>
                <a:ea typeface="方正姚体" panose="02010601030101010101" pitchFamily="2" charset="-122"/>
                <a:cs typeface="Arial" panose="020B0604020202020204" pitchFamily="34" charset="0"/>
              </a:rPr>
              <a:t>Net</a:t>
            </a:r>
          </a:p>
          <a:p>
            <a:pPr algn="ctr"/>
            <a:r>
              <a:rPr lang="en-US" altLang="zh-CN" sz="1200" dirty="0">
                <a:latin typeface="Arial" panose="020B0604020202020204" pitchFamily="34" charset="0"/>
                <a:ea typeface="方正姚体" panose="02010601030101010101" pitchFamily="2" charset="-122"/>
                <a:cs typeface="Arial" panose="020B0604020202020204" pitchFamily="34" charset="0"/>
              </a:rPr>
              <a:t>n</a:t>
            </a:r>
          </a:p>
        </p:txBody>
      </p:sp>
      <p:sp>
        <p:nvSpPr>
          <p:cNvPr id="15" name="椭圆 14"/>
          <p:cNvSpPr/>
          <p:nvPr/>
        </p:nvSpPr>
        <p:spPr>
          <a:xfrm>
            <a:off x="1154999" y="2660260"/>
            <a:ext cx="618309" cy="573286"/>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altLang="zh-CN" sz="1200" dirty="0" err="1">
                <a:latin typeface="Arial" panose="020B0604020202020204" pitchFamily="34" charset="0"/>
                <a:ea typeface="方正姚体" panose="02010601030101010101" pitchFamily="2" charset="-122"/>
                <a:cs typeface="Arial" panose="020B0604020202020204" pitchFamily="34" charset="0"/>
              </a:rPr>
              <a:t>Appn</a:t>
            </a:r>
            <a:endParaRPr lang="zh-CN" altLang="en-US" sz="1200" dirty="0">
              <a:latin typeface="Arial" panose="020B0604020202020204" pitchFamily="34" charset="0"/>
              <a:ea typeface="方正姚体" panose="02010601030101010101" pitchFamily="2" charset="-122"/>
              <a:cs typeface="Arial" panose="020B0604020202020204" pitchFamily="34" charset="0"/>
            </a:endParaRPr>
          </a:p>
        </p:txBody>
      </p:sp>
      <p:sp>
        <p:nvSpPr>
          <p:cNvPr id="16" name="椭圆 15"/>
          <p:cNvSpPr/>
          <p:nvPr/>
        </p:nvSpPr>
        <p:spPr>
          <a:xfrm>
            <a:off x="1829518" y="2660260"/>
            <a:ext cx="618309" cy="573286"/>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altLang="zh-CN" sz="1200" dirty="0" err="1">
                <a:latin typeface="Arial" panose="020B0604020202020204" pitchFamily="34" charset="0"/>
                <a:ea typeface="方正姚体" panose="02010601030101010101" pitchFamily="2" charset="-122"/>
                <a:cs typeface="Arial" panose="020B0604020202020204" pitchFamily="34" charset="0"/>
              </a:rPr>
              <a:t>Webn</a:t>
            </a:r>
            <a:endParaRPr lang="zh-CN" altLang="en-US" sz="1200" dirty="0">
              <a:latin typeface="Arial" panose="020B0604020202020204" pitchFamily="34" charset="0"/>
              <a:ea typeface="方正姚体" panose="02010601030101010101" pitchFamily="2" charset="-122"/>
              <a:cs typeface="Arial" panose="020B0604020202020204" pitchFamily="34" charset="0"/>
            </a:endParaRPr>
          </a:p>
        </p:txBody>
      </p:sp>
      <p:sp>
        <p:nvSpPr>
          <p:cNvPr id="17" name="椭圆 16"/>
          <p:cNvSpPr/>
          <p:nvPr/>
        </p:nvSpPr>
        <p:spPr>
          <a:xfrm>
            <a:off x="2504037" y="2660260"/>
            <a:ext cx="618309" cy="573286"/>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altLang="zh-CN" sz="1200" dirty="0" err="1">
                <a:latin typeface="Arial" panose="020B0604020202020204" pitchFamily="34" charset="0"/>
                <a:ea typeface="方正姚体" panose="02010601030101010101" pitchFamily="2" charset="-122"/>
                <a:cs typeface="Arial" panose="020B0604020202020204" pitchFamily="34" charset="0"/>
              </a:rPr>
              <a:t>Mailn</a:t>
            </a:r>
            <a:endParaRPr lang="zh-CN" altLang="en-US" sz="1200" dirty="0">
              <a:latin typeface="Arial" panose="020B0604020202020204" pitchFamily="34" charset="0"/>
              <a:ea typeface="方正姚体" panose="02010601030101010101" pitchFamily="2" charset="-122"/>
              <a:cs typeface="Arial" panose="020B0604020202020204" pitchFamily="34" charset="0"/>
            </a:endParaRPr>
          </a:p>
        </p:txBody>
      </p:sp>
      <p:sp>
        <p:nvSpPr>
          <p:cNvPr id="18" name="椭圆 17"/>
          <p:cNvSpPr/>
          <p:nvPr/>
        </p:nvSpPr>
        <p:spPr>
          <a:xfrm>
            <a:off x="3178556" y="2660260"/>
            <a:ext cx="618309" cy="573286"/>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altLang="zh-CN" sz="1200" dirty="0" err="1">
                <a:latin typeface="Arial" panose="020B0604020202020204" pitchFamily="34" charset="0"/>
                <a:ea typeface="方正姚体" panose="02010601030101010101" pitchFamily="2" charset="-122"/>
                <a:cs typeface="Arial" panose="020B0604020202020204" pitchFamily="34" charset="0"/>
              </a:rPr>
              <a:t>SQLn</a:t>
            </a:r>
            <a:endParaRPr lang="zh-CN" altLang="en-US" sz="1200" dirty="0">
              <a:latin typeface="Arial" panose="020B0604020202020204" pitchFamily="34" charset="0"/>
              <a:ea typeface="方正姚体" panose="02010601030101010101" pitchFamily="2" charset="-122"/>
              <a:cs typeface="Arial" panose="020B0604020202020204" pitchFamily="34" charset="0"/>
            </a:endParaRPr>
          </a:p>
        </p:txBody>
      </p:sp>
      <p:sp>
        <p:nvSpPr>
          <p:cNvPr id="19" name="椭圆 18"/>
          <p:cNvSpPr/>
          <p:nvPr/>
        </p:nvSpPr>
        <p:spPr>
          <a:xfrm>
            <a:off x="3853075" y="2664115"/>
            <a:ext cx="618309" cy="573286"/>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altLang="zh-CN" sz="1200" dirty="0" err="1">
                <a:latin typeface="Arial" panose="020B0604020202020204" pitchFamily="34" charset="0"/>
                <a:ea typeface="方正姚体" panose="02010601030101010101" pitchFamily="2" charset="-122"/>
                <a:cs typeface="Arial" panose="020B0604020202020204" pitchFamily="34" charset="0"/>
              </a:rPr>
              <a:t>FTPn</a:t>
            </a:r>
            <a:endParaRPr lang="zh-CN" altLang="en-US" sz="1200" dirty="0">
              <a:latin typeface="Arial" panose="020B0604020202020204" pitchFamily="34" charset="0"/>
              <a:ea typeface="方正姚体" panose="02010601030101010101" pitchFamily="2" charset="-122"/>
              <a:cs typeface="Arial" panose="020B0604020202020204" pitchFamily="34" charset="0"/>
            </a:endParaRPr>
          </a:p>
        </p:txBody>
      </p:sp>
      <p:sp>
        <p:nvSpPr>
          <p:cNvPr id="25" name="椭圆 24"/>
          <p:cNvSpPr/>
          <p:nvPr/>
        </p:nvSpPr>
        <p:spPr>
          <a:xfrm>
            <a:off x="4527593" y="2668518"/>
            <a:ext cx="618309" cy="573286"/>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altLang="zh-CN" sz="1200" dirty="0">
                <a:latin typeface="Arial" panose="020B0604020202020204" pitchFamily="34" charset="0"/>
                <a:ea typeface="方正姚体" panose="02010601030101010101" pitchFamily="2" charset="-122"/>
                <a:cs typeface="Arial" panose="020B0604020202020204" pitchFamily="34" charset="0"/>
              </a:rPr>
              <a:t>Xxx</a:t>
            </a:r>
          </a:p>
          <a:p>
            <a:pPr algn="ctr"/>
            <a:r>
              <a:rPr lang="en-US" altLang="zh-CN" sz="1200" dirty="0">
                <a:latin typeface="Arial" panose="020B0604020202020204" pitchFamily="34" charset="0"/>
                <a:ea typeface="方正姚体" panose="02010601030101010101" pitchFamily="2" charset="-122"/>
                <a:cs typeface="Arial" panose="020B0604020202020204" pitchFamily="34" charset="0"/>
              </a:rPr>
              <a:t>n</a:t>
            </a:r>
            <a:endParaRPr lang="zh-CN" altLang="en-US" sz="1200" dirty="0">
              <a:latin typeface="Arial" panose="020B0604020202020204" pitchFamily="34" charset="0"/>
              <a:ea typeface="方正姚体" panose="02010601030101010101" pitchFamily="2" charset="-122"/>
              <a:cs typeface="Arial" panose="020B0604020202020204" pitchFamily="34" charset="0"/>
            </a:endParaRPr>
          </a:p>
        </p:txBody>
      </p:sp>
      <p:sp>
        <p:nvSpPr>
          <p:cNvPr id="32" name="矩形 31"/>
          <p:cNvSpPr/>
          <p:nvPr/>
        </p:nvSpPr>
        <p:spPr>
          <a:xfrm>
            <a:off x="1864185" y="1552011"/>
            <a:ext cx="2318703" cy="300017"/>
          </a:xfrm>
          <a:prstGeom prst="rect">
            <a:avLst/>
          </a:prstGeom>
          <a:solidFill>
            <a:srgbClr val="00307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latin typeface="Arial" panose="020B0604020202020204" pitchFamily="34" charset="0"/>
                <a:ea typeface="微软雅黑" panose="020B0503020204020204" pitchFamily="34" charset="-122"/>
                <a:cs typeface="Arial" panose="020B0604020202020204" pitchFamily="34" charset="0"/>
              </a:rPr>
              <a:t>Virtual Machine </a:t>
            </a:r>
            <a:endParaRPr lang="zh-CN" altLang="en-US" b="1" dirty="0">
              <a:latin typeface="Arial" panose="020B0604020202020204" pitchFamily="34" charset="0"/>
              <a:ea typeface="微软雅黑" panose="020B0503020204020204" pitchFamily="34" charset="-122"/>
              <a:cs typeface="Arial" panose="020B0604020202020204" pitchFamily="34" charset="0"/>
            </a:endParaRPr>
          </a:p>
        </p:txBody>
      </p:sp>
      <p:sp>
        <p:nvSpPr>
          <p:cNvPr id="33" name="矩形 32"/>
          <p:cNvSpPr/>
          <p:nvPr/>
        </p:nvSpPr>
        <p:spPr>
          <a:xfrm>
            <a:off x="1864186" y="3645738"/>
            <a:ext cx="2318702" cy="315197"/>
          </a:xfrm>
          <a:prstGeom prst="rect">
            <a:avLst/>
          </a:prstGeom>
          <a:solidFill>
            <a:srgbClr val="00307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latin typeface="Arial" panose="020B0604020202020204" pitchFamily="34" charset="0"/>
                <a:ea typeface="微软雅黑" panose="020B0503020204020204" pitchFamily="34" charset="-122"/>
                <a:cs typeface="Arial" panose="020B0604020202020204" pitchFamily="34" charset="0"/>
              </a:rPr>
              <a:t>Virtual Network</a:t>
            </a:r>
            <a:endParaRPr lang="zh-CN" altLang="en-US" b="1" dirty="0">
              <a:latin typeface="Arial" panose="020B0604020202020204" pitchFamily="34" charset="0"/>
              <a:ea typeface="微软雅黑" panose="020B0503020204020204" pitchFamily="34" charset="-122"/>
              <a:cs typeface="Arial" panose="020B0604020202020204" pitchFamily="34" charset="0"/>
            </a:endParaRPr>
          </a:p>
        </p:txBody>
      </p:sp>
      <p:sp>
        <p:nvSpPr>
          <p:cNvPr id="41" name="燕尾形箭头 40"/>
          <p:cNvSpPr/>
          <p:nvPr/>
        </p:nvSpPr>
        <p:spPr>
          <a:xfrm>
            <a:off x="5404954" y="2669563"/>
            <a:ext cx="1165366" cy="1879265"/>
          </a:xfrm>
          <a:prstGeom prst="notchedRightArrow">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42" name="文本框 41"/>
          <p:cNvSpPr txBox="1"/>
          <p:nvPr/>
        </p:nvSpPr>
        <p:spPr>
          <a:xfrm>
            <a:off x="882022" y="5426640"/>
            <a:ext cx="10358407" cy="738664"/>
          </a:xfrm>
          <a:prstGeom prst="rect">
            <a:avLst/>
          </a:prstGeom>
          <a:solidFill>
            <a:srgbClr val="00307D"/>
          </a:solidFill>
        </p:spPr>
        <p:txBody>
          <a:bodyPr wrap="square" rtlCol="0">
            <a:spAutoFit/>
          </a:bodyPr>
          <a:lstStyle/>
          <a:p>
            <a:pPr marL="285750" indent="-285750">
              <a:lnSpc>
                <a:spcPct val="150000"/>
              </a:lnSpc>
              <a:buFont typeface="Arial" panose="020B0604020202020204" pitchFamily="34" charset="0"/>
              <a:buChar char="•"/>
            </a:pPr>
            <a:r>
              <a:rPr lang="en-US" altLang="zh-CN" sz="1400" b="1" dirty="0">
                <a:solidFill>
                  <a:schemeClr val="bg1"/>
                </a:solidFill>
                <a:latin typeface="Arial" panose="020B0604020202020204" pitchFamily="34" charset="0"/>
                <a:ea typeface="微软雅黑" panose="020B0503020204020204" pitchFamily="34" charset="-122"/>
                <a:cs typeface="Arial" panose="020B0604020202020204" pitchFamily="34" charset="0"/>
              </a:rPr>
              <a:t>On-demand based on VM or virtual network dimension, achieving security monitoring elastic scaling</a:t>
            </a:r>
          </a:p>
          <a:p>
            <a:pPr marL="285750" indent="-285750">
              <a:lnSpc>
                <a:spcPct val="150000"/>
              </a:lnSpc>
              <a:buFont typeface="Arial" panose="020B0604020202020204" pitchFamily="34" charset="0"/>
              <a:buChar char="•"/>
            </a:pPr>
            <a:r>
              <a:rPr lang="en-US" altLang="zh-CN" sz="1400" b="1" dirty="0">
                <a:solidFill>
                  <a:schemeClr val="bg1"/>
                </a:solidFill>
                <a:latin typeface="Arial" panose="020B0604020202020204" pitchFamily="34" charset="0"/>
                <a:ea typeface="微软雅黑" panose="020B0503020204020204" pitchFamily="34" charset="-122"/>
                <a:cs typeface="Arial" panose="020B0604020202020204" pitchFamily="34" charset="0"/>
              </a:rPr>
              <a:t>Support wildcard matching virtual machine names security policy control, achieving rapid batch control</a:t>
            </a:r>
            <a:endParaRPr lang="zh-CN" altLang="en-US" sz="1400" b="1"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45" name="矩形 44"/>
          <p:cNvSpPr/>
          <p:nvPr/>
        </p:nvSpPr>
        <p:spPr>
          <a:xfrm>
            <a:off x="7724852" y="2840708"/>
            <a:ext cx="2403596" cy="1095858"/>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ea"/>
              <a:buAutoNum type="circleNumDbPlain"/>
            </a:pPr>
            <a:r>
              <a:rPr lang="en-US" altLang="zh-CN" sz="1400" b="1" dirty="0">
                <a:latin typeface="Arial" panose="020B0604020202020204" pitchFamily="34" charset="0"/>
                <a:ea typeface="微软雅黑" panose="020B0503020204020204" pitchFamily="34" charset="-122"/>
                <a:cs typeface="Arial" panose="020B0604020202020204" pitchFamily="34" charset="0"/>
              </a:rPr>
              <a:t>APP</a:t>
            </a:r>
            <a:r>
              <a:rPr lang="zh-CN" altLang="en-US" sz="1400" b="1" dirty="0">
                <a:latin typeface="Arial" panose="020B0604020202020204" pitchFamily="34" charset="0"/>
                <a:ea typeface="微软雅黑" panose="020B0503020204020204" pitchFamily="34" charset="-122"/>
                <a:cs typeface="Arial" panose="020B0604020202020204" pitchFamily="34" charset="0"/>
              </a:rPr>
              <a:t>*</a:t>
            </a:r>
            <a:r>
              <a:rPr lang="en-US" altLang="zh-CN" sz="1400" b="1" dirty="0">
                <a:latin typeface="Arial" panose="020B0604020202020204" pitchFamily="34" charset="0"/>
                <a:ea typeface="微软雅黑" panose="020B0503020204020204" pitchFamily="34" charset="-122"/>
                <a:cs typeface="Arial" panose="020B0604020202020204" pitchFamily="34" charset="0"/>
                <a:sym typeface="Wingdings" panose="05000000000000000000" pitchFamily="2" charset="2"/>
              </a:rPr>
              <a:t>FTP  Permit</a:t>
            </a:r>
          </a:p>
          <a:p>
            <a:pPr marL="342900" indent="-342900">
              <a:buFont typeface="+mj-ea"/>
              <a:buAutoNum type="circleNumDbPlain"/>
            </a:pPr>
            <a:r>
              <a:rPr lang="en-US" altLang="zh-CN" sz="1400" b="1" dirty="0">
                <a:latin typeface="Arial" panose="020B0604020202020204" pitchFamily="34" charset="0"/>
                <a:ea typeface="微软雅黑" panose="020B0503020204020204" pitchFamily="34" charset="-122"/>
                <a:cs typeface="Arial" panose="020B0604020202020204" pitchFamily="34" charset="0"/>
              </a:rPr>
              <a:t>Mail </a:t>
            </a:r>
            <a:r>
              <a:rPr lang="en-US" altLang="zh-CN" sz="1400" b="1" dirty="0">
                <a:latin typeface="Arial" panose="020B0604020202020204" pitchFamily="34" charset="0"/>
                <a:ea typeface="微软雅黑" panose="020B0503020204020204" pitchFamily="34" charset="-122"/>
                <a:cs typeface="Arial" panose="020B0604020202020204" pitchFamily="34" charset="0"/>
                <a:sym typeface="Wingdings" panose="05000000000000000000" pitchFamily="2" charset="2"/>
              </a:rPr>
              <a:t> SQL Permit</a:t>
            </a:r>
          </a:p>
          <a:p>
            <a:pPr marL="342900" indent="-342900">
              <a:buFont typeface="+mj-ea"/>
              <a:buAutoNum type="circleNumDbPlain"/>
            </a:pPr>
            <a:r>
              <a:rPr lang="en-US" altLang="zh-CN" sz="1400" b="1" dirty="0">
                <a:latin typeface="Arial" panose="020B0604020202020204" pitchFamily="34" charset="0"/>
                <a:ea typeface="微软雅黑" panose="020B0503020204020204" pitchFamily="34" charset="-122"/>
                <a:cs typeface="Arial" panose="020B0604020202020204" pitchFamily="34" charset="0"/>
                <a:sym typeface="Wingdings" panose="05000000000000000000" pitchFamily="2" charset="2"/>
              </a:rPr>
              <a:t>SQL  Any  Deny</a:t>
            </a:r>
          </a:p>
          <a:p>
            <a:pPr marL="342900" indent="-342900">
              <a:buFont typeface="+mj-ea"/>
              <a:buAutoNum type="circleNumDbPlain"/>
            </a:pPr>
            <a:r>
              <a:rPr lang="en-US" altLang="zh-CN" sz="1400" b="1" dirty="0">
                <a:latin typeface="Arial" panose="020B0604020202020204" pitchFamily="34" charset="0"/>
                <a:ea typeface="微软雅黑" panose="020B0503020204020204" pitchFamily="34" charset="-122"/>
                <a:cs typeface="Arial" panose="020B0604020202020204" pitchFamily="34" charset="0"/>
              </a:rPr>
              <a:t>Any </a:t>
            </a:r>
            <a:r>
              <a:rPr lang="en-US" altLang="zh-CN" sz="1400" b="1" dirty="0">
                <a:latin typeface="Arial" panose="020B0604020202020204" pitchFamily="34" charset="0"/>
                <a:ea typeface="微软雅黑" panose="020B0503020204020204" pitchFamily="34" charset="-122"/>
                <a:cs typeface="Arial" panose="020B0604020202020204" pitchFamily="34" charset="0"/>
                <a:sym typeface="Wingdings" panose="05000000000000000000" pitchFamily="2" charset="2"/>
              </a:rPr>
              <a:t> Net3 Permit</a:t>
            </a:r>
          </a:p>
        </p:txBody>
      </p:sp>
      <p:sp>
        <p:nvSpPr>
          <p:cNvPr id="14" name="矩形 13"/>
          <p:cNvSpPr/>
          <p:nvPr/>
        </p:nvSpPr>
        <p:spPr>
          <a:xfrm>
            <a:off x="4739837" y="5027190"/>
            <a:ext cx="2826479" cy="369332"/>
          </a:xfrm>
          <a:prstGeom prst="rect">
            <a:avLst/>
          </a:prstGeom>
        </p:spPr>
        <p:txBody>
          <a:bodyPr wrap="none">
            <a:spAutoFit/>
          </a:bodyPr>
          <a:lstStyle/>
          <a:p>
            <a:r>
              <a:rPr lang="zh-CN" altLang="en-US" b="1" dirty="0">
                <a:latin typeface="Arial" panose="020B0604020202020204" pitchFamily="34" charset="0"/>
                <a:cs typeface="Arial" panose="020B0604020202020204" pitchFamily="34" charset="0"/>
              </a:rPr>
              <a:t>Faster, 3x more efficient</a:t>
            </a:r>
          </a:p>
        </p:txBody>
      </p:sp>
      <p:sp>
        <p:nvSpPr>
          <p:cNvPr id="22" name="Title 21">
            <a:extLst>
              <a:ext uri="{FF2B5EF4-FFF2-40B4-BE49-F238E27FC236}">
                <a16:creationId xmlns="" xmlns:a16="http://schemas.microsoft.com/office/drawing/2014/main" id="{EBE67F31-3A09-DB42-A711-B4F87154E956}"/>
              </a:ext>
            </a:extLst>
          </p:cNvPr>
          <p:cNvSpPr>
            <a:spLocks noGrp="1"/>
          </p:cNvSpPr>
          <p:nvPr>
            <p:ph type="title"/>
          </p:nvPr>
        </p:nvSpPr>
        <p:spPr/>
        <p:txBody>
          <a:bodyPr>
            <a:normAutofit/>
          </a:bodyPr>
          <a:lstStyle/>
          <a:p>
            <a:r>
              <a:rPr lang="en-US" altLang="zh-CN" dirty="0">
                <a:ea typeface="微软雅黑" pitchFamily="34" charset="-122"/>
              </a:rPr>
              <a:t>On-Demand, Flexible Control</a:t>
            </a:r>
            <a:endParaRPr lang="en-US" dirty="0"/>
          </a:p>
        </p:txBody>
      </p:sp>
      <p:pic>
        <p:nvPicPr>
          <p:cNvPr id="13" name="Picture 12"/>
          <p:cNvPicPr>
            <a:picLocks noChangeAspect="1"/>
          </p:cNvPicPr>
          <p:nvPr/>
        </p:nvPicPr>
        <p:blipFill>
          <a:blip r:embed="rId2"/>
          <a:stretch>
            <a:fillRect/>
          </a:stretch>
        </p:blipFill>
        <p:spPr>
          <a:xfrm>
            <a:off x="8236107" y="1118835"/>
            <a:ext cx="1216860" cy="1290609"/>
          </a:xfrm>
          <a:prstGeom prst="rect">
            <a:avLst/>
          </a:prstGeom>
        </p:spPr>
      </p:pic>
      <p:sp>
        <p:nvSpPr>
          <p:cNvPr id="2" name="灯片编号占位符 1"/>
          <p:cNvSpPr>
            <a:spLocks noGrp="1"/>
          </p:cNvSpPr>
          <p:nvPr>
            <p:ph type="sldNum" sz="quarter" idx="4"/>
          </p:nvPr>
        </p:nvSpPr>
        <p:spPr/>
        <p:txBody>
          <a:bodyPr/>
          <a:lstStyle/>
          <a:p>
            <a:fld id="{E98FCA07-3125-49EB-99F1-64DCEC752C04}" type="slidenum">
              <a:rPr lang="en-US" smtClean="0"/>
              <a:pPr/>
              <a:t>43</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542377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1.45833E-6 4.07407E-6 L 1.45833E-6 0.00023 L 0.48437 -0.00162 L 0.48437 -0.00139 " pathEditMode="relative" rAng="0" ptsTypes="AAAA">
                                      <p:cBhvr>
                                        <p:cTn id="6" dur="2000" fill="hold"/>
                                        <p:tgtEl>
                                          <p:spTgt spid="3"/>
                                        </p:tgtEl>
                                        <p:attrNameLst>
                                          <p:attrName>ppt_x</p:attrName>
                                          <p:attrName>ppt_y</p:attrName>
                                        </p:attrNameLst>
                                      </p:cBhvr>
                                      <p:rCtr x="24219" y="-69"/>
                                    </p:animMotion>
                                  </p:childTnLst>
                                </p:cTn>
                              </p:par>
                              <p:par>
                                <p:cTn id="7" presetID="0" presetClass="path" presetSubtype="0" accel="50000" decel="50000" fill="hold" grpId="0" nodeType="withEffect">
                                  <p:stCondLst>
                                    <p:cond delay="0"/>
                                  </p:stCondLst>
                                  <p:childTnLst>
                                    <p:animMotion origin="layout" path="M -2.08333E-6 3.7037E-7 L -2.08333E-6 0.00023 L 0.48438 -0.00162 L 0.48438 -0.00139 " pathEditMode="relative" rAng="0" ptsTypes="AAAA">
                                      <p:cBhvr>
                                        <p:cTn id="8" dur="2000" fill="hold"/>
                                        <p:tgtEl>
                                          <p:spTgt spid="15"/>
                                        </p:tgtEl>
                                        <p:attrNameLst>
                                          <p:attrName>ppt_x</p:attrName>
                                          <p:attrName>ppt_y</p:attrName>
                                        </p:attrNameLst>
                                      </p:cBhvr>
                                      <p:rCtr x="24219" y="-69"/>
                                    </p:animMotion>
                                  </p:childTnLst>
                                </p:cTn>
                              </p:par>
                              <p:par>
                                <p:cTn id="9" presetID="0" presetClass="path" presetSubtype="0" accel="50000" decel="50000" fill="hold" grpId="0" nodeType="withEffect">
                                  <p:stCondLst>
                                    <p:cond delay="0"/>
                                  </p:stCondLst>
                                  <p:childTnLst>
                                    <p:animMotion origin="layout" path="M 4.58333E-6 4.07407E-6 L 4.58333E-6 0.00023 L 0.48437 -0.00162 L 0.48437 -0.00139 " pathEditMode="relative" rAng="0" ptsTypes="AAAA">
                                      <p:cBhvr>
                                        <p:cTn id="10" dur="2000" fill="hold"/>
                                        <p:tgtEl>
                                          <p:spTgt spid="5"/>
                                        </p:tgtEl>
                                        <p:attrNameLst>
                                          <p:attrName>ppt_x</p:attrName>
                                          <p:attrName>ppt_y</p:attrName>
                                        </p:attrNameLst>
                                      </p:cBhvr>
                                      <p:rCtr x="24219" y="-69"/>
                                    </p:animMotion>
                                  </p:childTnLst>
                                </p:cTn>
                              </p:par>
                              <p:par>
                                <p:cTn id="11" presetID="0" presetClass="path" presetSubtype="0" accel="50000" decel="50000" fill="hold" grpId="0" nodeType="withEffect">
                                  <p:stCondLst>
                                    <p:cond delay="0"/>
                                  </p:stCondLst>
                                  <p:childTnLst>
                                    <p:animMotion origin="layout" path="M -3.95833E-6 4.07407E-6 L -3.95833E-6 0.00023 L 0.48438 -0.00162 L 0.48438 -0.00139 " pathEditMode="relative" rAng="0" ptsTypes="AAAA">
                                      <p:cBhvr>
                                        <p:cTn id="12" dur="2000" fill="hold"/>
                                        <p:tgtEl>
                                          <p:spTgt spid="6"/>
                                        </p:tgtEl>
                                        <p:attrNameLst>
                                          <p:attrName>ppt_x</p:attrName>
                                          <p:attrName>ppt_y</p:attrName>
                                        </p:attrNameLst>
                                      </p:cBhvr>
                                      <p:rCtr x="24219" y="-69"/>
                                    </p:animMotion>
                                  </p:childTnLst>
                                </p:cTn>
                              </p:par>
                              <p:par>
                                <p:cTn id="13" presetID="0" presetClass="path" presetSubtype="0" accel="50000" decel="50000" fill="hold" grpId="0" nodeType="withEffect">
                                  <p:stCondLst>
                                    <p:cond delay="0"/>
                                  </p:stCondLst>
                                  <p:childTnLst>
                                    <p:animMotion origin="layout" path="M 3.95833E-6 3.33333E-6 L 3.95833E-6 0.00023 L 0.48437 -0.00162 L 0.48437 -0.00139 " pathEditMode="relative" rAng="0" ptsTypes="AAAA">
                                      <p:cBhvr>
                                        <p:cTn id="14" dur="2000" fill="hold"/>
                                        <p:tgtEl>
                                          <p:spTgt spid="10"/>
                                        </p:tgtEl>
                                        <p:attrNameLst>
                                          <p:attrName>ppt_x</p:attrName>
                                          <p:attrName>ppt_y</p:attrName>
                                        </p:attrNameLst>
                                      </p:cBhvr>
                                      <p:rCtr x="24219" y="-69"/>
                                    </p:animMotion>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45"/>
                                        </p:tgtEl>
                                        <p:attrNameLst>
                                          <p:attrName>style.visibility</p:attrName>
                                        </p:attrNameLst>
                                      </p:cBhvr>
                                      <p:to>
                                        <p:strVal val="visible"/>
                                      </p:to>
                                    </p:set>
                                    <p:anim calcmode="lin" valueType="num">
                                      <p:cBhvr>
                                        <p:cTn id="19" dur="500" fill="hold"/>
                                        <p:tgtEl>
                                          <p:spTgt spid="45"/>
                                        </p:tgtEl>
                                        <p:attrNameLst>
                                          <p:attrName>ppt_w</p:attrName>
                                        </p:attrNameLst>
                                      </p:cBhvr>
                                      <p:tavLst>
                                        <p:tav tm="0">
                                          <p:val>
                                            <p:fltVal val="0"/>
                                          </p:val>
                                        </p:tav>
                                        <p:tav tm="100000">
                                          <p:val>
                                            <p:strVal val="#ppt_w"/>
                                          </p:val>
                                        </p:tav>
                                      </p:tavLst>
                                    </p:anim>
                                    <p:anim calcmode="lin" valueType="num">
                                      <p:cBhvr>
                                        <p:cTn id="20" dur="500" fill="hold"/>
                                        <p:tgtEl>
                                          <p:spTgt spid="45"/>
                                        </p:tgtEl>
                                        <p:attrNameLst>
                                          <p:attrName>ppt_h</p:attrName>
                                        </p:attrNameLst>
                                      </p:cBhvr>
                                      <p:tavLst>
                                        <p:tav tm="0">
                                          <p:val>
                                            <p:fltVal val="0"/>
                                          </p:val>
                                        </p:tav>
                                        <p:tav tm="100000">
                                          <p:val>
                                            <p:strVal val="#ppt_h"/>
                                          </p:val>
                                        </p:tav>
                                      </p:tavLst>
                                    </p:anim>
                                    <p:animEffect transition="in" filter="fade">
                                      <p:cBhvr>
                                        <p:cTn id="21"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10" grpId="0" animBg="1"/>
      <p:bldP spid="15" grpId="0" animBg="1"/>
      <p:bldP spid="45"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b="1" dirty="0"/>
              <a:t>Increase Policy for Same </a:t>
            </a:r>
            <a:r>
              <a:rPr lang="en-US" altLang="zh-CN" dirty="0"/>
              <a:t>T</a:t>
            </a:r>
            <a:r>
              <a:rPr lang="en-US" altLang="zh-CN" b="1" dirty="0"/>
              <a:t>ype of VMs</a:t>
            </a:r>
            <a:endParaRPr lang="zh-CN" altLang="en-US" sz="3200" b="1" dirty="0"/>
          </a:p>
        </p:txBody>
      </p:sp>
      <p:cxnSp>
        <p:nvCxnSpPr>
          <p:cNvPr id="14" name="直线连接符 13"/>
          <p:cNvCxnSpPr>
            <a:cxnSpLocks/>
          </p:cNvCxnSpPr>
          <p:nvPr/>
        </p:nvCxnSpPr>
        <p:spPr>
          <a:xfrm>
            <a:off x="4125951" y="1207738"/>
            <a:ext cx="0" cy="498561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5" name="直线连接符 14"/>
          <p:cNvCxnSpPr>
            <a:cxnSpLocks/>
          </p:cNvCxnSpPr>
          <p:nvPr/>
        </p:nvCxnSpPr>
        <p:spPr>
          <a:xfrm>
            <a:off x="8134443" y="1207738"/>
            <a:ext cx="0" cy="4985610"/>
          </a:xfrm>
          <a:prstGeom prst="line">
            <a:avLst/>
          </a:prstGeom>
          <a:ln>
            <a:prstDash val="dash"/>
          </a:ln>
        </p:spPr>
        <p:style>
          <a:lnRef idx="1">
            <a:schemeClr val="accent1"/>
          </a:lnRef>
          <a:fillRef idx="0">
            <a:schemeClr val="accent1"/>
          </a:fillRef>
          <a:effectRef idx="0">
            <a:schemeClr val="accent1"/>
          </a:effectRef>
          <a:fontRef idx="minor">
            <a:schemeClr val="tx1"/>
          </a:fontRef>
        </p:style>
      </p:cxnSp>
      <p:graphicFrame>
        <p:nvGraphicFramePr>
          <p:cNvPr id="21" name="图表 20"/>
          <p:cNvGraphicFramePr/>
          <p:nvPr>
            <p:extLst>
              <p:ext uri="{D42A27DB-BD31-4B8C-83A1-F6EECF244321}">
                <p14:modId xmlns:p14="http://schemas.microsoft.com/office/powerpoint/2010/main" val="1894529877"/>
              </p:ext>
            </p:extLst>
          </p:nvPr>
        </p:nvGraphicFramePr>
        <p:xfrm>
          <a:off x="541020" y="5946947"/>
          <a:ext cx="11140440" cy="3623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93" name="组 92"/>
          <p:cNvGrpSpPr/>
          <p:nvPr/>
        </p:nvGrpSpPr>
        <p:grpSpPr>
          <a:xfrm>
            <a:off x="643660" y="3383586"/>
            <a:ext cx="716280" cy="944880"/>
            <a:chOff x="845656" y="3371230"/>
            <a:chExt cx="716280" cy="944880"/>
          </a:xfrm>
        </p:grpSpPr>
        <p:grpSp>
          <p:nvGrpSpPr>
            <p:cNvPr id="9" name="组 8"/>
            <p:cNvGrpSpPr/>
            <p:nvPr/>
          </p:nvGrpSpPr>
          <p:grpSpPr>
            <a:xfrm>
              <a:off x="913609" y="3417461"/>
              <a:ext cx="550087" cy="898649"/>
              <a:chOff x="1531213" y="2118877"/>
              <a:chExt cx="550087" cy="898649"/>
            </a:xfrm>
          </p:grpSpPr>
          <p:pic>
            <p:nvPicPr>
              <p:cNvPr id="3" name="Picture 16" descr="ICON_VM_basic_Q408_Comm.png"/>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1608478" y="2118877"/>
                <a:ext cx="468506" cy="568568"/>
              </a:xfrm>
              <a:prstGeom prst="rect">
                <a:avLst/>
              </a:prstGeom>
              <a:noFill/>
              <a:ln w="9525">
                <a:noFill/>
                <a:miter lim="800000"/>
                <a:headEnd/>
                <a:tailEnd/>
              </a:ln>
            </p:spPr>
          </p:pic>
          <p:sp>
            <p:nvSpPr>
              <p:cNvPr id="6" name="文本框 5"/>
              <p:cNvSpPr txBox="1"/>
              <p:nvPr/>
            </p:nvSpPr>
            <p:spPr>
              <a:xfrm>
                <a:off x="1531213" y="2709749"/>
                <a:ext cx="550087" cy="307777"/>
              </a:xfrm>
              <a:prstGeom prst="rect">
                <a:avLst/>
              </a:prstGeom>
              <a:noFill/>
            </p:spPr>
            <p:txBody>
              <a:bodyPr wrap="none" rtlCol="0">
                <a:spAutoFit/>
              </a:bodyPr>
              <a:lstStyle/>
              <a:p>
                <a:r>
                  <a:rPr kumimoji="1" lang="en-US" altLang="zh-CN" sz="1400" dirty="0">
                    <a:latin typeface="Arial" panose="020B0604020202020204" pitchFamily="34" charset="0"/>
                    <a:cs typeface="Arial" panose="020B0604020202020204" pitchFamily="34" charset="0"/>
                  </a:rPr>
                  <a:t>Web</a:t>
                </a:r>
                <a:endParaRPr kumimoji="1" lang="zh-CN" altLang="en-US" sz="1400" dirty="0">
                  <a:latin typeface="Arial" panose="020B0604020202020204" pitchFamily="34" charset="0"/>
                  <a:cs typeface="Arial" panose="020B0604020202020204" pitchFamily="34" charset="0"/>
                </a:endParaRPr>
              </a:p>
            </p:txBody>
          </p:sp>
        </p:grpSp>
        <p:sp>
          <p:nvSpPr>
            <p:cNvPr id="22" name="圆角矩形 21"/>
            <p:cNvSpPr/>
            <p:nvPr/>
          </p:nvSpPr>
          <p:spPr>
            <a:xfrm>
              <a:off x="845656" y="3371230"/>
              <a:ext cx="716280" cy="944880"/>
            </a:xfrm>
            <a:prstGeom prst="roundRect">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Arial" panose="020B0604020202020204" pitchFamily="34" charset="0"/>
                <a:cs typeface="Arial" panose="020B0604020202020204" pitchFamily="34" charset="0"/>
              </a:endParaRPr>
            </a:p>
          </p:txBody>
        </p:sp>
      </p:grpSp>
      <p:grpSp>
        <p:nvGrpSpPr>
          <p:cNvPr id="94" name="组 93"/>
          <p:cNvGrpSpPr/>
          <p:nvPr/>
        </p:nvGrpSpPr>
        <p:grpSpPr>
          <a:xfrm>
            <a:off x="1818733" y="3395764"/>
            <a:ext cx="716280" cy="944880"/>
            <a:chOff x="2020729" y="3383408"/>
            <a:chExt cx="716280" cy="944880"/>
          </a:xfrm>
        </p:grpSpPr>
        <p:grpSp>
          <p:nvGrpSpPr>
            <p:cNvPr id="10" name="组 9"/>
            <p:cNvGrpSpPr/>
            <p:nvPr/>
          </p:nvGrpSpPr>
          <p:grpSpPr>
            <a:xfrm>
              <a:off x="2089673" y="3417461"/>
              <a:ext cx="545342" cy="898652"/>
              <a:chOff x="2457972" y="2118877"/>
              <a:chExt cx="545342" cy="898652"/>
            </a:xfrm>
          </p:grpSpPr>
          <p:pic>
            <p:nvPicPr>
              <p:cNvPr id="4" name="Picture 16" descr="ICON_VM_basic_Q408_Comm.png"/>
              <p:cNvPicPr>
                <a:picLocks noChangeAspect="1"/>
              </p:cNvPicPr>
              <p:nvPr/>
            </p:nvPicPr>
            <p:blipFill>
              <a:blip r:embed="rId7" cstate="screen">
                <a:duotone>
                  <a:prstClr val="black"/>
                  <a:schemeClr val="accent3">
                    <a:tint val="45000"/>
                    <a:satMod val="400000"/>
                  </a:schemeClr>
                </a:duotone>
                <a:extLst>
                  <a:ext uri="{28A0092B-C50C-407E-A947-70E740481C1C}">
                    <a14:useLocalDpi xmlns:a14="http://schemas.microsoft.com/office/drawing/2010/main"/>
                  </a:ext>
                </a:extLst>
              </a:blip>
              <a:srcRect/>
              <a:stretch>
                <a:fillRect/>
              </a:stretch>
            </p:blipFill>
            <p:spPr bwMode="auto">
              <a:xfrm>
                <a:off x="2530312" y="2118877"/>
                <a:ext cx="468506" cy="568568"/>
              </a:xfrm>
              <a:prstGeom prst="rect">
                <a:avLst/>
              </a:prstGeom>
              <a:noFill/>
              <a:ln w="9525">
                <a:noFill/>
                <a:miter lim="800000"/>
                <a:headEnd/>
                <a:tailEnd/>
              </a:ln>
            </p:spPr>
          </p:pic>
          <p:sp>
            <p:nvSpPr>
              <p:cNvPr id="7" name="文本框 6"/>
              <p:cNvSpPr txBox="1"/>
              <p:nvPr/>
            </p:nvSpPr>
            <p:spPr>
              <a:xfrm>
                <a:off x="2457972" y="2709752"/>
                <a:ext cx="545342" cy="307777"/>
              </a:xfrm>
              <a:prstGeom prst="rect">
                <a:avLst/>
              </a:prstGeom>
              <a:noFill/>
            </p:spPr>
            <p:txBody>
              <a:bodyPr wrap="none" rtlCol="0">
                <a:spAutoFit/>
              </a:bodyPr>
              <a:lstStyle/>
              <a:p>
                <a:pPr algn="ctr"/>
                <a:r>
                  <a:rPr kumimoji="1" lang="en-US" altLang="zh-CN" sz="1400">
                    <a:latin typeface="Arial" panose="020B0604020202020204" pitchFamily="34" charset="0"/>
                    <a:cs typeface="Arial" panose="020B0604020202020204" pitchFamily="34" charset="0"/>
                  </a:rPr>
                  <a:t>APP</a:t>
                </a:r>
                <a:endParaRPr kumimoji="1" lang="zh-CN" altLang="en-US" sz="1400" dirty="0">
                  <a:latin typeface="Arial" panose="020B0604020202020204" pitchFamily="34" charset="0"/>
                  <a:cs typeface="Arial" panose="020B0604020202020204" pitchFamily="34" charset="0"/>
                </a:endParaRPr>
              </a:p>
            </p:txBody>
          </p:sp>
        </p:grpSp>
        <p:sp>
          <p:nvSpPr>
            <p:cNvPr id="23" name="圆角矩形 22"/>
            <p:cNvSpPr/>
            <p:nvPr/>
          </p:nvSpPr>
          <p:spPr>
            <a:xfrm>
              <a:off x="2020729" y="3383408"/>
              <a:ext cx="716280" cy="944880"/>
            </a:xfrm>
            <a:prstGeom prst="roundRect">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Arial" panose="020B0604020202020204" pitchFamily="34" charset="0"/>
                <a:cs typeface="Arial" panose="020B0604020202020204" pitchFamily="34" charset="0"/>
              </a:endParaRPr>
            </a:p>
          </p:txBody>
        </p:sp>
      </p:grpSp>
      <p:grpSp>
        <p:nvGrpSpPr>
          <p:cNvPr id="95" name="组 94"/>
          <p:cNvGrpSpPr/>
          <p:nvPr/>
        </p:nvGrpSpPr>
        <p:grpSpPr>
          <a:xfrm>
            <a:off x="2986146" y="3395764"/>
            <a:ext cx="716280" cy="944880"/>
            <a:chOff x="3188142" y="3383408"/>
            <a:chExt cx="716280" cy="944880"/>
          </a:xfrm>
        </p:grpSpPr>
        <p:grpSp>
          <p:nvGrpSpPr>
            <p:cNvPr id="11" name="组 10"/>
            <p:cNvGrpSpPr/>
            <p:nvPr/>
          </p:nvGrpSpPr>
          <p:grpSpPr>
            <a:xfrm>
              <a:off x="3287273" y="3439765"/>
              <a:ext cx="481330" cy="876345"/>
              <a:chOff x="3371477" y="2141181"/>
              <a:chExt cx="481330" cy="876345"/>
            </a:xfrm>
          </p:grpSpPr>
          <p:pic>
            <p:nvPicPr>
              <p:cNvPr id="5" name="Picture 16" descr="ICON_VM_basic_Q408_Comm.png"/>
              <p:cNvPicPr>
                <a:picLocks noChangeAspect="1"/>
              </p:cNvPicPr>
              <p:nvPr/>
            </p:nvPicPr>
            <p:blipFill>
              <a:blip r:embed="rId7" cstate="screen">
                <a:duotone>
                  <a:prstClr val="black"/>
                  <a:schemeClr val="accent2">
                    <a:tint val="45000"/>
                    <a:satMod val="400000"/>
                  </a:schemeClr>
                </a:duotone>
                <a:extLst>
                  <a:ext uri="{28A0092B-C50C-407E-A947-70E740481C1C}">
                    <a14:useLocalDpi xmlns:a14="http://schemas.microsoft.com/office/drawing/2010/main"/>
                  </a:ext>
                </a:extLst>
              </a:blip>
              <a:srcRect/>
              <a:stretch>
                <a:fillRect/>
              </a:stretch>
            </p:blipFill>
            <p:spPr bwMode="auto">
              <a:xfrm>
                <a:off x="3384301" y="2141181"/>
                <a:ext cx="468506" cy="568568"/>
              </a:xfrm>
              <a:prstGeom prst="rect">
                <a:avLst/>
              </a:prstGeom>
              <a:noFill/>
              <a:ln w="9525">
                <a:noFill/>
                <a:miter lim="800000"/>
                <a:headEnd/>
                <a:tailEnd/>
              </a:ln>
            </p:spPr>
          </p:pic>
          <p:sp>
            <p:nvSpPr>
              <p:cNvPr id="8" name="文本框 7"/>
              <p:cNvSpPr txBox="1"/>
              <p:nvPr/>
            </p:nvSpPr>
            <p:spPr>
              <a:xfrm>
                <a:off x="3371477" y="2709749"/>
                <a:ext cx="434735" cy="307777"/>
              </a:xfrm>
              <a:prstGeom prst="rect">
                <a:avLst/>
              </a:prstGeom>
              <a:noFill/>
            </p:spPr>
            <p:txBody>
              <a:bodyPr wrap="none" rtlCol="0">
                <a:spAutoFit/>
              </a:bodyPr>
              <a:lstStyle/>
              <a:p>
                <a:pPr algn="ctr"/>
                <a:r>
                  <a:rPr kumimoji="1" lang="en-US" altLang="zh-CN" sz="1400">
                    <a:latin typeface="Arial" panose="020B0604020202020204" pitchFamily="34" charset="0"/>
                    <a:cs typeface="Arial" panose="020B0604020202020204" pitchFamily="34" charset="0"/>
                  </a:rPr>
                  <a:t>DB</a:t>
                </a:r>
                <a:endParaRPr kumimoji="1" lang="zh-CN" altLang="en-US" sz="1400" dirty="0">
                  <a:latin typeface="Arial" panose="020B0604020202020204" pitchFamily="34" charset="0"/>
                  <a:cs typeface="Arial" panose="020B0604020202020204" pitchFamily="34" charset="0"/>
                </a:endParaRPr>
              </a:p>
            </p:txBody>
          </p:sp>
        </p:grpSp>
        <p:sp>
          <p:nvSpPr>
            <p:cNvPr id="24" name="圆角矩形 23"/>
            <p:cNvSpPr/>
            <p:nvPr/>
          </p:nvSpPr>
          <p:spPr>
            <a:xfrm>
              <a:off x="3188142" y="3383408"/>
              <a:ext cx="716280" cy="944880"/>
            </a:xfrm>
            <a:prstGeom prst="roundRect">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Arial" panose="020B0604020202020204" pitchFamily="34" charset="0"/>
                <a:cs typeface="Arial" panose="020B0604020202020204" pitchFamily="34" charset="0"/>
              </a:endParaRPr>
            </a:p>
          </p:txBody>
        </p:sp>
      </p:grpSp>
      <p:grpSp>
        <p:nvGrpSpPr>
          <p:cNvPr id="61" name="组 60"/>
          <p:cNvGrpSpPr/>
          <p:nvPr/>
        </p:nvGrpSpPr>
        <p:grpSpPr>
          <a:xfrm>
            <a:off x="5912791" y="3212976"/>
            <a:ext cx="716280" cy="2302472"/>
            <a:chOff x="5987623" y="2260667"/>
            <a:chExt cx="716280" cy="2302472"/>
          </a:xfrm>
        </p:grpSpPr>
        <p:sp>
          <p:nvSpPr>
            <p:cNvPr id="34" name="文本框 33"/>
            <p:cNvSpPr txBox="1"/>
            <p:nvPr/>
          </p:nvSpPr>
          <p:spPr>
            <a:xfrm>
              <a:off x="6064421" y="4251903"/>
              <a:ext cx="545342" cy="307777"/>
            </a:xfrm>
            <a:prstGeom prst="rect">
              <a:avLst/>
            </a:prstGeom>
            <a:noFill/>
          </p:spPr>
          <p:txBody>
            <a:bodyPr wrap="none" rtlCol="0">
              <a:spAutoFit/>
            </a:bodyPr>
            <a:lstStyle/>
            <a:p>
              <a:pPr algn="ctr"/>
              <a:r>
                <a:rPr kumimoji="1" lang="en-US" altLang="zh-CN" sz="1400">
                  <a:latin typeface="Arial" panose="020B0604020202020204" pitchFamily="34" charset="0"/>
                  <a:cs typeface="Arial" panose="020B0604020202020204" pitchFamily="34" charset="0"/>
                </a:rPr>
                <a:t>APP</a:t>
              </a:r>
              <a:endParaRPr kumimoji="1" lang="zh-CN" altLang="en-US" sz="1400" dirty="0">
                <a:latin typeface="Arial" panose="020B0604020202020204" pitchFamily="34" charset="0"/>
                <a:cs typeface="Arial" panose="020B0604020202020204" pitchFamily="34" charset="0"/>
              </a:endParaRPr>
            </a:p>
          </p:txBody>
        </p:sp>
        <p:sp>
          <p:nvSpPr>
            <p:cNvPr id="39" name="圆角矩形 38"/>
            <p:cNvSpPr/>
            <p:nvPr/>
          </p:nvSpPr>
          <p:spPr>
            <a:xfrm>
              <a:off x="5987623" y="2260667"/>
              <a:ext cx="716280" cy="2302472"/>
            </a:xfrm>
            <a:prstGeom prst="roundRect">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Arial" panose="020B0604020202020204" pitchFamily="34" charset="0"/>
                <a:cs typeface="Arial" panose="020B0604020202020204" pitchFamily="34" charset="0"/>
              </a:endParaRPr>
            </a:p>
          </p:txBody>
        </p:sp>
        <p:pic>
          <p:nvPicPr>
            <p:cNvPr id="49" name="Picture 16" descr="ICON_VM_basic_Q408_Comm.png"/>
            <p:cNvPicPr>
              <a:picLocks noChangeAspect="1"/>
            </p:cNvPicPr>
            <p:nvPr/>
          </p:nvPicPr>
          <p:blipFill>
            <a:blip r:embed="rId7" cstate="screen">
              <a:duotone>
                <a:prstClr val="black"/>
                <a:schemeClr val="accent3">
                  <a:tint val="45000"/>
                  <a:satMod val="400000"/>
                </a:schemeClr>
              </a:duotone>
              <a:extLst>
                <a:ext uri="{28A0092B-C50C-407E-A947-70E740481C1C}">
                  <a14:useLocalDpi xmlns:a14="http://schemas.microsoft.com/office/drawing/2010/main"/>
                </a:ext>
              </a:extLst>
            </a:blip>
            <a:srcRect/>
            <a:stretch>
              <a:fillRect/>
            </a:stretch>
          </p:blipFill>
          <p:spPr bwMode="auto">
            <a:xfrm>
              <a:off x="6112224" y="3720953"/>
              <a:ext cx="468506" cy="568568"/>
            </a:xfrm>
            <a:prstGeom prst="rect">
              <a:avLst/>
            </a:prstGeom>
            <a:noFill/>
            <a:ln w="9525">
              <a:noFill/>
              <a:miter lim="800000"/>
              <a:headEnd/>
              <a:tailEnd/>
            </a:ln>
          </p:spPr>
        </p:pic>
        <p:pic>
          <p:nvPicPr>
            <p:cNvPr id="50" name="Picture 16" descr="ICON_VM_basic_Q408_Comm.png"/>
            <p:cNvPicPr>
              <a:picLocks noChangeAspect="1"/>
            </p:cNvPicPr>
            <p:nvPr/>
          </p:nvPicPr>
          <p:blipFill>
            <a:blip r:embed="rId7" cstate="screen">
              <a:duotone>
                <a:prstClr val="black"/>
                <a:schemeClr val="accent3">
                  <a:tint val="45000"/>
                  <a:satMod val="400000"/>
                </a:schemeClr>
              </a:duotone>
              <a:extLst>
                <a:ext uri="{28A0092B-C50C-407E-A947-70E740481C1C}">
                  <a14:useLocalDpi xmlns:a14="http://schemas.microsoft.com/office/drawing/2010/main"/>
                </a:ext>
              </a:extLst>
            </a:blip>
            <a:srcRect/>
            <a:stretch>
              <a:fillRect/>
            </a:stretch>
          </p:blipFill>
          <p:spPr bwMode="auto">
            <a:xfrm>
              <a:off x="6112224" y="3386289"/>
              <a:ext cx="468506" cy="568568"/>
            </a:xfrm>
            <a:prstGeom prst="rect">
              <a:avLst/>
            </a:prstGeom>
            <a:noFill/>
            <a:ln w="9525">
              <a:noFill/>
              <a:miter lim="800000"/>
              <a:headEnd/>
              <a:tailEnd/>
            </a:ln>
          </p:spPr>
        </p:pic>
        <p:pic>
          <p:nvPicPr>
            <p:cNvPr id="51" name="Picture 16" descr="ICON_VM_basic_Q408_Comm.png"/>
            <p:cNvPicPr>
              <a:picLocks noChangeAspect="1"/>
            </p:cNvPicPr>
            <p:nvPr/>
          </p:nvPicPr>
          <p:blipFill>
            <a:blip r:embed="rId7" cstate="screen">
              <a:duotone>
                <a:prstClr val="black"/>
                <a:schemeClr val="accent3">
                  <a:tint val="45000"/>
                  <a:satMod val="400000"/>
                </a:schemeClr>
              </a:duotone>
              <a:extLst>
                <a:ext uri="{28A0092B-C50C-407E-A947-70E740481C1C}">
                  <a14:useLocalDpi xmlns:a14="http://schemas.microsoft.com/office/drawing/2010/main"/>
                </a:ext>
              </a:extLst>
            </a:blip>
            <a:srcRect/>
            <a:stretch>
              <a:fillRect/>
            </a:stretch>
          </p:blipFill>
          <p:spPr bwMode="auto">
            <a:xfrm>
              <a:off x="6112224" y="3050045"/>
              <a:ext cx="468506" cy="568568"/>
            </a:xfrm>
            <a:prstGeom prst="rect">
              <a:avLst/>
            </a:prstGeom>
            <a:noFill/>
            <a:ln w="9525">
              <a:noFill/>
              <a:miter lim="800000"/>
              <a:headEnd/>
              <a:tailEnd/>
            </a:ln>
          </p:spPr>
        </p:pic>
      </p:grpSp>
      <p:grpSp>
        <p:nvGrpSpPr>
          <p:cNvPr id="59" name="组 58"/>
          <p:cNvGrpSpPr/>
          <p:nvPr/>
        </p:nvGrpSpPr>
        <p:grpSpPr>
          <a:xfrm>
            <a:off x="4732502" y="2780928"/>
            <a:ext cx="716280" cy="3089678"/>
            <a:chOff x="4812550" y="1807536"/>
            <a:chExt cx="716280" cy="3089678"/>
          </a:xfrm>
        </p:grpSpPr>
        <p:sp>
          <p:nvSpPr>
            <p:cNvPr id="31" name="文本框 30"/>
            <p:cNvSpPr txBox="1"/>
            <p:nvPr/>
          </p:nvSpPr>
          <p:spPr>
            <a:xfrm>
              <a:off x="4882535" y="4571858"/>
              <a:ext cx="550087" cy="307777"/>
            </a:xfrm>
            <a:prstGeom prst="rect">
              <a:avLst/>
            </a:prstGeom>
            <a:noFill/>
          </p:spPr>
          <p:txBody>
            <a:bodyPr wrap="none" rtlCol="0">
              <a:spAutoFit/>
            </a:bodyPr>
            <a:lstStyle/>
            <a:p>
              <a:r>
                <a:rPr kumimoji="1" lang="en-US" altLang="zh-CN" sz="1400" dirty="0">
                  <a:latin typeface="Arial" panose="020B0604020202020204" pitchFamily="34" charset="0"/>
                  <a:cs typeface="Arial" panose="020B0604020202020204" pitchFamily="34" charset="0"/>
                </a:rPr>
                <a:t>Web</a:t>
              </a:r>
              <a:endParaRPr kumimoji="1" lang="zh-CN" altLang="en-US" sz="1400" dirty="0">
                <a:latin typeface="Arial" panose="020B0604020202020204" pitchFamily="34" charset="0"/>
                <a:cs typeface="Arial" panose="020B0604020202020204" pitchFamily="34" charset="0"/>
              </a:endParaRPr>
            </a:p>
          </p:txBody>
        </p:sp>
        <p:sp>
          <p:nvSpPr>
            <p:cNvPr id="38" name="圆角矩形 37"/>
            <p:cNvSpPr/>
            <p:nvPr/>
          </p:nvSpPr>
          <p:spPr>
            <a:xfrm>
              <a:off x="4812550" y="1807536"/>
              <a:ext cx="716280" cy="3089678"/>
            </a:xfrm>
            <a:prstGeom prst="roundRect">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Arial" panose="020B0604020202020204" pitchFamily="34" charset="0"/>
                <a:cs typeface="Arial" panose="020B0604020202020204" pitchFamily="34" charset="0"/>
              </a:endParaRPr>
            </a:p>
          </p:txBody>
        </p:sp>
        <p:pic>
          <p:nvPicPr>
            <p:cNvPr id="44" name="Picture 16" descr="ICON_VM_basic_Q408_Comm.png"/>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4940255" y="4076598"/>
              <a:ext cx="468506" cy="568568"/>
            </a:xfrm>
            <a:prstGeom prst="rect">
              <a:avLst/>
            </a:prstGeom>
            <a:noFill/>
            <a:ln w="9525">
              <a:noFill/>
              <a:miter lim="800000"/>
              <a:headEnd/>
              <a:tailEnd/>
            </a:ln>
          </p:spPr>
        </p:pic>
        <p:pic>
          <p:nvPicPr>
            <p:cNvPr id="45" name="Picture 16" descr="ICON_VM_basic_Q408_Comm.png"/>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4940255" y="3770135"/>
              <a:ext cx="468506" cy="568568"/>
            </a:xfrm>
            <a:prstGeom prst="rect">
              <a:avLst/>
            </a:prstGeom>
            <a:noFill/>
            <a:ln w="9525">
              <a:noFill/>
              <a:miter lim="800000"/>
              <a:headEnd/>
              <a:tailEnd/>
            </a:ln>
          </p:spPr>
        </p:pic>
        <p:pic>
          <p:nvPicPr>
            <p:cNvPr id="46" name="Picture 16" descr="ICON_VM_basic_Q408_Comm.png"/>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4940255" y="3463671"/>
              <a:ext cx="468506" cy="568568"/>
            </a:xfrm>
            <a:prstGeom prst="rect">
              <a:avLst/>
            </a:prstGeom>
            <a:noFill/>
            <a:ln w="9525">
              <a:noFill/>
              <a:miter lim="800000"/>
              <a:headEnd/>
              <a:tailEnd/>
            </a:ln>
          </p:spPr>
        </p:pic>
        <p:pic>
          <p:nvPicPr>
            <p:cNvPr id="47" name="Picture 16" descr="ICON_VM_basic_Q408_Comm.png"/>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4940255" y="3157207"/>
              <a:ext cx="468506" cy="568568"/>
            </a:xfrm>
            <a:prstGeom prst="rect">
              <a:avLst/>
            </a:prstGeom>
            <a:noFill/>
            <a:ln w="9525">
              <a:noFill/>
              <a:miter lim="800000"/>
              <a:headEnd/>
              <a:tailEnd/>
            </a:ln>
          </p:spPr>
        </p:pic>
        <p:pic>
          <p:nvPicPr>
            <p:cNvPr id="55" name="Picture 16" descr="ICON_VM_basic_Q408_Comm.png"/>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4940255" y="2850743"/>
              <a:ext cx="468506" cy="568568"/>
            </a:xfrm>
            <a:prstGeom prst="rect">
              <a:avLst/>
            </a:prstGeom>
            <a:noFill/>
            <a:ln w="9525">
              <a:noFill/>
              <a:miter lim="800000"/>
              <a:headEnd/>
              <a:tailEnd/>
            </a:ln>
          </p:spPr>
        </p:pic>
        <p:pic>
          <p:nvPicPr>
            <p:cNvPr id="56" name="Picture 16" descr="ICON_VM_basic_Q408_Comm.png"/>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4940255" y="2544279"/>
              <a:ext cx="468506" cy="568568"/>
            </a:xfrm>
            <a:prstGeom prst="rect">
              <a:avLst/>
            </a:prstGeom>
            <a:noFill/>
            <a:ln w="9525">
              <a:noFill/>
              <a:miter lim="800000"/>
              <a:headEnd/>
              <a:tailEnd/>
            </a:ln>
          </p:spPr>
        </p:pic>
        <p:pic>
          <p:nvPicPr>
            <p:cNvPr id="57" name="Picture 16" descr="ICON_VM_basic_Q408_Comm.png"/>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4945107" y="2241442"/>
              <a:ext cx="468506" cy="568568"/>
            </a:xfrm>
            <a:prstGeom prst="rect">
              <a:avLst/>
            </a:prstGeom>
            <a:noFill/>
            <a:ln w="9525">
              <a:noFill/>
              <a:miter lim="800000"/>
              <a:headEnd/>
              <a:tailEnd/>
            </a:ln>
          </p:spPr>
        </p:pic>
        <p:pic>
          <p:nvPicPr>
            <p:cNvPr id="58" name="Picture 16" descr="ICON_VM_basic_Q408_Comm.png"/>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4960252" y="1883378"/>
              <a:ext cx="468506" cy="568568"/>
            </a:xfrm>
            <a:prstGeom prst="rect">
              <a:avLst/>
            </a:prstGeom>
            <a:noFill/>
            <a:ln w="9525">
              <a:noFill/>
              <a:miter lim="800000"/>
              <a:headEnd/>
              <a:tailEnd/>
            </a:ln>
          </p:spPr>
        </p:pic>
      </p:grpSp>
      <p:grpSp>
        <p:nvGrpSpPr>
          <p:cNvPr id="63" name="组 62"/>
          <p:cNvGrpSpPr/>
          <p:nvPr/>
        </p:nvGrpSpPr>
        <p:grpSpPr>
          <a:xfrm>
            <a:off x="7028586" y="3463521"/>
            <a:ext cx="716280" cy="1801382"/>
            <a:chOff x="7155036" y="2453587"/>
            <a:chExt cx="716280" cy="1801382"/>
          </a:xfrm>
        </p:grpSpPr>
        <p:pic>
          <p:nvPicPr>
            <p:cNvPr id="52" name="Picture 16" descr="ICON_VM_basic_Q408_Comm.png"/>
            <p:cNvPicPr>
              <a:picLocks noChangeAspect="1"/>
            </p:cNvPicPr>
            <p:nvPr/>
          </p:nvPicPr>
          <p:blipFill>
            <a:blip r:embed="rId7" cstate="screen">
              <a:duotone>
                <a:prstClr val="black"/>
                <a:schemeClr val="accent2">
                  <a:tint val="45000"/>
                  <a:satMod val="400000"/>
                </a:schemeClr>
              </a:duotone>
              <a:extLst>
                <a:ext uri="{28A0092B-C50C-407E-A947-70E740481C1C}">
                  <a14:useLocalDpi xmlns:a14="http://schemas.microsoft.com/office/drawing/2010/main"/>
                </a:ext>
              </a:extLst>
            </a:blip>
            <a:srcRect/>
            <a:stretch>
              <a:fillRect/>
            </a:stretch>
          </p:blipFill>
          <p:spPr bwMode="auto">
            <a:xfrm>
              <a:off x="7255100" y="3362046"/>
              <a:ext cx="468506" cy="568568"/>
            </a:xfrm>
            <a:prstGeom prst="rect">
              <a:avLst/>
            </a:prstGeom>
            <a:noFill/>
            <a:ln w="9525">
              <a:noFill/>
              <a:miter lim="800000"/>
              <a:headEnd/>
              <a:tailEnd/>
            </a:ln>
          </p:spPr>
        </p:pic>
        <p:pic>
          <p:nvPicPr>
            <p:cNvPr id="62" name="Picture 16" descr="ICON_VM_basic_Q408_Comm.png"/>
            <p:cNvPicPr>
              <a:picLocks noChangeAspect="1"/>
            </p:cNvPicPr>
            <p:nvPr/>
          </p:nvPicPr>
          <p:blipFill>
            <a:blip r:embed="rId7" cstate="screen">
              <a:duotone>
                <a:prstClr val="black"/>
                <a:schemeClr val="accent2">
                  <a:tint val="45000"/>
                  <a:satMod val="400000"/>
                </a:schemeClr>
              </a:duotone>
              <a:extLst>
                <a:ext uri="{28A0092B-C50C-407E-A947-70E740481C1C}">
                  <a14:useLocalDpi xmlns:a14="http://schemas.microsoft.com/office/drawing/2010/main"/>
                </a:ext>
              </a:extLst>
            </a:blip>
            <a:srcRect/>
            <a:stretch>
              <a:fillRect/>
            </a:stretch>
          </p:blipFill>
          <p:spPr bwMode="auto">
            <a:xfrm>
              <a:off x="7258559" y="3057754"/>
              <a:ext cx="468506" cy="568568"/>
            </a:xfrm>
            <a:prstGeom prst="rect">
              <a:avLst/>
            </a:prstGeom>
            <a:noFill/>
            <a:ln w="9525">
              <a:noFill/>
              <a:miter lim="800000"/>
              <a:headEnd/>
              <a:tailEnd/>
            </a:ln>
          </p:spPr>
        </p:pic>
        <p:grpSp>
          <p:nvGrpSpPr>
            <p:cNvPr id="35" name="组 34"/>
            <p:cNvGrpSpPr/>
            <p:nvPr/>
          </p:nvGrpSpPr>
          <p:grpSpPr>
            <a:xfrm>
              <a:off x="7254167" y="2738541"/>
              <a:ext cx="481330" cy="1516428"/>
              <a:chOff x="3371477" y="2369778"/>
              <a:chExt cx="481330" cy="1516428"/>
            </a:xfrm>
          </p:grpSpPr>
          <p:sp>
            <p:nvSpPr>
              <p:cNvPr id="37" name="文本框 36"/>
              <p:cNvSpPr txBox="1"/>
              <p:nvPr/>
            </p:nvSpPr>
            <p:spPr>
              <a:xfrm>
                <a:off x="3371477" y="3578429"/>
                <a:ext cx="434735" cy="307777"/>
              </a:xfrm>
              <a:prstGeom prst="rect">
                <a:avLst/>
              </a:prstGeom>
              <a:noFill/>
            </p:spPr>
            <p:txBody>
              <a:bodyPr wrap="none" rtlCol="0">
                <a:spAutoFit/>
              </a:bodyPr>
              <a:lstStyle/>
              <a:p>
                <a:pPr algn="ctr"/>
                <a:r>
                  <a:rPr kumimoji="1" lang="en-US" altLang="zh-CN" sz="1400">
                    <a:latin typeface="Arial" panose="020B0604020202020204" pitchFamily="34" charset="0"/>
                    <a:cs typeface="Arial" panose="020B0604020202020204" pitchFamily="34" charset="0"/>
                  </a:rPr>
                  <a:t>DB</a:t>
                </a:r>
                <a:endParaRPr kumimoji="1" lang="zh-CN" altLang="en-US" sz="1400" dirty="0">
                  <a:latin typeface="Arial" panose="020B0604020202020204" pitchFamily="34" charset="0"/>
                  <a:cs typeface="Arial" panose="020B0604020202020204" pitchFamily="34" charset="0"/>
                </a:endParaRPr>
              </a:p>
            </p:txBody>
          </p:sp>
          <p:pic>
            <p:nvPicPr>
              <p:cNvPr id="36" name="Picture 16" descr="ICON_VM_basic_Q408_Comm.png"/>
              <p:cNvPicPr>
                <a:picLocks noChangeAspect="1"/>
              </p:cNvPicPr>
              <p:nvPr/>
            </p:nvPicPr>
            <p:blipFill>
              <a:blip r:embed="rId7" cstate="screen">
                <a:duotone>
                  <a:prstClr val="black"/>
                  <a:schemeClr val="accent2">
                    <a:tint val="45000"/>
                    <a:satMod val="400000"/>
                  </a:schemeClr>
                </a:duotone>
                <a:extLst>
                  <a:ext uri="{28A0092B-C50C-407E-A947-70E740481C1C}">
                    <a14:useLocalDpi xmlns:a14="http://schemas.microsoft.com/office/drawing/2010/main"/>
                  </a:ext>
                </a:extLst>
              </a:blip>
              <a:srcRect/>
              <a:stretch>
                <a:fillRect/>
              </a:stretch>
            </p:blipFill>
            <p:spPr bwMode="auto">
              <a:xfrm>
                <a:off x="3384301" y="2369778"/>
                <a:ext cx="468506" cy="568568"/>
              </a:xfrm>
              <a:prstGeom prst="rect">
                <a:avLst/>
              </a:prstGeom>
              <a:noFill/>
              <a:ln w="9525">
                <a:noFill/>
                <a:miter lim="800000"/>
                <a:headEnd/>
                <a:tailEnd/>
              </a:ln>
            </p:spPr>
          </p:pic>
        </p:grpSp>
        <p:sp>
          <p:nvSpPr>
            <p:cNvPr id="40" name="圆角矩形 39"/>
            <p:cNvSpPr/>
            <p:nvPr/>
          </p:nvSpPr>
          <p:spPr>
            <a:xfrm>
              <a:off x="7155036" y="2453587"/>
              <a:ext cx="716280" cy="1798316"/>
            </a:xfrm>
            <a:prstGeom prst="roundRect">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Arial" panose="020B0604020202020204" pitchFamily="34" charset="0"/>
                <a:cs typeface="Arial" panose="020B0604020202020204" pitchFamily="34" charset="0"/>
              </a:endParaRPr>
            </a:p>
          </p:txBody>
        </p:sp>
      </p:grpSp>
      <p:pic>
        <p:nvPicPr>
          <p:cNvPr id="64" name="Picture 16" descr="ICON_VM_basic_Q408_Comm.png"/>
          <p:cNvPicPr>
            <a:picLocks noChangeAspect="1"/>
          </p:cNvPicPr>
          <p:nvPr/>
        </p:nvPicPr>
        <p:blipFill>
          <a:blip r:embed="rId7" cstate="screen">
            <a:duotone>
              <a:prstClr val="black"/>
              <a:schemeClr val="accent3">
                <a:tint val="45000"/>
                <a:satMod val="400000"/>
              </a:schemeClr>
            </a:duotone>
            <a:extLst>
              <a:ext uri="{28A0092B-C50C-407E-A947-70E740481C1C}">
                <a14:useLocalDpi xmlns:a14="http://schemas.microsoft.com/office/drawing/2010/main"/>
              </a:ext>
            </a:extLst>
          </a:blip>
          <a:srcRect/>
          <a:stretch>
            <a:fillRect/>
          </a:stretch>
        </p:blipFill>
        <p:spPr bwMode="auto">
          <a:xfrm>
            <a:off x="6037946" y="3684299"/>
            <a:ext cx="468506" cy="568568"/>
          </a:xfrm>
          <a:prstGeom prst="rect">
            <a:avLst/>
          </a:prstGeom>
          <a:noFill/>
          <a:ln w="9525">
            <a:noFill/>
            <a:miter lim="800000"/>
            <a:headEnd/>
            <a:tailEnd/>
          </a:ln>
        </p:spPr>
      </p:pic>
      <p:pic>
        <p:nvPicPr>
          <p:cNvPr id="65" name="Picture 16" descr="ICON_VM_basic_Q408_Comm.png"/>
          <p:cNvPicPr>
            <a:picLocks noChangeAspect="1"/>
          </p:cNvPicPr>
          <p:nvPr/>
        </p:nvPicPr>
        <p:blipFill>
          <a:blip r:embed="rId7" cstate="screen">
            <a:duotone>
              <a:prstClr val="black"/>
              <a:schemeClr val="accent3">
                <a:tint val="45000"/>
                <a:satMod val="400000"/>
              </a:schemeClr>
            </a:duotone>
            <a:extLst>
              <a:ext uri="{28A0092B-C50C-407E-A947-70E740481C1C}">
                <a14:useLocalDpi xmlns:a14="http://schemas.microsoft.com/office/drawing/2010/main"/>
              </a:ext>
            </a:extLst>
          </a:blip>
          <a:srcRect/>
          <a:stretch>
            <a:fillRect/>
          </a:stretch>
        </p:blipFill>
        <p:spPr bwMode="auto">
          <a:xfrm>
            <a:off x="6038863" y="3369154"/>
            <a:ext cx="468506" cy="568568"/>
          </a:xfrm>
          <a:prstGeom prst="rect">
            <a:avLst/>
          </a:prstGeom>
          <a:noFill/>
          <a:ln w="9525">
            <a:noFill/>
            <a:miter lim="800000"/>
            <a:headEnd/>
            <a:tailEnd/>
          </a:ln>
        </p:spPr>
      </p:pic>
      <p:grpSp>
        <p:nvGrpSpPr>
          <p:cNvPr id="66" name="组 65"/>
          <p:cNvGrpSpPr/>
          <p:nvPr/>
        </p:nvGrpSpPr>
        <p:grpSpPr>
          <a:xfrm>
            <a:off x="9714247" y="2963929"/>
            <a:ext cx="716280" cy="1567602"/>
            <a:chOff x="5987623" y="2995537"/>
            <a:chExt cx="716280" cy="1567602"/>
          </a:xfrm>
        </p:grpSpPr>
        <p:sp>
          <p:nvSpPr>
            <p:cNvPr id="67" name="文本框 66"/>
            <p:cNvSpPr txBox="1"/>
            <p:nvPr/>
          </p:nvSpPr>
          <p:spPr>
            <a:xfrm>
              <a:off x="6064421" y="4251903"/>
              <a:ext cx="545342" cy="307777"/>
            </a:xfrm>
            <a:prstGeom prst="rect">
              <a:avLst/>
            </a:prstGeom>
            <a:noFill/>
          </p:spPr>
          <p:txBody>
            <a:bodyPr wrap="none" rtlCol="0">
              <a:spAutoFit/>
            </a:bodyPr>
            <a:lstStyle/>
            <a:p>
              <a:pPr algn="ctr"/>
              <a:r>
                <a:rPr kumimoji="1" lang="en-US" altLang="zh-CN" sz="1400">
                  <a:latin typeface="Arial" panose="020B0604020202020204" pitchFamily="34" charset="0"/>
                  <a:cs typeface="Arial" panose="020B0604020202020204" pitchFamily="34" charset="0"/>
                </a:rPr>
                <a:t>APP</a:t>
              </a:r>
              <a:endParaRPr kumimoji="1" lang="zh-CN" altLang="en-US" sz="1400" dirty="0">
                <a:latin typeface="Arial" panose="020B0604020202020204" pitchFamily="34" charset="0"/>
                <a:cs typeface="Arial" panose="020B0604020202020204" pitchFamily="34" charset="0"/>
              </a:endParaRPr>
            </a:p>
          </p:txBody>
        </p:sp>
        <p:sp>
          <p:nvSpPr>
            <p:cNvPr id="68" name="圆角矩形 67"/>
            <p:cNvSpPr/>
            <p:nvPr/>
          </p:nvSpPr>
          <p:spPr>
            <a:xfrm>
              <a:off x="5987623" y="2995537"/>
              <a:ext cx="716280" cy="1567602"/>
            </a:xfrm>
            <a:prstGeom prst="roundRect">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Arial" panose="020B0604020202020204" pitchFamily="34" charset="0"/>
                <a:cs typeface="Arial" panose="020B0604020202020204" pitchFamily="34" charset="0"/>
              </a:endParaRPr>
            </a:p>
          </p:txBody>
        </p:sp>
        <p:pic>
          <p:nvPicPr>
            <p:cNvPr id="69" name="Picture 16" descr="ICON_VM_basic_Q408_Comm.png"/>
            <p:cNvPicPr>
              <a:picLocks noChangeAspect="1"/>
            </p:cNvPicPr>
            <p:nvPr/>
          </p:nvPicPr>
          <p:blipFill>
            <a:blip r:embed="rId7" cstate="screen">
              <a:duotone>
                <a:prstClr val="black"/>
                <a:schemeClr val="accent3">
                  <a:tint val="45000"/>
                  <a:satMod val="400000"/>
                </a:schemeClr>
              </a:duotone>
              <a:extLst>
                <a:ext uri="{28A0092B-C50C-407E-A947-70E740481C1C}">
                  <a14:useLocalDpi xmlns:a14="http://schemas.microsoft.com/office/drawing/2010/main"/>
                </a:ext>
              </a:extLst>
            </a:blip>
            <a:srcRect/>
            <a:stretch>
              <a:fillRect/>
            </a:stretch>
          </p:blipFill>
          <p:spPr bwMode="auto">
            <a:xfrm>
              <a:off x="6112224" y="3720953"/>
              <a:ext cx="468506" cy="568568"/>
            </a:xfrm>
            <a:prstGeom prst="rect">
              <a:avLst/>
            </a:prstGeom>
            <a:noFill/>
            <a:ln w="9525">
              <a:noFill/>
              <a:miter lim="800000"/>
              <a:headEnd/>
              <a:tailEnd/>
            </a:ln>
          </p:spPr>
        </p:pic>
        <p:pic>
          <p:nvPicPr>
            <p:cNvPr id="70" name="Picture 16" descr="ICON_VM_basic_Q408_Comm.png"/>
            <p:cNvPicPr>
              <a:picLocks noChangeAspect="1"/>
            </p:cNvPicPr>
            <p:nvPr/>
          </p:nvPicPr>
          <p:blipFill>
            <a:blip r:embed="rId7" cstate="screen">
              <a:duotone>
                <a:prstClr val="black"/>
                <a:schemeClr val="accent3">
                  <a:tint val="45000"/>
                  <a:satMod val="400000"/>
                </a:schemeClr>
              </a:duotone>
              <a:extLst>
                <a:ext uri="{28A0092B-C50C-407E-A947-70E740481C1C}">
                  <a14:useLocalDpi xmlns:a14="http://schemas.microsoft.com/office/drawing/2010/main"/>
                </a:ext>
              </a:extLst>
            </a:blip>
            <a:srcRect/>
            <a:stretch>
              <a:fillRect/>
            </a:stretch>
          </p:blipFill>
          <p:spPr bwMode="auto">
            <a:xfrm>
              <a:off x="6112224" y="3386289"/>
              <a:ext cx="468506" cy="568568"/>
            </a:xfrm>
            <a:prstGeom prst="rect">
              <a:avLst/>
            </a:prstGeom>
            <a:noFill/>
            <a:ln w="9525">
              <a:noFill/>
              <a:miter lim="800000"/>
              <a:headEnd/>
              <a:tailEnd/>
            </a:ln>
          </p:spPr>
        </p:pic>
        <p:pic>
          <p:nvPicPr>
            <p:cNvPr id="71" name="Picture 16" descr="ICON_VM_basic_Q408_Comm.png"/>
            <p:cNvPicPr>
              <a:picLocks noChangeAspect="1"/>
            </p:cNvPicPr>
            <p:nvPr/>
          </p:nvPicPr>
          <p:blipFill>
            <a:blip r:embed="rId7" cstate="screen">
              <a:duotone>
                <a:prstClr val="black"/>
                <a:schemeClr val="accent3">
                  <a:tint val="45000"/>
                  <a:satMod val="400000"/>
                </a:schemeClr>
              </a:duotone>
              <a:extLst>
                <a:ext uri="{28A0092B-C50C-407E-A947-70E740481C1C}">
                  <a14:useLocalDpi xmlns:a14="http://schemas.microsoft.com/office/drawing/2010/main"/>
                </a:ext>
              </a:extLst>
            </a:blip>
            <a:srcRect/>
            <a:stretch>
              <a:fillRect/>
            </a:stretch>
          </p:blipFill>
          <p:spPr bwMode="auto">
            <a:xfrm>
              <a:off x="6112224" y="3050045"/>
              <a:ext cx="468506" cy="568568"/>
            </a:xfrm>
            <a:prstGeom prst="rect">
              <a:avLst/>
            </a:prstGeom>
            <a:noFill/>
            <a:ln w="9525">
              <a:noFill/>
              <a:miter lim="800000"/>
              <a:headEnd/>
              <a:tailEnd/>
            </a:ln>
          </p:spPr>
        </p:pic>
      </p:grpSp>
      <p:grpSp>
        <p:nvGrpSpPr>
          <p:cNvPr id="91" name="组 90"/>
          <p:cNvGrpSpPr/>
          <p:nvPr/>
        </p:nvGrpSpPr>
        <p:grpSpPr>
          <a:xfrm>
            <a:off x="8524019" y="2671875"/>
            <a:ext cx="716280" cy="2151711"/>
            <a:chOff x="8341436" y="3091218"/>
            <a:chExt cx="716280" cy="2151711"/>
          </a:xfrm>
        </p:grpSpPr>
        <p:sp>
          <p:nvSpPr>
            <p:cNvPr id="73" name="文本框 72"/>
            <p:cNvSpPr txBox="1"/>
            <p:nvPr/>
          </p:nvSpPr>
          <p:spPr>
            <a:xfrm>
              <a:off x="8411421" y="4917574"/>
              <a:ext cx="550087" cy="307777"/>
            </a:xfrm>
            <a:prstGeom prst="rect">
              <a:avLst/>
            </a:prstGeom>
            <a:noFill/>
          </p:spPr>
          <p:txBody>
            <a:bodyPr wrap="none" rtlCol="0">
              <a:spAutoFit/>
            </a:bodyPr>
            <a:lstStyle/>
            <a:p>
              <a:r>
                <a:rPr kumimoji="1" lang="en-US" altLang="zh-CN" sz="1400" dirty="0">
                  <a:latin typeface="Arial" panose="020B0604020202020204" pitchFamily="34" charset="0"/>
                  <a:cs typeface="Arial" panose="020B0604020202020204" pitchFamily="34" charset="0"/>
                </a:rPr>
                <a:t>Web</a:t>
              </a:r>
              <a:endParaRPr kumimoji="1" lang="zh-CN" altLang="en-US" sz="1400" dirty="0">
                <a:latin typeface="Arial" panose="020B0604020202020204" pitchFamily="34" charset="0"/>
                <a:cs typeface="Arial" panose="020B0604020202020204" pitchFamily="34" charset="0"/>
              </a:endParaRPr>
            </a:p>
          </p:txBody>
        </p:sp>
        <p:sp>
          <p:nvSpPr>
            <p:cNvPr id="74" name="圆角矩形 73"/>
            <p:cNvSpPr/>
            <p:nvPr/>
          </p:nvSpPr>
          <p:spPr>
            <a:xfrm>
              <a:off x="8341436" y="3091218"/>
              <a:ext cx="716280" cy="2151711"/>
            </a:xfrm>
            <a:prstGeom prst="roundRect">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Arial" panose="020B0604020202020204" pitchFamily="34" charset="0"/>
                <a:cs typeface="Arial" panose="020B0604020202020204" pitchFamily="34" charset="0"/>
              </a:endParaRPr>
            </a:p>
          </p:txBody>
        </p:sp>
        <p:pic>
          <p:nvPicPr>
            <p:cNvPr id="75" name="Picture 16" descr="ICON_VM_basic_Q408_Comm.png"/>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8469141" y="4422314"/>
              <a:ext cx="468506" cy="568568"/>
            </a:xfrm>
            <a:prstGeom prst="rect">
              <a:avLst/>
            </a:prstGeom>
            <a:noFill/>
            <a:ln w="9525">
              <a:noFill/>
              <a:miter lim="800000"/>
              <a:headEnd/>
              <a:tailEnd/>
            </a:ln>
          </p:spPr>
        </p:pic>
        <p:pic>
          <p:nvPicPr>
            <p:cNvPr id="76" name="Picture 16" descr="ICON_VM_basic_Q408_Comm.png"/>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8469141" y="4115851"/>
              <a:ext cx="468506" cy="568568"/>
            </a:xfrm>
            <a:prstGeom prst="rect">
              <a:avLst/>
            </a:prstGeom>
            <a:noFill/>
            <a:ln w="9525">
              <a:noFill/>
              <a:miter lim="800000"/>
              <a:headEnd/>
              <a:tailEnd/>
            </a:ln>
          </p:spPr>
        </p:pic>
        <p:pic>
          <p:nvPicPr>
            <p:cNvPr id="77" name="Picture 16" descr="ICON_VM_basic_Q408_Comm.png"/>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8469141" y="3809387"/>
              <a:ext cx="468506" cy="568568"/>
            </a:xfrm>
            <a:prstGeom prst="rect">
              <a:avLst/>
            </a:prstGeom>
            <a:noFill/>
            <a:ln w="9525">
              <a:noFill/>
              <a:miter lim="800000"/>
              <a:headEnd/>
              <a:tailEnd/>
            </a:ln>
          </p:spPr>
        </p:pic>
        <p:pic>
          <p:nvPicPr>
            <p:cNvPr id="78" name="Picture 16" descr="ICON_VM_basic_Q408_Comm.png"/>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8469141" y="3502923"/>
              <a:ext cx="468506" cy="568568"/>
            </a:xfrm>
            <a:prstGeom prst="rect">
              <a:avLst/>
            </a:prstGeom>
            <a:noFill/>
            <a:ln w="9525">
              <a:noFill/>
              <a:miter lim="800000"/>
              <a:headEnd/>
              <a:tailEnd/>
            </a:ln>
          </p:spPr>
        </p:pic>
        <p:pic>
          <p:nvPicPr>
            <p:cNvPr id="79" name="Picture 16" descr="ICON_VM_basic_Q408_Comm.png"/>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8469141" y="3196459"/>
              <a:ext cx="468506" cy="568568"/>
            </a:xfrm>
            <a:prstGeom prst="rect">
              <a:avLst/>
            </a:prstGeom>
            <a:noFill/>
            <a:ln w="9525">
              <a:noFill/>
              <a:miter lim="800000"/>
              <a:headEnd/>
              <a:tailEnd/>
            </a:ln>
          </p:spPr>
        </p:pic>
      </p:grpSp>
      <p:grpSp>
        <p:nvGrpSpPr>
          <p:cNvPr id="92" name="组 91"/>
          <p:cNvGrpSpPr/>
          <p:nvPr/>
        </p:nvGrpSpPr>
        <p:grpSpPr>
          <a:xfrm>
            <a:off x="10820103" y="3097571"/>
            <a:ext cx="716280" cy="1300318"/>
            <a:chOff x="10637520" y="3196459"/>
            <a:chExt cx="716280" cy="1300318"/>
          </a:xfrm>
        </p:grpSpPr>
        <p:sp>
          <p:nvSpPr>
            <p:cNvPr id="89" name="文本框 88"/>
            <p:cNvSpPr txBox="1"/>
            <p:nvPr/>
          </p:nvSpPr>
          <p:spPr>
            <a:xfrm>
              <a:off x="10736651" y="4189000"/>
              <a:ext cx="434735" cy="307777"/>
            </a:xfrm>
            <a:prstGeom prst="rect">
              <a:avLst/>
            </a:prstGeom>
            <a:noFill/>
          </p:spPr>
          <p:txBody>
            <a:bodyPr wrap="none" rtlCol="0">
              <a:spAutoFit/>
            </a:bodyPr>
            <a:lstStyle/>
            <a:p>
              <a:pPr algn="ctr"/>
              <a:r>
                <a:rPr kumimoji="1" lang="en-US" altLang="zh-CN" sz="1400">
                  <a:latin typeface="Arial" panose="020B0604020202020204" pitchFamily="34" charset="0"/>
                  <a:cs typeface="Arial" panose="020B0604020202020204" pitchFamily="34" charset="0"/>
                </a:rPr>
                <a:t>DB</a:t>
              </a:r>
              <a:endParaRPr kumimoji="1" lang="zh-CN" altLang="en-US" sz="1400" dirty="0">
                <a:latin typeface="Arial" panose="020B0604020202020204" pitchFamily="34" charset="0"/>
                <a:cs typeface="Arial" panose="020B0604020202020204" pitchFamily="34" charset="0"/>
              </a:endParaRPr>
            </a:p>
          </p:txBody>
        </p:sp>
        <p:sp>
          <p:nvSpPr>
            <p:cNvPr id="85" name="圆角矩形 84"/>
            <p:cNvSpPr/>
            <p:nvPr/>
          </p:nvSpPr>
          <p:spPr>
            <a:xfrm>
              <a:off x="10637520" y="3196459"/>
              <a:ext cx="716280" cy="1297252"/>
            </a:xfrm>
            <a:prstGeom prst="roundRect">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Arial" panose="020B0604020202020204" pitchFamily="34" charset="0"/>
                <a:cs typeface="Arial" panose="020B0604020202020204" pitchFamily="34" charset="0"/>
              </a:endParaRPr>
            </a:p>
          </p:txBody>
        </p:sp>
        <p:pic>
          <p:nvPicPr>
            <p:cNvPr id="86" name="Picture 16" descr="ICON_VM_basic_Q408_Comm.png"/>
            <p:cNvPicPr>
              <a:picLocks noChangeAspect="1"/>
            </p:cNvPicPr>
            <p:nvPr/>
          </p:nvPicPr>
          <p:blipFill>
            <a:blip r:embed="rId7" cstate="screen">
              <a:duotone>
                <a:prstClr val="black"/>
                <a:schemeClr val="accent2">
                  <a:tint val="45000"/>
                  <a:satMod val="400000"/>
                </a:schemeClr>
              </a:duotone>
              <a:extLst>
                <a:ext uri="{28A0092B-C50C-407E-A947-70E740481C1C}">
                  <a14:useLocalDpi xmlns:a14="http://schemas.microsoft.com/office/drawing/2010/main"/>
                </a:ext>
              </a:extLst>
            </a:blip>
            <a:srcRect/>
            <a:stretch>
              <a:fillRect/>
            </a:stretch>
          </p:blipFill>
          <p:spPr bwMode="auto">
            <a:xfrm>
              <a:off x="10737584" y="3603854"/>
              <a:ext cx="468506" cy="568568"/>
            </a:xfrm>
            <a:prstGeom prst="rect">
              <a:avLst/>
            </a:prstGeom>
            <a:noFill/>
            <a:ln w="9525">
              <a:noFill/>
              <a:miter lim="800000"/>
              <a:headEnd/>
              <a:tailEnd/>
            </a:ln>
          </p:spPr>
        </p:pic>
        <p:pic>
          <p:nvPicPr>
            <p:cNvPr id="87" name="Picture 16" descr="ICON_VM_basic_Q408_Comm.png"/>
            <p:cNvPicPr>
              <a:picLocks noChangeAspect="1"/>
            </p:cNvPicPr>
            <p:nvPr/>
          </p:nvPicPr>
          <p:blipFill>
            <a:blip r:embed="rId7" cstate="screen">
              <a:duotone>
                <a:prstClr val="black"/>
                <a:schemeClr val="accent2">
                  <a:tint val="45000"/>
                  <a:satMod val="400000"/>
                </a:schemeClr>
              </a:duotone>
              <a:extLst>
                <a:ext uri="{28A0092B-C50C-407E-A947-70E740481C1C}">
                  <a14:useLocalDpi xmlns:a14="http://schemas.microsoft.com/office/drawing/2010/main"/>
                </a:ext>
              </a:extLst>
            </a:blip>
            <a:srcRect/>
            <a:stretch>
              <a:fillRect/>
            </a:stretch>
          </p:blipFill>
          <p:spPr bwMode="auto">
            <a:xfrm>
              <a:off x="10741043" y="3299562"/>
              <a:ext cx="468506" cy="568568"/>
            </a:xfrm>
            <a:prstGeom prst="rect">
              <a:avLst/>
            </a:prstGeom>
            <a:noFill/>
            <a:ln w="9525">
              <a:noFill/>
              <a:miter lim="800000"/>
              <a:headEnd/>
              <a:tailEnd/>
            </a:ln>
          </p:spPr>
        </p:pic>
      </p:grpSp>
      <p:sp>
        <p:nvSpPr>
          <p:cNvPr id="96" name="圆角矩形 95"/>
          <p:cNvSpPr/>
          <p:nvPr/>
        </p:nvSpPr>
        <p:spPr>
          <a:xfrm>
            <a:off x="539056" y="1207738"/>
            <a:ext cx="3446998" cy="1462303"/>
          </a:xfrm>
          <a:prstGeom prst="roundRect">
            <a:avLst>
              <a:gd name="adj" fmla="val 8288"/>
            </a:avLst>
          </a:prstGeom>
        </p:spPr>
        <p:style>
          <a:lnRef idx="2">
            <a:schemeClr val="accent1"/>
          </a:lnRef>
          <a:fillRef idx="1">
            <a:schemeClr val="lt1"/>
          </a:fillRef>
          <a:effectRef idx="0">
            <a:schemeClr val="accent1"/>
          </a:effectRef>
          <a:fontRef idx="minor">
            <a:schemeClr val="dk1"/>
          </a:fontRef>
        </p:style>
        <p:txBody>
          <a:bodyPr rtlCol="0" anchor="ctr"/>
          <a:lstStyle/>
          <a:p>
            <a:pPr marL="285750" indent="-285750">
              <a:buFont typeface="Arial" charset="0"/>
              <a:buChar char="•"/>
            </a:pPr>
            <a:r>
              <a:rPr kumimoji="1" lang="en-US" altLang="zh-CN" sz="1400" dirty="0">
                <a:latin typeface="Arial" panose="020B0604020202020204" pitchFamily="34" charset="0"/>
                <a:ea typeface="微软雅黑" panose="020B0503020204020204" pitchFamily="34" charset="-122"/>
                <a:cs typeface="Arial" panose="020B0604020202020204" pitchFamily="34" charset="0"/>
              </a:rPr>
              <a:t>Separate security domains for each type of VMs</a:t>
            </a:r>
          </a:p>
          <a:p>
            <a:pPr marL="285750" indent="-285750">
              <a:buFont typeface="Arial" charset="0"/>
              <a:buChar char="•"/>
            </a:pPr>
            <a:r>
              <a:rPr kumimoji="1" lang="en-US" altLang="zh-CN" sz="1400" dirty="0">
                <a:latin typeface="Arial" panose="020B0604020202020204" pitchFamily="34" charset="0"/>
                <a:ea typeface="微软雅黑" panose="020B0503020204020204" pitchFamily="34" charset="-122"/>
                <a:cs typeface="Arial" panose="020B0604020202020204" pitchFamily="34" charset="0"/>
              </a:rPr>
              <a:t>Deploy appropriate security policies for each type VM security domain</a:t>
            </a:r>
            <a:endParaRPr kumimoji="1" lang="zh-CN" altLang="en-US" sz="1400" dirty="0">
              <a:latin typeface="Arial" panose="020B0604020202020204" pitchFamily="34" charset="0"/>
              <a:ea typeface="微软雅黑" panose="020B0503020204020204" pitchFamily="34" charset="-122"/>
              <a:cs typeface="Arial" panose="020B0604020202020204" pitchFamily="34" charset="0"/>
            </a:endParaRPr>
          </a:p>
        </p:txBody>
      </p:sp>
      <p:sp>
        <p:nvSpPr>
          <p:cNvPr id="97" name="圆角矩形 96"/>
          <p:cNvSpPr/>
          <p:nvPr/>
        </p:nvSpPr>
        <p:spPr>
          <a:xfrm>
            <a:off x="4252165" y="1207738"/>
            <a:ext cx="3742380" cy="1462303"/>
          </a:xfrm>
          <a:prstGeom prst="roundRect">
            <a:avLst>
              <a:gd name="adj" fmla="val 8288"/>
            </a:avLst>
          </a:prstGeom>
        </p:spPr>
        <p:style>
          <a:lnRef idx="2">
            <a:schemeClr val="accent1"/>
          </a:lnRef>
          <a:fillRef idx="1">
            <a:schemeClr val="lt1"/>
          </a:fillRef>
          <a:effectRef idx="0">
            <a:schemeClr val="accent1"/>
          </a:effectRef>
          <a:fontRef idx="minor">
            <a:schemeClr val="dk1"/>
          </a:fontRef>
        </p:style>
        <p:txBody>
          <a:bodyPr rtlCol="0" anchor="ctr"/>
          <a:lstStyle/>
          <a:p>
            <a:pPr marL="285750" indent="-285750">
              <a:buFont typeface="Arial" charset="0"/>
              <a:buChar char="•"/>
            </a:pPr>
            <a:r>
              <a:rPr kumimoji="1" lang="en-US" altLang="zh-CN" sz="1400" dirty="0">
                <a:latin typeface="Arial" panose="020B0604020202020204" pitchFamily="34" charset="0"/>
                <a:ea typeface="微软雅黑" panose="020B0503020204020204" pitchFamily="34" charset="-122"/>
                <a:cs typeface="Arial" panose="020B0604020202020204" pitchFamily="34" charset="0"/>
              </a:rPr>
              <a:t>The same type of newly-added virtual machine is automatically put into the corresponding security domain</a:t>
            </a:r>
          </a:p>
          <a:p>
            <a:pPr marL="285750" indent="-285750">
              <a:buFont typeface="Arial" charset="0"/>
              <a:buChar char="•"/>
            </a:pPr>
            <a:r>
              <a:rPr kumimoji="1" lang="en-US" altLang="zh-CN" sz="1400" dirty="0">
                <a:latin typeface="Arial" panose="020B0604020202020204" pitchFamily="34" charset="0"/>
                <a:ea typeface="微软雅黑" panose="020B0503020204020204" pitchFamily="34" charset="-122"/>
                <a:cs typeface="Arial" panose="020B0604020202020204" pitchFamily="34" charset="0"/>
              </a:rPr>
              <a:t>Deploy similar security policies for the same type of newly-added virtual machines</a:t>
            </a:r>
            <a:endParaRPr kumimoji="1" lang="zh-CN" altLang="en-US" sz="1400" dirty="0">
              <a:latin typeface="Arial" panose="020B0604020202020204" pitchFamily="34" charset="0"/>
              <a:ea typeface="微软雅黑" panose="020B0503020204020204" pitchFamily="34" charset="-122"/>
              <a:cs typeface="Arial" panose="020B0604020202020204" pitchFamily="34" charset="0"/>
            </a:endParaRPr>
          </a:p>
        </p:txBody>
      </p:sp>
      <p:sp>
        <p:nvSpPr>
          <p:cNvPr id="98" name="圆角矩形 97"/>
          <p:cNvSpPr/>
          <p:nvPr/>
        </p:nvSpPr>
        <p:spPr>
          <a:xfrm>
            <a:off x="8274343" y="1207738"/>
            <a:ext cx="3451884" cy="916874"/>
          </a:xfrm>
          <a:prstGeom prst="roundRect">
            <a:avLst>
              <a:gd name="adj" fmla="val 8288"/>
            </a:avLst>
          </a:prstGeom>
        </p:spPr>
        <p:style>
          <a:lnRef idx="2">
            <a:schemeClr val="accent1"/>
          </a:lnRef>
          <a:fillRef idx="1">
            <a:schemeClr val="lt1"/>
          </a:fillRef>
          <a:effectRef idx="0">
            <a:schemeClr val="accent1"/>
          </a:effectRef>
          <a:fontRef idx="minor">
            <a:schemeClr val="dk1"/>
          </a:fontRef>
        </p:style>
        <p:txBody>
          <a:bodyPr rtlCol="0" anchor="ctr"/>
          <a:lstStyle/>
          <a:p>
            <a:pPr marL="285750" indent="-285750">
              <a:buFont typeface="Arial" charset="0"/>
              <a:buChar char="•"/>
            </a:pPr>
            <a:r>
              <a:rPr kumimoji="1" lang="en-US" altLang="zh-CN" sz="1400" dirty="0">
                <a:latin typeface="Arial" panose="020B0604020202020204" pitchFamily="34" charset="0"/>
                <a:ea typeface="微软雅黑" panose="020B0503020204020204" pitchFamily="34" charset="-122"/>
                <a:cs typeface="Arial" panose="020B0604020202020204" pitchFamily="34" charset="0"/>
              </a:rPr>
              <a:t>Reduced virtual machine, automatic adjustment of security domain</a:t>
            </a:r>
          </a:p>
        </p:txBody>
      </p:sp>
      <p:sp>
        <p:nvSpPr>
          <p:cNvPr id="12" name="灯片编号占位符 11"/>
          <p:cNvSpPr>
            <a:spLocks noGrp="1"/>
          </p:cNvSpPr>
          <p:nvPr>
            <p:ph type="sldNum" sz="quarter" idx="4"/>
          </p:nvPr>
        </p:nvSpPr>
        <p:spPr/>
        <p:txBody>
          <a:bodyPr/>
          <a:lstStyle/>
          <a:p>
            <a:fld id="{E98FCA07-3125-49EB-99F1-64DCEC752C04}" type="slidenum">
              <a:rPr lang="en-US" smtClean="0"/>
              <a:pPr/>
              <a:t>44</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75767361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 xmlns:a16="http://schemas.microsoft.com/office/drawing/2014/main" id="{8EAC771C-BF7F-ED43-94EA-668880C1C16D}"/>
              </a:ext>
            </a:extLst>
          </p:cNvPr>
          <p:cNvSpPr>
            <a:spLocks noGrp="1"/>
          </p:cNvSpPr>
          <p:nvPr>
            <p:ph type="title"/>
          </p:nvPr>
        </p:nvSpPr>
        <p:spPr>
          <a:xfrm>
            <a:off x="587375" y="656208"/>
            <a:ext cx="9496987" cy="972592"/>
          </a:xfrm>
        </p:spPr>
        <p:txBody>
          <a:bodyPr>
            <a:normAutofit/>
          </a:bodyPr>
          <a:lstStyle/>
          <a:p>
            <a:r>
              <a:rPr lang="en-US" altLang="zh-CN" dirty="0">
                <a:ea typeface="微软雅黑" pitchFamily="34" charset="-122"/>
              </a:rPr>
              <a:t>Policy </a:t>
            </a:r>
            <a:r>
              <a:rPr lang="en-US" altLang="zh-CN" dirty="0" smtClean="0">
                <a:ea typeface="微软雅黑" pitchFamily="34" charset="-122"/>
              </a:rPr>
              <a:t>Assistant</a:t>
            </a:r>
            <a:endParaRPr lang="en-US" dirty="0"/>
          </a:p>
        </p:txBody>
      </p:sp>
      <p:sp>
        <p:nvSpPr>
          <p:cNvPr id="37" name="TextBox 10">
            <a:extLst>
              <a:ext uri="{FF2B5EF4-FFF2-40B4-BE49-F238E27FC236}">
                <a16:creationId xmlns="" xmlns:a16="http://schemas.microsoft.com/office/drawing/2014/main" id="{ACAC50B0-B6C3-B744-804D-50E41E58EA90}"/>
              </a:ext>
            </a:extLst>
          </p:cNvPr>
          <p:cNvSpPr txBox="1">
            <a:spLocks noChangeArrowheads="1"/>
          </p:cNvSpPr>
          <p:nvPr/>
        </p:nvSpPr>
        <p:spPr bwMode="auto">
          <a:xfrm>
            <a:off x="263352" y="1317834"/>
            <a:ext cx="1695513" cy="438582"/>
          </a:xfrm>
          <a:prstGeom prst="rect">
            <a:avLst/>
          </a:prstGeom>
          <a:solidFill>
            <a:srgbClr val="FFC000"/>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nSpc>
                <a:spcPct val="150000"/>
              </a:lnSpc>
            </a:pPr>
            <a:r>
              <a:rPr lang="en-US" altLang="zh-CN" sz="1500" b="1" dirty="0" smtClean="0">
                <a:latin typeface="Arial" panose="020B0604020202020204" pitchFamily="34" charset="0"/>
                <a:ea typeface="微软雅黑" panose="020B0503020204020204" pitchFamily="34" charset="-122"/>
                <a:cs typeface="Arial" panose="020B0604020202020204" pitchFamily="34" charset="0"/>
              </a:rPr>
              <a:t>Policy Assistant</a:t>
            </a:r>
            <a:endParaRPr lang="zh-CN" altLang="en-US" sz="1500" b="1" dirty="0">
              <a:latin typeface="Arial" panose="020B0604020202020204" pitchFamily="34" charset="0"/>
              <a:ea typeface="微软雅黑" panose="020B0503020204020204" pitchFamily="34" charset="-122"/>
              <a:cs typeface="Arial" panose="020B0604020202020204" pitchFamily="34" charset="0"/>
            </a:endParaRPr>
          </a:p>
        </p:txBody>
      </p:sp>
      <p:sp>
        <p:nvSpPr>
          <p:cNvPr id="39" name="TextBox 10">
            <a:extLst>
              <a:ext uri="{FF2B5EF4-FFF2-40B4-BE49-F238E27FC236}">
                <a16:creationId xmlns="" xmlns:a16="http://schemas.microsoft.com/office/drawing/2014/main" id="{ACAC50B0-B6C3-B744-804D-50E41E58EA90}"/>
              </a:ext>
            </a:extLst>
          </p:cNvPr>
          <p:cNvSpPr txBox="1">
            <a:spLocks noChangeArrowheads="1"/>
          </p:cNvSpPr>
          <p:nvPr/>
        </p:nvSpPr>
        <p:spPr bwMode="auto">
          <a:xfrm>
            <a:off x="9902007" y="1105134"/>
            <a:ext cx="1872208" cy="738664"/>
          </a:xfrm>
          <a:prstGeom prst="rect">
            <a:avLst/>
          </a:prstGeom>
          <a:solidFill>
            <a:srgbClr val="FFC000"/>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nSpc>
                <a:spcPct val="150000"/>
              </a:lnSpc>
            </a:pPr>
            <a:r>
              <a:rPr lang="en-US" altLang="zh-CN" sz="1400" b="1" dirty="0" smtClean="0">
                <a:latin typeface="Arial" panose="020B0604020202020204" pitchFamily="34" charset="0"/>
                <a:ea typeface="微软雅黑" panose="020B0503020204020204" pitchFamily="34" charset="-122"/>
                <a:cs typeface="Arial" panose="020B0604020202020204" pitchFamily="34" charset="0"/>
              </a:rPr>
              <a:t>Micro-segmentation Policy</a:t>
            </a:r>
            <a:endParaRPr lang="zh-CN" altLang="en-US" sz="1400" b="1" dirty="0">
              <a:latin typeface="Arial" panose="020B0604020202020204" pitchFamily="34" charset="0"/>
              <a:ea typeface="微软雅黑" panose="020B0503020204020204" pitchFamily="34" charset="-122"/>
              <a:cs typeface="Arial" panose="020B0604020202020204" pitchFamily="34" charset="0"/>
            </a:endParaRPr>
          </a:p>
        </p:txBody>
      </p:sp>
      <p:sp>
        <p:nvSpPr>
          <p:cNvPr id="42" name="圆角矩形 10"/>
          <p:cNvSpPr/>
          <p:nvPr/>
        </p:nvSpPr>
        <p:spPr>
          <a:xfrm>
            <a:off x="1703512" y="3717032"/>
            <a:ext cx="2196244" cy="395773"/>
          </a:xfrm>
          <a:prstGeom prst="roundRect">
            <a:avLst/>
          </a:prstGeom>
          <a:solidFill>
            <a:srgbClr val="00307D"/>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altLang="zh-CN" sz="1100" b="1" dirty="0" smtClean="0">
                <a:solidFill>
                  <a:schemeClr val="bg1"/>
                </a:solidFill>
                <a:latin typeface="Arial" panose="020B0604020202020204" pitchFamily="34" charset="0"/>
                <a:ea typeface="微软雅黑"/>
                <a:cs typeface="Arial" panose="020B0604020202020204" pitchFamily="34" charset="0"/>
              </a:rPr>
              <a:t>Step1: Display Traffic </a:t>
            </a:r>
          </a:p>
          <a:p>
            <a:pPr algn="ctr"/>
            <a:r>
              <a:rPr lang="en-US" altLang="zh-CN" sz="1100" b="1" dirty="0" smtClean="0">
                <a:solidFill>
                  <a:schemeClr val="bg1"/>
                </a:solidFill>
                <a:latin typeface="Arial" panose="020B0604020202020204" pitchFamily="34" charset="0"/>
                <a:ea typeface="微软雅黑"/>
                <a:cs typeface="Arial" panose="020B0604020202020204" pitchFamily="34" charset="0"/>
              </a:rPr>
              <a:t>(view session log)</a:t>
            </a:r>
            <a:endParaRPr lang="zh-CN" altLang="en-US" sz="1100" b="1" dirty="0">
              <a:solidFill>
                <a:schemeClr val="bg1"/>
              </a:solidFill>
              <a:latin typeface="Arial" panose="020B0604020202020204" pitchFamily="34" charset="0"/>
              <a:ea typeface="微软雅黑"/>
              <a:cs typeface="Arial" panose="020B0604020202020204" pitchFamily="34" charset="0"/>
            </a:endParaRPr>
          </a:p>
        </p:txBody>
      </p:sp>
      <p:pic>
        <p:nvPicPr>
          <p:cNvPr id="45" name="图片 44"/>
          <p:cNvPicPr>
            <a:picLocks noChangeAspect="1"/>
          </p:cNvPicPr>
          <p:nvPr/>
        </p:nvPicPr>
        <p:blipFill>
          <a:blip r:embed="rId3"/>
          <a:stretch>
            <a:fillRect/>
          </a:stretch>
        </p:blipFill>
        <p:spPr>
          <a:xfrm>
            <a:off x="551384" y="2027555"/>
            <a:ext cx="4312498" cy="1653743"/>
          </a:xfrm>
          <a:prstGeom prst="rect">
            <a:avLst/>
          </a:prstGeom>
          <a:ln>
            <a:solidFill>
              <a:schemeClr val="bg1">
                <a:lumMod val="85000"/>
              </a:schemeClr>
            </a:solidFill>
          </a:ln>
        </p:spPr>
      </p:pic>
      <p:sp>
        <p:nvSpPr>
          <p:cNvPr id="46" name="圆角矩形 10"/>
          <p:cNvSpPr/>
          <p:nvPr/>
        </p:nvSpPr>
        <p:spPr>
          <a:xfrm>
            <a:off x="5212392" y="3717032"/>
            <a:ext cx="2617297" cy="383700"/>
          </a:xfrm>
          <a:prstGeom prst="roundRect">
            <a:avLst/>
          </a:prstGeom>
          <a:solidFill>
            <a:srgbClr val="00307D"/>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altLang="zh-CN" sz="1100" b="1" dirty="0" smtClean="0">
                <a:solidFill>
                  <a:schemeClr val="bg1"/>
                </a:solidFill>
                <a:latin typeface="Arial" panose="020B0604020202020204" pitchFamily="34" charset="0"/>
                <a:ea typeface="微软雅黑"/>
                <a:cs typeface="Arial" panose="020B0604020202020204" pitchFamily="34" charset="0"/>
              </a:rPr>
              <a:t>Step2: Replace (replacement based on </a:t>
            </a:r>
            <a:r>
              <a:rPr lang="en-US" altLang="zh-CN" sz="1100" b="1" dirty="0">
                <a:solidFill>
                  <a:schemeClr val="bg1"/>
                </a:solidFill>
                <a:latin typeface="Arial" panose="020B0604020202020204" pitchFamily="34" charset="0"/>
                <a:ea typeface="微软雅黑"/>
                <a:cs typeface="Arial" panose="020B0604020202020204" pitchFamily="34" charset="0"/>
              </a:rPr>
              <a:t>S</a:t>
            </a:r>
            <a:r>
              <a:rPr lang="en-US" altLang="zh-CN" sz="1100" b="1" dirty="0" smtClean="0">
                <a:solidFill>
                  <a:schemeClr val="bg1"/>
                </a:solidFill>
                <a:latin typeface="Arial" panose="020B0604020202020204" pitchFamily="34" charset="0"/>
                <a:ea typeface="微软雅黑"/>
                <a:cs typeface="Arial" panose="020B0604020202020204" pitchFamily="34" charset="0"/>
              </a:rPr>
              <a:t>ource VM/ </a:t>
            </a:r>
            <a:r>
              <a:rPr lang="en-US" altLang="zh-CN" sz="1100" b="1" dirty="0" err="1">
                <a:solidFill>
                  <a:schemeClr val="bg1"/>
                </a:solidFill>
                <a:latin typeface="Arial" panose="020B0604020202020204" pitchFamily="34" charset="0"/>
                <a:ea typeface="微软雅黑"/>
                <a:cs typeface="Arial" panose="020B0604020202020204" pitchFamily="34" charset="0"/>
              </a:rPr>
              <a:t>D</a:t>
            </a:r>
            <a:r>
              <a:rPr lang="en-US" altLang="zh-CN" sz="1100" b="1" dirty="0" err="1" smtClean="0">
                <a:solidFill>
                  <a:schemeClr val="bg1"/>
                </a:solidFill>
                <a:latin typeface="Arial" panose="020B0604020202020204" pitchFamily="34" charset="0"/>
                <a:ea typeface="微软雅黑"/>
                <a:cs typeface="Arial" panose="020B0604020202020204" pitchFamily="34" charset="0"/>
              </a:rPr>
              <a:t>est</a:t>
            </a:r>
            <a:r>
              <a:rPr lang="en-US" altLang="zh-CN" sz="1100" b="1" dirty="0" smtClean="0">
                <a:solidFill>
                  <a:schemeClr val="bg1"/>
                </a:solidFill>
                <a:latin typeface="Arial" panose="020B0604020202020204" pitchFamily="34" charset="0"/>
                <a:ea typeface="微软雅黑"/>
                <a:cs typeface="Arial" panose="020B0604020202020204" pitchFamily="34" charset="0"/>
              </a:rPr>
              <a:t> IP/ Service)</a:t>
            </a:r>
            <a:endParaRPr lang="zh-CN" altLang="en-US" sz="1100" b="1" dirty="0">
              <a:solidFill>
                <a:schemeClr val="bg1"/>
              </a:solidFill>
              <a:latin typeface="Arial" panose="020B0604020202020204" pitchFamily="34" charset="0"/>
              <a:ea typeface="微软雅黑"/>
              <a:cs typeface="Arial" panose="020B0604020202020204" pitchFamily="34" charset="0"/>
            </a:endParaRPr>
          </a:p>
        </p:txBody>
      </p:sp>
      <p:pic>
        <p:nvPicPr>
          <p:cNvPr id="47" name="图片 46"/>
          <p:cNvPicPr>
            <a:picLocks noChangeAspect="1"/>
          </p:cNvPicPr>
          <p:nvPr/>
        </p:nvPicPr>
        <p:blipFill>
          <a:blip r:embed="rId4"/>
          <a:stretch>
            <a:fillRect/>
          </a:stretch>
        </p:blipFill>
        <p:spPr>
          <a:xfrm>
            <a:off x="5001867" y="2027555"/>
            <a:ext cx="3038349" cy="1653743"/>
          </a:xfrm>
          <a:prstGeom prst="rect">
            <a:avLst/>
          </a:prstGeom>
          <a:ln>
            <a:solidFill>
              <a:schemeClr val="bg1">
                <a:lumMod val="85000"/>
              </a:schemeClr>
            </a:solidFill>
          </a:ln>
        </p:spPr>
      </p:pic>
      <p:pic>
        <p:nvPicPr>
          <p:cNvPr id="48" name="图片 47"/>
          <p:cNvPicPr>
            <a:picLocks noChangeAspect="1"/>
          </p:cNvPicPr>
          <p:nvPr/>
        </p:nvPicPr>
        <p:blipFill>
          <a:blip r:embed="rId5"/>
          <a:stretch>
            <a:fillRect/>
          </a:stretch>
        </p:blipFill>
        <p:spPr>
          <a:xfrm>
            <a:off x="8178201" y="2017361"/>
            <a:ext cx="3380917" cy="1663937"/>
          </a:xfrm>
          <a:prstGeom prst="rect">
            <a:avLst/>
          </a:prstGeom>
          <a:ln>
            <a:solidFill>
              <a:schemeClr val="bg1">
                <a:lumMod val="85000"/>
              </a:schemeClr>
            </a:solidFill>
          </a:ln>
        </p:spPr>
      </p:pic>
      <p:sp>
        <p:nvSpPr>
          <p:cNvPr id="49" name="圆角矩形 10"/>
          <p:cNvSpPr/>
          <p:nvPr/>
        </p:nvSpPr>
        <p:spPr>
          <a:xfrm>
            <a:off x="8472264" y="3717032"/>
            <a:ext cx="2792574" cy="383700"/>
          </a:xfrm>
          <a:prstGeom prst="roundRect">
            <a:avLst/>
          </a:prstGeom>
          <a:solidFill>
            <a:srgbClr val="00307D"/>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altLang="zh-CN" sz="1100" b="1" dirty="0" smtClean="0">
                <a:solidFill>
                  <a:schemeClr val="bg1"/>
                </a:solidFill>
                <a:latin typeface="Arial" panose="020B0604020202020204" pitchFamily="34" charset="0"/>
                <a:ea typeface="微软雅黑"/>
                <a:cs typeface="Arial" panose="020B0604020202020204" pitchFamily="34" charset="0"/>
              </a:rPr>
              <a:t>Step3: Aggregate (aggregation based on Source VM/ </a:t>
            </a:r>
            <a:r>
              <a:rPr lang="en-US" altLang="zh-CN" sz="1100" b="1" dirty="0" err="1">
                <a:solidFill>
                  <a:schemeClr val="bg1"/>
                </a:solidFill>
                <a:latin typeface="Arial" panose="020B0604020202020204" pitchFamily="34" charset="0"/>
                <a:ea typeface="微软雅黑"/>
                <a:cs typeface="Arial" panose="020B0604020202020204" pitchFamily="34" charset="0"/>
              </a:rPr>
              <a:t>D</a:t>
            </a:r>
            <a:r>
              <a:rPr lang="en-US" altLang="zh-CN" sz="1100" b="1" dirty="0" err="1" smtClean="0">
                <a:solidFill>
                  <a:schemeClr val="bg1"/>
                </a:solidFill>
                <a:latin typeface="Arial" panose="020B0604020202020204" pitchFamily="34" charset="0"/>
                <a:ea typeface="微软雅黑"/>
                <a:cs typeface="Arial" panose="020B0604020202020204" pitchFamily="34" charset="0"/>
              </a:rPr>
              <a:t>est</a:t>
            </a:r>
            <a:r>
              <a:rPr lang="en-US" altLang="zh-CN" sz="1100" b="1" dirty="0" smtClean="0">
                <a:solidFill>
                  <a:schemeClr val="bg1"/>
                </a:solidFill>
                <a:latin typeface="Arial" panose="020B0604020202020204" pitchFamily="34" charset="0"/>
                <a:ea typeface="微软雅黑"/>
                <a:cs typeface="Arial" panose="020B0604020202020204" pitchFamily="34" charset="0"/>
              </a:rPr>
              <a:t> IP, Service)</a:t>
            </a:r>
            <a:endParaRPr lang="zh-CN" altLang="en-US" sz="1100" b="1" dirty="0">
              <a:solidFill>
                <a:schemeClr val="bg1"/>
              </a:solidFill>
              <a:latin typeface="Arial" panose="020B0604020202020204" pitchFamily="34" charset="0"/>
              <a:ea typeface="微软雅黑"/>
              <a:cs typeface="Arial" panose="020B0604020202020204" pitchFamily="34" charset="0"/>
            </a:endParaRPr>
          </a:p>
        </p:txBody>
      </p:sp>
      <p:sp>
        <p:nvSpPr>
          <p:cNvPr id="51" name="圆角矩形 10"/>
          <p:cNvSpPr/>
          <p:nvPr/>
        </p:nvSpPr>
        <p:spPr>
          <a:xfrm>
            <a:off x="1343472" y="5877272"/>
            <a:ext cx="2304256" cy="395773"/>
          </a:xfrm>
          <a:prstGeom prst="roundRect">
            <a:avLst/>
          </a:prstGeom>
          <a:solidFill>
            <a:srgbClr val="00307D"/>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altLang="zh-CN" sz="1100" b="1" dirty="0" smtClean="0">
                <a:solidFill>
                  <a:schemeClr val="bg1"/>
                </a:solidFill>
                <a:latin typeface="Arial" panose="020B0604020202020204" pitchFamily="34" charset="0"/>
                <a:ea typeface="微软雅黑"/>
                <a:cs typeface="Arial" panose="020B0604020202020204" pitchFamily="34" charset="0"/>
              </a:rPr>
              <a:t>Step4: Generate Address Book</a:t>
            </a:r>
            <a:endParaRPr lang="zh-CN" altLang="en-US" sz="1100" b="1" dirty="0">
              <a:solidFill>
                <a:schemeClr val="bg1"/>
              </a:solidFill>
              <a:latin typeface="Arial" panose="020B0604020202020204" pitchFamily="34" charset="0"/>
              <a:ea typeface="微软雅黑"/>
              <a:cs typeface="Arial" panose="020B0604020202020204" pitchFamily="34" charset="0"/>
            </a:endParaRPr>
          </a:p>
        </p:txBody>
      </p:sp>
      <p:sp>
        <p:nvSpPr>
          <p:cNvPr id="53" name="圆角矩形 10"/>
          <p:cNvSpPr/>
          <p:nvPr/>
        </p:nvSpPr>
        <p:spPr>
          <a:xfrm>
            <a:off x="5267908" y="5891341"/>
            <a:ext cx="2268252" cy="395773"/>
          </a:xfrm>
          <a:prstGeom prst="roundRect">
            <a:avLst/>
          </a:prstGeom>
          <a:solidFill>
            <a:srgbClr val="00307D"/>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altLang="zh-CN" sz="1100" b="1" dirty="0" smtClean="0">
                <a:solidFill>
                  <a:schemeClr val="bg1"/>
                </a:solidFill>
                <a:latin typeface="Arial" panose="020B0604020202020204" pitchFamily="34" charset="0"/>
                <a:ea typeface="微软雅黑"/>
                <a:cs typeface="Arial" panose="020B0604020202020204" pitchFamily="34" charset="0"/>
              </a:rPr>
              <a:t>Step5: Generate Service Book</a:t>
            </a:r>
            <a:endParaRPr lang="zh-CN" altLang="en-US" sz="1100" b="1" dirty="0">
              <a:solidFill>
                <a:schemeClr val="bg1"/>
              </a:solidFill>
              <a:latin typeface="Arial" panose="020B0604020202020204" pitchFamily="34" charset="0"/>
              <a:ea typeface="微软雅黑"/>
              <a:cs typeface="Arial" panose="020B0604020202020204" pitchFamily="34" charset="0"/>
            </a:endParaRPr>
          </a:p>
        </p:txBody>
      </p:sp>
      <p:pic>
        <p:nvPicPr>
          <p:cNvPr id="55" name="图片 54"/>
          <p:cNvPicPr>
            <a:picLocks noChangeAspect="1"/>
          </p:cNvPicPr>
          <p:nvPr/>
        </p:nvPicPr>
        <p:blipFill>
          <a:blip r:embed="rId6"/>
          <a:stretch>
            <a:fillRect/>
          </a:stretch>
        </p:blipFill>
        <p:spPr>
          <a:xfrm>
            <a:off x="562969" y="4193229"/>
            <a:ext cx="3825425" cy="1630285"/>
          </a:xfrm>
          <a:prstGeom prst="rect">
            <a:avLst/>
          </a:prstGeom>
          <a:ln>
            <a:solidFill>
              <a:schemeClr val="bg1">
                <a:lumMod val="85000"/>
              </a:schemeClr>
            </a:solidFill>
          </a:ln>
        </p:spPr>
      </p:pic>
      <p:pic>
        <p:nvPicPr>
          <p:cNvPr id="56" name="图片 55"/>
          <p:cNvPicPr>
            <a:picLocks noChangeAspect="1"/>
          </p:cNvPicPr>
          <p:nvPr/>
        </p:nvPicPr>
        <p:blipFill>
          <a:blip r:embed="rId7"/>
          <a:stretch>
            <a:fillRect/>
          </a:stretch>
        </p:blipFill>
        <p:spPr>
          <a:xfrm>
            <a:off x="4535359" y="4200849"/>
            <a:ext cx="3504857" cy="1631203"/>
          </a:xfrm>
          <a:prstGeom prst="rect">
            <a:avLst/>
          </a:prstGeom>
          <a:ln>
            <a:solidFill>
              <a:schemeClr val="bg1">
                <a:lumMod val="85000"/>
              </a:schemeClr>
            </a:solidFill>
          </a:ln>
        </p:spPr>
      </p:pic>
      <p:pic>
        <p:nvPicPr>
          <p:cNvPr id="57" name="图片 56"/>
          <p:cNvPicPr>
            <a:picLocks noChangeAspect="1"/>
          </p:cNvPicPr>
          <p:nvPr/>
        </p:nvPicPr>
        <p:blipFill>
          <a:blip r:embed="rId8"/>
          <a:stretch>
            <a:fillRect/>
          </a:stretch>
        </p:blipFill>
        <p:spPr>
          <a:xfrm>
            <a:off x="8189391" y="4182025"/>
            <a:ext cx="3369727" cy="1641489"/>
          </a:xfrm>
          <a:prstGeom prst="rect">
            <a:avLst/>
          </a:prstGeom>
          <a:ln>
            <a:solidFill>
              <a:schemeClr val="bg1">
                <a:lumMod val="85000"/>
              </a:schemeClr>
            </a:solidFill>
          </a:ln>
        </p:spPr>
      </p:pic>
      <p:sp>
        <p:nvSpPr>
          <p:cNvPr id="58" name="圆角矩形 10"/>
          <p:cNvSpPr/>
          <p:nvPr/>
        </p:nvSpPr>
        <p:spPr>
          <a:xfrm>
            <a:off x="8830790" y="5857539"/>
            <a:ext cx="2196244" cy="395773"/>
          </a:xfrm>
          <a:prstGeom prst="roundRect">
            <a:avLst/>
          </a:prstGeom>
          <a:solidFill>
            <a:srgbClr val="00307D"/>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altLang="zh-CN" sz="1100" b="1" dirty="0" smtClean="0">
                <a:solidFill>
                  <a:schemeClr val="bg1"/>
                </a:solidFill>
                <a:latin typeface="Arial" panose="020B0604020202020204" pitchFamily="34" charset="0"/>
                <a:ea typeface="微软雅黑"/>
                <a:cs typeface="Arial" panose="020B0604020202020204" pitchFamily="34" charset="0"/>
              </a:rPr>
              <a:t>Step6: Generate &amp; Enable/Disable Policy</a:t>
            </a:r>
            <a:endParaRPr lang="zh-CN" altLang="en-US" sz="1100" b="1" dirty="0">
              <a:solidFill>
                <a:schemeClr val="bg1"/>
              </a:solidFill>
              <a:latin typeface="Arial" panose="020B0604020202020204" pitchFamily="34" charset="0"/>
              <a:ea typeface="微软雅黑"/>
              <a:cs typeface="Arial" panose="020B0604020202020204" pitchFamily="34" charset="0"/>
            </a:endParaRPr>
          </a:p>
        </p:txBody>
      </p:sp>
      <p:sp>
        <p:nvSpPr>
          <p:cNvPr id="59" name="灯片编号占位符 58"/>
          <p:cNvSpPr>
            <a:spLocks noGrp="1"/>
          </p:cNvSpPr>
          <p:nvPr>
            <p:ph type="sldNum" sz="quarter" idx="4"/>
          </p:nvPr>
        </p:nvSpPr>
        <p:spPr/>
        <p:txBody>
          <a:bodyPr/>
          <a:lstStyle/>
          <a:p>
            <a:fld id="{E98FCA07-3125-49EB-99F1-64DCEC752C04}" type="slidenum">
              <a:rPr lang="en-US" smtClean="0"/>
              <a:pPr/>
              <a:t>45</a:t>
            </a:fld>
            <a:endParaRPr lang="en-US" sz="1152" b="0" spc="0" baseline="0" dirty="0">
              <a:solidFill>
                <a:srgbClr val="000000"/>
              </a:solidFill>
              <a:latin typeface="Arial"/>
              <a:cs typeface="Arial"/>
              <a:rtl val="0"/>
            </a:endParaRPr>
          </a:p>
        </p:txBody>
      </p:sp>
      <p:pic>
        <p:nvPicPr>
          <p:cNvPr id="2" name="图片 1"/>
          <p:cNvPicPr>
            <a:picLocks noChangeAspect="1"/>
          </p:cNvPicPr>
          <p:nvPr/>
        </p:nvPicPr>
        <p:blipFill>
          <a:blip r:embed="rId9"/>
          <a:stretch>
            <a:fillRect/>
          </a:stretch>
        </p:blipFill>
        <p:spPr>
          <a:xfrm>
            <a:off x="1919536" y="1310277"/>
            <a:ext cx="7982471" cy="462539"/>
          </a:xfrm>
          <a:prstGeom prst="rect">
            <a:avLst/>
          </a:prstGeom>
        </p:spPr>
      </p:pic>
    </p:spTree>
    <p:extLst>
      <p:ext uri="{BB962C8B-B14F-4D97-AF65-F5344CB8AC3E}">
        <p14:creationId xmlns:p14="http://schemas.microsoft.com/office/powerpoint/2010/main" val="218377404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vert="horz" lIns="91440" tIns="45720" rIns="91440" bIns="45720" rtlCol="0" anchor="t">
            <a:normAutofit/>
          </a:bodyPr>
          <a:lstStyle/>
          <a:p>
            <a:r>
              <a:rPr lang="en-US" altLang="zh-CN" b="1" dirty="0"/>
              <a:t>Policy Hit and Redundancy Check</a:t>
            </a:r>
            <a:endParaRPr lang="zh-CN" altLang="en-US" b="1" dirty="0"/>
          </a:p>
        </p:txBody>
      </p:sp>
      <p:sp>
        <p:nvSpPr>
          <p:cNvPr id="7" name="下箭头 6"/>
          <p:cNvSpPr/>
          <p:nvPr/>
        </p:nvSpPr>
        <p:spPr>
          <a:xfrm rot="16200000">
            <a:off x="6525563" y="3714547"/>
            <a:ext cx="2765234" cy="840136"/>
          </a:xfrm>
          <a:prstGeom prst="downArrow">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8" name="文本框 7"/>
          <p:cNvSpPr txBox="1"/>
          <p:nvPr/>
        </p:nvSpPr>
        <p:spPr>
          <a:xfrm>
            <a:off x="8416616" y="3330831"/>
            <a:ext cx="3512032" cy="1384995"/>
          </a:xfrm>
          <a:prstGeom prst="rect">
            <a:avLst/>
          </a:prstGeom>
          <a:ln>
            <a:solidFill>
              <a:srgbClr val="FF0000"/>
            </a:solidFill>
          </a:ln>
        </p:spPr>
        <p:style>
          <a:lnRef idx="2">
            <a:schemeClr val="dk1"/>
          </a:lnRef>
          <a:fillRef idx="1">
            <a:schemeClr val="lt1"/>
          </a:fillRef>
          <a:effectRef idx="0">
            <a:schemeClr val="dk1"/>
          </a:effectRef>
          <a:fontRef idx="minor">
            <a:schemeClr val="dk1"/>
          </a:fontRef>
        </p:style>
        <p:txBody>
          <a:bodyPr wrap="square" rtlCol="0">
            <a:spAutoFit/>
          </a:bodyPr>
          <a:lstStyle/>
          <a:p>
            <a:pPr marL="285750" indent="-285750">
              <a:lnSpc>
                <a:spcPct val="150000"/>
              </a:lnSpc>
              <a:buFont typeface="Wingdings" panose="05000000000000000000" pitchFamily="2" charset="2"/>
              <a:buChar char="l"/>
            </a:pPr>
            <a:r>
              <a:rPr kumimoji="1" lang="en-US" altLang="zh-CN" sz="1400" dirty="0">
                <a:latin typeface="Arial" panose="020B0604020202020204" pitchFamily="34" charset="0"/>
                <a:ea typeface="微软雅黑" panose="020B0503020204020204" pitchFamily="34" charset="-122"/>
                <a:cs typeface="Arial" panose="020B0604020202020204" pitchFamily="34" charset="0"/>
              </a:rPr>
              <a:t>Develop and execute on an overarching network strategy </a:t>
            </a:r>
          </a:p>
          <a:p>
            <a:pPr marL="285750" indent="-285750">
              <a:lnSpc>
                <a:spcPct val="150000"/>
              </a:lnSpc>
              <a:buFont typeface="Wingdings" panose="05000000000000000000" pitchFamily="2" charset="2"/>
              <a:buChar char="l"/>
            </a:pPr>
            <a:r>
              <a:rPr kumimoji="1" lang="en-US" altLang="zh-CN" sz="1400" dirty="0">
                <a:latin typeface="Arial" panose="020B0604020202020204" pitchFamily="34" charset="0"/>
                <a:ea typeface="微软雅黑" panose="020B0503020204020204" pitchFamily="34" charset="-122"/>
                <a:cs typeface="Arial" panose="020B0604020202020204" pitchFamily="34" charset="0"/>
              </a:rPr>
              <a:t>Standardize and make mass policy proliferation more efficient </a:t>
            </a:r>
          </a:p>
        </p:txBody>
      </p:sp>
      <p:sp>
        <p:nvSpPr>
          <p:cNvPr id="6" name="矩形 5"/>
          <p:cNvSpPr/>
          <p:nvPr/>
        </p:nvSpPr>
        <p:spPr>
          <a:xfrm>
            <a:off x="5250747" y="3129572"/>
            <a:ext cx="1395756" cy="497183"/>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pic>
        <p:nvPicPr>
          <p:cNvPr id="5" name="图片 4"/>
          <p:cNvPicPr>
            <a:picLocks noChangeAspect="1"/>
          </p:cNvPicPr>
          <p:nvPr/>
        </p:nvPicPr>
        <p:blipFill>
          <a:blip r:embed="rId2"/>
          <a:stretch>
            <a:fillRect/>
          </a:stretch>
        </p:blipFill>
        <p:spPr>
          <a:xfrm>
            <a:off x="561272" y="1662852"/>
            <a:ext cx="6768202" cy="2360477"/>
          </a:xfrm>
          <a:prstGeom prst="rect">
            <a:avLst/>
          </a:prstGeom>
          <a:ln>
            <a:noFill/>
          </a:ln>
          <a:effectLst>
            <a:outerShdw blurRad="292100" dist="139700" dir="2700000" algn="tl" rotWithShape="0">
              <a:srgbClr val="333333">
                <a:alpha val="65000"/>
              </a:srgbClr>
            </a:outerShdw>
          </a:effectLst>
        </p:spPr>
      </p:pic>
      <p:sp>
        <p:nvSpPr>
          <p:cNvPr id="11" name="矩形 10"/>
          <p:cNvSpPr/>
          <p:nvPr/>
        </p:nvSpPr>
        <p:spPr>
          <a:xfrm>
            <a:off x="623392" y="1628800"/>
            <a:ext cx="1224136" cy="27027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latin typeface="Arial" panose="020B0604020202020204" pitchFamily="34" charset="0"/>
              <a:cs typeface="Arial" panose="020B0604020202020204" pitchFamily="34" charset="0"/>
            </a:endParaRPr>
          </a:p>
        </p:txBody>
      </p:sp>
      <p:pic>
        <p:nvPicPr>
          <p:cNvPr id="12" name="图片 11"/>
          <p:cNvPicPr>
            <a:picLocks noChangeAspect="1"/>
          </p:cNvPicPr>
          <p:nvPr/>
        </p:nvPicPr>
        <p:blipFill>
          <a:blip r:embed="rId3"/>
          <a:stretch>
            <a:fillRect/>
          </a:stretch>
        </p:blipFill>
        <p:spPr>
          <a:xfrm>
            <a:off x="551384" y="4093009"/>
            <a:ext cx="6768202" cy="1781004"/>
          </a:xfrm>
          <a:prstGeom prst="rect">
            <a:avLst/>
          </a:prstGeom>
          <a:ln>
            <a:noFill/>
          </a:ln>
          <a:effectLst>
            <a:outerShdw blurRad="292100" dist="139700" dir="2700000" algn="tl" rotWithShape="0">
              <a:srgbClr val="333333">
                <a:alpha val="65000"/>
              </a:srgbClr>
            </a:outerShdw>
          </a:effectLst>
        </p:spPr>
      </p:pic>
      <p:sp>
        <p:nvSpPr>
          <p:cNvPr id="13" name="矩形 12"/>
          <p:cNvSpPr/>
          <p:nvPr/>
        </p:nvSpPr>
        <p:spPr>
          <a:xfrm>
            <a:off x="1919536" y="4120939"/>
            <a:ext cx="1224136" cy="27027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3" name="灯片编号占位符 2"/>
          <p:cNvSpPr>
            <a:spLocks noGrp="1"/>
          </p:cNvSpPr>
          <p:nvPr>
            <p:ph type="sldNum" sz="quarter" idx="4"/>
          </p:nvPr>
        </p:nvSpPr>
        <p:spPr/>
        <p:txBody>
          <a:bodyPr/>
          <a:lstStyle/>
          <a:p>
            <a:fld id="{E98FCA07-3125-49EB-99F1-64DCEC752C04}" type="slidenum">
              <a:rPr lang="en-US" smtClean="0"/>
              <a:pPr/>
              <a:t>46</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129539214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31461" y="584200"/>
            <a:ext cx="9496987" cy="972592"/>
          </a:xfrm>
        </p:spPr>
        <p:txBody>
          <a:bodyPr/>
          <a:lstStyle/>
          <a:p>
            <a:r>
              <a:rPr lang="en-US" altLang="zh-CN" dirty="0" smtClean="0"/>
              <a:t>Policy Aggregation</a:t>
            </a:r>
            <a:endParaRPr lang="zh-CN" altLang="en-US" dirty="0"/>
          </a:p>
        </p:txBody>
      </p:sp>
      <p:sp>
        <p:nvSpPr>
          <p:cNvPr id="4" name="灯片编号占位符 3"/>
          <p:cNvSpPr>
            <a:spLocks noGrp="1"/>
          </p:cNvSpPr>
          <p:nvPr>
            <p:ph type="sldNum" sz="quarter" idx="4"/>
          </p:nvPr>
        </p:nvSpPr>
        <p:spPr/>
        <p:txBody>
          <a:bodyPr/>
          <a:lstStyle/>
          <a:p>
            <a:fld id="{E98FCA07-3125-49EB-99F1-64DCEC752C04}" type="slidenum">
              <a:rPr/>
              <a:pPr/>
              <a:t>47</a:t>
            </a:fld>
            <a:endParaRPr dirty="0"/>
          </a:p>
        </p:txBody>
      </p:sp>
      <p:grpSp>
        <p:nvGrpSpPr>
          <p:cNvPr id="6" name="组合 5"/>
          <p:cNvGrpSpPr/>
          <p:nvPr/>
        </p:nvGrpSpPr>
        <p:grpSpPr>
          <a:xfrm>
            <a:off x="335360" y="1796378"/>
            <a:ext cx="6840760" cy="3864870"/>
            <a:chOff x="263352" y="1724370"/>
            <a:chExt cx="6840760" cy="3864870"/>
          </a:xfrm>
        </p:grpSpPr>
        <p:pic>
          <p:nvPicPr>
            <p:cNvPr id="9" name="图片 8"/>
            <p:cNvPicPr>
              <a:picLocks noChangeAspect="1"/>
            </p:cNvPicPr>
            <p:nvPr/>
          </p:nvPicPr>
          <p:blipFill>
            <a:blip r:embed="rId3"/>
            <a:stretch>
              <a:fillRect/>
            </a:stretch>
          </p:blipFill>
          <p:spPr>
            <a:xfrm>
              <a:off x="263352" y="1724370"/>
              <a:ext cx="6840760" cy="3187127"/>
            </a:xfrm>
            <a:prstGeom prst="rect">
              <a:avLst/>
            </a:prstGeom>
            <a:ln>
              <a:noFill/>
            </a:ln>
            <a:effectLst>
              <a:outerShdw blurRad="292100" dist="139700" dir="2700000" algn="tl" rotWithShape="0">
                <a:srgbClr val="333333">
                  <a:alpha val="65000"/>
                </a:srgbClr>
              </a:outerShdw>
            </a:effectLst>
          </p:spPr>
        </p:pic>
        <p:pic>
          <p:nvPicPr>
            <p:cNvPr id="10" name="图片 9"/>
            <p:cNvPicPr>
              <a:picLocks noChangeAspect="1"/>
            </p:cNvPicPr>
            <p:nvPr/>
          </p:nvPicPr>
          <p:blipFill>
            <a:blip r:embed="rId4"/>
            <a:stretch>
              <a:fillRect/>
            </a:stretch>
          </p:blipFill>
          <p:spPr>
            <a:xfrm>
              <a:off x="263352" y="4190779"/>
              <a:ext cx="6840760" cy="1398461"/>
            </a:xfrm>
            <a:prstGeom prst="rect">
              <a:avLst/>
            </a:prstGeom>
            <a:ln w="9525">
              <a:solidFill>
                <a:schemeClr val="tx1"/>
              </a:solidFill>
              <a:prstDash val="dash"/>
            </a:ln>
            <a:effectLst>
              <a:outerShdw blurRad="292100" dist="139700" dir="2700000" algn="tl" rotWithShape="0">
                <a:srgbClr val="333333">
                  <a:alpha val="65000"/>
                </a:srgbClr>
              </a:outerShdw>
            </a:effectLst>
          </p:spPr>
        </p:pic>
      </p:grpSp>
      <p:sp>
        <p:nvSpPr>
          <p:cNvPr id="13" name="圆角矩形 12"/>
          <p:cNvSpPr/>
          <p:nvPr/>
        </p:nvSpPr>
        <p:spPr>
          <a:xfrm>
            <a:off x="4511824" y="4277650"/>
            <a:ext cx="2583944" cy="231469"/>
          </a:xfrm>
          <a:prstGeom prst="roundRect">
            <a:avLst>
              <a:gd name="adj" fmla="val 0"/>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下箭头 10"/>
          <p:cNvSpPr/>
          <p:nvPr/>
        </p:nvSpPr>
        <p:spPr>
          <a:xfrm rot="16200000">
            <a:off x="6429595" y="3527453"/>
            <a:ext cx="2765234" cy="840136"/>
          </a:xfrm>
          <a:prstGeom prst="downArrow">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12" name="文本框 11"/>
          <p:cNvSpPr txBox="1"/>
          <p:nvPr/>
        </p:nvSpPr>
        <p:spPr>
          <a:xfrm>
            <a:off x="8416616" y="3330831"/>
            <a:ext cx="3512032" cy="1384995"/>
          </a:xfrm>
          <a:prstGeom prst="rect">
            <a:avLst/>
          </a:prstGeom>
          <a:ln>
            <a:solidFill>
              <a:srgbClr val="FF0000"/>
            </a:solidFill>
          </a:ln>
        </p:spPr>
        <p:style>
          <a:lnRef idx="2">
            <a:schemeClr val="dk1"/>
          </a:lnRef>
          <a:fillRef idx="1">
            <a:schemeClr val="lt1"/>
          </a:fillRef>
          <a:effectRef idx="0">
            <a:schemeClr val="dk1"/>
          </a:effectRef>
          <a:fontRef idx="minor">
            <a:schemeClr val="dk1"/>
          </a:fontRef>
        </p:style>
        <p:txBody>
          <a:bodyPr wrap="square" rtlCol="0">
            <a:spAutoFit/>
          </a:bodyPr>
          <a:lstStyle/>
          <a:p>
            <a:pPr marL="285750" indent="-285750">
              <a:lnSpc>
                <a:spcPct val="150000"/>
              </a:lnSpc>
              <a:buFont typeface="Wingdings" panose="05000000000000000000" pitchFamily="2" charset="2"/>
              <a:buChar char="l"/>
            </a:pPr>
            <a:r>
              <a:rPr kumimoji="1" lang="en-US" altLang="zh-CN" sz="1400" dirty="0">
                <a:latin typeface="Arial" panose="020B0604020202020204" pitchFamily="34" charset="0"/>
                <a:ea typeface="微软雅黑" panose="020B0503020204020204" pitchFamily="34" charset="-122"/>
                <a:cs typeface="Arial" panose="020B0604020202020204" pitchFamily="34" charset="0"/>
              </a:rPr>
              <a:t>Aggregate a set of policies that with similar attributes or </a:t>
            </a:r>
            <a:r>
              <a:rPr kumimoji="1" lang="en-US" altLang="zh-CN" sz="1400" dirty="0" smtClean="0">
                <a:latin typeface="Arial" panose="020B0604020202020204" pitchFamily="34" charset="0"/>
                <a:ea typeface="微软雅黑" panose="020B0503020204020204" pitchFamily="34" charset="-122"/>
                <a:cs typeface="Arial" panose="020B0604020202020204" pitchFamily="34" charset="0"/>
              </a:rPr>
              <a:t>functions, to meet the specific needs</a:t>
            </a:r>
            <a:endParaRPr kumimoji="1" lang="en-US" altLang="zh-CN" sz="1400" dirty="0">
              <a:latin typeface="Arial" panose="020B0604020202020204" pitchFamily="34" charset="0"/>
              <a:ea typeface="微软雅黑" panose="020B0503020204020204" pitchFamily="34" charset="-122"/>
              <a:cs typeface="Arial" panose="020B0604020202020204" pitchFamily="34" charset="0"/>
            </a:endParaRPr>
          </a:p>
          <a:p>
            <a:pPr marL="285750" indent="-285750">
              <a:lnSpc>
                <a:spcPct val="150000"/>
              </a:lnSpc>
              <a:buFont typeface="Wingdings" panose="05000000000000000000" pitchFamily="2" charset="2"/>
              <a:buChar char="l"/>
            </a:pPr>
            <a:r>
              <a:rPr kumimoji="1" lang="en-US" altLang="zh-CN" sz="1400" dirty="0" smtClean="0">
                <a:latin typeface="Arial" panose="020B0604020202020204" pitchFamily="34" charset="0"/>
                <a:ea typeface="微软雅黑" panose="020B0503020204020204" pitchFamily="34" charset="-122"/>
                <a:cs typeface="Arial" panose="020B0604020202020204" pitchFamily="34" charset="0"/>
              </a:rPr>
              <a:t>Improve O&amp;M efficiency of policies</a:t>
            </a:r>
            <a:endParaRPr kumimoji="1" lang="en-US" altLang="zh-CN" sz="1400" dirty="0">
              <a:latin typeface="Arial" panose="020B0604020202020204" pitchFamily="34" charset="0"/>
              <a:ea typeface="微软雅黑" panose="020B0503020204020204" pitchFamily="34" charset="-122"/>
              <a:cs typeface="Arial" panose="020B0604020202020204" pitchFamily="34" charset="0"/>
            </a:endParaRPr>
          </a:p>
        </p:txBody>
      </p:sp>
    </p:spTree>
    <p:extLst>
      <p:ext uri="{BB962C8B-B14F-4D97-AF65-F5344CB8AC3E}">
        <p14:creationId xmlns:p14="http://schemas.microsoft.com/office/powerpoint/2010/main" val="40448268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9"/>
          <p:cNvGrpSpPr/>
          <p:nvPr/>
        </p:nvGrpSpPr>
        <p:grpSpPr>
          <a:xfrm>
            <a:off x="299487" y="1529603"/>
            <a:ext cx="3558448" cy="4347669"/>
            <a:chOff x="539399" y="1112642"/>
            <a:chExt cx="3558448" cy="4347669"/>
          </a:xfrm>
          <a:solidFill>
            <a:schemeClr val="accent1">
              <a:lumMod val="60000"/>
              <a:lumOff val="40000"/>
            </a:schemeClr>
          </a:solidFill>
        </p:grpSpPr>
        <p:sp>
          <p:nvSpPr>
            <p:cNvPr id="5" name="椭圆形标注 4"/>
            <p:cNvSpPr/>
            <p:nvPr/>
          </p:nvSpPr>
          <p:spPr>
            <a:xfrm>
              <a:off x="539399" y="1112642"/>
              <a:ext cx="3558448" cy="2016224"/>
            </a:xfrm>
            <a:prstGeom prst="wedgeEllipseCallout">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latin typeface="Arial" panose="020B0604020202020204" pitchFamily="34" charset="0"/>
                <a:cs typeface="Arial" panose="020B0604020202020204" pitchFamily="34" charset="0"/>
              </a:endParaRPr>
            </a:p>
          </p:txBody>
        </p:sp>
        <p:pic>
          <p:nvPicPr>
            <p:cNvPr id="6" name="图片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76764" y="3333365"/>
              <a:ext cx="1729995" cy="2126946"/>
            </a:xfrm>
            <a:prstGeom prst="rect">
              <a:avLst/>
            </a:prstGeom>
            <a:grpFill/>
            <a:ln>
              <a:noFill/>
            </a:ln>
          </p:spPr>
        </p:pic>
        <p:sp>
          <p:nvSpPr>
            <p:cNvPr id="7" name="文本框 6"/>
            <p:cNvSpPr txBox="1"/>
            <p:nvPr/>
          </p:nvSpPr>
          <p:spPr>
            <a:xfrm>
              <a:off x="1245741" y="1411634"/>
              <a:ext cx="2213664" cy="954107"/>
            </a:xfrm>
            <a:prstGeom prst="rect">
              <a:avLst/>
            </a:prstGeom>
            <a:grpFill/>
            <a:ln>
              <a:noFill/>
            </a:ln>
          </p:spPr>
          <p:txBody>
            <a:bodyPr wrap="square" rtlCol="0">
              <a:spAutoFit/>
            </a:bodyPr>
            <a:lstStyle/>
            <a:p>
              <a:r>
                <a:rPr kumimoji="1" lang="en-US" altLang="zh-CN" sz="1400" dirty="0">
                  <a:solidFill>
                    <a:schemeClr val="bg1"/>
                  </a:solidFill>
                  <a:latin typeface="Arial" panose="020B0604020202020204" pitchFamily="34" charset="0"/>
                  <a:ea typeface="微软雅黑"/>
                  <a:cs typeface="Arial" panose="020B0604020202020204" pitchFamily="34" charset="0"/>
                </a:rPr>
                <a:t>Communication Traffic</a:t>
              </a:r>
              <a:r>
                <a:rPr kumimoji="1" lang="zh-CN" altLang="en-US" sz="1400" dirty="0">
                  <a:solidFill>
                    <a:schemeClr val="bg1"/>
                  </a:solidFill>
                  <a:latin typeface="Arial" panose="020B0604020202020204" pitchFamily="34" charset="0"/>
                  <a:ea typeface="微软雅黑"/>
                  <a:cs typeface="Arial" panose="020B0604020202020204" pitchFamily="34" charset="0"/>
                </a:rPr>
                <a:t>：</a:t>
              </a:r>
              <a:endParaRPr kumimoji="1" lang="en-US" altLang="zh-CN" sz="1400" dirty="0">
                <a:solidFill>
                  <a:schemeClr val="bg1"/>
                </a:solidFill>
                <a:latin typeface="Arial" panose="020B0604020202020204" pitchFamily="34" charset="0"/>
                <a:ea typeface="微软雅黑"/>
                <a:cs typeface="Arial" panose="020B0604020202020204" pitchFamily="34" charset="0"/>
              </a:endParaRPr>
            </a:p>
            <a:p>
              <a:r>
                <a:rPr kumimoji="1" lang="en-US" altLang="zh-CN" sz="1400" dirty="0">
                  <a:solidFill>
                    <a:schemeClr val="bg1"/>
                  </a:solidFill>
                  <a:latin typeface="Arial" panose="020B0604020202020204" pitchFamily="34" charset="0"/>
                  <a:ea typeface="微软雅黑"/>
                  <a:cs typeface="Arial" panose="020B0604020202020204" pitchFamily="34" charset="0"/>
                </a:rPr>
                <a:t>TCP</a:t>
              </a:r>
              <a:r>
                <a:rPr kumimoji="1" lang="zh-CN" altLang="en-US" sz="1400" dirty="0">
                  <a:solidFill>
                    <a:schemeClr val="bg1"/>
                  </a:solidFill>
                  <a:latin typeface="Arial" panose="020B0604020202020204" pitchFamily="34" charset="0"/>
                  <a:ea typeface="微软雅黑"/>
                  <a:cs typeface="Arial" panose="020B0604020202020204" pitchFamily="34" charset="0"/>
                </a:rPr>
                <a:t>:</a:t>
              </a:r>
              <a:r>
                <a:rPr kumimoji="1" lang="en-US" altLang="zh-CN" sz="1400" dirty="0">
                  <a:solidFill>
                    <a:schemeClr val="bg1"/>
                  </a:solidFill>
                  <a:latin typeface="Arial" panose="020B0604020202020204" pitchFamily="34" charset="0"/>
                  <a:ea typeface="微软雅黑"/>
                  <a:cs typeface="Arial" panose="020B0604020202020204" pitchFamily="34" charset="0"/>
                </a:rPr>
                <a:t> 8888</a:t>
              </a:r>
            </a:p>
            <a:p>
              <a:r>
                <a:rPr kumimoji="1" lang="zh-CN" altLang="zh-CN" sz="1400" dirty="0">
                  <a:solidFill>
                    <a:schemeClr val="bg1"/>
                  </a:solidFill>
                  <a:latin typeface="Arial" panose="020B0604020202020204" pitchFamily="34" charset="0"/>
                  <a:ea typeface="微软雅黑"/>
                  <a:cs typeface="Arial" panose="020B0604020202020204" pitchFamily="34" charset="0"/>
                </a:rPr>
                <a:t>T</a:t>
              </a:r>
              <a:r>
                <a:rPr kumimoji="1" lang="en-US" altLang="zh-CN" sz="1400" dirty="0">
                  <a:solidFill>
                    <a:schemeClr val="bg1"/>
                  </a:solidFill>
                  <a:latin typeface="Arial" panose="020B0604020202020204" pitchFamily="34" charset="0"/>
                  <a:ea typeface="微软雅黑"/>
                  <a:cs typeface="Arial" panose="020B0604020202020204" pitchFamily="34" charset="0"/>
                </a:rPr>
                <a:t>CP</a:t>
              </a:r>
              <a:r>
                <a:rPr kumimoji="1" lang="zh-CN" altLang="en-US" sz="1400" dirty="0">
                  <a:solidFill>
                    <a:schemeClr val="bg1"/>
                  </a:solidFill>
                  <a:latin typeface="Arial" panose="020B0604020202020204" pitchFamily="34" charset="0"/>
                  <a:ea typeface="微软雅黑"/>
                  <a:cs typeface="Arial" panose="020B0604020202020204" pitchFamily="34" charset="0"/>
                </a:rPr>
                <a:t>:</a:t>
              </a:r>
              <a:r>
                <a:rPr kumimoji="1" lang="en-US" altLang="zh-CN" sz="1400" dirty="0">
                  <a:solidFill>
                    <a:schemeClr val="bg1"/>
                  </a:solidFill>
                  <a:latin typeface="Arial" panose="020B0604020202020204" pitchFamily="34" charset="0"/>
                  <a:ea typeface="微软雅黑"/>
                  <a:cs typeface="Arial" panose="020B0604020202020204" pitchFamily="34" charset="0"/>
                </a:rPr>
                <a:t> 4321</a:t>
              </a:r>
            </a:p>
            <a:p>
              <a:r>
                <a:rPr kumimoji="1" lang="en-US" altLang="zh-CN" sz="1400" dirty="0">
                  <a:solidFill>
                    <a:schemeClr val="bg1"/>
                  </a:solidFill>
                  <a:latin typeface="Arial" panose="020B0604020202020204" pitchFamily="34" charset="0"/>
                  <a:ea typeface="微软雅黑"/>
                  <a:cs typeface="Arial" panose="020B0604020202020204" pitchFamily="34" charset="0"/>
                </a:rPr>
                <a:t>TCP: 33389</a:t>
              </a:r>
              <a:r>
                <a:rPr kumimoji="1" lang="zh-CN" altLang="en-US" sz="1400" dirty="0">
                  <a:solidFill>
                    <a:schemeClr val="bg1"/>
                  </a:solidFill>
                  <a:latin typeface="Arial" panose="020B0604020202020204" pitchFamily="34" charset="0"/>
                  <a:ea typeface="微软雅黑"/>
                  <a:cs typeface="Arial" panose="020B0604020202020204" pitchFamily="34" charset="0"/>
                </a:rPr>
                <a:t>，</a:t>
              </a:r>
              <a:r>
                <a:rPr kumimoji="1" lang="en-US" altLang="zh-CN" sz="1400" dirty="0">
                  <a:solidFill>
                    <a:schemeClr val="bg1"/>
                  </a:solidFill>
                  <a:latin typeface="Arial" panose="020B0604020202020204" pitchFamily="34" charset="0"/>
                  <a:ea typeface="微软雅黑"/>
                  <a:cs typeface="Arial" panose="020B0604020202020204" pitchFamily="34" charset="0"/>
                </a:rPr>
                <a:t>…..</a:t>
              </a:r>
            </a:p>
          </p:txBody>
        </p:sp>
        <p:sp>
          <p:nvSpPr>
            <p:cNvPr id="8" name="矩形 7"/>
            <p:cNvSpPr/>
            <p:nvPr/>
          </p:nvSpPr>
          <p:spPr>
            <a:xfrm>
              <a:off x="1245741" y="2331733"/>
              <a:ext cx="2507755" cy="523220"/>
            </a:xfrm>
            <a:prstGeom prst="rect">
              <a:avLst/>
            </a:prstGeom>
            <a:grpFill/>
            <a:ln>
              <a:noFill/>
            </a:ln>
          </p:spPr>
          <p:txBody>
            <a:bodyPr wrap="square">
              <a:spAutoFit/>
            </a:bodyPr>
            <a:lstStyle/>
            <a:p>
              <a:r>
                <a:rPr kumimoji="1" lang="en-US" altLang="zh-CN" sz="1400" dirty="0">
                  <a:solidFill>
                    <a:srgbClr val="FFFFFF"/>
                  </a:solidFill>
                  <a:latin typeface="Arial" panose="020B0604020202020204" pitchFamily="34" charset="0"/>
                  <a:ea typeface="微软雅黑"/>
                  <a:cs typeface="Arial" panose="020B0604020202020204" pitchFamily="34" charset="0"/>
                </a:rPr>
                <a:t>What is this application/service?</a:t>
              </a:r>
              <a:endParaRPr kumimoji="1" lang="zh-CN" altLang="en-US" sz="1400" dirty="0">
                <a:solidFill>
                  <a:srgbClr val="FFFFFF"/>
                </a:solidFill>
                <a:latin typeface="Arial" panose="020B0604020202020204" pitchFamily="34" charset="0"/>
                <a:ea typeface="微软雅黑"/>
                <a:cs typeface="Arial" panose="020B0604020202020204" pitchFamily="34" charset="0"/>
              </a:endParaRPr>
            </a:p>
          </p:txBody>
        </p:sp>
      </p:grpSp>
      <p:sp>
        <p:nvSpPr>
          <p:cNvPr id="16" name="矩形 15"/>
          <p:cNvSpPr/>
          <p:nvPr/>
        </p:nvSpPr>
        <p:spPr>
          <a:xfrm>
            <a:off x="4292439" y="3637135"/>
            <a:ext cx="3531753" cy="1303512"/>
          </a:xfrm>
          <a:prstGeom prst="rect">
            <a:avLst/>
          </a:prstGeom>
          <a:solidFill>
            <a:srgbClr val="0030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nSpc>
                <a:spcPct val="150000"/>
              </a:lnSpc>
              <a:buFont typeface="+mj-ea"/>
              <a:buAutoNum type="circleNumDbPlain"/>
            </a:pPr>
            <a:r>
              <a:rPr lang="en-US" altLang="zh-CN" sz="1400" b="1" dirty="0">
                <a:latin typeface="Arial" panose="020B0604020202020204" pitchFamily="34" charset="0"/>
                <a:ea typeface="微软雅黑" panose="020B0503020204020204" pitchFamily="34" charset="-122"/>
                <a:cs typeface="Arial" panose="020B0604020202020204" pitchFamily="34" charset="0"/>
                <a:sym typeface="Wingdings" panose="05000000000000000000" pitchFamily="2" charset="2"/>
              </a:rPr>
              <a:t>TCP</a:t>
            </a:r>
            <a:r>
              <a:rPr lang="zh-CN" altLang="en-US" sz="1400" b="1" dirty="0">
                <a:latin typeface="Arial" panose="020B0604020202020204" pitchFamily="34" charset="0"/>
                <a:ea typeface="微软雅黑" panose="020B0503020204020204" pitchFamily="34" charset="-122"/>
                <a:cs typeface="Arial" panose="020B0604020202020204" pitchFamily="34" charset="0"/>
                <a:sym typeface="Wingdings" panose="05000000000000000000" pitchFamily="2" charset="2"/>
              </a:rPr>
              <a:t>：</a:t>
            </a:r>
            <a:r>
              <a:rPr lang="en-US" altLang="zh-CN" sz="1400" b="1" dirty="0">
                <a:latin typeface="Arial" panose="020B0604020202020204" pitchFamily="34" charset="0"/>
                <a:ea typeface="微软雅黑" panose="020B0503020204020204" pitchFamily="34" charset="-122"/>
                <a:cs typeface="Arial" panose="020B0604020202020204" pitchFamily="34" charset="0"/>
                <a:sym typeface="Wingdings" panose="05000000000000000000" pitchFamily="2" charset="2"/>
              </a:rPr>
              <a:t>8888  Front Web server</a:t>
            </a:r>
          </a:p>
          <a:p>
            <a:pPr marL="342900" indent="-342900">
              <a:lnSpc>
                <a:spcPct val="150000"/>
              </a:lnSpc>
              <a:buFont typeface="+mj-ea"/>
              <a:buAutoNum type="circleNumDbPlain"/>
            </a:pPr>
            <a:r>
              <a:rPr lang="en-US" altLang="zh-CN" sz="1400" b="1" dirty="0">
                <a:latin typeface="Arial" panose="020B0604020202020204" pitchFamily="34" charset="0"/>
                <a:ea typeface="微软雅黑" panose="020B0503020204020204" pitchFamily="34" charset="-122"/>
                <a:cs typeface="Arial" panose="020B0604020202020204" pitchFamily="34" charset="0"/>
                <a:sym typeface="Wingdings" panose="05000000000000000000" pitchFamily="2" charset="2"/>
              </a:rPr>
              <a:t>TCP</a:t>
            </a:r>
            <a:r>
              <a:rPr lang="zh-CN" altLang="en-US" sz="1400" b="1" dirty="0">
                <a:latin typeface="Arial" panose="020B0604020202020204" pitchFamily="34" charset="0"/>
                <a:ea typeface="微软雅黑" panose="020B0503020204020204" pitchFamily="34" charset="-122"/>
                <a:cs typeface="Arial" panose="020B0604020202020204" pitchFamily="34" charset="0"/>
                <a:sym typeface="Wingdings" panose="05000000000000000000" pitchFamily="2" charset="2"/>
              </a:rPr>
              <a:t>：</a:t>
            </a:r>
            <a:r>
              <a:rPr lang="en-US" altLang="zh-CN" sz="1400" b="1" dirty="0">
                <a:latin typeface="Arial" panose="020B0604020202020204" pitchFamily="34" charset="0"/>
                <a:ea typeface="微软雅黑" panose="020B0503020204020204" pitchFamily="34" charset="-122"/>
                <a:cs typeface="Arial" panose="020B0604020202020204" pitchFamily="34" charset="0"/>
                <a:sym typeface="Wingdings" panose="05000000000000000000" pitchFamily="2" charset="2"/>
              </a:rPr>
              <a:t>4321  FTP serer</a:t>
            </a:r>
          </a:p>
          <a:p>
            <a:pPr marL="342900" indent="-342900">
              <a:lnSpc>
                <a:spcPct val="150000"/>
              </a:lnSpc>
              <a:buFont typeface="+mj-ea"/>
              <a:buAutoNum type="circleNumDbPlain"/>
            </a:pPr>
            <a:r>
              <a:rPr lang="en-US" altLang="zh-CN" sz="1400" b="1" dirty="0">
                <a:latin typeface="Arial" panose="020B0604020202020204" pitchFamily="34" charset="0"/>
                <a:ea typeface="微软雅黑" panose="020B0503020204020204" pitchFamily="34" charset="-122"/>
                <a:cs typeface="Arial" panose="020B0604020202020204" pitchFamily="34" charset="0"/>
                <a:sym typeface="Wingdings" panose="05000000000000000000" pitchFamily="2" charset="2"/>
              </a:rPr>
              <a:t>TCP</a:t>
            </a:r>
            <a:r>
              <a:rPr lang="zh-CN" altLang="en-US" sz="1400" b="1" dirty="0">
                <a:latin typeface="Arial" panose="020B0604020202020204" pitchFamily="34" charset="0"/>
                <a:ea typeface="微软雅黑" panose="020B0503020204020204" pitchFamily="34" charset="-122"/>
                <a:cs typeface="Arial" panose="020B0604020202020204" pitchFamily="34" charset="0"/>
                <a:sym typeface="Wingdings" panose="05000000000000000000" pitchFamily="2" charset="2"/>
              </a:rPr>
              <a:t>：</a:t>
            </a:r>
            <a:r>
              <a:rPr lang="en-US" altLang="zh-CN" sz="1400" b="1" dirty="0">
                <a:latin typeface="Arial" panose="020B0604020202020204" pitchFamily="34" charset="0"/>
                <a:ea typeface="微软雅黑" panose="020B0503020204020204" pitchFamily="34" charset="-122"/>
                <a:cs typeface="Arial" panose="020B0604020202020204" pitchFamily="34" charset="0"/>
                <a:sym typeface="Wingdings" panose="05000000000000000000" pitchFamily="2" charset="2"/>
              </a:rPr>
              <a:t>33389  The fortress machine remote desktop</a:t>
            </a:r>
          </a:p>
        </p:txBody>
      </p:sp>
      <p:sp>
        <p:nvSpPr>
          <p:cNvPr id="17" name="矩形 16"/>
          <p:cNvSpPr/>
          <p:nvPr/>
        </p:nvSpPr>
        <p:spPr>
          <a:xfrm>
            <a:off x="4845263" y="2071216"/>
            <a:ext cx="2343660" cy="832335"/>
          </a:xfrm>
          <a:prstGeom prst="rect">
            <a:avLst/>
          </a:prstGeom>
          <a:solidFill>
            <a:srgbClr val="00307D"/>
          </a:solidFill>
          <a:ln>
            <a:solidFill>
              <a:srgbClr val="00307D"/>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altLang="zh-CN" b="1" dirty="0">
                <a:solidFill>
                  <a:srgbClr val="FFFF00"/>
                </a:solidFill>
                <a:latin typeface="Arial" panose="020B0604020202020204" pitchFamily="34" charset="0"/>
                <a:ea typeface="微软雅黑" panose="020B0503020204020204" pitchFamily="34" charset="-122"/>
                <a:cs typeface="Arial" panose="020B0604020202020204" pitchFamily="34" charset="0"/>
              </a:rPr>
              <a:t>Customized Server Name</a:t>
            </a:r>
            <a:endParaRPr lang="zh-CN" altLang="en-US" b="1" dirty="0">
              <a:solidFill>
                <a:srgbClr val="FFFF00"/>
              </a:solidFill>
              <a:latin typeface="Arial" panose="020B0604020202020204" pitchFamily="34" charset="0"/>
              <a:ea typeface="微软雅黑" panose="020B0503020204020204" pitchFamily="34" charset="-122"/>
              <a:cs typeface="Arial" panose="020B0604020202020204" pitchFamily="34" charset="0"/>
            </a:endParaRPr>
          </a:p>
        </p:txBody>
      </p:sp>
      <p:sp>
        <p:nvSpPr>
          <p:cNvPr id="18" name="矩形 17"/>
          <p:cNvSpPr/>
          <p:nvPr/>
        </p:nvSpPr>
        <p:spPr>
          <a:xfrm>
            <a:off x="8939887" y="1998115"/>
            <a:ext cx="2343660" cy="539600"/>
          </a:xfrm>
          <a:prstGeom prst="rect">
            <a:avLst/>
          </a:prstGeom>
          <a:solidFill>
            <a:srgbClr val="00307D"/>
          </a:solidFill>
          <a:ln>
            <a:solidFill>
              <a:srgbClr val="00307D"/>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altLang="zh-CN" b="1" dirty="0">
                <a:solidFill>
                  <a:srgbClr val="FFFF00"/>
                </a:solidFill>
                <a:latin typeface="Arial" panose="020B0604020202020204" pitchFamily="34" charset="0"/>
                <a:ea typeface="微软雅黑" panose="020B0503020204020204" pitchFamily="34" charset="-122"/>
                <a:cs typeface="Arial" panose="020B0604020202020204" pitchFamily="34" charset="0"/>
              </a:rPr>
              <a:t>Dashboard</a:t>
            </a:r>
            <a:endParaRPr lang="zh-CN" altLang="en-US" b="1" dirty="0">
              <a:solidFill>
                <a:srgbClr val="FFFF00"/>
              </a:solidFill>
              <a:latin typeface="Arial" panose="020B0604020202020204" pitchFamily="34" charset="0"/>
              <a:ea typeface="微软雅黑" panose="020B0503020204020204" pitchFamily="34" charset="-122"/>
              <a:cs typeface="Arial" panose="020B0604020202020204" pitchFamily="34" charset="0"/>
            </a:endParaRPr>
          </a:p>
        </p:txBody>
      </p:sp>
      <p:sp>
        <p:nvSpPr>
          <p:cNvPr id="19" name="燕尾形箭头 18"/>
          <p:cNvSpPr/>
          <p:nvPr/>
        </p:nvSpPr>
        <p:spPr>
          <a:xfrm>
            <a:off x="3433900" y="3317418"/>
            <a:ext cx="719727" cy="1867089"/>
          </a:xfrm>
          <a:prstGeom prst="notchedRightArrow">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21" name="燕尾形箭头 20"/>
          <p:cNvSpPr/>
          <p:nvPr/>
        </p:nvSpPr>
        <p:spPr>
          <a:xfrm>
            <a:off x="8038376" y="3365323"/>
            <a:ext cx="719728" cy="1867089"/>
          </a:xfrm>
          <a:prstGeom prst="notchedRightArrow">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4" name="Title 3">
            <a:extLst>
              <a:ext uri="{FF2B5EF4-FFF2-40B4-BE49-F238E27FC236}">
                <a16:creationId xmlns="" xmlns:a16="http://schemas.microsoft.com/office/drawing/2014/main" id="{1FCE5078-E219-E640-9473-428443EB418A}"/>
              </a:ext>
            </a:extLst>
          </p:cNvPr>
          <p:cNvSpPr>
            <a:spLocks noGrp="1"/>
          </p:cNvSpPr>
          <p:nvPr>
            <p:ph type="title"/>
          </p:nvPr>
        </p:nvSpPr>
        <p:spPr/>
        <p:txBody>
          <a:bodyPr>
            <a:normAutofit/>
          </a:bodyPr>
          <a:lstStyle/>
          <a:p>
            <a:r>
              <a:rPr lang="en-US" altLang="zh-CN" dirty="0"/>
              <a:t>Customized Services</a:t>
            </a:r>
            <a:endParaRPr lang="en-US" dirty="0"/>
          </a:p>
        </p:txBody>
      </p:sp>
      <p:pic>
        <p:nvPicPr>
          <p:cNvPr id="15" name="图片 14"/>
          <p:cNvPicPr>
            <a:picLocks noChangeAspect="1"/>
          </p:cNvPicPr>
          <p:nvPr/>
        </p:nvPicPr>
        <p:blipFill>
          <a:blip r:embed="rId4"/>
          <a:stretch>
            <a:fillRect/>
          </a:stretch>
        </p:blipFill>
        <p:spPr>
          <a:xfrm>
            <a:off x="8870851" y="4365104"/>
            <a:ext cx="2481734" cy="1362381"/>
          </a:xfrm>
          <a:prstGeom prst="rect">
            <a:avLst/>
          </a:prstGeom>
          <a:ln>
            <a:solidFill>
              <a:schemeClr val="bg1">
                <a:lumMod val="75000"/>
              </a:schemeClr>
            </a:solidFill>
          </a:ln>
        </p:spPr>
      </p:pic>
      <p:pic>
        <p:nvPicPr>
          <p:cNvPr id="3" name="图片 2"/>
          <p:cNvPicPr>
            <a:picLocks noChangeAspect="1"/>
          </p:cNvPicPr>
          <p:nvPr/>
        </p:nvPicPr>
        <p:blipFill>
          <a:blip r:embed="rId5"/>
          <a:stretch>
            <a:fillRect/>
          </a:stretch>
        </p:blipFill>
        <p:spPr>
          <a:xfrm>
            <a:off x="8870850" y="2821874"/>
            <a:ext cx="2481734" cy="1413649"/>
          </a:xfrm>
          <a:prstGeom prst="rect">
            <a:avLst/>
          </a:prstGeom>
          <a:ln>
            <a:solidFill>
              <a:schemeClr val="bg1">
                <a:lumMod val="75000"/>
              </a:schemeClr>
            </a:solidFill>
          </a:ln>
        </p:spPr>
      </p:pic>
      <p:sp>
        <p:nvSpPr>
          <p:cNvPr id="2" name="灯片编号占位符 1"/>
          <p:cNvSpPr>
            <a:spLocks noGrp="1"/>
          </p:cNvSpPr>
          <p:nvPr>
            <p:ph type="sldNum" sz="quarter" idx="4"/>
          </p:nvPr>
        </p:nvSpPr>
        <p:spPr/>
        <p:txBody>
          <a:bodyPr/>
          <a:lstStyle/>
          <a:p>
            <a:fld id="{E98FCA07-3125-49EB-99F1-64DCEC752C04}" type="slidenum">
              <a:rPr lang="en-US" smtClean="0"/>
              <a:pPr/>
              <a:t>48</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395049249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8" descr="DGRM_Server_VMs_detail_6_ESX_Q408_Comm.pn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72814" y="3706082"/>
            <a:ext cx="2149840" cy="234906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15" name="组 14"/>
          <p:cNvGrpSpPr/>
          <p:nvPr/>
        </p:nvGrpSpPr>
        <p:grpSpPr>
          <a:xfrm>
            <a:off x="715930" y="1505421"/>
            <a:ext cx="3145690" cy="1532729"/>
            <a:chOff x="665131" y="702821"/>
            <a:chExt cx="3145690" cy="1532729"/>
          </a:xfrm>
        </p:grpSpPr>
        <p:sp>
          <p:nvSpPr>
            <p:cNvPr id="11" name="圆角矩形标注 10"/>
            <p:cNvSpPr/>
            <p:nvPr/>
          </p:nvSpPr>
          <p:spPr>
            <a:xfrm>
              <a:off x="665131" y="702821"/>
              <a:ext cx="3145690" cy="686008"/>
            </a:xfrm>
            <a:prstGeom prst="wedgeRoundRectCallout">
              <a:avLst>
                <a:gd name="adj1" fmla="val -22457"/>
                <a:gd name="adj2" fmla="val 65008"/>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CN" dirty="0">
                  <a:solidFill>
                    <a:schemeClr val="tx1"/>
                  </a:solidFill>
                  <a:latin typeface="Arial" panose="020B0604020202020204" pitchFamily="34" charset="0"/>
                  <a:ea typeface="Microsoft YaHei" charset="-122"/>
                  <a:cs typeface="Arial" panose="020B0604020202020204" pitchFamily="34" charset="0"/>
                </a:rPr>
                <a:t>Network is slow! What is wrong?</a:t>
              </a:r>
              <a:endParaRPr kumimoji="1" lang="zh-CN" altLang="en-US" dirty="0">
                <a:solidFill>
                  <a:schemeClr val="tx1"/>
                </a:solidFill>
                <a:latin typeface="Arial" panose="020B0604020202020204" pitchFamily="34" charset="0"/>
                <a:ea typeface="Microsoft YaHei" charset="-122"/>
                <a:cs typeface="Arial" panose="020B0604020202020204" pitchFamily="34" charset="0"/>
              </a:endParaRPr>
            </a:p>
          </p:txBody>
        </p:sp>
        <p:pic>
          <p:nvPicPr>
            <p:cNvPr id="13" name="Picture 6" descr="F:\山石网科\内部文件\icon\SG产品\未标题-40.emf"/>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45845" y="1423978"/>
              <a:ext cx="1171856" cy="8115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16" name="三角形 15"/>
          <p:cNvSpPr/>
          <p:nvPr/>
        </p:nvSpPr>
        <p:spPr>
          <a:xfrm rot="16200000">
            <a:off x="976872" y="3741565"/>
            <a:ext cx="4446241" cy="915215"/>
          </a:xfrm>
          <a:prstGeom prst="triangle">
            <a:avLst/>
          </a:prstGeom>
          <a:gradFill>
            <a:gsLst>
              <a:gs pos="0">
                <a:schemeClr val="bg1"/>
              </a:gs>
              <a:gs pos="10000">
                <a:schemeClr val="bg1">
                  <a:alpha val="37000"/>
                </a:schemeClr>
              </a:gs>
              <a:gs pos="71000">
                <a:srgbClr val="00B0F0">
                  <a:alpha val="3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Arial" panose="020B0604020202020204" pitchFamily="34" charset="0"/>
              <a:cs typeface="Arial" panose="020B0604020202020204" pitchFamily="34" charset="0"/>
            </a:endParaRPr>
          </a:p>
        </p:txBody>
      </p:sp>
      <p:grpSp>
        <p:nvGrpSpPr>
          <p:cNvPr id="14" name="组合 13"/>
          <p:cNvGrpSpPr/>
          <p:nvPr/>
        </p:nvGrpSpPr>
        <p:grpSpPr>
          <a:xfrm>
            <a:off x="4367944" y="1268760"/>
            <a:ext cx="4904032" cy="4988434"/>
            <a:chOff x="839090" y="908720"/>
            <a:chExt cx="4885038" cy="5328592"/>
          </a:xfrm>
        </p:grpSpPr>
        <p:sp>
          <p:nvSpPr>
            <p:cNvPr id="17" name="矩形 16"/>
            <p:cNvSpPr/>
            <p:nvPr/>
          </p:nvSpPr>
          <p:spPr>
            <a:xfrm>
              <a:off x="4211960" y="2996952"/>
              <a:ext cx="1512168" cy="324036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kumimoji="1" lang="zh-CN" altLang="en-US">
                <a:latin typeface="Arial" panose="020B0604020202020204" pitchFamily="34" charset="0"/>
                <a:cs typeface="Arial" panose="020B0604020202020204" pitchFamily="34" charset="0"/>
              </a:endParaRPr>
            </a:p>
          </p:txBody>
        </p:sp>
        <p:sp>
          <p:nvSpPr>
            <p:cNvPr id="18" name="矩形 17"/>
            <p:cNvSpPr/>
            <p:nvPr/>
          </p:nvSpPr>
          <p:spPr>
            <a:xfrm>
              <a:off x="2555776" y="2996952"/>
              <a:ext cx="1512168" cy="324036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kumimoji="1" lang="zh-CN" altLang="en-US">
                <a:latin typeface="Arial" panose="020B0604020202020204" pitchFamily="34" charset="0"/>
                <a:cs typeface="Arial" panose="020B0604020202020204" pitchFamily="34" charset="0"/>
              </a:endParaRPr>
            </a:p>
          </p:txBody>
        </p:sp>
        <p:sp>
          <p:nvSpPr>
            <p:cNvPr id="19" name="矩形 18"/>
            <p:cNvSpPr/>
            <p:nvPr/>
          </p:nvSpPr>
          <p:spPr>
            <a:xfrm>
              <a:off x="899592" y="2996952"/>
              <a:ext cx="1512168" cy="324036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zh-CN" altLang="en-US">
                <a:latin typeface="Arial" panose="020B0604020202020204" pitchFamily="34" charset="0"/>
                <a:cs typeface="Arial" panose="020B0604020202020204" pitchFamily="34" charset="0"/>
              </a:endParaRPr>
            </a:p>
          </p:txBody>
        </p:sp>
        <p:cxnSp>
          <p:nvCxnSpPr>
            <p:cNvPr id="20" name="直接箭头连接符 63"/>
            <p:cNvCxnSpPr/>
            <p:nvPr/>
          </p:nvCxnSpPr>
          <p:spPr>
            <a:xfrm flipH="1">
              <a:off x="1907704" y="1484784"/>
              <a:ext cx="2016224" cy="0"/>
            </a:xfrm>
            <a:prstGeom prst="straightConnector1">
              <a:avLst/>
            </a:prstGeom>
            <a:noFill/>
            <a:ln w="38100" cap="flat" cmpd="sng">
              <a:solidFill>
                <a:schemeClr val="tx1"/>
              </a:solidFill>
              <a:prstDash val="solid"/>
              <a:round/>
              <a:headEnd type="none"/>
              <a:tailEnd type="none" w="med" len="lg"/>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grpSp>
          <p:nvGrpSpPr>
            <p:cNvPr id="21" name="组 58"/>
            <p:cNvGrpSpPr/>
            <p:nvPr/>
          </p:nvGrpSpPr>
          <p:grpSpPr>
            <a:xfrm>
              <a:off x="1115616" y="2996952"/>
              <a:ext cx="1092305" cy="3009245"/>
              <a:chOff x="1115616" y="2492896"/>
              <a:chExt cx="1092305" cy="3009245"/>
            </a:xfrm>
          </p:grpSpPr>
          <p:cxnSp>
            <p:nvCxnSpPr>
              <p:cNvPr id="59" name="直接箭头连接符 63"/>
              <p:cNvCxnSpPr/>
              <p:nvPr/>
            </p:nvCxnSpPr>
            <p:spPr>
              <a:xfrm>
                <a:off x="1691680" y="3372365"/>
                <a:ext cx="1" cy="1245954"/>
              </a:xfrm>
              <a:prstGeom prst="straightConnector1">
                <a:avLst/>
              </a:prstGeom>
              <a:noFill/>
              <a:ln w="38100" cap="flat" cmpd="sng">
                <a:solidFill>
                  <a:schemeClr val="tx1"/>
                </a:solidFill>
                <a:prstDash val="solid"/>
                <a:round/>
                <a:headEnd type="none"/>
                <a:tailEnd type="none" w="med" len="lg"/>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pic>
            <p:nvPicPr>
              <p:cNvPr id="60" name="Picture 16" descr="ICON_VM_basic_Q408_Comm.png"/>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259632" y="4581128"/>
                <a:ext cx="783101" cy="921013"/>
              </a:xfrm>
              <a:prstGeom prst="rect">
                <a:avLst/>
              </a:prstGeom>
              <a:noFill/>
              <a:ln w="9525">
                <a:noFill/>
                <a:miter lim="800000"/>
                <a:headEnd/>
                <a:tailEnd/>
              </a:ln>
            </p:spPr>
          </p:pic>
          <p:sp>
            <p:nvSpPr>
              <p:cNvPr id="61" name="圆柱形 57"/>
              <p:cNvSpPr/>
              <p:nvPr/>
            </p:nvSpPr>
            <p:spPr>
              <a:xfrm rot="5400000">
                <a:off x="1445735" y="3605048"/>
                <a:ext cx="471269" cy="695238"/>
              </a:xfrm>
              <a:prstGeom prst="can">
                <a:avLst>
                  <a:gd name="adj" fmla="val 50000"/>
                </a:avLst>
              </a:prstGeom>
              <a:solidFill>
                <a:srgbClr val="FFC000">
                  <a:alpha val="60000"/>
                </a:srgbClr>
              </a:solidFill>
              <a:ln w="25400" cap="flat">
                <a:solidFill>
                  <a:srgbClr val="FFC00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Calibri"/>
                </a:endParaRPr>
              </a:p>
            </p:txBody>
          </p:sp>
          <p:grpSp>
            <p:nvGrpSpPr>
              <p:cNvPr id="62" name="组合 1"/>
              <p:cNvGrpSpPr/>
              <p:nvPr/>
            </p:nvGrpSpPr>
            <p:grpSpPr>
              <a:xfrm>
                <a:off x="1115616" y="2492896"/>
                <a:ext cx="1092305" cy="900752"/>
                <a:chOff x="7161294" y="4263236"/>
                <a:chExt cx="709464" cy="591000"/>
              </a:xfrm>
            </p:grpSpPr>
            <p:sp>
              <p:nvSpPr>
                <p:cNvPr id="63" name="矩形 62"/>
                <p:cNvSpPr/>
                <p:nvPr/>
              </p:nvSpPr>
              <p:spPr>
                <a:xfrm>
                  <a:off x="7366032" y="4263236"/>
                  <a:ext cx="367499" cy="366499"/>
                </a:xfrm>
                <a:prstGeom prst="rect">
                  <a:avLst/>
                </a:prstGeom>
                <a:solidFill>
                  <a:srgbClr val="A8E863"/>
                </a:solidFill>
                <a:ln>
                  <a:noFill/>
                </a:ln>
                <a:scene3d>
                  <a:camera prst="isometricTop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64" name="矩形 63"/>
                <p:cNvSpPr/>
                <p:nvPr/>
              </p:nvSpPr>
              <p:spPr>
                <a:xfrm>
                  <a:off x="7241572" y="4487737"/>
                  <a:ext cx="367499" cy="366499"/>
                </a:xfrm>
                <a:prstGeom prst="rect">
                  <a:avLst/>
                </a:prstGeom>
                <a:solidFill>
                  <a:srgbClr val="A8E863"/>
                </a:solidFill>
                <a:ln>
                  <a:noFill/>
                </a:ln>
                <a:scene3d>
                  <a:camera prst="isometricLeftDown"/>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00" dirty="0">
                    <a:latin typeface="Arial" panose="020B0604020202020204" pitchFamily="34" charset="0"/>
                    <a:cs typeface="Arial" panose="020B0604020202020204" pitchFamily="34" charset="0"/>
                  </a:endParaRPr>
                </a:p>
              </p:txBody>
            </p:sp>
            <p:sp>
              <p:nvSpPr>
                <p:cNvPr id="65" name="矩形 64"/>
                <p:cNvSpPr/>
                <p:nvPr/>
              </p:nvSpPr>
              <p:spPr>
                <a:xfrm>
                  <a:off x="7503259" y="4484034"/>
                  <a:ext cx="367499" cy="366499"/>
                </a:xfrm>
                <a:prstGeom prst="rect">
                  <a:avLst/>
                </a:prstGeom>
                <a:solidFill>
                  <a:srgbClr val="A8E863"/>
                </a:solidFill>
                <a:ln>
                  <a:no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66" name="文本框 65"/>
                <p:cNvSpPr txBox="1"/>
                <p:nvPr/>
              </p:nvSpPr>
              <p:spPr>
                <a:xfrm>
                  <a:off x="7161294" y="4540322"/>
                  <a:ext cx="516834" cy="237279"/>
                </a:xfrm>
                <a:prstGeom prst="rect">
                  <a:avLst/>
                </a:prstGeom>
                <a:noFill/>
                <a:scene3d>
                  <a:camera prst="isometricLeftDown"/>
                  <a:lightRig rig="threePt" dir="t"/>
                </a:scene3d>
              </p:spPr>
              <p:txBody>
                <a:bodyPr wrap="square" rtlCol="0">
                  <a:spAutoFit/>
                </a:bodyPr>
                <a:lstStyle/>
                <a:p>
                  <a:pPr algn="ctr"/>
                  <a:r>
                    <a:rPr lang="en-US" altLang="zh-CN" sz="1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vSSM</a:t>
                  </a:r>
                  <a:endParaRPr lang="zh-CN" altLang="en-US" sz="1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grpSp>
        <p:grpSp>
          <p:nvGrpSpPr>
            <p:cNvPr id="22" name="组合 2"/>
            <p:cNvGrpSpPr/>
            <p:nvPr/>
          </p:nvGrpSpPr>
          <p:grpSpPr>
            <a:xfrm>
              <a:off x="3563888" y="980728"/>
              <a:ext cx="1090800" cy="1112362"/>
              <a:chOff x="8805905" y="4484034"/>
              <a:chExt cx="709464" cy="730451"/>
            </a:xfrm>
          </p:grpSpPr>
          <p:sp>
            <p:nvSpPr>
              <p:cNvPr id="55" name="矩形 54"/>
              <p:cNvSpPr/>
              <p:nvPr/>
            </p:nvSpPr>
            <p:spPr>
              <a:xfrm>
                <a:off x="9010643" y="4484034"/>
                <a:ext cx="367499" cy="366499"/>
              </a:xfrm>
              <a:prstGeom prst="rect">
                <a:avLst/>
              </a:prstGeom>
              <a:solidFill>
                <a:srgbClr val="8643B5"/>
              </a:solidFill>
              <a:ln>
                <a:noFill/>
              </a:ln>
              <a:scene3d>
                <a:camera prst="isometricTop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56" name="矩形 55"/>
              <p:cNvSpPr/>
              <p:nvPr/>
            </p:nvSpPr>
            <p:spPr>
              <a:xfrm>
                <a:off x="8886183" y="4708535"/>
                <a:ext cx="367499" cy="366499"/>
              </a:xfrm>
              <a:prstGeom prst="rect">
                <a:avLst/>
              </a:prstGeom>
              <a:solidFill>
                <a:srgbClr val="8643B5"/>
              </a:solidFill>
              <a:ln>
                <a:noFill/>
              </a:ln>
              <a:scene3d>
                <a:camera prst="isometricLeftDown"/>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00" dirty="0">
                  <a:latin typeface="Arial" panose="020B0604020202020204" pitchFamily="34" charset="0"/>
                  <a:cs typeface="Arial" panose="020B0604020202020204" pitchFamily="34" charset="0"/>
                </a:endParaRPr>
              </a:p>
            </p:txBody>
          </p:sp>
          <p:sp>
            <p:nvSpPr>
              <p:cNvPr id="57" name="矩形 56"/>
              <p:cNvSpPr/>
              <p:nvPr/>
            </p:nvSpPr>
            <p:spPr>
              <a:xfrm>
                <a:off x="9147870" y="4704832"/>
                <a:ext cx="367499" cy="366499"/>
              </a:xfrm>
              <a:prstGeom prst="rect">
                <a:avLst/>
              </a:prstGeom>
              <a:solidFill>
                <a:srgbClr val="8643B5"/>
              </a:solidFill>
              <a:ln>
                <a:no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58" name="文本框 57"/>
              <p:cNvSpPr txBox="1"/>
              <p:nvPr/>
            </p:nvSpPr>
            <p:spPr>
              <a:xfrm>
                <a:off x="8805905" y="4761120"/>
                <a:ext cx="516834" cy="453365"/>
              </a:xfrm>
              <a:prstGeom prst="rect">
                <a:avLst/>
              </a:prstGeom>
              <a:noFill/>
              <a:scene3d>
                <a:camera prst="isometricLeftDown"/>
                <a:lightRig rig="threePt" dir="t"/>
              </a:scene3d>
            </p:spPr>
            <p:txBody>
              <a:bodyPr wrap="square" rtlCol="0">
                <a:spAutoFit/>
              </a:bodyPr>
              <a:lstStyle/>
              <a:p>
                <a:pPr algn="ctr"/>
                <a:r>
                  <a:rPr lang="en-US" altLang="zh-CN"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vSCM</a:t>
                </a:r>
                <a:endParaRPr lang="zh-CN" altLang="en-US"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grpSp>
          <p:nvGrpSpPr>
            <p:cNvPr id="23" name="组合 3"/>
            <p:cNvGrpSpPr/>
            <p:nvPr/>
          </p:nvGrpSpPr>
          <p:grpSpPr>
            <a:xfrm>
              <a:off x="2339752" y="908720"/>
              <a:ext cx="1090800" cy="900000"/>
              <a:chOff x="10851273" y="3117259"/>
              <a:chExt cx="709465" cy="591000"/>
            </a:xfrm>
          </p:grpSpPr>
          <p:sp>
            <p:nvSpPr>
              <p:cNvPr id="51" name="矩形 50"/>
              <p:cNvSpPr/>
              <p:nvPr/>
            </p:nvSpPr>
            <p:spPr>
              <a:xfrm>
                <a:off x="11056012" y="3117259"/>
                <a:ext cx="367499" cy="366499"/>
              </a:xfrm>
              <a:prstGeom prst="rect">
                <a:avLst/>
              </a:prstGeom>
              <a:solidFill>
                <a:srgbClr val="327CBF"/>
              </a:solidFill>
              <a:ln>
                <a:noFill/>
              </a:ln>
              <a:scene3d>
                <a:camera prst="isometricTop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52" name="矩形 51"/>
              <p:cNvSpPr/>
              <p:nvPr/>
            </p:nvSpPr>
            <p:spPr>
              <a:xfrm>
                <a:off x="10931552" y="3341760"/>
                <a:ext cx="367499" cy="366499"/>
              </a:xfrm>
              <a:prstGeom prst="rect">
                <a:avLst/>
              </a:prstGeom>
              <a:solidFill>
                <a:srgbClr val="327CBF"/>
              </a:solidFill>
              <a:ln>
                <a:noFill/>
              </a:ln>
              <a:scene3d>
                <a:camera prst="isometricLeftDown"/>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00" dirty="0">
                  <a:latin typeface="Arial" panose="020B0604020202020204" pitchFamily="34" charset="0"/>
                  <a:cs typeface="Arial" panose="020B0604020202020204" pitchFamily="34" charset="0"/>
                </a:endParaRPr>
              </a:p>
            </p:txBody>
          </p:sp>
          <p:sp>
            <p:nvSpPr>
              <p:cNvPr id="53" name="矩形 52"/>
              <p:cNvSpPr/>
              <p:nvPr/>
            </p:nvSpPr>
            <p:spPr>
              <a:xfrm>
                <a:off x="11193239" y="3338057"/>
                <a:ext cx="367499" cy="366499"/>
              </a:xfrm>
              <a:prstGeom prst="rect">
                <a:avLst/>
              </a:prstGeom>
              <a:solidFill>
                <a:srgbClr val="327CBF"/>
              </a:solidFill>
              <a:ln>
                <a:no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54" name="文本框 53"/>
              <p:cNvSpPr txBox="1"/>
              <p:nvPr/>
            </p:nvSpPr>
            <p:spPr>
              <a:xfrm>
                <a:off x="10851273" y="3394345"/>
                <a:ext cx="572237" cy="260530"/>
              </a:xfrm>
              <a:prstGeom prst="rect">
                <a:avLst/>
              </a:prstGeom>
              <a:noFill/>
              <a:scene3d>
                <a:camera prst="isometricLeftDown"/>
                <a:lightRig rig="threePt" dir="t"/>
              </a:scene3d>
            </p:spPr>
            <p:txBody>
              <a:bodyPr wrap="square" rtlCol="0">
                <a:spAutoFit/>
              </a:bodyPr>
              <a:lstStyle/>
              <a:p>
                <a:pPr algn="ctr"/>
                <a:r>
                  <a:rPr lang="en-US" altLang="zh-CN"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vSOM</a:t>
                </a:r>
                <a:endParaRPr lang="zh-CN" altLang="en-US"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grpSp>
          <p:nvGrpSpPr>
            <p:cNvPr id="24" name="组 59"/>
            <p:cNvGrpSpPr/>
            <p:nvPr/>
          </p:nvGrpSpPr>
          <p:grpSpPr>
            <a:xfrm>
              <a:off x="2699792" y="2996952"/>
              <a:ext cx="1092305" cy="3009245"/>
              <a:chOff x="1115616" y="2492896"/>
              <a:chExt cx="1092305" cy="3009245"/>
            </a:xfrm>
          </p:grpSpPr>
          <p:cxnSp>
            <p:nvCxnSpPr>
              <p:cNvPr id="43" name="直接箭头连接符 63"/>
              <p:cNvCxnSpPr/>
              <p:nvPr/>
            </p:nvCxnSpPr>
            <p:spPr>
              <a:xfrm>
                <a:off x="1691680" y="3372365"/>
                <a:ext cx="1" cy="1245954"/>
              </a:xfrm>
              <a:prstGeom prst="straightConnector1">
                <a:avLst/>
              </a:prstGeom>
              <a:noFill/>
              <a:ln w="38100" cap="flat" cmpd="sng">
                <a:solidFill>
                  <a:schemeClr val="tx1"/>
                </a:solidFill>
                <a:prstDash val="solid"/>
                <a:round/>
                <a:headEnd type="none"/>
                <a:tailEnd type="none" w="med" len="lg"/>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pic>
            <p:nvPicPr>
              <p:cNvPr id="44" name="Picture 16" descr="ICON_VM_basic_Q408_Comm.png"/>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259632" y="4581128"/>
                <a:ext cx="783101" cy="921013"/>
              </a:xfrm>
              <a:prstGeom prst="rect">
                <a:avLst/>
              </a:prstGeom>
              <a:noFill/>
              <a:ln w="9525">
                <a:noFill/>
                <a:miter lim="800000"/>
                <a:headEnd/>
                <a:tailEnd/>
              </a:ln>
            </p:spPr>
          </p:pic>
          <p:sp>
            <p:nvSpPr>
              <p:cNvPr id="45" name="圆柱形 57"/>
              <p:cNvSpPr/>
              <p:nvPr/>
            </p:nvSpPr>
            <p:spPr>
              <a:xfrm rot="5400000">
                <a:off x="1445735" y="3605048"/>
                <a:ext cx="471269" cy="695238"/>
              </a:xfrm>
              <a:prstGeom prst="can">
                <a:avLst>
                  <a:gd name="adj" fmla="val 50000"/>
                </a:avLst>
              </a:prstGeom>
              <a:solidFill>
                <a:srgbClr val="FFC000">
                  <a:alpha val="60000"/>
                </a:srgbClr>
              </a:solidFill>
              <a:ln w="25400" cap="flat">
                <a:solidFill>
                  <a:srgbClr val="FFC00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Calibri"/>
                </a:endParaRPr>
              </a:p>
            </p:txBody>
          </p:sp>
          <p:grpSp>
            <p:nvGrpSpPr>
              <p:cNvPr id="46" name="组合 1"/>
              <p:cNvGrpSpPr/>
              <p:nvPr/>
            </p:nvGrpSpPr>
            <p:grpSpPr>
              <a:xfrm>
                <a:off x="1115616" y="2492896"/>
                <a:ext cx="1092305" cy="900752"/>
                <a:chOff x="7161294" y="4263236"/>
                <a:chExt cx="709464" cy="591000"/>
              </a:xfrm>
            </p:grpSpPr>
            <p:sp>
              <p:nvSpPr>
                <p:cNvPr id="47" name="矩形 46"/>
                <p:cNvSpPr/>
                <p:nvPr/>
              </p:nvSpPr>
              <p:spPr>
                <a:xfrm>
                  <a:off x="7366032" y="4263236"/>
                  <a:ext cx="367499" cy="366499"/>
                </a:xfrm>
                <a:prstGeom prst="rect">
                  <a:avLst/>
                </a:prstGeom>
                <a:solidFill>
                  <a:srgbClr val="A8E863"/>
                </a:solidFill>
                <a:ln>
                  <a:noFill/>
                </a:ln>
                <a:scene3d>
                  <a:camera prst="isometricTop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48" name="矩形 47"/>
                <p:cNvSpPr/>
                <p:nvPr/>
              </p:nvSpPr>
              <p:spPr>
                <a:xfrm>
                  <a:off x="7241572" y="4487737"/>
                  <a:ext cx="367499" cy="366499"/>
                </a:xfrm>
                <a:prstGeom prst="rect">
                  <a:avLst/>
                </a:prstGeom>
                <a:solidFill>
                  <a:srgbClr val="A8E863"/>
                </a:solidFill>
                <a:ln>
                  <a:noFill/>
                </a:ln>
                <a:scene3d>
                  <a:camera prst="isometricLeftDown"/>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00" dirty="0">
                    <a:latin typeface="Arial" panose="020B0604020202020204" pitchFamily="34" charset="0"/>
                    <a:cs typeface="Arial" panose="020B0604020202020204" pitchFamily="34" charset="0"/>
                  </a:endParaRPr>
                </a:p>
              </p:txBody>
            </p:sp>
            <p:sp>
              <p:nvSpPr>
                <p:cNvPr id="49" name="矩形 48"/>
                <p:cNvSpPr/>
                <p:nvPr/>
              </p:nvSpPr>
              <p:spPr>
                <a:xfrm>
                  <a:off x="7503259" y="4484034"/>
                  <a:ext cx="367499" cy="366499"/>
                </a:xfrm>
                <a:prstGeom prst="rect">
                  <a:avLst/>
                </a:prstGeom>
                <a:solidFill>
                  <a:srgbClr val="A8E863"/>
                </a:solidFill>
                <a:ln>
                  <a:no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50" name="文本框 49"/>
                <p:cNvSpPr txBox="1"/>
                <p:nvPr/>
              </p:nvSpPr>
              <p:spPr>
                <a:xfrm>
                  <a:off x="7161294" y="4540322"/>
                  <a:ext cx="516834" cy="237279"/>
                </a:xfrm>
                <a:prstGeom prst="rect">
                  <a:avLst/>
                </a:prstGeom>
                <a:noFill/>
                <a:scene3d>
                  <a:camera prst="isometricLeftDown"/>
                  <a:lightRig rig="threePt" dir="t"/>
                </a:scene3d>
              </p:spPr>
              <p:txBody>
                <a:bodyPr wrap="square" rtlCol="0">
                  <a:spAutoFit/>
                </a:bodyPr>
                <a:lstStyle/>
                <a:p>
                  <a:pPr algn="ctr"/>
                  <a:r>
                    <a:rPr lang="en-US" altLang="zh-CN" sz="1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vSSM</a:t>
                  </a:r>
                  <a:endParaRPr lang="zh-CN" altLang="en-US" sz="1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grpSp>
        <p:grpSp>
          <p:nvGrpSpPr>
            <p:cNvPr id="25" name="组 68"/>
            <p:cNvGrpSpPr/>
            <p:nvPr/>
          </p:nvGrpSpPr>
          <p:grpSpPr>
            <a:xfrm>
              <a:off x="4355976" y="3012043"/>
              <a:ext cx="1092305" cy="3009245"/>
              <a:chOff x="1115616" y="2492896"/>
              <a:chExt cx="1092305" cy="3009245"/>
            </a:xfrm>
          </p:grpSpPr>
          <p:cxnSp>
            <p:nvCxnSpPr>
              <p:cNvPr id="35" name="直接箭头连接符 63"/>
              <p:cNvCxnSpPr/>
              <p:nvPr/>
            </p:nvCxnSpPr>
            <p:spPr>
              <a:xfrm>
                <a:off x="1691680" y="3372365"/>
                <a:ext cx="1" cy="1245954"/>
              </a:xfrm>
              <a:prstGeom prst="straightConnector1">
                <a:avLst/>
              </a:prstGeom>
              <a:noFill/>
              <a:ln w="38100" cap="flat" cmpd="sng">
                <a:solidFill>
                  <a:schemeClr val="tx1"/>
                </a:solidFill>
                <a:prstDash val="solid"/>
                <a:round/>
                <a:headEnd type="none"/>
                <a:tailEnd type="none" w="med" len="lg"/>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pic>
            <p:nvPicPr>
              <p:cNvPr id="36" name="Picture 16" descr="ICON_VM_basic_Q408_Comm.png"/>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259632" y="4581128"/>
                <a:ext cx="783101" cy="921013"/>
              </a:xfrm>
              <a:prstGeom prst="rect">
                <a:avLst/>
              </a:prstGeom>
              <a:noFill/>
              <a:ln w="9525">
                <a:noFill/>
                <a:miter lim="800000"/>
                <a:headEnd/>
                <a:tailEnd/>
              </a:ln>
            </p:spPr>
          </p:pic>
          <p:sp>
            <p:nvSpPr>
              <p:cNvPr id="37" name="圆柱形 57"/>
              <p:cNvSpPr/>
              <p:nvPr/>
            </p:nvSpPr>
            <p:spPr>
              <a:xfrm rot="5400000">
                <a:off x="1445735" y="3605048"/>
                <a:ext cx="471269" cy="695238"/>
              </a:xfrm>
              <a:prstGeom prst="can">
                <a:avLst>
                  <a:gd name="adj" fmla="val 50000"/>
                </a:avLst>
              </a:prstGeom>
              <a:solidFill>
                <a:srgbClr val="FFC000">
                  <a:alpha val="60000"/>
                </a:srgbClr>
              </a:solidFill>
              <a:ln w="25400" cap="flat">
                <a:solidFill>
                  <a:srgbClr val="FFC00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Calibri"/>
                </a:endParaRPr>
              </a:p>
            </p:txBody>
          </p:sp>
          <p:grpSp>
            <p:nvGrpSpPr>
              <p:cNvPr id="38" name="组合 1"/>
              <p:cNvGrpSpPr/>
              <p:nvPr/>
            </p:nvGrpSpPr>
            <p:grpSpPr>
              <a:xfrm>
                <a:off x="1115616" y="2492896"/>
                <a:ext cx="1092305" cy="900752"/>
                <a:chOff x="7161294" y="4263236"/>
                <a:chExt cx="709464" cy="591000"/>
              </a:xfrm>
            </p:grpSpPr>
            <p:sp>
              <p:nvSpPr>
                <p:cNvPr id="39" name="矩形 38"/>
                <p:cNvSpPr/>
                <p:nvPr/>
              </p:nvSpPr>
              <p:spPr>
                <a:xfrm>
                  <a:off x="7366032" y="4263236"/>
                  <a:ext cx="367499" cy="366499"/>
                </a:xfrm>
                <a:prstGeom prst="rect">
                  <a:avLst/>
                </a:prstGeom>
                <a:solidFill>
                  <a:srgbClr val="A8E863"/>
                </a:solidFill>
                <a:ln>
                  <a:noFill/>
                </a:ln>
                <a:scene3d>
                  <a:camera prst="isometricTop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40" name="矩形 39"/>
                <p:cNvSpPr/>
                <p:nvPr/>
              </p:nvSpPr>
              <p:spPr>
                <a:xfrm>
                  <a:off x="7241572" y="4487737"/>
                  <a:ext cx="367499" cy="366499"/>
                </a:xfrm>
                <a:prstGeom prst="rect">
                  <a:avLst/>
                </a:prstGeom>
                <a:solidFill>
                  <a:srgbClr val="A8E863"/>
                </a:solidFill>
                <a:ln>
                  <a:noFill/>
                </a:ln>
                <a:scene3d>
                  <a:camera prst="isometricLeftDown"/>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00" dirty="0">
                    <a:latin typeface="Arial" panose="020B0604020202020204" pitchFamily="34" charset="0"/>
                    <a:cs typeface="Arial" panose="020B0604020202020204" pitchFamily="34" charset="0"/>
                  </a:endParaRPr>
                </a:p>
              </p:txBody>
            </p:sp>
            <p:sp>
              <p:nvSpPr>
                <p:cNvPr id="41" name="矩形 40"/>
                <p:cNvSpPr/>
                <p:nvPr/>
              </p:nvSpPr>
              <p:spPr>
                <a:xfrm>
                  <a:off x="7503259" y="4484034"/>
                  <a:ext cx="367499" cy="366499"/>
                </a:xfrm>
                <a:prstGeom prst="rect">
                  <a:avLst/>
                </a:prstGeom>
                <a:solidFill>
                  <a:srgbClr val="A8E863"/>
                </a:solidFill>
                <a:ln>
                  <a:no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42" name="文本框 41"/>
                <p:cNvSpPr txBox="1"/>
                <p:nvPr/>
              </p:nvSpPr>
              <p:spPr>
                <a:xfrm>
                  <a:off x="7161294" y="4540322"/>
                  <a:ext cx="516834" cy="237279"/>
                </a:xfrm>
                <a:prstGeom prst="rect">
                  <a:avLst/>
                </a:prstGeom>
                <a:noFill/>
                <a:scene3d>
                  <a:camera prst="isometricLeftDown"/>
                  <a:lightRig rig="threePt" dir="t"/>
                </a:scene3d>
              </p:spPr>
              <p:txBody>
                <a:bodyPr wrap="square" rtlCol="0">
                  <a:spAutoFit/>
                </a:bodyPr>
                <a:lstStyle/>
                <a:p>
                  <a:pPr algn="ctr"/>
                  <a:r>
                    <a:rPr lang="en-US" altLang="zh-CN" sz="1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vSSM</a:t>
                  </a:r>
                  <a:endParaRPr lang="zh-CN" altLang="en-US" sz="1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grpSp>
        <p:pic>
          <p:nvPicPr>
            <p:cNvPr id="26" name="图片 25"/>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39090" y="1036930"/>
              <a:ext cx="1139525" cy="1139525"/>
            </a:xfrm>
            <a:prstGeom prst="rect">
              <a:avLst/>
            </a:prstGeom>
          </p:spPr>
        </p:pic>
        <p:sp>
          <p:nvSpPr>
            <p:cNvPr id="27" name="文本框 26"/>
            <p:cNvSpPr txBox="1"/>
            <p:nvPr/>
          </p:nvSpPr>
          <p:spPr>
            <a:xfrm>
              <a:off x="953503" y="1990367"/>
              <a:ext cx="1008111" cy="394517"/>
            </a:xfrm>
            <a:prstGeom prst="rect">
              <a:avLst/>
            </a:prstGeom>
            <a:noFill/>
          </p:spPr>
          <p:txBody>
            <a:bodyPr wrap="square" rtlCol="0">
              <a:spAutoFit/>
            </a:bodyPr>
            <a:lstStyle/>
            <a:p>
              <a:r>
                <a:rPr kumimoji="1" lang="en-US" altLang="zh-CN" dirty="0">
                  <a:latin typeface="Arial" panose="020B0604020202020204" pitchFamily="34" charset="0"/>
                  <a:ea typeface="微软雅黑"/>
                  <a:cs typeface="Arial" panose="020B0604020202020204" pitchFamily="34" charset="0"/>
                </a:rPr>
                <a:t>Admin</a:t>
              </a:r>
              <a:endParaRPr kumimoji="1" lang="zh-CN" altLang="en-US" dirty="0">
                <a:latin typeface="Arial" panose="020B0604020202020204" pitchFamily="34" charset="0"/>
                <a:ea typeface="微软雅黑"/>
                <a:cs typeface="Arial" panose="020B0604020202020204" pitchFamily="34" charset="0"/>
              </a:endParaRPr>
            </a:p>
          </p:txBody>
        </p:sp>
        <p:cxnSp>
          <p:nvCxnSpPr>
            <p:cNvPr id="28" name="直接箭头连接符 63"/>
            <p:cNvCxnSpPr>
              <a:endCxn id="63" idx="3"/>
            </p:cNvCxnSpPr>
            <p:nvPr/>
          </p:nvCxnSpPr>
          <p:spPr>
            <a:xfrm flipH="1">
              <a:off x="1996644" y="1772816"/>
              <a:ext cx="1855276" cy="1503430"/>
            </a:xfrm>
            <a:prstGeom prst="straightConnector1">
              <a:avLst/>
            </a:prstGeom>
            <a:noFill/>
            <a:ln w="38100" cap="flat" cmpd="sng">
              <a:solidFill>
                <a:srgbClr val="FF0000"/>
              </a:solidFill>
              <a:prstDash val="sysDash"/>
              <a:round/>
              <a:headEnd type="none"/>
              <a:tailEnd type="none" w="med" len="lg"/>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cxnSp>
          <p:nvCxnSpPr>
            <p:cNvPr id="29" name="直接箭头连接符 63"/>
            <p:cNvCxnSpPr/>
            <p:nvPr/>
          </p:nvCxnSpPr>
          <p:spPr>
            <a:xfrm flipH="1">
              <a:off x="3347864" y="1844824"/>
              <a:ext cx="648072" cy="1368152"/>
            </a:xfrm>
            <a:prstGeom prst="straightConnector1">
              <a:avLst/>
            </a:prstGeom>
            <a:noFill/>
            <a:ln w="38100" cap="flat" cmpd="sng">
              <a:solidFill>
                <a:srgbClr val="FF0000"/>
              </a:solidFill>
              <a:prstDash val="sysDash"/>
              <a:round/>
              <a:headEnd type="none"/>
              <a:tailEnd type="none" w="med" len="lg"/>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cxnSp>
          <p:nvCxnSpPr>
            <p:cNvPr id="30" name="直接箭头连接符 63"/>
            <p:cNvCxnSpPr/>
            <p:nvPr/>
          </p:nvCxnSpPr>
          <p:spPr>
            <a:xfrm>
              <a:off x="4139952" y="1916832"/>
              <a:ext cx="720080" cy="1296144"/>
            </a:xfrm>
            <a:prstGeom prst="straightConnector1">
              <a:avLst/>
            </a:prstGeom>
            <a:noFill/>
            <a:ln w="38100" cap="flat" cmpd="sng">
              <a:solidFill>
                <a:srgbClr val="FF0000"/>
              </a:solidFill>
              <a:prstDash val="sysDash"/>
              <a:round/>
              <a:headEnd type="none"/>
              <a:tailEnd type="none" w="med" len="lg"/>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sp>
          <p:nvSpPr>
            <p:cNvPr id="31" name="横卷形 30"/>
            <p:cNvSpPr/>
            <p:nvPr/>
          </p:nvSpPr>
          <p:spPr>
            <a:xfrm>
              <a:off x="4427984" y="1268760"/>
              <a:ext cx="809020" cy="504056"/>
            </a:xfrm>
            <a:prstGeom prst="horizontalScroll">
              <a:avLst/>
            </a:prstGeom>
            <a:solidFill>
              <a:srgbClr val="800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z="1600" dirty="0">
                  <a:latin typeface="Arial" panose="020B0604020202020204" pitchFamily="34" charset="0"/>
                  <a:cs typeface="Arial" panose="020B0604020202020204" pitchFamily="34" charset="0"/>
                </a:rPr>
                <a:t>Policy</a:t>
              </a:r>
              <a:endParaRPr kumimoji="1" lang="zh-CN" altLang="en-US" sz="1600" dirty="0">
                <a:latin typeface="Arial" panose="020B0604020202020204" pitchFamily="34" charset="0"/>
                <a:cs typeface="Arial" panose="020B0604020202020204" pitchFamily="34" charset="0"/>
              </a:endParaRPr>
            </a:p>
          </p:txBody>
        </p:sp>
        <p:sp>
          <p:nvSpPr>
            <p:cNvPr id="32" name="横卷形 31"/>
            <p:cNvSpPr/>
            <p:nvPr/>
          </p:nvSpPr>
          <p:spPr>
            <a:xfrm>
              <a:off x="1619672" y="2996952"/>
              <a:ext cx="305385" cy="344277"/>
            </a:xfrm>
            <a:prstGeom prst="horizontalScroll">
              <a:avLst/>
            </a:prstGeom>
            <a:solidFill>
              <a:srgbClr val="8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sz="1600" dirty="0">
                <a:latin typeface="Arial" panose="020B0604020202020204" pitchFamily="34" charset="0"/>
                <a:cs typeface="Arial" panose="020B0604020202020204" pitchFamily="34" charset="0"/>
              </a:endParaRPr>
            </a:p>
          </p:txBody>
        </p:sp>
        <p:sp>
          <p:nvSpPr>
            <p:cNvPr id="33" name="横卷形 32"/>
            <p:cNvSpPr/>
            <p:nvPr/>
          </p:nvSpPr>
          <p:spPr>
            <a:xfrm>
              <a:off x="3203848" y="2996952"/>
              <a:ext cx="305385" cy="344277"/>
            </a:xfrm>
            <a:prstGeom prst="horizontalScroll">
              <a:avLst/>
            </a:prstGeom>
            <a:solidFill>
              <a:srgbClr val="8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sz="1600" dirty="0">
                <a:latin typeface="Arial" panose="020B0604020202020204" pitchFamily="34" charset="0"/>
                <a:cs typeface="Arial" panose="020B0604020202020204" pitchFamily="34" charset="0"/>
              </a:endParaRPr>
            </a:p>
          </p:txBody>
        </p:sp>
        <p:sp>
          <p:nvSpPr>
            <p:cNvPr id="34" name="横卷形 33"/>
            <p:cNvSpPr/>
            <p:nvPr/>
          </p:nvSpPr>
          <p:spPr>
            <a:xfrm>
              <a:off x="4716016" y="2996952"/>
              <a:ext cx="305385" cy="344277"/>
            </a:xfrm>
            <a:prstGeom prst="horizontalScroll">
              <a:avLst/>
            </a:prstGeom>
            <a:solidFill>
              <a:srgbClr val="8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sz="1600" dirty="0">
                <a:latin typeface="Arial" panose="020B0604020202020204" pitchFamily="34" charset="0"/>
                <a:cs typeface="Arial" panose="020B0604020202020204" pitchFamily="34" charset="0"/>
              </a:endParaRPr>
            </a:p>
          </p:txBody>
        </p:sp>
      </p:grpSp>
      <p:sp>
        <p:nvSpPr>
          <p:cNvPr id="67" name="文本框 66"/>
          <p:cNvSpPr txBox="1"/>
          <p:nvPr/>
        </p:nvSpPr>
        <p:spPr>
          <a:xfrm>
            <a:off x="9395851" y="1650263"/>
            <a:ext cx="2592288" cy="1332673"/>
          </a:xfrm>
          <a:prstGeom prst="rect">
            <a:avLst/>
          </a:prstGeom>
          <a:noFill/>
        </p:spPr>
        <p:txBody>
          <a:bodyPr wrap="square" rtlCol="0">
            <a:spAutoFit/>
          </a:bodyPr>
          <a:lstStyle/>
          <a:p>
            <a:pPr>
              <a:lnSpc>
                <a:spcPct val="130000"/>
              </a:lnSpc>
            </a:pPr>
            <a:r>
              <a:rPr kumimoji="1" lang="en-US" altLang="zh-CN" sz="1400" b="1" dirty="0">
                <a:solidFill>
                  <a:srgbClr val="FF0000"/>
                </a:solidFill>
                <a:latin typeface="Arial" panose="020B0604020202020204" pitchFamily="34" charset="0"/>
                <a:ea typeface="微软雅黑"/>
                <a:cs typeface="Arial" panose="020B0604020202020204" pitchFamily="34" charset="0"/>
              </a:rPr>
              <a:t>Steps:</a:t>
            </a:r>
          </a:p>
          <a:p>
            <a:pPr marL="342900" indent="-342900">
              <a:lnSpc>
                <a:spcPct val="130000"/>
              </a:lnSpc>
              <a:buFont typeface="+mj-ea"/>
              <a:buAutoNum type="circleNumDbPlain"/>
            </a:pPr>
            <a:r>
              <a:rPr lang="en-US" altLang="zh-CN" sz="1200" dirty="0">
                <a:solidFill>
                  <a:srgbClr val="000000"/>
                </a:solidFill>
                <a:latin typeface="Arial" panose="020B0604020202020204" pitchFamily="34" charset="0"/>
                <a:ea typeface="微软雅黑"/>
                <a:cs typeface="Arial" panose="020B0604020202020204" pitchFamily="34" charset="0"/>
                <a:sym typeface="Calibri"/>
              </a:rPr>
              <a:t>Configure capture policy</a:t>
            </a:r>
            <a:endParaRPr lang="zh-CN" altLang="en-US" sz="1200" dirty="0">
              <a:solidFill>
                <a:srgbClr val="000000"/>
              </a:solidFill>
              <a:latin typeface="Arial" panose="020B0604020202020204" pitchFamily="34" charset="0"/>
              <a:ea typeface="微软雅黑"/>
              <a:cs typeface="Arial" panose="020B0604020202020204" pitchFamily="34" charset="0"/>
              <a:sym typeface="Calibri"/>
            </a:endParaRPr>
          </a:p>
          <a:p>
            <a:pPr marL="342900" indent="-342900">
              <a:lnSpc>
                <a:spcPct val="130000"/>
              </a:lnSpc>
              <a:buFont typeface="+mj-ea"/>
              <a:buAutoNum type="circleNumDbPlain"/>
            </a:pPr>
            <a:r>
              <a:rPr kumimoji="1" lang="en-US" altLang="zh-CN" sz="1200" dirty="0">
                <a:latin typeface="Arial" panose="020B0604020202020204" pitchFamily="34" charset="0"/>
                <a:ea typeface="微软雅黑"/>
                <a:cs typeface="Arial" panose="020B0604020202020204" pitchFamily="34" charset="0"/>
              </a:rPr>
              <a:t>Distribute to all vSSM modules</a:t>
            </a:r>
          </a:p>
          <a:p>
            <a:pPr marL="342900" indent="-342900">
              <a:lnSpc>
                <a:spcPct val="130000"/>
              </a:lnSpc>
              <a:buFont typeface="+mj-ea"/>
              <a:buAutoNum type="circleNumDbPlain"/>
            </a:pPr>
            <a:r>
              <a:rPr kumimoji="1" lang="en-US" altLang="zh-CN" sz="1200" dirty="0">
                <a:latin typeface="Arial" panose="020B0604020202020204" pitchFamily="34" charset="0"/>
                <a:ea typeface="微软雅黑"/>
                <a:cs typeface="Arial" panose="020B0604020202020204" pitchFamily="34" charset="0"/>
              </a:rPr>
              <a:t>Deliver captured data</a:t>
            </a:r>
          </a:p>
        </p:txBody>
      </p:sp>
      <p:sp>
        <p:nvSpPr>
          <p:cNvPr id="68" name="文本框 67"/>
          <p:cNvSpPr txBox="1"/>
          <p:nvPr/>
        </p:nvSpPr>
        <p:spPr>
          <a:xfrm>
            <a:off x="9395851" y="3538726"/>
            <a:ext cx="2592288" cy="1812804"/>
          </a:xfrm>
          <a:prstGeom prst="rect">
            <a:avLst/>
          </a:prstGeom>
          <a:noFill/>
        </p:spPr>
        <p:txBody>
          <a:bodyPr wrap="square" rtlCol="0">
            <a:spAutoFit/>
          </a:bodyPr>
          <a:lstStyle/>
          <a:p>
            <a:pPr>
              <a:lnSpc>
                <a:spcPct val="130000"/>
              </a:lnSpc>
            </a:pPr>
            <a:r>
              <a:rPr kumimoji="1" lang="en-US" altLang="zh-CN" sz="1400" b="1" dirty="0">
                <a:solidFill>
                  <a:srgbClr val="FF0000"/>
                </a:solidFill>
                <a:latin typeface="Arial" panose="020B0604020202020204" pitchFamily="34" charset="0"/>
                <a:ea typeface="微软雅黑"/>
                <a:cs typeface="Arial" panose="020B0604020202020204" pitchFamily="34" charset="0"/>
              </a:rPr>
              <a:t>Benefit:</a:t>
            </a:r>
          </a:p>
          <a:p>
            <a:pPr>
              <a:lnSpc>
                <a:spcPct val="130000"/>
              </a:lnSpc>
            </a:pPr>
            <a:r>
              <a:rPr kumimoji="1" lang="en-US" altLang="zh-CN" sz="1200" dirty="0">
                <a:latin typeface="Arial" panose="020B0604020202020204" pitchFamily="34" charset="0"/>
                <a:ea typeface="微软雅黑"/>
                <a:cs typeface="Arial" panose="020B0604020202020204" pitchFamily="34" charset="0"/>
              </a:rPr>
              <a:t>Help the administrator locate any gaps in the cloud, regardless of:</a:t>
            </a:r>
          </a:p>
          <a:p>
            <a:pPr marL="285750" indent="-285750">
              <a:lnSpc>
                <a:spcPct val="130000"/>
              </a:lnSpc>
              <a:buFont typeface="Arial"/>
              <a:buChar char="•"/>
            </a:pPr>
            <a:r>
              <a:rPr kumimoji="1" lang="en-US" altLang="zh-CN" sz="1200" dirty="0">
                <a:latin typeface="Arial" panose="020B0604020202020204" pitchFamily="34" charset="0"/>
                <a:ea typeface="微软雅黑"/>
                <a:cs typeface="Arial" panose="020B0604020202020204" pitchFamily="34" charset="0"/>
              </a:rPr>
              <a:t>Data source</a:t>
            </a:r>
          </a:p>
          <a:p>
            <a:pPr marL="285750" indent="-285750">
              <a:lnSpc>
                <a:spcPct val="130000"/>
              </a:lnSpc>
              <a:buFont typeface="Arial"/>
              <a:buChar char="•"/>
            </a:pPr>
            <a:r>
              <a:rPr kumimoji="1" lang="en-US" altLang="zh-CN" sz="1200" dirty="0">
                <a:latin typeface="Arial" panose="020B0604020202020204" pitchFamily="34" charset="0"/>
                <a:ea typeface="微软雅黑"/>
                <a:cs typeface="Arial" panose="020B0604020202020204" pitchFamily="34" charset="0"/>
              </a:rPr>
              <a:t>Destination</a:t>
            </a:r>
          </a:p>
          <a:p>
            <a:pPr marL="285750" indent="-285750">
              <a:lnSpc>
                <a:spcPct val="130000"/>
              </a:lnSpc>
              <a:buFont typeface="Arial"/>
              <a:buChar char="•"/>
            </a:pPr>
            <a:r>
              <a:rPr kumimoji="1" lang="en-US" altLang="zh-CN" sz="1200" dirty="0">
                <a:latin typeface="Arial" panose="020B0604020202020204" pitchFamily="34" charset="0"/>
                <a:ea typeface="微软雅黑"/>
                <a:cs typeface="Arial" panose="020B0604020202020204" pitchFamily="34" charset="0"/>
              </a:rPr>
              <a:t>Simultaneous and multiple capture points</a:t>
            </a:r>
            <a:endParaRPr kumimoji="1" lang="en-US" sz="1200" dirty="0">
              <a:latin typeface="Arial" panose="020B0604020202020204" pitchFamily="34" charset="0"/>
              <a:ea typeface="微软雅黑"/>
              <a:cs typeface="Arial" panose="020B0604020202020204" pitchFamily="34" charset="0"/>
            </a:endParaRPr>
          </a:p>
        </p:txBody>
      </p:sp>
      <p:pic>
        <p:nvPicPr>
          <p:cNvPr id="3" name="Picture 2"/>
          <p:cNvPicPr>
            <a:picLocks noChangeAspect="1"/>
          </p:cNvPicPr>
          <p:nvPr/>
        </p:nvPicPr>
        <p:blipFill>
          <a:blip r:embed="rId7"/>
          <a:stretch>
            <a:fillRect/>
          </a:stretch>
        </p:blipFill>
        <p:spPr>
          <a:xfrm>
            <a:off x="1940365" y="3014397"/>
            <a:ext cx="1219306" cy="1292464"/>
          </a:xfrm>
          <a:prstGeom prst="rect">
            <a:avLst/>
          </a:prstGeom>
        </p:spPr>
      </p:pic>
      <p:sp>
        <p:nvSpPr>
          <p:cNvPr id="5" name="Title 4">
            <a:extLst>
              <a:ext uri="{FF2B5EF4-FFF2-40B4-BE49-F238E27FC236}">
                <a16:creationId xmlns="" xmlns:a16="http://schemas.microsoft.com/office/drawing/2014/main" id="{E458672D-E56F-5948-8C73-94A76F647D7E}"/>
              </a:ext>
            </a:extLst>
          </p:cNvPr>
          <p:cNvSpPr>
            <a:spLocks noGrp="1"/>
          </p:cNvSpPr>
          <p:nvPr>
            <p:ph type="title"/>
          </p:nvPr>
        </p:nvSpPr>
        <p:spPr/>
        <p:txBody>
          <a:bodyPr>
            <a:normAutofit/>
          </a:bodyPr>
          <a:lstStyle/>
          <a:p>
            <a:r>
              <a:rPr lang="en-US" altLang="zh-CN" dirty="0"/>
              <a:t>Packet Capture in the Cloud</a:t>
            </a:r>
            <a:endParaRPr lang="en-US" dirty="0"/>
          </a:p>
        </p:txBody>
      </p:sp>
      <p:sp>
        <p:nvSpPr>
          <p:cNvPr id="2" name="灯片编号占位符 1"/>
          <p:cNvSpPr>
            <a:spLocks noGrp="1"/>
          </p:cNvSpPr>
          <p:nvPr>
            <p:ph type="sldNum" sz="quarter" idx="4"/>
          </p:nvPr>
        </p:nvSpPr>
        <p:spPr/>
        <p:txBody>
          <a:bodyPr/>
          <a:lstStyle/>
          <a:p>
            <a:fld id="{E98FCA07-3125-49EB-99F1-64DCEC752C04}" type="slidenum">
              <a:rPr lang="en-US" smtClean="0"/>
              <a:pPr/>
              <a:t>49</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36463491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p:cNvGrpSpPr/>
          <p:nvPr/>
        </p:nvGrpSpPr>
        <p:grpSpPr>
          <a:xfrm>
            <a:off x="1487491" y="4393027"/>
            <a:ext cx="1728189" cy="1795872"/>
            <a:chOff x="2230931" y="2808992"/>
            <a:chExt cx="2172717" cy="2257811"/>
          </a:xfrm>
        </p:grpSpPr>
        <p:grpSp>
          <p:nvGrpSpPr>
            <p:cNvPr id="12" name="Group 60"/>
            <p:cNvGrpSpPr/>
            <p:nvPr/>
          </p:nvGrpSpPr>
          <p:grpSpPr>
            <a:xfrm>
              <a:off x="3707904" y="3291830"/>
              <a:ext cx="695744" cy="1376677"/>
              <a:chOff x="5441463" y="2000739"/>
              <a:chExt cx="760676" cy="1505169"/>
            </a:xfrm>
            <a:effectLst>
              <a:outerShdw blurRad="50800" dist="38100" dir="5400000" algn="t" rotWithShape="0">
                <a:prstClr val="black">
                  <a:alpha val="40000"/>
                </a:prstClr>
              </a:outerShdw>
            </a:effectLst>
          </p:grpSpPr>
          <p:sp>
            <p:nvSpPr>
              <p:cNvPr id="13" name="Rounded Rectangle 12"/>
              <p:cNvSpPr/>
              <p:nvPr/>
            </p:nvSpPr>
            <p:spPr>
              <a:xfrm>
                <a:off x="5441463" y="2000739"/>
                <a:ext cx="760676" cy="1505169"/>
              </a:xfrm>
              <a:prstGeom prst="roundRect">
                <a:avLst/>
              </a:prstGeom>
              <a:gradFill flip="none" rotWithShape="1">
                <a:gsLst>
                  <a:gs pos="41000">
                    <a:srgbClr val="1D508D">
                      <a:alpha val="70000"/>
                    </a:srgbClr>
                  </a:gs>
                  <a:gs pos="100000">
                    <a:schemeClr val="accent1">
                      <a:lumMod val="20000"/>
                      <a:lumOff val="80000"/>
                      <a:alpha val="70000"/>
                    </a:schemeClr>
                  </a:gs>
                  <a:gs pos="73000">
                    <a:srgbClr val="2669BB">
                      <a:alpha val="70000"/>
                    </a:srgbClr>
                  </a:gs>
                </a:gsLst>
                <a:path path="circle">
                  <a:fillToRect l="100000" t="100000"/>
                </a:path>
                <a:tileRect r="-100000" b="-10000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pPr>
                <a:endParaRPr lang="en-US" sz="2400">
                  <a:latin typeface="Arial" panose="020B0604020202020204" pitchFamily="34" charset="0"/>
                  <a:cs typeface="Arial" panose="020B0604020202020204" pitchFamily="34" charset="0"/>
                </a:endParaRPr>
              </a:p>
            </p:txBody>
          </p:sp>
          <p:sp>
            <p:nvSpPr>
              <p:cNvPr id="14" name="Rounded Rectangle 13"/>
              <p:cNvSpPr/>
              <p:nvPr/>
            </p:nvSpPr>
            <p:spPr>
              <a:xfrm>
                <a:off x="5536920" y="2370546"/>
                <a:ext cx="561730" cy="105325"/>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pPr>
                <a:endParaRPr lang="en-US" sz="2400">
                  <a:latin typeface="Arial" panose="020B0604020202020204" pitchFamily="34" charset="0"/>
                  <a:cs typeface="Arial" panose="020B0604020202020204" pitchFamily="34" charset="0"/>
                </a:endParaRPr>
              </a:p>
            </p:txBody>
          </p:sp>
          <p:sp>
            <p:nvSpPr>
              <p:cNvPr id="15" name="Rounded Rectangle 14"/>
              <p:cNvSpPr/>
              <p:nvPr/>
            </p:nvSpPr>
            <p:spPr>
              <a:xfrm>
                <a:off x="5536920" y="2203594"/>
                <a:ext cx="561730" cy="55053"/>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pPr>
                <a:endParaRPr lang="en-US" sz="2400">
                  <a:latin typeface="Arial" panose="020B0604020202020204" pitchFamily="34" charset="0"/>
                  <a:cs typeface="Arial" panose="020B0604020202020204" pitchFamily="34" charset="0"/>
                </a:endParaRPr>
              </a:p>
            </p:txBody>
          </p:sp>
          <p:cxnSp>
            <p:nvCxnSpPr>
              <p:cNvPr id="16" name="Straight Connector 15"/>
              <p:cNvCxnSpPr/>
              <p:nvPr/>
            </p:nvCxnSpPr>
            <p:spPr>
              <a:xfrm>
                <a:off x="5724769" y="3370384"/>
                <a:ext cx="195385"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cxnSp>
            <p:nvCxnSpPr>
              <p:cNvPr id="17" name="Straight Connector 16"/>
              <p:cNvCxnSpPr/>
              <p:nvPr/>
            </p:nvCxnSpPr>
            <p:spPr>
              <a:xfrm>
                <a:off x="5720862" y="3298092"/>
                <a:ext cx="195385"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sp>
            <p:nvSpPr>
              <p:cNvPr id="18" name="Rounded Rectangle 17"/>
              <p:cNvSpPr/>
              <p:nvPr/>
            </p:nvSpPr>
            <p:spPr>
              <a:xfrm>
                <a:off x="5536919" y="2291105"/>
                <a:ext cx="561733" cy="55053"/>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pPr>
                <a:endParaRPr lang="en-US" sz="2400">
                  <a:latin typeface="Arial" panose="020B0604020202020204" pitchFamily="34" charset="0"/>
                  <a:cs typeface="Arial" panose="020B0604020202020204" pitchFamily="34" charset="0"/>
                </a:endParaRPr>
              </a:p>
            </p:txBody>
          </p:sp>
        </p:grpSp>
        <p:grpSp>
          <p:nvGrpSpPr>
            <p:cNvPr id="19" name="Group 81"/>
            <p:cNvGrpSpPr/>
            <p:nvPr/>
          </p:nvGrpSpPr>
          <p:grpSpPr>
            <a:xfrm>
              <a:off x="3076969" y="3040160"/>
              <a:ext cx="935892" cy="1851870"/>
              <a:chOff x="7240956" y="2002692"/>
              <a:chExt cx="760676" cy="1505169"/>
            </a:xfrm>
            <a:effectLst>
              <a:outerShdw blurRad="50800" dist="38100" dir="5400000" algn="t" rotWithShape="0">
                <a:prstClr val="black">
                  <a:alpha val="40000"/>
                </a:prstClr>
              </a:outerShdw>
            </a:effectLst>
          </p:grpSpPr>
          <p:sp>
            <p:nvSpPr>
              <p:cNvPr id="20" name="Rounded Rectangle 19"/>
              <p:cNvSpPr/>
              <p:nvPr/>
            </p:nvSpPr>
            <p:spPr>
              <a:xfrm>
                <a:off x="7240956" y="2002692"/>
                <a:ext cx="760676" cy="1505169"/>
              </a:xfrm>
              <a:prstGeom prst="roundRect">
                <a:avLst/>
              </a:prstGeom>
              <a:gradFill flip="none" rotWithShape="1">
                <a:gsLst>
                  <a:gs pos="41000">
                    <a:srgbClr val="1D508D"/>
                  </a:gs>
                  <a:gs pos="100000">
                    <a:schemeClr val="accent1">
                      <a:lumMod val="20000"/>
                      <a:lumOff val="80000"/>
                    </a:schemeClr>
                  </a:gs>
                  <a:gs pos="73000">
                    <a:srgbClr val="2669BB"/>
                  </a:gs>
                </a:gsLst>
                <a:path path="circle">
                  <a:fillToRect l="100000" t="100000"/>
                </a:path>
                <a:tileRect r="-100000" b="-10000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pPr>
                <a:endParaRPr lang="en-US" sz="2400">
                  <a:latin typeface="Arial" panose="020B0604020202020204" pitchFamily="34" charset="0"/>
                  <a:cs typeface="Arial" panose="020B0604020202020204" pitchFamily="34" charset="0"/>
                </a:endParaRPr>
              </a:p>
            </p:txBody>
          </p:sp>
          <p:sp>
            <p:nvSpPr>
              <p:cNvPr id="21" name="Rounded Rectangle 20"/>
              <p:cNvSpPr/>
              <p:nvPr/>
            </p:nvSpPr>
            <p:spPr>
              <a:xfrm>
                <a:off x="7333886" y="2201639"/>
                <a:ext cx="561730" cy="55053"/>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pPr>
                <a:endParaRPr lang="en-US" sz="2400">
                  <a:latin typeface="Arial" panose="020B0604020202020204" pitchFamily="34" charset="0"/>
                  <a:cs typeface="Arial" panose="020B0604020202020204" pitchFamily="34" charset="0"/>
                </a:endParaRPr>
              </a:p>
            </p:txBody>
          </p:sp>
          <p:sp>
            <p:nvSpPr>
              <p:cNvPr id="22" name="Rounded Rectangle 21"/>
              <p:cNvSpPr/>
              <p:nvPr/>
            </p:nvSpPr>
            <p:spPr>
              <a:xfrm>
                <a:off x="7333886" y="2372499"/>
                <a:ext cx="561730" cy="105325"/>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pPr>
                <a:endParaRPr lang="en-US" sz="2400">
                  <a:latin typeface="Arial" panose="020B0604020202020204" pitchFamily="34" charset="0"/>
                  <a:cs typeface="Arial" panose="020B0604020202020204" pitchFamily="34" charset="0"/>
                </a:endParaRPr>
              </a:p>
            </p:txBody>
          </p:sp>
          <p:cxnSp>
            <p:nvCxnSpPr>
              <p:cNvPr id="23" name="Straight Connector 22"/>
              <p:cNvCxnSpPr/>
              <p:nvPr/>
            </p:nvCxnSpPr>
            <p:spPr>
              <a:xfrm>
                <a:off x="7524262" y="3372337"/>
                <a:ext cx="195385"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cxnSp>
            <p:nvCxnSpPr>
              <p:cNvPr id="24" name="Straight Connector 23"/>
              <p:cNvCxnSpPr/>
              <p:nvPr/>
            </p:nvCxnSpPr>
            <p:spPr>
              <a:xfrm>
                <a:off x="7520355" y="3300045"/>
                <a:ext cx="195385"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sp>
            <p:nvSpPr>
              <p:cNvPr id="25" name="Rounded Rectangle 24"/>
              <p:cNvSpPr/>
              <p:nvPr/>
            </p:nvSpPr>
            <p:spPr>
              <a:xfrm>
                <a:off x="7333886" y="2290219"/>
                <a:ext cx="561730" cy="55053"/>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pPr>
                <a:endParaRPr lang="en-US" sz="2400">
                  <a:latin typeface="Arial" panose="020B0604020202020204" pitchFamily="34" charset="0"/>
                  <a:cs typeface="Arial" panose="020B0604020202020204" pitchFamily="34" charset="0"/>
                </a:endParaRPr>
              </a:p>
            </p:txBody>
          </p:sp>
        </p:grpSp>
        <p:grpSp>
          <p:nvGrpSpPr>
            <p:cNvPr id="26" name="Group 88"/>
            <p:cNvGrpSpPr/>
            <p:nvPr/>
          </p:nvGrpSpPr>
          <p:grpSpPr>
            <a:xfrm>
              <a:off x="2230931" y="2808992"/>
              <a:ext cx="1141043" cy="2257811"/>
              <a:chOff x="6336324" y="2006600"/>
              <a:chExt cx="760676" cy="1505169"/>
            </a:xfrm>
          </p:grpSpPr>
          <p:sp>
            <p:nvSpPr>
              <p:cNvPr id="27" name="Rounded Rectangle 26"/>
              <p:cNvSpPr/>
              <p:nvPr/>
            </p:nvSpPr>
            <p:spPr>
              <a:xfrm>
                <a:off x="6336324" y="2006600"/>
                <a:ext cx="760676" cy="1505169"/>
              </a:xfrm>
              <a:prstGeom prst="roundRect">
                <a:avLst/>
              </a:prstGeom>
              <a:gradFill flip="none" rotWithShape="1">
                <a:gsLst>
                  <a:gs pos="41000">
                    <a:srgbClr val="1D508D"/>
                  </a:gs>
                  <a:gs pos="100000">
                    <a:schemeClr val="accent1">
                      <a:lumMod val="20000"/>
                      <a:lumOff val="80000"/>
                    </a:schemeClr>
                  </a:gs>
                  <a:gs pos="73000">
                    <a:srgbClr val="2669BB"/>
                  </a:gs>
                </a:gsLst>
                <a:path path="circle">
                  <a:fillToRect l="100000" t="100000"/>
                </a:path>
                <a:tileRect r="-100000" b="-100000"/>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pPr>
                <a:endParaRPr lang="en-US" sz="2400">
                  <a:latin typeface="Arial" panose="020B0604020202020204" pitchFamily="34" charset="0"/>
                  <a:cs typeface="Arial" panose="020B0604020202020204" pitchFamily="34" charset="0"/>
                </a:endParaRPr>
              </a:p>
            </p:txBody>
          </p:sp>
          <p:sp>
            <p:nvSpPr>
              <p:cNvPr id="28" name="Rounded Rectangle 27"/>
              <p:cNvSpPr/>
              <p:nvPr/>
            </p:nvSpPr>
            <p:spPr>
              <a:xfrm>
                <a:off x="6429601" y="2376407"/>
                <a:ext cx="561730" cy="105325"/>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pPr>
                <a:endParaRPr lang="en-US" sz="2400">
                  <a:latin typeface="Arial" panose="020B0604020202020204" pitchFamily="34" charset="0"/>
                  <a:cs typeface="Arial" panose="020B0604020202020204" pitchFamily="34" charset="0"/>
                </a:endParaRPr>
              </a:p>
            </p:txBody>
          </p:sp>
          <p:sp>
            <p:nvSpPr>
              <p:cNvPr id="29" name="Rounded Rectangle 28"/>
              <p:cNvSpPr/>
              <p:nvPr/>
            </p:nvSpPr>
            <p:spPr>
              <a:xfrm>
                <a:off x="6429601" y="2197732"/>
                <a:ext cx="561730" cy="55053"/>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pPr>
                <a:endParaRPr lang="en-US" sz="2400">
                  <a:latin typeface="Arial" panose="020B0604020202020204" pitchFamily="34" charset="0"/>
                  <a:cs typeface="Arial" panose="020B0604020202020204" pitchFamily="34" charset="0"/>
                </a:endParaRPr>
              </a:p>
            </p:txBody>
          </p:sp>
          <p:cxnSp>
            <p:nvCxnSpPr>
              <p:cNvPr id="30" name="Straight Connector 29"/>
              <p:cNvCxnSpPr/>
              <p:nvPr/>
            </p:nvCxnSpPr>
            <p:spPr>
              <a:xfrm>
                <a:off x="6619631" y="3376245"/>
                <a:ext cx="195385"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cxnSp>
            <p:nvCxnSpPr>
              <p:cNvPr id="31" name="Straight Connector 30"/>
              <p:cNvCxnSpPr/>
              <p:nvPr/>
            </p:nvCxnSpPr>
            <p:spPr>
              <a:xfrm>
                <a:off x="6615724" y="3303953"/>
                <a:ext cx="195385"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sp>
            <p:nvSpPr>
              <p:cNvPr id="32" name="Rounded Rectangle 31"/>
              <p:cNvSpPr/>
              <p:nvPr/>
            </p:nvSpPr>
            <p:spPr>
              <a:xfrm>
                <a:off x="6429601" y="2285783"/>
                <a:ext cx="561730" cy="55053"/>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pPr>
                <a:endParaRPr lang="en-US" sz="2400">
                  <a:latin typeface="Arial" panose="020B0604020202020204" pitchFamily="34" charset="0"/>
                  <a:cs typeface="Arial" panose="020B0604020202020204" pitchFamily="34" charset="0"/>
                </a:endParaRPr>
              </a:p>
            </p:txBody>
          </p:sp>
        </p:grpSp>
      </p:grpSp>
      <p:sp>
        <p:nvSpPr>
          <p:cNvPr id="34" name="Teardrop 21"/>
          <p:cNvSpPr/>
          <p:nvPr/>
        </p:nvSpPr>
        <p:spPr>
          <a:xfrm>
            <a:off x="1160640" y="1252349"/>
            <a:ext cx="2285877" cy="1432515"/>
          </a:xfrm>
          <a:custGeom>
            <a:avLst/>
            <a:gdLst/>
            <a:ahLst/>
            <a:cxnLst/>
            <a:rect l="l" t="t" r="r" b="b"/>
            <a:pathLst>
              <a:path w="1741008" h="1091056">
                <a:moveTo>
                  <a:pt x="946834" y="582"/>
                </a:moveTo>
                <a:cubicBezTo>
                  <a:pt x="1079228" y="8205"/>
                  <a:pt x="1197135" y="90001"/>
                  <a:pt x="1260146" y="210855"/>
                </a:cubicBezTo>
                <a:lnTo>
                  <a:pt x="1276453" y="250904"/>
                </a:lnTo>
                <a:lnTo>
                  <a:pt x="1337549" y="246391"/>
                </a:lnTo>
                <a:cubicBezTo>
                  <a:pt x="1532695" y="251036"/>
                  <a:pt x="1702275" y="387041"/>
                  <a:pt x="1735333" y="579315"/>
                </a:cubicBezTo>
                <a:cubicBezTo>
                  <a:pt x="1773115" y="799057"/>
                  <a:pt x="1618276" y="1009081"/>
                  <a:pt x="1389491" y="1048417"/>
                </a:cubicBezTo>
                <a:cubicBezTo>
                  <a:pt x="1282248" y="1066856"/>
                  <a:pt x="1177793" y="1044517"/>
                  <a:pt x="1093186" y="992945"/>
                </a:cubicBezTo>
                <a:lnTo>
                  <a:pt x="1073742" y="979099"/>
                </a:lnTo>
                <a:lnTo>
                  <a:pt x="1025130" y="1022107"/>
                </a:lnTo>
                <a:cubicBezTo>
                  <a:pt x="965040" y="1065638"/>
                  <a:pt x="892601" y="1091056"/>
                  <a:pt x="814626" y="1091056"/>
                </a:cubicBezTo>
                <a:cubicBezTo>
                  <a:pt x="736650" y="1091056"/>
                  <a:pt x="664211" y="1065638"/>
                  <a:pt x="604121" y="1022107"/>
                </a:cubicBezTo>
                <a:lnTo>
                  <a:pt x="574678" y="996058"/>
                </a:lnTo>
                <a:lnTo>
                  <a:pt x="566194" y="1001322"/>
                </a:lnTo>
                <a:cubicBezTo>
                  <a:pt x="510783" y="1029846"/>
                  <a:pt x="446534" y="1046159"/>
                  <a:pt x="378028" y="1046159"/>
                </a:cubicBezTo>
                <a:cubicBezTo>
                  <a:pt x="169249" y="1046159"/>
                  <a:pt x="0" y="894641"/>
                  <a:pt x="0" y="707734"/>
                </a:cubicBezTo>
                <a:lnTo>
                  <a:pt x="1" y="707734"/>
                </a:lnTo>
                <a:cubicBezTo>
                  <a:pt x="1" y="567554"/>
                  <a:pt x="95204" y="447280"/>
                  <a:pt x="230884" y="395904"/>
                </a:cubicBezTo>
                <a:lnTo>
                  <a:pt x="274478" y="383789"/>
                </a:lnTo>
                <a:lnTo>
                  <a:pt x="278754" y="359868"/>
                </a:lnTo>
                <a:cubicBezTo>
                  <a:pt x="306111" y="261338"/>
                  <a:pt x="386481" y="185763"/>
                  <a:pt x="488297" y="175044"/>
                </a:cubicBezTo>
                <a:cubicBezTo>
                  <a:pt x="517994" y="171918"/>
                  <a:pt x="547054" y="174568"/>
                  <a:pt x="574497" y="182141"/>
                </a:cubicBezTo>
                <a:lnTo>
                  <a:pt x="606267" y="197355"/>
                </a:lnTo>
                <a:lnTo>
                  <a:pt x="636943" y="147428"/>
                </a:lnTo>
                <a:cubicBezTo>
                  <a:pt x="697053" y="67638"/>
                  <a:pt x="785929" y="12844"/>
                  <a:pt x="889325" y="1959"/>
                </a:cubicBezTo>
                <a:cubicBezTo>
                  <a:pt x="908712" y="-82"/>
                  <a:pt x="927921" y="-507"/>
                  <a:pt x="946834" y="582"/>
                </a:cubicBezTo>
                <a:close/>
              </a:path>
            </a:pathLst>
          </a:custGeom>
          <a:gradFill flip="none" rotWithShape="1">
            <a:gsLst>
              <a:gs pos="59000">
                <a:srgbClr val="6378BC"/>
              </a:gs>
              <a:gs pos="100000">
                <a:srgbClr val="F9E9DA"/>
              </a:gs>
            </a:gsLst>
            <a:lin ang="7080000" scaled="0"/>
            <a:tileRect/>
          </a:gradFill>
          <a:ln>
            <a:noFill/>
          </a:ln>
          <a:effectLst>
            <a:outerShdw blurRad="76200" dir="13500000" sy="23000" kx="1200000" algn="br"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67" dirty="0">
              <a:latin typeface="Arial" panose="020B0604020202020204" pitchFamily="34" charset="0"/>
              <a:cs typeface="Arial" panose="020B0604020202020204" pitchFamily="34" charset="0"/>
            </a:endParaRPr>
          </a:p>
        </p:txBody>
      </p:sp>
      <p:sp>
        <p:nvSpPr>
          <p:cNvPr id="2" name="Title 1"/>
          <p:cNvSpPr>
            <a:spLocks noGrp="1"/>
          </p:cNvSpPr>
          <p:nvPr>
            <p:ph type="title"/>
          </p:nvPr>
        </p:nvSpPr>
        <p:spPr/>
        <p:txBody>
          <a:bodyPr>
            <a:normAutofit/>
          </a:bodyPr>
          <a:lstStyle/>
          <a:p>
            <a:r>
              <a:rPr lang="en-US" b="1" dirty="0">
                <a:latin typeface="Arial" charset="0"/>
                <a:ea typeface="Arial" charset="0"/>
                <a:cs typeface="Arial" charset="0"/>
              </a:rPr>
              <a:t>Traditional </a:t>
            </a:r>
            <a:r>
              <a:rPr lang="en-US" altLang="zh-CN" b="1" dirty="0">
                <a:latin typeface="Arial" charset="0"/>
                <a:ea typeface="Arial" charset="0"/>
                <a:cs typeface="Arial" charset="0"/>
              </a:rPr>
              <a:t>Perimeter</a:t>
            </a:r>
            <a:r>
              <a:rPr lang="zh-CN" altLang="en-US" b="1" dirty="0">
                <a:latin typeface="Arial" charset="0"/>
                <a:ea typeface="Arial" charset="0"/>
                <a:cs typeface="Arial" charset="0"/>
              </a:rPr>
              <a:t> </a:t>
            </a:r>
            <a:r>
              <a:rPr lang="en-US" b="1" dirty="0">
                <a:latin typeface="Arial" charset="0"/>
                <a:ea typeface="Arial" charset="0"/>
                <a:cs typeface="Arial" charset="0"/>
              </a:rPr>
              <a:t>Security </a:t>
            </a:r>
            <a:r>
              <a:rPr lang="en-US" altLang="zh-CN" b="1" dirty="0">
                <a:latin typeface="Arial" charset="0"/>
                <a:ea typeface="Arial" charset="0"/>
                <a:cs typeface="Arial" charset="0"/>
              </a:rPr>
              <a:t>Fails </a:t>
            </a:r>
            <a:endParaRPr lang="en-US" b="1" dirty="0">
              <a:latin typeface="Arial" charset="0"/>
              <a:ea typeface="Arial" charset="0"/>
              <a:cs typeface="Arial" charset="0"/>
            </a:endParaRPr>
          </a:p>
        </p:txBody>
      </p:sp>
      <p:sp>
        <p:nvSpPr>
          <p:cNvPr id="3" name="Content Placeholder 2"/>
          <p:cNvSpPr>
            <a:spLocks noGrp="1"/>
          </p:cNvSpPr>
          <p:nvPr>
            <p:ph idx="1"/>
          </p:nvPr>
        </p:nvSpPr>
        <p:spPr>
          <a:xfrm>
            <a:off x="5231904" y="2151300"/>
            <a:ext cx="5760640" cy="2076023"/>
          </a:xfrm>
        </p:spPr>
        <p:txBody>
          <a:bodyPr>
            <a:normAutofit/>
          </a:bodyPr>
          <a:lstStyle/>
          <a:p>
            <a:pPr marL="457189" indent="-457189">
              <a:buFont typeface="Arial" charset="0"/>
              <a:buChar char="•"/>
            </a:pPr>
            <a:r>
              <a:rPr kumimoji="1" lang="en-US" altLang="zh-CN" sz="2000" dirty="0">
                <a:ea typeface="Microsoft YaHei" charset="-122"/>
              </a:rPr>
              <a:t>No visibility of internal traffic and threats in cloud deployments</a:t>
            </a:r>
          </a:p>
          <a:p>
            <a:pPr marL="457189" indent="-457189">
              <a:buFont typeface="Arial" charset="0"/>
              <a:buChar char="•"/>
            </a:pPr>
            <a:r>
              <a:rPr kumimoji="1" lang="en-US" altLang="zh-CN" sz="2000" dirty="0">
                <a:ea typeface="Microsoft YaHei" charset="-122"/>
              </a:rPr>
              <a:t>No security of East-West workloads</a:t>
            </a:r>
          </a:p>
          <a:p>
            <a:pPr marL="457189" indent="-457189">
              <a:buFont typeface="Arial" charset="0"/>
              <a:buChar char="•"/>
            </a:pPr>
            <a:r>
              <a:rPr kumimoji="1" lang="en-US" altLang="zh-CN" sz="2000" dirty="0">
                <a:ea typeface="Microsoft YaHei" charset="-122"/>
              </a:rPr>
              <a:t>No scalability of security in cloud environments</a:t>
            </a:r>
          </a:p>
        </p:txBody>
      </p:sp>
      <p:grpSp>
        <p:nvGrpSpPr>
          <p:cNvPr id="69" name="Group 68"/>
          <p:cNvGrpSpPr/>
          <p:nvPr/>
        </p:nvGrpSpPr>
        <p:grpSpPr>
          <a:xfrm>
            <a:off x="1728704" y="2212457"/>
            <a:ext cx="1245760" cy="2544836"/>
            <a:chOff x="1296528" y="1491630"/>
            <a:chExt cx="934320" cy="2036810"/>
          </a:xfrm>
        </p:grpSpPr>
        <p:sp>
          <p:nvSpPr>
            <p:cNvPr id="4" name="Up-Down Arrow 3"/>
            <p:cNvSpPr/>
            <p:nvPr/>
          </p:nvSpPr>
          <p:spPr>
            <a:xfrm>
              <a:off x="1296528" y="1491630"/>
              <a:ext cx="934320" cy="2036810"/>
            </a:xfrm>
            <a:prstGeom prst="upDownArrow">
              <a:avLst/>
            </a:prstGeom>
            <a:solidFill>
              <a:srgbClr val="FF8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sp>
          <p:nvSpPr>
            <p:cNvPr id="38" name="TextBox 37"/>
            <p:cNvSpPr txBox="1"/>
            <p:nvPr/>
          </p:nvSpPr>
          <p:spPr>
            <a:xfrm>
              <a:off x="1620500" y="1635646"/>
              <a:ext cx="286377" cy="336607"/>
            </a:xfrm>
            <a:prstGeom prst="rect">
              <a:avLst/>
            </a:prstGeom>
            <a:noFill/>
          </p:spPr>
          <p:txBody>
            <a:bodyPr wrap="none" rtlCol="0">
              <a:spAutoFit/>
            </a:bodyPr>
            <a:lstStyle/>
            <a:p>
              <a:pPr algn="ctr"/>
              <a:r>
                <a:rPr lang="en-US" sz="2133" dirty="0">
                  <a:solidFill>
                    <a:srgbClr val="FFFFFF"/>
                  </a:solidFill>
                  <a:latin typeface="Arial" panose="020B0604020202020204" pitchFamily="34" charset="0"/>
                  <a:cs typeface="Arial" panose="020B0604020202020204" pitchFamily="34" charset="0"/>
                </a:rPr>
                <a:t>N</a:t>
              </a:r>
            </a:p>
          </p:txBody>
        </p:sp>
        <p:sp>
          <p:nvSpPr>
            <p:cNvPr id="39" name="TextBox 38"/>
            <p:cNvSpPr txBox="1"/>
            <p:nvPr/>
          </p:nvSpPr>
          <p:spPr>
            <a:xfrm>
              <a:off x="1625911" y="2952376"/>
              <a:ext cx="275557" cy="336607"/>
            </a:xfrm>
            <a:prstGeom prst="rect">
              <a:avLst/>
            </a:prstGeom>
            <a:noFill/>
          </p:spPr>
          <p:txBody>
            <a:bodyPr wrap="none" rtlCol="0">
              <a:spAutoFit/>
            </a:bodyPr>
            <a:lstStyle/>
            <a:p>
              <a:pPr algn="ctr"/>
              <a:r>
                <a:rPr lang="en-US" sz="2133" dirty="0">
                  <a:solidFill>
                    <a:schemeClr val="bg1"/>
                  </a:solidFill>
                  <a:latin typeface="Arial" panose="020B0604020202020204" pitchFamily="34" charset="0"/>
                  <a:cs typeface="Arial" panose="020B0604020202020204" pitchFamily="34" charset="0"/>
                </a:rPr>
                <a:t>S</a:t>
              </a:r>
            </a:p>
          </p:txBody>
        </p:sp>
      </p:grpSp>
      <p:sp>
        <p:nvSpPr>
          <p:cNvPr id="40" name="TextBox 39"/>
          <p:cNvSpPr txBox="1"/>
          <p:nvPr/>
        </p:nvSpPr>
        <p:spPr>
          <a:xfrm>
            <a:off x="1840519" y="5118836"/>
            <a:ext cx="1022139" cy="379656"/>
          </a:xfrm>
          <a:prstGeom prst="rect">
            <a:avLst/>
          </a:prstGeom>
          <a:noFill/>
        </p:spPr>
        <p:txBody>
          <a:bodyPr wrap="none" rtlCol="0">
            <a:spAutoFit/>
          </a:bodyPr>
          <a:lstStyle/>
          <a:p>
            <a:pPr algn="ctr"/>
            <a:r>
              <a:rPr lang="en-US" sz="1867" dirty="0">
                <a:solidFill>
                  <a:schemeClr val="bg1"/>
                </a:solidFill>
                <a:latin typeface="Arial" panose="020B0604020202020204" pitchFamily="34" charset="0"/>
                <a:cs typeface="Arial" panose="020B0604020202020204" pitchFamily="34" charset="0"/>
              </a:rPr>
              <a:t>Tenants</a:t>
            </a:r>
          </a:p>
        </p:txBody>
      </p:sp>
      <p:sp>
        <p:nvSpPr>
          <p:cNvPr id="41" name="TextBox 40"/>
          <p:cNvSpPr txBox="1"/>
          <p:nvPr/>
        </p:nvSpPr>
        <p:spPr>
          <a:xfrm>
            <a:off x="1854493" y="1732403"/>
            <a:ext cx="994183" cy="379656"/>
          </a:xfrm>
          <a:prstGeom prst="rect">
            <a:avLst/>
          </a:prstGeom>
          <a:noFill/>
        </p:spPr>
        <p:txBody>
          <a:bodyPr wrap="none" rtlCol="0">
            <a:spAutoFit/>
          </a:bodyPr>
          <a:lstStyle/>
          <a:p>
            <a:pPr algn="ctr"/>
            <a:r>
              <a:rPr lang="en-US" sz="1867" dirty="0">
                <a:solidFill>
                  <a:schemeClr val="bg1"/>
                </a:solidFill>
                <a:latin typeface="Arial" panose="020B0604020202020204" pitchFamily="34" charset="0"/>
                <a:cs typeface="Arial" panose="020B0604020202020204" pitchFamily="34" charset="0"/>
              </a:rPr>
              <a:t>Internet</a:t>
            </a:r>
          </a:p>
        </p:txBody>
      </p:sp>
      <p:grpSp>
        <p:nvGrpSpPr>
          <p:cNvPr id="5" name="Group 4"/>
          <p:cNvGrpSpPr/>
          <p:nvPr/>
        </p:nvGrpSpPr>
        <p:grpSpPr>
          <a:xfrm>
            <a:off x="3119670" y="4441440"/>
            <a:ext cx="4512501" cy="1795872"/>
            <a:chOff x="2339752" y="3601110"/>
            <a:chExt cx="3384376" cy="1346904"/>
          </a:xfrm>
        </p:grpSpPr>
        <p:grpSp>
          <p:nvGrpSpPr>
            <p:cNvPr id="42" name="Group 41"/>
            <p:cNvGrpSpPr/>
            <p:nvPr/>
          </p:nvGrpSpPr>
          <p:grpSpPr>
            <a:xfrm>
              <a:off x="4427986" y="3601110"/>
              <a:ext cx="1296142" cy="1346904"/>
              <a:chOff x="2230931" y="2808992"/>
              <a:chExt cx="2172717" cy="2257811"/>
            </a:xfrm>
          </p:grpSpPr>
          <p:grpSp>
            <p:nvGrpSpPr>
              <p:cNvPr id="43" name="Group 60"/>
              <p:cNvGrpSpPr/>
              <p:nvPr/>
            </p:nvGrpSpPr>
            <p:grpSpPr>
              <a:xfrm>
                <a:off x="3707904" y="3291830"/>
                <a:ext cx="695744" cy="1376677"/>
                <a:chOff x="5441463" y="2000739"/>
                <a:chExt cx="760676" cy="1505169"/>
              </a:xfrm>
              <a:effectLst>
                <a:outerShdw blurRad="50800" dist="38100" dir="5400000" algn="t" rotWithShape="0">
                  <a:prstClr val="black">
                    <a:alpha val="40000"/>
                  </a:prstClr>
                </a:outerShdw>
              </a:effectLst>
            </p:grpSpPr>
            <p:sp>
              <p:nvSpPr>
                <p:cNvPr id="58" name="Rounded Rectangle 57"/>
                <p:cNvSpPr/>
                <p:nvPr/>
              </p:nvSpPr>
              <p:spPr>
                <a:xfrm>
                  <a:off x="5441463" y="2000739"/>
                  <a:ext cx="760676" cy="1505169"/>
                </a:xfrm>
                <a:prstGeom prst="roundRect">
                  <a:avLst/>
                </a:prstGeom>
                <a:gradFill flip="none" rotWithShape="1">
                  <a:gsLst>
                    <a:gs pos="41000">
                      <a:srgbClr val="1D508D">
                        <a:alpha val="70000"/>
                      </a:srgbClr>
                    </a:gs>
                    <a:gs pos="100000">
                      <a:schemeClr val="accent1">
                        <a:lumMod val="20000"/>
                        <a:lumOff val="80000"/>
                        <a:alpha val="70000"/>
                      </a:schemeClr>
                    </a:gs>
                    <a:gs pos="73000">
                      <a:srgbClr val="2669BB">
                        <a:alpha val="70000"/>
                      </a:srgbClr>
                    </a:gs>
                  </a:gsLst>
                  <a:path path="circle">
                    <a:fillToRect l="100000" t="100000"/>
                  </a:path>
                  <a:tileRect r="-100000" b="-10000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pPr>
                  <a:endParaRPr lang="en-US" sz="2400">
                    <a:latin typeface="Arial" panose="020B0604020202020204" pitchFamily="34" charset="0"/>
                    <a:cs typeface="Arial" panose="020B0604020202020204" pitchFamily="34" charset="0"/>
                  </a:endParaRPr>
                </a:p>
              </p:txBody>
            </p:sp>
            <p:sp>
              <p:nvSpPr>
                <p:cNvPr id="59" name="Rounded Rectangle 58"/>
                <p:cNvSpPr/>
                <p:nvPr/>
              </p:nvSpPr>
              <p:spPr>
                <a:xfrm>
                  <a:off x="5536920" y="2370546"/>
                  <a:ext cx="561730" cy="105325"/>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pPr>
                  <a:endParaRPr lang="en-US" sz="2400">
                    <a:latin typeface="Arial" panose="020B0604020202020204" pitchFamily="34" charset="0"/>
                    <a:cs typeface="Arial" panose="020B0604020202020204" pitchFamily="34" charset="0"/>
                  </a:endParaRPr>
                </a:p>
              </p:txBody>
            </p:sp>
            <p:sp>
              <p:nvSpPr>
                <p:cNvPr id="60" name="Rounded Rectangle 59"/>
                <p:cNvSpPr/>
                <p:nvPr/>
              </p:nvSpPr>
              <p:spPr>
                <a:xfrm>
                  <a:off x="5536920" y="2203594"/>
                  <a:ext cx="561730" cy="55053"/>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pPr>
                  <a:endParaRPr lang="en-US" sz="2400">
                    <a:latin typeface="Arial" panose="020B0604020202020204" pitchFamily="34" charset="0"/>
                    <a:cs typeface="Arial" panose="020B0604020202020204" pitchFamily="34" charset="0"/>
                  </a:endParaRPr>
                </a:p>
              </p:txBody>
            </p:sp>
            <p:cxnSp>
              <p:nvCxnSpPr>
                <p:cNvPr id="61" name="Straight Connector 60"/>
                <p:cNvCxnSpPr/>
                <p:nvPr/>
              </p:nvCxnSpPr>
              <p:spPr>
                <a:xfrm>
                  <a:off x="5724769" y="3370384"/>
                  <a:ext cx="195385"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cxnSp>
              <p:nvCxnSpPr>
                <p:cNvPr id="62" name="Straight Connector 61"/>
                <p:cNvCxnSpPr/>
                <p:nvPr/>
              </p:nvCxnSpPr>
              <p:spPr>
                <a:xfrm>
                  <a:off x="5720862" y="3298092"/>
                  <a:ext cx="195385"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sp>
              <p:nvSpPr>
                <p:cNvPr id="63" name="Rounded Rectangle 62"/>
                <p:cNvSpPr/>
                <p:nvPr/>
              </p:nvSpPr>
              <p:spPr>
                <a:xfrm>
                  <a:off x="5536919" y="2291105"/>
                  <a:ext cx="561733" cy="55053"/>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pPr>
                  <a:endParaRPr lang="en-US" sz="2400">
                    <a:latin typeface="Arial" panose="020B0604020202020204" pitchFamily="34" charset="0"/>
                    <a:cs typeface="Arial" panose="020B0604020202020204" pitchFamily="34" charset="0"/>
                  </a:endParaRPr>
                </a:p>
              </p:txBody>
            </p:sp>
          </p:grpSp>
          <p:grpSp>
            <p:nvGrpSpPr>
              <p:cNvPr id="44" name="Group 81"/>
              <p:cNvGrpSpPr/>
              <p:nvPr/>
            </p:nvGrpSpPr>
            <p:grpSpPr>
              <a:xfrm>
                <a:off x="3076969" y="3040160"/>
                <a:ext cx="935892" cy="1851870"/>
                <a:chOff x="7240956" y="2002692"/>
                <a:chExt cx="760676" cy="1505169"/>
              </a:xfrm>
              <a:effectLst>
                <a:outerShdw blurRad="50800" dist="38100" dir="5400000" algn="t" rotWithShape="0">
                  <a:prstClr val="black">
                    <a:alpha val="40000"/>
                  </a:prstClr>
                </a:outerShdw>
              </a:effectLst>
            </p:grpSpPr>
            <p:sp>
              <p:nvSpPr>
                <p:cNvPr id="52" name="Rounded Rectangle 51"/>
                <p:cNvSpPr/>
                <p:nvPr/>
              </p:nvSpPr>
              <p:spPr>
                <a:xfrm>
                  <a:off x="7240956" y="2002692"/>
                  <a:ext cx="760676" cy="1505169"/>
                </a:xfrm>
                <a:prstGeom prst="roundRect">
                  <a:avLst/>
                </a:prstGeom>
                <a:gradFill flip="none" rotWithShape="1">
                  <a:gsLst>
                    <a:gs pos="41000">
                      <a:srgbClr val="1D508D"/>
                    </a:gs>
                    <a:gs pos="100000">
                      <a:schemeClr val="accent1">
                        <a:lumMod val="20000"/>
                        <a:lumOff val="80000"/>
                      </a:schemeClr>
                    </a:gs>
                    <a:gs pos="73000">
                      <a:srgbClr val="2669BB"/>
                    </a:gs>
                  </a:gsLst>
                  <a:path path="circle">
                    <a:fillToRect l="100000" t="100000"/>
                  </a:path>
                  <a:tileRect r="-100000" b="-10000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pPr>
                  <a:endParaRPr lang="en-US" sz="2400">
                    <a:latin typeface="Arial" panose="020B0604020202020204" pitchFamily="34" charset="0"/>
                    <a:cs typeface="Arial" panose="020B0604020202020204" pitchFamily="34" charset="0"/>
                  </a:endParaRPr>
                </a:p>
              </p:txBody>
            </p:sp>
            <p:sp>
              <p:nvSpPr>
                <p:cNvPr id="53" name="Rounded Rectangle 52"/>
                <p:cNvSpPr/>
                <p:nvPr/>
              </p:nvSpPr>
              <p:spPr>
                <a:xfrm>
                  <a:off x="7333886" y="2201639"/>
                  <a:ext cx="561730" cy="55053"/>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pPr>
                  <a:endParaRPr lang="en-US" sz="2400">
                    <a:latin typeface="Arial" panose="020B0604020202020204" pitchFamily="34" charset="0"/>
                    <a:cs typeface="Arial" panose="020B0604020202020204" pitchFamily="34" charset="0"/>
                  </a:endParaRPr>
                </a:p>
              </p:txBody>
            </p:sp>
            <p:sp>
              <p:nvSpPr>
                <p:cNvPr id="54" name="Rounded Rectangle 53"/>
                <p:cNvSpPr/>
                <p:nvPr/>
              </p:nvSpPr>
              <p:spPr>
                <a:xfrm>
                  <a:off x="7333886" y="2372499"/>
                  <a:ext cx="561730" cy="105325"/>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pPr>
                  <a:endParaRPr lang="en-US" sz="2400">
                    <a:latin typeface="Arial" panose="020B0604020202020204" pitchFamily="34" charset="0"/>
                    <a:cs typeface="Arial" panose="020B0604020202020204" pitchFamily="34" charset="0"/>
                  </a:endParaRPr>
                </a:p>
              </p:txBody>
            </p:sp>
            <p:cxnSp>
              <p:nvCxnSpPr>
                <p:cNvPr id="55" name="Straight Connector 54"/>
                <p:cNvCxnSpPr/>
                <p:nvPr/>
              </p:nvCxnSpPr>
              <p:spPr>
                <a:xfrm>
                  <a:off x="7524262" y="3372337"/>
                  <a:ext cx="195385"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cxnSp>
              <p:nvCxnSpPr>
                <p:cNvPr id="56" name="Straight Connector 55"/>
                <p:cNvCxnSpPr/>
                <p:nvPr/>
              </p:nvCxnSpPr>
              <p:spPr>
                <a:xfrm>
                  <a:off x="7520355" y="3300045"/>
                  <a:ext cx="195385"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sp>
              <p:nvSpPr>
                <p:cNvPr id="57" name="Rounded Rectangle 56"/>
                <p:cNvSpPr/>
                <p:nvPr/>
              </p:nvSpPr>
              <p:spPr>
                <a:xfrm>
                  <a:off x="7333886" y="2290219"/>
                  <a:ext cx="561730" cy="55053"/>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pPr>
                  <a:endParaRPr lang="en-US" sz="2400">
                    <a:latin typeface="Arial" panose="020B0604020202020204" pitchFamily="34" charset="0"/>
                    <a:cs typeface="Arial" panose="020B0604020202020204" pitchFamily="34" charset="0"/>
                  </a:endParaRPr>
                </a:p>
              </p:txBody>
            </p:sp>
          </p:grpSp>
          <p:grpSp>
            <p:nvGrpSpPr>
              <p:cNvPr id="45" name="Group 88"/>
              <p:cNvGrpSpPr/>
              <p:nvPr/>
            </p:nvGrpSpPr>
            <p:grpSpPr>
              <a:xfrm>
                <a:off x="2230931" y="2808992"/>
                <a:ext cx="1141043" cy="2257811"/>
                <a:chOff x="6336324" y="2006600"/>
                <a:chExt cx="760676" cy="1505169"/>
              </a:xfrm>
            </p:grpSpPr>
            <p:sp>
              <p:nvSpPr>
                <p:cNvPr id="46" name="Rounded Rectangle 45"/>
                <p:cNvSpPr/>
                <p:nvPr/>
              </p:nvSpPr>
              <p:spPr>
                <a:xfrm>
                  <a:off x="6336324" y="2006600"/>
                  <a:ext cx="760676" cy="1505169"/>
                </a:xfrm>
                <a:prstGeom prst="roundRect">
                  <a:avLst/>
                </a:prstGeom>
                <a:gradFill flip="none" rotWithShape="1">
                  <a:gsLst>
                    <a:gs pos="41000">
                      <a:srgbClr val="1D508D"/>
                    </a:gs>
                    <a:gs pos="100000">
                      <a:schemeClr val="accent1">
                        <a:lumMod val="20000"/>
                        <a:lumOff val="80000"/>
                      </a:schemeClr>
                    </a:gs>
                    <a:gs pos="73000">
                      <a:srgbClr val="2669BB"/>
                    </a:gs>
                  </a:gsLst>
                  <a:path path="circle">
                    <a:fillToRect l="100000" t="100000"/>
                  </a:path>
                  <a:tileRect r="-100000" b="-100000"/>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pPr>
                  <a:endParaRPr lang="en-US" sz="2400">
                    <a:latin typeface="Arial" panose="020B0604020202020204" pitchFamily="34" charset="0"/>
                    <a:cs typeface="Arial" panose="020B0604020202020204" pitchFamily="34" charset="0"/>
                  </a:endParaRPr>
                </a:p>
              </p:txBody>
            </p:sp>
            <p:sp>
              <p:nvSpPr>
                <p:cNvPr id="47" name="Rounded Rectangle 46"/>
                <p:cNvSpPr/>
                <p:nvPr/>
              </p:nvSpPr>
              <p:spPr>
                <a:xfrm>
                  <a:off x="6429601" y="2376407"/>
                  <a:ext cx="561730" cy="105325"/>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pPr>
                  <a:endParaRPr lang="en-US" sz="2400">
                    <a:latin typeface="Arial" panose="020B0604020202020204" pitchFamily="34" charset="0"/>
                    <a:cs typeface="Arial" panose="020B0604020202020204" pitchFamily="34" charset="0"/>
                  </a:endParaRPr>
                </a:p>
              </p:txBody>
            </p:sp>
            <p:sp>
              <p:nvSpPr>
                <p:cNvPr id="48" name="Rounded Rectangle 47"/>
                <p:cNvSpPr/>
                <p:nvPr/>
              </p:nvSpPr>
              <p:spPr>
                <a:xfrm>
                  <a:off x="6429601" y="2197732"/>
                  <a:ext cx="561730" cy="55053"/>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pPr>
                  <a:endParaRPr lang="en-US" sz="2400">
                    <a:latin typeface="Arial" panose="020B0604020202020204" pitchFamily="34" charset="0"/>
                    <a:cs typeface="Arial" panose="020B0604020202020204" pitchFamily="34" charset="0"/>
                  </a:endParaRPr>
                </a:p>
              </p:txBody>
            </p:sp>
            <p:cxnSp>
              <p:nvCxnSpPr>
                <p:cNvPr id="49" name="Straight Connector 48"/>
                <p:cNvCxnSpPr/>
                <p:nvPr/>
              </p:nvCxnSpPr>
              <p:spPr>
                <a:xfrm>
                  <a:off x="6619631" y="3376245"/>
                  <a:ext cx="195385"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cxnSp>
              <p:nvCxnSpPr>
                <p:cNvPr id="50" name="Straight Connector 49"/>
                <p:cNvCxnSpPr/>
                <p:nvPr/>
              </p:nvCxnSpPr>
              <p:spPr>
                <a:xfrm>
                  <a:off x="6615724" y="3303953"/>
                  <a:ext cx="195385"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sp>
              <p:nvSpPr>
                <p:cNvPr id="51" name="Rounded Rectangle 50"/>
                <p:cNvSpPr/>
                <p:nvPr/>
              </p:nvSpPr>
              <p:spPr>
                <a:xfrm>
                  <a:off x="6429601" y="2285783"/>
                  <a:ext cx="561730" cy="55053"/>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pPr>
                  <a:endParaRPr lang="en-US" sz="2400">
                    <a:latin typeface="Arial" panose="020B0604020202020204" pitchFamily="34" charset="0"/>
                    <a:cs typeface="Arial" panose="020B0604020202020204" pitchFamily="34" charset="0"/>
                  </a:endParaRPr>
                </a:p>
              </p:txBody>
            </p:sp>
          </p:grpSp>
        </p:grpSp>
        <p:sp>
          <p:nvSpPr>
            <p:cNvPr id="65" name="TextBox 64"/>
            <p:cNvSpPr txBox="1"/>
            <p:nvPr/>
          </p:nvSpPr>
          <p:spPr>
            <a:xfrm>
              <a:off x="4692755" y="4109157"/>
              <a:ext cx="766604" cy="284742"/>
            </a:xfrm>
            <a:prstGeom prst="rect">
              <a:avLst/>
            </a:prstGeom>
            <a:noFill/>
          </p:spPr>
          <p:txBody>
            <a:bodyPr wrap="none" rtlCol="0">
              <a:spAutoFit/>
            </a:bodyPr>
            <a:lstStyle/>
            <a:p>
              <a:pPr algn="ctr"/>
              <a:r>
                <a:rPr lang="en-US" sz="1867" dirty="0">
                  <a:solidFill>
                    <a:schemeClr val="bg1"/>
                  </a:solidFill>
                  <a:latin typeface="Arial" panose="020B0604020202020204" pitchFamily="34" charset="0"/>
                  <a:cs typeface="Arial" panose="020B0604020202020204" pitchFamily="34" charset="0"/>
                </a:rPr>
                <a:t>Tenants</a:t>
              </a:r>
            </a:p>
          </p:txBody>
        </p:sp>
        <p:grpSp>
          <p:nvGrpSpPr>
            <p:cNvPr id="70" name="Group 69"/>
            <p:cNvGrpSpPr/>
            <p:nvPr/>
          </p:nvGrpSpPr>
          <p:grpSpPr>
            <a:xfrm>
              <a:off x="2339752" y="3795886"/>
              <a:ext cx="2160240" cy="934320"/>
              <a:chOff x="2339752" y="3795886"/>
              <a:chExt cx="2160240" cy="934320"/>
            </a:xfrm>
          </p:grpSpPr>
          <p:sp>
            <p:nvSpPr>
              <p:cNvPr id="64" name="Up-Down Arrow 63"/>
              <p:cNvSpPr/>
              <p:nvPr/>
            </p:nvSpPr>
            <p:spPr>
              <a:xfrm rot="5400000">
                <a:off x="2952712" y="3182926"/>
                <a:ext cx="934320" cy="2160240"/>
              </a:xfrm>
              <a:prstGeom prst="upDownArrow">
                <a:avLst/>
              </a:prstGeom>
              <a:solidFill>
                <a:srgbClr val="FF8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latin typeface="Arial" panose="020B0604020202020204" pitchFamily="34" charset="0"/>
                  <a:cs typeface="Arial" panose="020B0604020202020204" pitchFamily="34" charset="0"/>
                </a:endParaRPr>
              </a:p>
            </p:txBody>
          </p:sp>
          <p:sp>
            <p:nvSpPr>
              <p:cNvPr id="66" name="TextBox 65"/>
              <p:cNvSpPr txBox="1"/>
              <p:nvPr/>
            </p:nvSpPr>
            <p:spPr>
              <a:xfrm>
                <a:off x="2457210" y="4093768"/>
                <a:ext cx="332063" cy="315423"/>
              </a:xfrm>
              <a:prstGeom prst="rect">
                <a:avLst/>
              </a:prstGeom>
              <a:noFill/>
            </p:spPr>
            <p:txBody>
              <a:bodyPr wrap="none" rtlCol="0">
                <a:spAutoFit/>
              </a:bodyPr>
              <a:lstStyle/>
              <a:p>
                <a:pPr algn="ctr"/>
                <a:r>
                  <a:rPr lang="en-US" sz="2133" dirty="0">
                    <a:solidFill>
                      <a:schemeClr val="bg1"/>
                    </a:solidFill>
                    <a:latin typeface="Arial" panose="020B0604020202020204" pitchFamily="34" charset="0"/>
                    <a:cs typeface="Arial" panose="020B0604020202020204" pitchFamily="34" charset="0"/>
                  </a:rPr>
                  <a:t>W</a:t>
                </a:r>
              </a:p>
            </p:txBody>
          </p:sp>
          <p:sp>
            <p:nvSpPr>
              <p:cNvPr id="67" name="TextBox 66"/>
              <p:cNvSpPr txBox="1"/>
              <p:nvPr/>
            </p:nvSpPr>
            <p:spPr>
              <a:xfrm>
                <a:off x="4106601" y="4093768"/>
                <a:ext cx="275557" cy="315423"/>
              </a:xfrm>
              <a:prstGeom prst="rect">
                <a:avLst/>
              </a:prstGeom>
              <a:noFill/>
            </p:spPr>
            <p:txBody>
              <a:bodyPr wrap="none" rtlCol="0">
                <a:spAutoFit/>
              </a:bodyPr>
              <a:lstStyle/>
              <a:p>
                <a:pPr algn="ctr"/>
                <a:r>
                  <a:rPr lang="en-US" sz="2133" dirty="0">
                    <a:solidFill>
                      <a:schemeClr val="bg1"/>
                    </a:solidFill>
                    <a:latin typeface="Arial" panose="020B0604020202020204" pitchFamily="34" charset="0"/>
                    <a:cs typeface="Arial" panose="020B0604020202020204" pitchFamily="34" charset="0"/>
                  </a:rPr>
                  <a:t>E</a:t>
                </a:r>
              </a:p>
            </p:txBody>
          </p:sp>
        </p:grpSp>
      </p:grpSp>
      <p:sp>
        <p:nvSpPr>
          <p:cNvPr id="68" name="TextBox 67"/>
          <p:cNvSpPr txBox="1"/>
          <p:nvPr/>
        </p:nvSpPr>
        <p:spPr>
          <a:xfrm>
            <a:off x="4079776" y="4421494"/>
            <a:ext cx="947695" cy="1738938"/>
          </a:xfrm>
          <a:prstGeom prst="rect">
            <a:avLst/>
          </a:prstGeom>
          <a:noFill/>
        </p:spPr>
        <p:txBody>
          <a:bodyPr wrap="none" rtlCol="0">
            <a:spAutoFit/>
          </a:bodyPr>
          <a:lstStyle/>
          <a:p>
            <a:r>
              <a:rPr lang="en-US" sz="10700" dirty="0">
                <a:effectLst>
                  <a:glow rad="63500">
                    <a:schemeClr val="accent2">
                      <a:satMod val="175000"/>
                      <a:alpha val="40000"/>
                    </a:schemeClr>
                  </a:glow>
                </a:effectLst>
                <a:latin typeface="Arial" panose="020B0604020202020204" pitchFamily="34" charset="0"/>
                <a:cs typeface="Arial" panose="020B0604020202020204" pitchFamily="34" charset="0"/>
              </a:rPr>
              <a:t>?</a:t>
            </a:r>
          </a:p>
        </p:txBody>
      </p:sp>
      <p:pic>
        <p:nvPicPr>
          <p:cNvPr id="35" name="Picture 4"/>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628930" y="3083492"/>
            <a:ext cx="1445308" cy="768085"/>
          </a:xfrm>
          <a:prstGeom prst="rect">
            <a:avLst/>
          </a:prstGeom>
          <a:noFill/>
          <a:ln w="9525">
            <a:noFill/>
            <a:miter lim="800000"/>
            <a:headEnd/>
            <a:tailEnd/>
          </a:ln>
          <a:effectLst>
            <a:outerShdw blurRad="76200" dir="13500000" sy="23000" kx="1200000" algn="br" rotWithShape="0">
              <a:prstClr val="black">
                <a:alpha val="20000"/>
              </a:prstClr>
            </a:outerShdw>
          </a:effectLst>
        </p:spPr>
      </p:pic>
      <p:sp>
        <p:nvSpPr>
          <p:cNvPr id="6" name="灯片编号占位符 5"/>
          <p:cNvSpPr>
            <a:spLocks noGrp="1"/>
          </p:cNvSpPr>
          <p:nvPr>
            <p:ph type="sldNum" sz="quarter" idx="4"/>
          </p:nvPr>
        </p:nvSpPr>
        <p:spPr/>
        <p:txBody>
          <a:bodyPr/>
          <a:lstStyle/>
          <a:p>
            <a:fld id="{E98FCA07-3125-49EB-99F1-64DCEC752C04}" type="slidenum">
              <a:rPr lang="en-US" smtClean="0"/>
              <a:pPr/>
              <a:t>5</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14658326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dirty="0">
                <a:latin typeface="Arial" panose="020B0604020202020204" pitchFamily="34" charset="0"/>
              </a:rPr>
              <a:t>Guarantee Business Continuity</a:t>
            </a:r>
            <a:endParaRPr lang="zh-CN" altLang="en-US" sz="3200" dirty="0">
              <a:latin typeface="Arial" panose="020B0604020202020204" pitchFamily="34" charset="0"/>
            </a:endParaRPr>
          </a:p>
        </p:txBody>
      </p:sp>
      <p:sp>
        <p:nvSpPr>
          <p:cNvPr id="43" name="文本框 42"/>
          <p:cNvSpPr txBox="1"/>
          <p:nvPr/>
        </p:nvSpPr>
        <p:spPr>
          <a:xfrm>
            <a:off x="773861" y="2026346"/>
            <a:ext cx="5168631" cy="369332"/>
          </a:xfrm>
          <a:prstGeom prst="rect">
            <a:avLst/>
          </a:prstGeom>
          <a:noFill/>
        </p:spPr>
        <p:txBody>
          <a:bodyPr wrap="square" rtlCol="0">
            <a:spAutoFit/>
          </a:bodyPr>
          <a:lstStyle/>
          <a:p>
            <a:r>
              <a:rPr lang="en-US" altLang="zh-CN" b="1" dirty="0">
                <a:latin typeface="Arial" panose="020B0604020202020204" pitchFamily="34" charset="0"/>
                <a:ea typeface="微软雅黑" panose="020B0503020204020204" pitchFamily="34" charset="-122"/>
                <a:cs typeface="Arial" panose="020B0604020202020204" pitchFamily="34" charset="0"/>
              </a:rPr>
              <a:t>Prevent disruptions during VM migrations</a:t>
            </a:r>
            <a:endParaRPr lang="zh-CN" altLang="en-US" b="1" dirty="0">
              <a:latin typeface="Arial" panose="020B0604020202020204" pitchFamily="34" charset="0"/>
              <a:ea typeface="微软雅黑" panose="020B0503020204020204" pitchFamily="34" charset="-122"/>
              <a:cs typeface="Arial" panose="020B0604020202020204" pitchFamily="34" charset="0"/>
            </a:endParaRPr>
          </a:p>
        </p:txBody>
      </p:sp>
      <p:cxnSp>
        <p:nvCxnSpPr>
          <p:cNvPr id="46" name="肘形连接符 45"/>
          <p:cNvCxnSpPr/>
          <p:nvPr/>
        </p:nvCxnSpPr>
        <p:spPr>
          <a:xfrm>
            <a:off x="961807" y="2606158"/>
            <a:ext cx="9961370" cy="3271114"/>
          </a:xfrm>
          <a:prstGeom prst="bentConnector3">
            <a:avLst/>
          </a:prstGeom>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23392" y="3409657"/>
            <a:ext cx="4679416" cy="2251591"/>
          </a:xfrm>
          <a:prstGeom prst="rect">
            <a:avLst/>
          </a:prstGeom>
        </p:spPr>
      </p:pic>
      <p:sp>
        <p:nvSpPr>
          <p:cNvPr id="4" name="Rectangle 3"/>
          <p:cNvSpPr/>
          <p:nvPr/>
        </p:nvSpPr>
        <p:spPr>
          <a:xfrm>
            <a:off x="7172559" y="1694373"/>
            <a:ext cx="3066585" cy="2964075"/>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 name="Rectangle 4"/>
          <p:cNvSpPr/>
          <p:nvPr/>
        </p:nvSpPr>
        <p:spPr>
          <a:xfrm>
            <a:off x="7177804" y="4854046"/>
            <a:ext cx="1405054" cy="470001"/>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1" name="Rectangle 10"/>
          <p:cNvSpPr/>
          <p:nvPr/>
        </p:nvSpPr>
        <p:spPr>
          <a:xfrm>
            <a:off x="8834090" y="4854046"/>
            <a:ext cx="1405054" cy="470001"/>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2" name="Rectangle 11"/>
          <p:cNvSpPr/>
          <p:nvPr/>
        </p:nvSpPr>
        <p:spPr>
          <a:xfrm>
            <a:off x="7440593" y="3693152"/>
            <a:ext cx="2449023" cy="470001"/>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Arial" panose="020B0604020202020204" pitchFamily="34" charset="0"/>
              <a:cs typeface="Arial" panose="020B0604020202020204" pitchFamily="34" charset="0"/>
            </a:endParaRPr>
          </a:p>
        </p:txBody>
      </p:sp>
      <p:sp>
        <p:nvSpPr>
          <p:cNvPr id="13" name="Rectangle 12"/>
          <p:cNvSpPr/>
          <p:nvPr/>
        </p:nvSpPr>
        <p:spPr>
          <a:xfrm>
            <a:off x="7440592" y="3063358"/>
            <a:ext cx="2449023" cy="470001"/>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Arial" panose="020B0604020202020204" pitchFamily="34" charset="0"/>
              <a:cs typeface="Arial" panose="020B0604020202020204" pitchFamily="34" charset="0"/>
            </a:endParaRPr>
          </a:p>
        </p:txBody>
      </p:sp>
      <p:sp>
        <p:nvSpPr>
          <p:cNvPr id="14" name="Rectangle 13"/>
          <p:cNvSpPr/>
          <p:nvPr/>
        </p:nvSpPr>
        <p:spPr>
          <a:xfrm>
            <a:off x="7429036" y="2285690"/>
            <a:ext cx="609480" cy="578113"/>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Arial" panose="020B0604020202020204" pitchFamily="34" charset="0"/>
              <a:cs typeface="Arial" panose="020B0604020202020204" pitchFamily="34" charset="0"/>
            </a:endParaRPr>
          </a:p>
        </p:txBody>
      </p:sp>
      <p:sp>
        <p:nvSpPr>
          <p:cNvPr id="16" name="Rectangle 15"/>
          <p:cNvSpPr/>
          <p:nvPr/>
        </p:nvSpPr>
        <p:spPr>
          <a:xfrm>
            <a:off x="8360363" y="2282486"/>
            <a:ext cx="609480" cy="578113"/>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Arial" panose="020B0604020202020204" pitchFamily="34" charset="0"/>
              <a:cs typeface="Arial" panose="020B0604020202020204" pitchFamily="34" charset="0"/>
            </a:endParaRPr>
          </a:p>
        </p:txBody>
      </p:sp>
      <p:sp>
        <p:nvSpPr>
          <p:cNvPr id="17" name="Rectangle 16"/>
          <p:cNvSpPr/>
          <p:nvPr/>
        </p:nvSpPr>
        <p:spPr>
          <a:xfrm>
            <a:off x="9308258" y="2285689"/>
            <a:ext cx="609480" cy="578113"/>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Arial" panose="020B0604020202020204" pitchFamily="34" charset="0"/>
              <a:cs typeface="Arial" panose="020B0604020202020204" pitchFamily="34" charset="0"/>
            </a:endParaRPr>
          </a:p>
        </p:txBody>
      </p:sp>
      <p:sp>
        <p:nvSpPr>
          <p:cNvPr id="18" name="Rectangle 17"/>
          <p:cNvSpPr/>
          <p:nvPr/>
        </p:nvSpPr>
        <p:spPr>
          <a:xfrm>
            <a:off x="7440506" y="1764008"/>
            <a:ext cx="2449023" cy="358685"/>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Arial" panose="020B0604020202020204" pitchFamily="34" charset="0"/>
              <a:cs typeface="Arial" panose="020B0604020202020204" pitchFamily="34" charset="0"/>
            </a:endParaRPr>
          </a:p>
        </p:txBody>
      </p:sp>
      <p:sp>
        <p:nvSpPr>
          <p:cNvPr id="6" name="TextBox 5"/>
          <p:cNvSpPr txBox="1"/>
          <p:nvPr/>
        </p:nvSpPr>
        <p:spPr>
          <a:xfrm>
            <a:off x="8038516" y="1823794"/>
            <a:ext cx="1639230" cy="307777"/>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Virtual Switch</a:t>
            </a:r>
          </a:p>
        </p:txBody>
      </p:sp>
      <p:sp>
        <p:nvSpPr>
          <p:cNvPr id="20" name="TextBox 19"/>
          <p:cNvSpPr txBox="1"/>
          <p:nvPr/>
        </p:nvSpPr>
        <p:spPr>
          <a:xfrm>
            <a:off x="7462623" y="2412297"/>
            <a:ext cx="607173" cy="307777"/>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VM1</a:t>
            </a:r>
          </a:p>
        </p:txBody>
      </p:sp>
      <p:sp>
        <p:nvSpPr>
          <p:cNvPr id="21" name="TextBox 20"/>
          <p:cNvSpPr txBox="1"/>
          <p:nvPr/>
        </p:nvSpPr>
        <p:spPr>
          <a:xfrm>
            <a:off x="8417323" y="2409264"/>
            <a:ext cx="607173" cy="307777"/>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VM2</a:t>
            </a:r>
          </a:p>
        </p:txBody>
      </p:sp>
      <p:sp>
        <p:nvSpPr>
          <p:cNvPr id="22" name="TextBox 21"/>
          <p:cNvSpPr txBox="1"/>
          <p:nvPr/>
        </p:nvSpPr>
        <p:spPr>
          <a:xfrm>
            <a:off x="9362911" y="2404547"/>
            <a:ext cx="607173" cy="307777"/>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VM3</a:t>
            </a:r>
          </a:p>
        </p:txBody>
      </p:sp>
      <p:sp>
        <p:nvSpPr>
          <p:cNvPr id="23" name="TextBox 22"/>
          <p:cNvSpPr txBox="1"/>
          <p:nvPr/>
        </p:nvSpPr>
        <p:spPr>
          <a:xfrm>
            <a:off x="8065840" y="3156058"/>
            <a:ext cx="1092818" cy="307777"/>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vSSM (old)</a:t>
            </a:r>
          </a:p>
        </p:txBody>
      </p:sp>
      <p:sp>
        <p:nvSpPr>
          <p:cNvPr id="26" name="TextBox 25"/>
          <p:cNvSpPr txBox="1"/>
          <p:nvPr/>
        </p:nvSpPr>
        <p:spPr>
          <a:xfrm>
            <a:off x="8036449" y="3786891"/>
            <a:ext cx="1502158" cy="307777"/>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vSSM (new)</a:t>
            </a:r>
          </a:p>
        </p:txBody>
      </p:sp>
      <p:sp>
        <p:nvSpPr>
          <p:cNvPr id="27" name="TextBox 22"/>
          <p:cNvSpPr txBox="1"/>
          <p:nvPr/>
        </p:nvSpPr>
        <p:spPr>
          <a:xfrm>
            <a:off x="7440506" y="4941988"/>
            <a:ext cx="1092818" cy="30777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latin typeface="Arial" panose="020B0604020202020204" pitchFamily="34" charset="0"/>
                <a:cs typeface="Arial" panose="020B0604020202020204" pitchFamily="34" charset="0"/>
              </a:rPr>
              <a:t>vSCM (S)</a:t>
            </a:r>
          </a:p>
        </p:txBody>
      </p:sp>
      <p:sp>
        <p:nvSpPr>
          <p:cNvPr id="28" name="TextBox 22"/>
          <p:cNvSpPr txBox="1"/>
          <p:nvPr/>
        </p:nvSpPr>
        <p:spPr>
          <a:xfrm>
            <a:off x="9066589" y="4952949"/>
            <a:ext cx="1092818" cy="30777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latin typeface="Arial" panose="020B0604020202020204" pitchFamily="34" charset="0"/>
                <a:cs typeface="Arial" panose="020B0604020202020204" pitchFamily="34" charset="0"/>
              </a:rPr>
              <a:t>vSCM (A)</a:t>
            </a:r>
          </a:p>
        </p:txBody>
      </p:sp>
      <p:sp>
        <p:nvSpPr>
          <p:cNvPr id="29" name="TextBox 22"/>
          <p:cNvSpPr txBox="1"/>
          <p:nvPr/>
        </p:nvSpPr>
        <p:spPr>
          <a:xfrm>
            <a:off x="7973162" y="4268562"/>
            <a:ext cx="1448875" cy="30777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latin typeface="Arial" panose="020B0604020202020204" pitchFamily="34" charset="0"/>
                <a:cs typeface="Arial" panose="020B0604020202020204" pitchFamily="34" charset="0"/>
              </a:rPr>
              <a:t>Physical server</a:t>
            </a:r>
          </a:p>
        </p:txBody>
      </p:sp>
      <p:cxnSp>
        <p:nvCxnSpPr>
          <p:cNvPr id="8" name="Curved Connector 7"/>
          <p:cNvCxnSpPr>
            <a:stCxn id="11" idx="3"/>
            <a:endCxn id="12" idx="3"/>
          </p:cNvCxnSpPr>
          <p:nvPr/>
        </p:nvCxnSpPr>
        <p:spPr>
          <a:xfrm flipH="1" flipV="1">
            <a:off x="9889616" y="3928153"/>
            <a:ext cx="349528" cy="1160894"/>
          </a:xfrm>
          <a:prstGeom prst="curvedConnector3">
            <a:avLst>
              <a:gd name="adj1" fmla="val -65402"/>
            </a:avLst>
          </a:prstGeom>
          <a:ln w="28575">
            <a:prstDash val="sysDash"/>
            <a:tailEnd type="triangle"/>
          </a:ln>
        </p:spPr>
        <p:style>
          <a:lnRef idx="1">
            <a:schemeClr val="accent6"/>
          </a:lnRef>
          <a:fillRef idx="0">
            <a:schemeClr val="accent6"/>
          </a:fillRef>
          <a:effectRef idx="0">
            <a:schemeClr val="accent6"/>
          </a:effectRef>
          <a:fontRef idx="minor">
            <a:schemeClr val="tx1"/>
          </a:fontRef>
        </p:style>
      </p:cxnSp>
      <p:cxnSp>
        <p:nvCxnSpPr>
          <p:cNvPr id="32" name="Curved Connector 31"/>
          <p:cNvCxnSpPr>
            <a:stCxn id="11" idx="3"/>
            <a:endCxn id="13" idx="3"/>
          </p:cNvCxnSpPr>
          <p:nvPr/>
        </p:nvCxnSpPr>
        <p:spPr>
          <a:xfrm flipH="1" flipV="1">
            <a:off x="9889615" y="3298359"/>
            <a:ext cx="349529" cy="1790688"/>
          </a:xfrm>
          <a:prstGeom prst="curvedConnector3">
            <a:avLst>
              <a:gd name="adj1" fmla="val -100496"/>
            </a:avLst>
          </a:prstGeom>
          <a:ln w="28575">
            <a:prstDash val="sysDash"/>
            <a:tailEnd type="triangle"/>
          </a:ln>
        </p:spPr>
        <p:style>
          <a:lnRef idx="1">
            <a:schemeClr val="accent6"/>
          </a:lnRef>
          <a:fillRef idx="0">
            <a:schemeClr val="accent6"/>
          </a:fillRef>
          <a:effectRef idx="0">
            <a:schemeClr val="accent6"/>
          </a:effectRef>
          <a:fontRef idx="minor">
            <a:schemeClr val="tx1"/>
          </a:fontRef>
        </p:style>
      </p:cxnSp>
      <p:cxnSp>
        <p:nvCxnSpPr>
          <p:cNvPr id="31" name="Elbow Connector 30"/>
          <p:cNvCxnSpPr>
            <a:endCxn id="12" idx="3"/>
          </p:cNvCxnSpPr>
          <p:nvPr/>
        </p:nvCxnSpPr>
        <p:spPr>
          <a:xfrm rot="16200000" flipH="1">
            <a:off x="8939010" y="2977546"/>
            <a:ext cx="1666133" cy="235080"/>
          </a:xfrm>
          <a:prstGeom prst="bentConnector4">
            <a:avLst>
              <a:gd name="adj1" fmla="val -3233"/>
              <a:gd name="adj2" fmla="val 197243"/>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9" name="Elbow Connector 38"/>
          <p:cNvCxnSpPr>
            <a:stCxn id="17" idx="0"/>
            <a:endCxn id="13" idx="3"/>
          </p:cNvCxnSpPr>
          <p:nvPr/>
        </p:nvCxnSpPr>
        <p:spPr>
          <a:xfrm rot="16200000" flipH="1">
            <a:off x="9244971" y="2653716"/>
            <a:ext cx="1012670" cy="276617"/>
          </a:xfrm>
          <a:prstGeom prst="bentConnector4">
            <a:avLst>
              <a:gd name="adj1" fmla="val -10461"/>
              <a:gd name="adj2" fmla="val 144433"/>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45" name="TextBox 22"/>
          <p:cNvSpPr txBox="1"/>
          <p:nvPr/>
        </p:nvSpPr>
        <p:spPr>
          <a:xfrm>
            <a:off x="7141815" y="3768963"/>
            <a:ext cx="797641" cy="31719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latin typeface="Arial" panose="020B0604020202020204" pitchFamily="34" charset="0"/>
                <a:cs typeface="Arial" panose="020B0604020202020204" pitchFamily="34" charset="0"/>
              </a:rPr>
              <a:t>1, New</a:t>
            </a:r>
          </a:p>
        </p:txBody>
      </p:sp>
      <p:sp>
        <p:nvSpPr>
          <p:cNvPr id="47" name="TextBox 22"/>
          <p:cNvSpPr txBox="1"/>
          <p:nvPr/>
        </p:nvSpPr>
        <p:spPr>
          <a:xfrm>
            <a:off x="10222640" y="4059247"/>
            <a:ext cx="1712145" cy="52322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latin typeface="Arial" panose="020B0604020202020204" pitchFamily="34" charset="0"/>
                <a:cs typeface="Arial" panose="020B0604020202020204" pitchFamily="34" charset="0"/>
              </a:rPr>
              <a:t>2, Synchronization</a:t>
            </a:r>
          </a:p>
        </p:txBody>
      </p:sp>
      <p:sp>
        <p:nvSpPr>
          <p:cNvPr id="48" name="TextBox 22"/>
          <p:cNvSpPr txBox="1"/>
          <p:nvPr/>
        </p:nvSpPr>
        <p:spPr>
          <a:xfrm>
            <a:off x="10206846" y="2514081"/>
            <a:ext cx="1220102" cy="30777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latin typeface="Arial" panose="020B0604020202020204" pitchFamily="34" charset="0"/>
                <a:cs typeface="Arial" panose="020B0604020202020204" pitchFamily="34" charset="0"/>
              </a:rPr>
              <a:t>3, Drainage</a:t>
            </a:r>
          </a:p>
        </p:txBody>
      </p:sp>
      <p:sp>
        <p:nvSpPr>
          <p:cNvPr id="49" name="TextBox 22"/>
          <p:cNvSpPr txBox="1"/>
          <p:nvPr/>
        </p:nvSpPr>
        <p:spPr>
          <a:xfrm>
            <a:off x="7140261" y="3124398"/>
            <a:ext cx="1220102" cy="30777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latin typeface="Arial" panose="020B0604020202020204" pitchFamily="34" charset="0"/>
                <a:cs typeface="Arial" panose="020B0604020202020204" pitchFamily="34" charset="0"/>
              </a:rPr>
              <a:t>4, Upgrade</a:t>
            </a:r>
          </a:p>
        </p:txBody>
      </p:sp>
      <p:sp>
        <p:nvSpPr>
          <p:cNvPr id="50" name="TextBox 22"/>
          <p:cNvSpPr txBox="1"/>
          <p:nvPr/>
        </p:nvSpPr>
        <p:spPr>
          <a:xfrm>
            <a:off x="8906369" y="3020352"/>
            <a:ext cx="1220102" cy="30777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latin typeface="Arial" panose="020B0604020202020204" pitchFamily="34" charset="0"/>
                <a:cs typeface="Arial" panose="020B0604020202020204" pitchFamily="34" charset="0"/>
              </a:rPr>
              <a:t>5, Release</a:t>
            </a:r>
          </a:p>
        </p:txBody>
      </p:sp>
      <p:sp>
        <p:nvSpPr>
          <p:cNvPr id="7" name="灯片编号占位符 6"/>
          <p:cNvSpPr>
            <a:spLocks noGrp="1"/>
          </p:cNvSpPr>
          <p:nvPr>
            <p:ph type="sldNum" sz="quarter" idx="4"/>
          </p:nvPr>
        </p:nvSpPr>
        <p:spPr/>
        <p:txBody>
          <a:bodyPr/>
          <a:lstStyle/>
          <a:p>
            <a:fld id="{E98FCA07-3125-49EB-99F1-64DCEC752C04}" type="slidenum">
              <a:rPr lang="en-US" smtClean="0"/>
              <a:pPr/>
              <a:t>50</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137641268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 xmlns:a16="http://schemas.microsoft.com/office/drawing/2014/main" id="{909C8777-929B-4669-9413-54ABD52AD0DF}"/>
              </a:ext>
            </a:extLst>
          </p:cNvPr>
          <p:cNvGrpSpPr/>
          <p:nvPr/>
        </p:nvGrpSpPr>
        <p:grpSpPr>
          <a:xfrm>
            <a:off x="919207" y="1343681"/>
            <a:ext cx="3540642" cy="5037647"/>
            <a:chOff x="919207" y="984136"/>
            <a:chExt cx="3540642" cy="5037647"/>
          </a:xfrm>
        </p:grpSpPr>
        <p:sp>
          <p:nvSpPr>
            <p:cNvPr id="142" name="圆角矩形 141"/>
            <p:cNvSpPr/>
            <p:nvPr/>
          </p:nvSpPr>
          <p:spPr>
            <a:xfrm>
              <a:off x="919207" y="3425492"/>
              <a:ext cx="3540642" cy="380045"/>
            </a:xfrm>
            <a:prstGeom prst="roundRect">
              <a:avLst>
                <a:gd name="adj" fmla="val 5597"/>
              </a:avLst>
            </a:prstGeom>
            <a:no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Calibri"/>
              </a:endParaRPr>
            </a:p>
          </p:txBody>
        </p:sp>
        <p:grpSp>
          <p:nvGrpSpPr>
            <p:cNvPr id="200" name="组合 199"/>
            <p:cNvGrpSpPr/>
            <p:nvPr/>
          </p:nvGrpSpPr>
          <p:grpSpPr>
            <a:xfrm>
              <a:off x="1385495" y="4032502"/>
              <a:ext cx="2817774" cy="1989281"/>
              <a:chOff x="8108181" y="4204774"/>
              <a:chExt cx="2817774" cy="1989281"/>
            </a:xfrm>
          </p:grpSpPr>
          <p:grpSp>
            <p:nvGrpSpPr>
              <p:cNvPr id="192" name="组合 191"/>
              <p:cNvGrpSpPr/>
              <p:nvPr/>
            </p:nvGrpSpPr>
            <p:grpSpPr>
              <a:xfrm>
                <a:off x="8108181" y="4204774"/>
                <a:ext cx="2817774" cy="912640"/>
                <a:chOff x="8108181" y="4204774"/>
                <a:chExt cx="2817774" cy="912640"/>
              </a:xfrm>
            </p:grpSpPr>
            <p:pic>
              <p:nvPicPr>
                <p:cNvPr id="143" name="图片 5"/>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0087727" y="4204774"/>
                  <a:ext cx="838228" cy="89180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146" name="组合 8"/>
                <p:cNvGrpSpPr>
                  <a:grpSpLocks/>
                </p:cNvGrpSpPr>
                <p:nvPr/>
              </p:nvGrpSpPr>
              <p:grpSpPr bwMode="auto">
                <a:xfrm>
                  <a:off x="8108181" y="4225611"/>
                  <a:ext cx="1813123" cy="891803"/>
                  <a:chOff x="3034159" y="2333059"/>
                  <a:chExt cx="4338538" cy="2133785"/>
                </a:xfrm>
              </p:grpSpPr>
              <p:pic>
                <p:nvPicPr>
                  <p:cNvPr id="152" name="图片 23"/>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366939" y="2333059"/>
                    <a:ext cx="2005758" cy="21337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3" name="图片 24"/>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034159" y="2333059"/>
                    <a:ext cx="2005758" cy="21337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grpSp>
            <p:nvGrpSpPr>
              <p:cNvPr id="147" name="组合 10"/>
              <p:cNvGrpSpPr>
                <a:grpSpLocks/>
              </p:cNvGrpSpPr>
              <p:nvPr/>
            </p:nvGrpSpPr>
            <p:grpSpPr bwMode="auto">
              <a:xfrm>
                <a:off x="8134853" y="5187427"/>
                <a:ext cx="2707567" cy="886560"/>
                <a:chOff x="332413" y="4545509"/>
                <a:chExt cx="6478814" cy="2121241"/>
              </a:xfrm>
            </p:grpSpPr>
            <p:pic>
              <p:nvPicPr>
                <p:cNvPr id="148" name="图片 17"/>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2568941" y="4545509"/>
                  <a:ext cx="2005758" cy="212124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49" name="图片 18"/>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332413" y="4545509"/>
                  <a:ext cx="2005758" cy="212124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0" name="图片 19"/>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4805469" y="4545509"/>
                  <a:ext cx="2005758" cy="212124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196" name="组合 195"/>
              <p:cNvGrpSpPr/>
              <p:nvPr/>
            </p:nvGrpSpPr>
            <p:grpSpPr>
              <a:xfrm>
                <a:off x="8361634" y="4761515"/>
                <a:ext cx="2152190" cy="369087"/>
                <a:chOff x="8361634" y="4761515"/>
                <a:chExt cx="2152190" cy="369087"/>
              </a:xfrm>
            </p:grpSpPr>
            <p:cxnSp>
              <p:nvCxnSpPr>
                <p:cNvPr id="194" name="直接连接符 193"/>
                <p:cNvCxnSpPr/>
                <p:nvPr/>
              </p:nvCxnSpPr>
              <p:spPr>
                <a:xfrm>
                  <a:off x="8450395" y="4761515"/>
                  <a:ext cx="1030341" cy="0"/>
                </a:xfrm>
                <a:prstGeom prst="line">
                  <a:avLst/>
                </a:prstGeom>
                <a:solidFill>
                  <a:schemeClr val="bg1">
                    <a:lumMod val="75000"/>
                    <a:alpha val="40000"/>
                  </a:schemeClr>
                </a:solidFill>
                <a:ln w="25400" cap="flat">
                  <a:solidFill>
                    <a:srgbClr val="FF0000"/>
                  </a:solidFill>
                  <a:prstDash val="solid"/>
                  <a:round/>
                  <a:headEnd type="stealth" w="lg" len="lg"/>
                  <a:tailEnd type="stealth" w="lg" len="lg"/>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sp>
              <p:nvSpPr>
                <p:cNvPr id="195" name="文本框 194"/>
                <p:cNvSpPr txBox="1"/>
                <p:nvPr/>
              </p:nvSpPr>
              <p:spPr>
                <a:xfrm>
                  <a:off x="8361634" y="4822827"/>
                  <a:ext cx="2152190" cy="307775"/>
                </a:xfrm>
                <a:prstGeom prst="rect">
                  <a:avLst/>
                </a:prstGeom>
                <a:solidFill>
                  <a:schemeClr val="bg1">
                    <a:alpha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defPPr>
                    <a:defRPr lang="zh-CN"/>
                  </a:defPPr>
                  <a:lvl1pPr marR="0" indent="0" fontAlgn="auto" hangingPunct="0">
                    <a:lnSpc>
                      <a:spcPct val="100000"/>
                    </a:lnSpc>
                    <a:spcBef>
                      <a:spcPts val="0"/>
                    </a:spcBef>
                    <a:spcAft>
                      <a:spcPts val="0"/>
                    </a:spcAft>
                    <a:buClrTx/>
                    <a:buSzTx/>
                    <a:buFontTx/>
                    <a:buNone/>
                    <a:tabLst/>
                    <a:defRPr sz="1400">
                      <a:solidFill>
                        <a:srgbClr val="FF0000"/>
                      </a:solidFill>
                      <a:latin typeface="微软雅黑" panose="020B0503020204020204" pitchFamily="34" charset="-122"/>
                      <a:ea typeface="微软雅黑" panose="020B0503020204020204" pitchFamily="34" charset="-122"/>
                    </a:defRPr>
                  </a:lvl1pPr>
                </a:lstStyle>
                <a:p>
                  <a:r>
                    <a:rPr lang="en-US" altLang="zh-CN" dirty="0">
                      <a:latin typeface="Arial" panose="020B0604020202020204" pitchFamily="34" charset="0"/>
                      <a:cs typeface="Arial" panose="020B0604020202020204" pitchFamily="34" charset="0"/>
                      <a:sym typeface="Calibri"/>
                    </a:rPr>
                    <a:t>Real-time synchronization</a:t>
                  </a:r>
                  <a:endParaRPr lang="zh-CN" altLang="en-US" dirty="0">
                    <a:latin typeface="Arial" panose="020B0604020202020204" pitchFamily="34" charset="0"/>
                    <a:cs typeface="Arial" panose="020B0604020202020204" pitchFamily="34" charset="0"/>
                    <a:sym typeface="Calibri"/>
                  </a:endParaRPr>
                </a:p>
              </p:txBody>
            </p:sp>
          </p:grpSp>
          <p:grpSp>
            <p:nvGrpSpPr>
              <p:cNvPr id="197" name="组合 196"/>
              <p:cNvGrpSpPr/>
              <p:nvPr/>
            </p:nvGrpSpPr>
            <p:grpSpPr>
              <a:xfrm>
                <a:off x="8361486" y="5824968"/>
                <a:ext cx="2152190" cy="369087"/>
                <a:chOff x="8361634" y="4761515"/>
                <a:chExt cx="2152190" cy="369087"/>
              </a:xfrm>
            </p:grpSpPr>
            <p:cxnSp>
              <p:nvCxnSpPr>
                <p:cNvPr id="198" name="直接连接符 197"/>
                <p:cNvCxnSpPr/>
                <p:nvPr/>
              </p:nvCxnSpPr>
              <p:spPr>
                <a:xfrm>
                  <a:off x="8450395" y="4761515"/>
                  <a:ext cx="1030341" cy="0"/>
                </a:xfrm>
                <a:prstGeom prst="line">
                  <a:avLst/>
                </a:prstGeom>
                <a:solidFill>
                  <a:schemeClr val="bg1">
                    <a:lumMod val="75000"/>
                    <a:alpha val="40000"/>
                  </a:schemeClr>
                </a:solidFill>
                <a:ln w="25400" cap="flat">
                  <a:solidFill>
                    <a:srgbClr val="FF0000"/>
                  </a:solidFill>
                  <a:prstDash val="solid"/>
                  <a:round/>
                  <a:headEnd type="stealth" w="lg" len="lg"/>
                  <a:tailEnd type="stealth" w="lg" len="lg"/>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sp>
              <p:nvSpPr>
                <p:cNvPr id="199" name="文本框 198"/>
                <p:cNvSpPr txBox="1"/>
                <p:nvPr/>
              </p:nvSpPr>
              <p:spPr>
                <a:xfrm>
                  <a:off x="8361634" y="4822827"/>
                  <a:ext cx="2152190" cy="307775"/>
                </a:xfrm>
                <a:prstGeom prst="rect">
                  <a:avLst/>
                </a:prstGeom>
                <a:solidFill>
                  <a:schemeClr val="bg1">
                    <a:alpha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defPPr>
                    <a:defRPr lang="zh-CN"/>
                  </a:defPPr>
                  <a:lvl1pPr marR="0" indent="0" fontAlgn="auto" hangingPunct="0">
                    <a:lnSpc>
                      <a:spcPct val="100000"/>
                    </a:lnSpc>
                    <a:spcBef>
                      <a:spcPts val="0"/>
                    </a:spcBef>
                    <a:spcAft>
                      <a:spcPts val="0"/>
                    </a:spcAft>
                    <a:buClrTx/>
                    <a:buSzTx/>
                    <a:buFontTx/>
                    <a:buNone/>
                    <a:tabLst/>
                    <a:defRPr sz="1400">
                      <a:solidFill>
                        <a:srgbClr val="FF0000"/>
                      </a:solidFill>
                      <a:latin typeface="微软雅黑" panose="020B0503020204020204" pitchFamily="34" charset="-122"/>
                      <a:ea typeface="微软雅黑" panose="020B0503020204020204" pitchFamily="34" charset="-122"/>
                    </a:defRPr>
                  </a:lvl1pPr>
                </a:lstStyle>
                <a:p>
                  <a:r>
                    <a:rPr lang="en-US" altLang="zh-CN" dirty="0">
                      <a:latin typeface="Arial" panose="020B0604020202020204" pitchFamily="34" charset="0"/>
                      <a:cs typeface="Arial" panose="020B0604020202020204" pitchFamily="34" charset="0"/>
                      <a:sym typeface="Calibri"/>
                    </a:rPr>
                    <a:t>Real-time synchronization</a:t>
                  </a:r>
                </a:p>
              </p:txBody>
            </p:sp>
          </p:grpSp>
        </p:grpSp>
        <p:grpSp>
          <p:nvGrpSpPr>
            <p:cNvPr id="3" name="组 2"/>
            <p:cNvGrpSpPr/>
            <p:nvPr/>
          </p:nvGrpSpPr>
          <p:grpSpPr>
            <a:xfrm>
              <a:off x="1412167" y="1576809"/>
              <a:ext cx="2725119" cy="1878879"/>
              <a:chOff x="1412167" y="1576809"/>
              <a:chExt cx="2725119" cy="1878879"/>
            </a:xfrm>
          </p:grpSpPr>
          <p:grpSp>
            <p:nvGrpSpPr>
              <p:cNvPr id="48" name="组合 47"/>
              <p:cNvGrpSpPr/>
              <p:nvPr/>
            </p:nvGrpSpPr>
            <p:grpSpPr>
              <a:xfrm>
                <a:off x="1412167" y="2177476"/>
                <a:ext cx="2725119" cy="1201360"/>
                <a:chOff x="1598910" y="2719138"/>
                <a:chExt cx="3182918" cy="1403179"/>
              </a:xfrm>
            </p:grpSpPr>
            <p:grpSp>
              <p:nvGrpSpPr>
                <p:cNvPr id="49" name="组合 48"/>
                <p:cNvGrpSpPr/>
                <p:nvPr/>
              </p:nvGrpSpPr>
              <p:grpSpPr>
                <a:xfrm>
                  <a:off x="1598910" y="2719138"/>
                  <a:ext cx="1322284" cy="1403179"/>
                  <a:chOff x="1598910" y="2719138"/>
                  <a:chExt cx="1322284" cy="1403179"/>
                </a:xfrm>
              </p:grpSpPr>
              <p:grpSp>
                <p:nvGrpSpPr>
                  <p:cNvPr id="58" name="组合 57"/>
                  <p:cNvGrpSpPr/>
                  <p:nvPr/>
                </p:nvGrpSpPr>
                <p:grpSpPr>
                  <a:xfrm>
                    <a:off x="1598910" y="2719138"/>
                    <a:ext cx="1322284" cy="1403179"/>
                    <a:chOff x="4071655" y="1280813"/>
                    <a:chExt cx="2007487" cy="2130298"/>
                  </a:xfrm>
                </p:grpSpPr>
                <p:pic>
                  <p:nvPicPr>
                    <p:cNvPr id="60" name="图片 59"/>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071655" y="1280813"/>
                      <a:ext cx="2007487" cy="2130298"/>
                    </a:xfrm>
                    <a:prstGeom prst="rect">
                      <a:avLst/>
                    </a:prstGeom>
                  </p:spPr>
                </p:pic>
                <p:grpSp>
                  <p:nvGrpSpPr>
                    <p:cNvPr id="61" name="组合 60"/>
                    <p:cNvGrpSpPr/>
                    <p:nvPr/>
                  </p:nvGrpSpPr>
                  <p:grpSpPr>
                    <a:xfrm>
                      <a:off x="4763932" y="1939947"/>
                      <a:ext cx="629773" cy="596024"/>
                      <a:chOff x="6449816" y="3131820"/>
                      <a:chExt cx="648144" cy="613411"/>
                    </a:xfrm>
                  </p:grpSpPr>
                  <p:sp>
                    <p:nvSpPr>
                      <p:cNvPr id="62" name="矩形 61"/>
                      <p:cNvSpPr/>
                      <p:nvPr/>
                    </p:nvSpPr>
                    <p:spPr>
                      <a:xfrm>
                        <a:off x="6578510" y="3131820"/>
                        <a:ext cx="378220" cy="377190"/>
                      </a:xfrm>
                      <a:prstGeom prst="rect">
                        <a:avLst/>
                      </a:prstGeom>
                      <a:solidFill>
                        <a:srgbClr val="FF0000"/>
                      </a:solidFill>
                      <a:ln>
                        <a:noFill/>
                      </a:ln>
                      <a:scene3d>
                        <a:camera prst="isometricTop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63" name="矩形 62"/>
                      <p:cNvSpPr/>
                      <p:nvPr/>
                    </p:nvSpPr>
                    <p:spPr>
                      <a:xfrm>
                        <a:off x="6449816" y="3368041"/>
                        <a:ext cx="378220" cy="377190"/>
                      </a:xfrm>
                      <a:prstGeom prst="rect">
                        <a:avLst/>
                      </a:prstGeom>
                      <a:solidFill>
                        <a:srgbClr val="FF0000"/>
                      </a:solidFill>
                      <a:ln>
                        <a:noFill/>
                      </a:ln>
                      <a:scene3d>
                        <a:camera prst="isometricLeftDown"/>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00" dirty="0">
                          <a:latin typeface="Arial" panose="020B0604020202020204" pitchFamily="34" charset="0"/>
                          <a:cs typeface="Arial" panose="020B0604020202020204" pitchFamily="34" charset="0"/>
                        </a:endParaRPr>
                      </a:p>
                    </p:txBody>
                  </p:sp>
                  <p:sp>
                    <p:nvSpPr>
                      <p:cNvPr id="64" name="矩形 63"/>
                      <p:cNvSpPr/>
                      <p:nvPr/>
                    </p:nvSpPr>
                    <p:spPr>
                      <a:xfrm>
                        <a:off x="6719740" y="3364230"/>
                        <a:ext cx="378220" cy="377190"/>
                      </a:xfrm>
                      <a:prstGeom prst="rect">
                        <a:avLst/>
                      </a:prstGeom>
                      <a:solidFill>
                        <a:srgbClr val="FF0000"/>
                      </a:solidFill>
                      <a:ln>
                        <a:no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grpSp>
              </p:grpSp>
              <p:sp>
                <p:nvSpPr>
                  <p:cNvPr id="59" name="任意多边形 58"/>
                  <p:cNvSpPr/>
                  <p:nvPr/>
                </p:nvSpPr>
                <p:spPr>
                  <a:xfrm>
                    <a:off x="1804737" y="2995863"/>
                    <a:ext cx="782052" cy="267086"/>
                  </a:xfrm>
                  <a:custGeom>
                    <a:avLst/>
                    <a:gdLst>
                      <a:gd name="connsiteX0" fmla="*/ 0 w 782052"/>
                      <a:gd name="connsiteY0" fmla="*/ 0 h 267086"/>
                      <a:gd name="connsiteX1" fmla="*/ 409074 w 782052"/>
                      <a:gd name="connsiteY1" fmla="*/ 264695 h 267086"/>
                      <a:gd name="connsiteX2" fmla="*/ 782052 w 782052"/>
                      <a:gd name="connsiteY2" fmla="*/ 108284 h 267086"/>
                    </a:gdLst>
                    <a:ahLst/>
                    <a:cxnLst>
                      <a:cxn ang="0">
                        <a:pos x="connsiteX0" y="connsiteY0"/>
                      </a:cxn>
                      <a:cxn ang="0">
                        <a:pos x="connsiteX1" y="connsiteY1"/>
                      </a:cxn>
                      <a:cxn ang="0">
                        <a:pos x="connsiteX2" y="connsiteY2"/>
                      </a:cxn>
                    </a:cxnLst>
                    <a:rect l="l" t="t" r="r" b="b"/>
                    <a:pathLst>
                      <a:path w="782052" h="267086">
                        <a:moveTo>
                          <a:pt x="0" y="0"/>
                        </a:moveTo>
                        <a:cubicBezTo>
                          <a:pt x="139366" y="123324"/>
                          <a:pt x="278732" y="246648"/>
                          <a:pt x="409074" y="264695"/>
                        </a:cubicBezTo>
                        <a:cubicBezTo>
                          <a:pt x="539416" y="282742"/>
                          <a:pt x="660734" y="195513"/>
                          <a:pt x="782052" y="108284"/>
                        </a:cubicBezTo>
                      </a:path>
                    </a:pathLst>
                  </a:custGeom>
                  <a:noFill/>
                  <a:ln w="25400" cap="flat">
                    <a:solidFill>
                      <a:srgbClr val="00B050"/>
                    </a:solidFill>
                    <a:prstDash val="solid"/>
                    <a:round/>
                    <a:headEnd type="stealth" w="lg" len="lg"/>
                    <a:tailEnd type="stealth" w="lg" len="lg"/>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endParaRPr>
                  </a:p>
                </p:txBody>
              </p:sp>
            </p:grpSp>
            <p:grpSp>
              <p:nvGrpSpPr>
                <p:cNvPr id="50" name="组合 49"/>
                <p:cNvGrpSpPr/>
                <p:nvPr/>
              </p:nvGrpSpPr>
              <p:grpSpPr>
                <a:xfrm>
                  <a:off x="3459544" y="2719138"/>
                  <a:ext cx="1322284" cy="1403179"/>
                  <a:chOff x="1598909" y="2719138"/>
                  <a:chExt cx="1322284" cy="1403179"/>
                </a:xfrm>
              </p:grpSpPr>
              <p:grpSp>
                <p:nvGrpSpPr>
                  <p:cNvPr id="51" name="组合 50"/>
                  <p:cNvGrpSpPr/>
                  <p:nvPr/>
                </p:nvGrpSpPr>
                <p:grpSpPr>
                  <a:xfrm>
                    <a:off x="1598909" y="2719138"/>
                    <a:ext cx="1322284" cy="1403179"/>
                    <a:chOff x="4071654" y="1280813"/>
                    <a:chExt cx="2007487" cy="2130298"/>
                  </a:xfrm>
                </p:grpSpPr>
                <p:pic>
                  <p:nvPicPr>
                    <p:cNvPr id="53" name="图片 52"/>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071654" y="1280813"/>
                      <a:ext cx="2007487" cy="2130298"/>
                    </a:xfrm>
                    <a:prstGeom prst="rect">
                      <a:avLst/>
                    </a:prstGeom>
                  </p:spPr>
                </p:pic>
                <p:grpSp>
                  <p:nvGrpSpPr>
                    <p:cNvPr id="54" name="组合 53"/>
                    <p:cNvGrpSpPr/>
                    <p:nvPr/>
                  </p:nvGrpSpPr>
                  <p:grpSpPr>
                    <a:xfrm>
                      <a:off x="4763932" y="1939947"/>
                      <a:ext cx="629773" cy="596024"/>
                      <a:chOff x="6449816" y="3131820"/>
                      <a:chExt cx="648144" cy="613411"/>
                    </a:xfrm>
                  </p:grpSpPr>
                  <p:sp>
                    <p:nvSpPr>
                      <p:cNvPr id="55" name="矩形 54"/>
                      <p:cNvSpPr/>
                      <p:nvPr/>
                    </p:nvSpPr>
                    <p:spPr>
                      <a:xfrm>
                        <a:off x="6578510" y="3131820"/>
                        <a:ext cx="378220" cy="377190"/>
                      </a:xfrm>
                      <a:prstGeom prst="rect">
                        <a:avLst/>
                      </a:prstGeom>
                      <a:solidFill>
                        <a:srgbClr val="FF0000"/>
                      </a:solidFill>
                      <a:ln>
                        <a:noFill/>
                      </a:ln>
                      <a:scene3d>
                        <a:camera prst="isometricTop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56" name="矩形 55"/>
                      <p:cNvSpPr/>
                      <p:nvPr/>
                    </p:nvSpPr>
                    <p:spPr>
                      <a:xfrm>
                        <a:off x="6449816" y="3368041"/>
                        <a:ext cx="378220" cy="377190"/>
                      </a:xfrm>
                      <a:prstGeom prst="rect">
                        <a:avLst/>
                      </a:prstGeom>
                      <a:solidFill>
                        <a:srgbClr val="FF0000"/>
                      </a:solidFill>
                      <a:ln>
                        <a:noFill/>
                      </a:ln>
                      <a:scene3d>
                        <a:camera prst="isometricLeftDown"/>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00" dirty="0">
                          <a:latin typeface="Arial" panose="020B0604020202020204" pitchFamily="34" charset="0"/>
                          <a:cs typeface="Arial" panose="020B0604020202020204" pitchFamily="34" charset="0"/>
                        </a:endParaRPr>
                      </a:p>
                    </p:txBody>
                  </p:sp>
                  <p:sp>
                    <p:nvSpPr>
                      <p:cNvPr id="57" name="矩形 56"/>
                      <p:cNvSpPr/>
                      <p:nvPr/>
                    </p:nvSpPr>
                    <p:spPr>
                      <a:xfrm>
                        <a:off x="6719740" y="3364230"/>
                        <a:ext cx="378220" cy="377190"/>
                      </a:xfrm>
                      <a:prstGeom prst="rect">
                        <a:avLst/>
                      </a:prstGeom>
                      <a:solidFill>
                        <a:srgbClr val="FF0000"/>
                      </a:solidFill>
                      <a:ln>
                        <a:no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grpSp>
              </p:grpSp>
              <p:sp>
                <p:nvSpPr>
                  <p:cNvPr id="52" name="任意多边形 51"/>
                  <p:cNvSpPr/>
                  <p:nvPr/>
                </p:nvSpPr>
                <p:spPr>
                  <a:xfrm>
                    <a:off x="1804737" y="2995863"/>
                    <a:ext cx="782052" cy="267086"/>
                  </a:xfrm>
                  <a:custGeom>
                    <a:avLst/>
                    <a:gdLst>
                      <a:gd name="connsiteX0" fmla="*/ 0 w 782052"/>
                      <a:gd name="connsiteY0" fmla="*/ 0 h 267086"/>
                      <a:gd name="connsiteX1" fmla="*/ 409074 w 782052"/>
                      <a:gd name="connsiteY1" fmla="*/ 264695 h 267086"/>
                      <a:gd name="connsiteX2" fmla="*/ 782052 w 782052"/>
                      <a:gd name="connsiteY2" fmla="*/ 108284 h 267086"/>
                    </a:gdLst>
                    <a:ahLst/>
                    <a:cxnLst>
                      <a:cxn ang="0">
                        <a:pos x="connsiteX0" y="connsiteY0"/>
                      </a:cxn>
                      <a:cxn ang="0">
                        <a:pos x="connsiteX1" y="connsiteY1"/>
                      </a:cxn>
                      <a:cxn ang="0">
                        <a:pos x="connsiteX2" y="connsiteY2"/>
                      </a:cxn>
                    </a:cxnLst>
                    <a:rect l="l" t="t" r="r" b="b"/>
                    <a:pathLst>
                      <a:path w="782052" h="267086">
                        <a:moveTo>
                          <a:pt x="0" y="0"/>
                        </a:moveTo>
                        <a:cubicBezTo>
                          <a:pt x="139366" y="123324"/>
                          <a:pt x="278732" y="246648"/>
                          <a:pt x="409074" y="264695"/>
                        </a:cubicBezTo>
                        <a:cubicBezTo>
                          <a:pt x="539416" y="282742"/>
                          <a:pt x="660734" y="195513"/>
                          <a:pt x="782052" y="108284"/>
                        </a:cubicBezTo>
                      </a:path>
                    </a:pathLst>
                  </a:custGeom>
                  <a:noFill/>
                  <a:ln w="25400" cap="flat">
                    <a:solidFill>
                      <a:srgbClr val="00B050"/>
                    </a:solidFill>
                    <a:prstDash val="solid"/>
                    <a:round/>
                    <a:headEnd type="stealth" w="lg" len="lg"/>
                    <a:tailEnd type="stealth" w="lg" len="lg"/>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endParaRPr>
                  </a:p>
                </p:txBody>
              </p:sp>
            </p:grpSp>
          </p:grpSp>
          <p:pic>
            <p:nvPicPr>
              <p:cNvPr id="201" name="Picture 19" descr="F:\山石网科\内部文件\icon\新建文件夹\Infranet Icons-0507-42.png"/>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2431456" y="1576809"/>
                <a:ext cx="573730" cy="4562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203" name="直接箭头连接符 202"/>
              <p:cNvCxnSpPr>
                <a:stCxn id="201" idx="2"/>
              </p:cNvCxnSpPr>
              <p:nvPr/>
            </p:nvCxnSpPr>
            <p:spPr>
              <a:xfrm flipH="1">
                <a:off x="2113164" y="2033017"/>
                <a:ext cx="605157" cy="597216"/>
              </a:xfrm>
              <a:prstGeom prst="straightConnector1">
                <a:avLst/>
              </a:prstGeom>
              <a:noFill/>
              <a:ln w="25400" cap="flat">
                <a:solidFill>
                  <a:schemeClr val="accent1"/>
                </a:solidFill>
                <a:prstDash val="solid"/>
                <a:round/>
                <a:tailEnd type="triangle"/>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cxnSp>
            <p:nvCxnSpPr>
              <p:cNvPr id="204" name="直接箭头连接符 203"/>
              <p:cNvCxnSpPr>
                <a:stCxn id="201" idx="2"/>
              </p:cNvCxnSpPr>
              <p:nvPr/>
            </p:nvCxnSpPr>
            <p:spPr>
              <a:xfrm>
                <a:off x="2718321" y="2033017"/>
                <a:ext cx="747784" cy="535904"/>
              </a:xfrm>
              <a:prstGeom prst="straightConnector1">
                <a:avLst/>
              </a:prstGeom>
              <a:noFill/>
              <a:ln w="25400" cap="flat">
                <a:solidFill>
                  <a:schemeClr val="accent1"/>
                </a:solidFill>
                <a:prstDash val="solid"/>
                <a:round/>
                <a:tailEnd type="triangle"/>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sp>
            <p:nvSpPr>
              <p:cNvPr id="208" name="文本框 207"/>
              <p:cNvSpPr txBox="1"/>
              <p:nvPr/>
            </p:nvSpPr>
            <p:spPr>
              <a:xfrm>
                <a:off x="1564481" y="1938187"/>
                <a:ext cx="2565765"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altLang="zh-CN" sz="1600" b="0" i="0" u="none" strike="noStrike" cap="none" spc="0" normalizeH="0" baseline="0" dirty="0">
                    <a:ln>
                      <a:noFill/>
                    </a:ln>
                    <a:solidFill>
                      <a:srgbClr val="000000"/>
                    </a:solidFill>
                    <a:effectLst/>
                    <a:uFillTx/>
                    <a:latin typeface="Arial" panose="020B0604020202020204" pitchFamily="34" charset="0"/>
                    <a:ea typeface="微软雅黑" panose="020B0503020204020204" pitchFamily="34" charset="-122"/>
                    <a:cs typeface="Arial" panose="020B0604020202020204" pitchFamily="34" charset="0"/>
                    <a:sym typeface="Calibri"/>
                  </a:rPr>
                  <a:t>Configuration</a:t>
                </a:r>
                <a:r>
                  <a:rPr kumimoji="0" lang="en-US" altLang="zh-CN" sz="1600" b="0" i="0" u="none" strike="noStrike" cap="none" spc="0" normalizeH="0" dirty="0">
                    <a:ln>
                      <a:noFill/>
                    </a:ln>
                    <a:solidFill>
                      <a:srgbClr val="000000"/>
                    </a:solidFill>
                    <a:effectLst/>
                    <a:uFillTx/>
                    <a:latin typeface="Arial" panose="020B0604020202020204" pitchFamily="34" charset="0"/>
                    <a:ea typeface="微软雅黑" panose="020B0503020204020204" pitchFamily="34" charset="-122"/>
                    <a:cs typeface="Arial" panose="020B0604020202020204" pitchFamily="34" charset="0"/>
                    <a:sym typeface="Calibri"/>
                  </a:rPr>
                  <a:t> management</a:t>
                </a:r>
                <a:endParaRPr kumimoji="0" lang="zh-CN" altLang="en-US" sz="1600" b="0" i="0" u="none" strike="noStrike" cap="none" spc="0" normalizeH="0" baseline="0" dirty="0">
                  <a:ln>
                    <a:noFill/>
                  </a:ln>
                  <a:solidFill>
                    <a:srgbClr val="000000"/>
                  </a:solidFill>
                  <a:effectLst/>
                  <a:uFillTx/>
                  <a:latin typeface="Arial" panose="020B0604020202020204" pitchFamily="34" charset="0"/>
                  <a:ea typeface="微软雅黑" panose="020B0503020204020204" pitchFamily="34" charset="-122"/>
                  <a:cs typeface="Arial" panose="020B0604020202020204" pitchFamily="34" charset="0"/>
                  <a:sym typeface="Calibri"/>
                </a:endParaRPr>
              </a:p>
            </p:txBody>
          </p:sp>
          <p:cxnSp>
            <p:nvCxnSpPr>
              <p:cNvPr id="210" name="直接连接符 209"/>
              <p:cNvCxnSpPr/>
              <p:nvPr/>
            </p:nvCxnSpPr>
            <p:spPr>
              <a:xfrm>
                <a:off x="2223574" y="2883221"/>
                <a:ext cx="1172014" cy="0"/>
              </a:xfrm>
              <a:prstGeom prst="line">
                <a:avLst/>
              </a:prstGeom>
              <a:solidFill>
                <a:schemeClr val="bg1">
                  <a:lumMod val="75000"/>
                  <a:alpha val="40000"/>
                </a:schemeClr>
              </a:solidFill>
              <a:ln w="25400" cap="flat">
                <a:solidFill>
                  <a:schemeClr val="tx1">
                    <a:lumMod val="95000"/>
                    <a:lumOff val="5000"/>
                  </a:schemeClr>
                </a:solidFill>
                <a:prstDash val="sysDash"/>
                <a:round/>
                <a:headEnd type="stealth" w="lg" len="lg"/>
                <a:tailEnd type="stealth" w="lg" len="lg"/>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pic>
            <p:nvPicPr>
              <p:cNvPr id="209" name="Picture 67" descr="F:\山石网科\内部文件\icon\新建文件夹\Infranet Icons-0507-81.png"/>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2531593" y="2657550"/>
                <a:ext cx="442569" cy="43021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12" name="文本框 211"/>
              <p:cNvSpPr txBox="1"/>
              <p:nvPr/>
            </p:nvSpPr>
            <p:spPr>
              <a:xfrm>
                <a:off x="1991544" y="3147913"/>
                <a:ext cx="1475723" cy="307775"/>
              </a:xfrm>
              <a:prstGeom prst="rect">
                <a:avLst/>
              </a:prstGeom>
              <a:solidFill>
                <a:schemeClr val="bg1">
                  <a:alpha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US" altLang="zh-CN" sz="1400" dirty="0">
                    <a:solidFill>
                      <a:srgbClr val="FF0000"/>
                    </a:solidFill>
                    <a:latin typeface="Arial" panose="020B0604020202020204" pitchFamily="34" charset="0"/>
                    <a:ea typeface="微软雅黑" panose="020B0503020204020204" pitchFamily="34" charset="-122"/>
                    <a:cs typeface="Arial" panose="020B0604020202020204" pitchFamily="34" charset="0"/>
                  </a:rPr>
                  <a:t>Not synchronized</a:t>
                </a:r>
                <a:endParaRPr kumimoji="0" lang="zh-CN" altLang="en-US" sz="1400" b="0" i="0" u="none" strike="noStrike" cap="none" spc="0" normalizeH="0" baseline="0" dirty="0">
                  <a:ln>
                    <a:noFill/>
                  </a:ln>
                  <a:solidFill>
                    <a:srgbClr val="FF0000"/>
                  </a:solidFill>
                  <a:effectLst/>
                  <a:uFillTx/>
                  <a:latin typeface="Arial" panose="020B0604020202020204" pitchFamily="34" charset="0"/>
                  <a:ea typeface="微软雅黑" panose="020B0503020204020204" pitchFamily="34" charset="-122"/>
                  <a:cs typeface="Arial" panose="020B0604020202020204" pitchFamily="34" charset="0"/>
                  <a:sym typeface="Calibri"/>
                </a:endParaRPr>
              </a:p>
            </p:txBody>
          </p:sp>
        </p:grpSp>
        <p:sp>
          <p:nvSpPr>
            <p:cNvPr id="74" name="文本框 73"/>
            <p:cNvSpPr txBox="1"/>
            <p:nvPr/>
          </p:nvSpPr>
          <p:spPr>
            <a:xfrm>
              <a:off x="1559496" y="984136"/>
              <a:ext cx="2612252" cy="5847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defPPr>
                <a:defRPr lang="zh-CN"/>
              </a:defPPr>
              <a:lvl1pPr marR="0" indent="0" fontAlgn="auto" hangingPunct="0">
                <a:lnSpc>
                  <a:spcPct val="100000"/>
                </a:lnSpc>
                <a:spcBef>
                  <a:spcPts val="0"/>
                </a:spcBef>
                <a:spcAft>
                  <a:spcPts val="0"/>
                </a:spcAft>
                <a:buClrTx/>
                <a:buSzTx/>
                <a:buFontTx/>
                <a:buNone/>
                <a:tabLst/>
                <a:defRPr kumimoji="0" sz="2000" b="0" i="0" u="none" strike="noStrike" cap="none" spc="0" normalizeH="0" baseline="0">
                  <a:ln>
                    <a:noFill/>
                  </a:ln>
                  <a:solidFill>
                    <a:srgbClr val="000000"/>
                  </a:solidFill>
                  <a:effectLst/>
                  <a:uFillTx/>
                  <a:latin typeface="微软雅黑" panose="020B0503020204020204" pitchFamily="34" charset="-122"/>
                  <a:ea typeface="微软雅黑" panose="020B0503020204020204" pitchFamily="34" charset="-122"/>
                </a:defRPr>
              </a:lvl1pPr>
            </a:lstStyle>
            <a:p>
              <a:r>
                <a:rPr lang="en-US" altLang="zh-CN" sz="1600" dirty="0">
                  <a:latin typeface="Arial" panose="020B0604020202020204" pitchFamily="34" charset="0"/>
                  <a:cs typeface="Arial" panose="020B0604020202020204" pitchFamily="34" charset="0"/>
                  <a:sym typeface="Calibri"/>
                </a:rPr>
                <a:t>Distributed processing</a:t>
              </a:r>
            </a:p>
            <a:p>
              <a:r>
                <a:rPr lang="en-US" altLang="zh-CN" sz="1600" dirty="0">
                  <a:latin typeface="Arial" panose="020B0604020202020204" pitchFamily="34" charset="0"/>
                  <a:cs typeface="Arial" panose="020B0604020202020204" pitchFamily="34" charset="0"/>
                  <a:sym typeface="Calibri"/>
                </a:rPr>
                <a:t>Non-distributed architecture</a:t>
              </a:r>
              <a:endParaRPr lang="zh-CN" altLang="en-US" sz="1600" dirty="0">
                <a:latin typeface="Arial" panose="020B0604020202020204" pitchFamily="34" charset="0"/>
                <a:cs typeface="Arial" panose="020B0604020202020204" pitchFamily="34" charset="0"/>
                <a:sym typeface="Calibri"/>
              </a:endParaRPr>
            </a:p>
          </p:txBody>
        </p:sp>
        <p:sp>
          <p:nvSpPr>
            <p:cNvPr id="75" name="文本框 74"/>
            <p:cNvSpPr txBox="1"/>
            <p:nvPr/>
          </p:nvSpPr>
          <p:spPr>
            <a:xfrm>
              <a:off x="1444515" y="3719749"/>
              <a:ext cx="2201883" cy="5847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r>
                <a:rPr lang="en-US" altLang="zh-CN" sz="1600" dirty="0">
                  <a:latin typeface="Arial" panose="020B0604020202020204" pitchFamily="34" charset="0"/>
                  <a:cs typeface="Arial" panose="020B0604020202020204" pitchFamily="34" charset="0"/>
                  <a:sym typeface="Calibri"/>
                </a:rPr>
                <a:t>Distributed processing</a:t>
              </a:r>
            </a:p>
            <a:p>
              <a:r>
                <a:rPr lang="en-US" altLang="zh-CN" sz="1600" dirty="0">
                  <a:latin typeface="Arial" panose="020B0604020202020204" pitchFamily="34" charset="0"/>
                  <a:cs typeface="Arial" panose="020B0604020202020204" pitchFamily="34" charset="0"/>
                  <a:sym typeface="Calibri"/>
                </a:rPr>
                <a:t>Distributed architecture</a:t>
              </a:r>
              <a:endParaRPr lang="zh-CN" altLang="en-US" sz="1600" dirty="0">
                <a:latin typeface="Arial" panose="020B0604020202020204" pitchFamily="34" charset="0"/>
                <a:cs typeface="Arial" panose="020B0604020202020204" pitchFamily="34" charset="0"/>
                <a:sym typeface="Calibri"/>
              </a:endParaRPr>
            </a:p>
          </p:txBody>
        </p:sp>
      </p:grpSp>
      <p:sp>
        <p:nvSpPr>
          <p:cNvPr id="77" name="文本框 76"/>
          <p:cNvSpPr txBox="1"/>
          <p:nvPr/>
        </p:nvSpPr>
        <p:spPr>
          <a:xfrm>
            <a:off x="5202583" y="1453629"/>
            <a:ext cx="6097549" cy="4662815"/>
          </a:xfrm>
          <a:prstGeom prst="rect">
            <a:avLst/>
          </a:prstGeom>
          <a:noFill/>
        </p:spPr>
        <p:txBody>
          <a:bodyPr wrap="square" rtlCol="0">
            <a:spAutoFit/>
          </a:bodyPr>
          <a:lstStyle/>
          <a:p>
            <a:pPr marL="285750" indent="-285750">
              <a:lnSpc>
                <a:spcPct val="150000"/>
              </a:lnSpc>
              <a:buFont typeface="Arial" charset="0"/>
              <a:buChar char="•"/>
            </a:pPr>
            <a:r>
              <a:rPr kumimoji="1" lang="en-US" altLang="zh-CN" b="1" dirty="0">
                <a:latin typeface="Arial" panose="020B0604020202020204" pitchFamily="34" charset="0"/>
                <a:ea typeface="Microsoft YaHei" charset="-122"/>
                <a:cs typeface="Arial" panose="020B0604020202020204" pitchFamily="34" charset="0"/>
              </a:rPr>
              <a:t>Redundancy protection: </a:t>
            </a:r>
            <a:r>
              <a:rPr kumimoji="1" lang="en-US" altLang="zh-CN" dirty="0">
                <a:latin typeface="Arial" panose="020B0604020202020204" pitchFamily="34" charset="0"/>
                <a:ea typeface="Microsoft YaHei" charset="-122"/>
                <a:cs typeface="Arial" panose="020B0604020202020204" pitchFamily="34" charset="0"/>
              </a:rPr>
              <a:t>main control module HA, real-time synchronization</a:t>
            </a:r>
          </a:p>
          <a:p>
            <a:pPr marL="285750" indent="-285750">
              <a:lnSpc>
                <a:spcPct val="150000"/>
              </a:lnSpc>
              <a:buFont typeface="Arial" charset="0"/>
              <a:buChar char="•"/>
            </a:pPr>
            <a:r>
              <a:rPr kumimoji="1" lang="en-US" altLang="zh-CN" b="1" dirty="0">
                <a:latin typeface="Arial" panose="020B0604020202020204" pitchFamily="34" charset="0"/>
                <a:ea typeface="Microsoft YaHei" charset="-122"/>
                <a:cs typeface="Arial" panose="020B0604020202020204" pitchFamily="34" charset="0"/>
              </a:rPr>
              <a:t>Support migration: </a:t>
            </a:r>
            <a:r>
              <a:rPr kumimoji="1" lang="en-US" altLang="zh-CN" dirty="0">
                <a:latin typeface="Arial" panose="020B0604020202020204" pitchFamily="34" charset="0"/>
                <a:ea typeface="Microsoft YaHei" charset="-122"/>
                <a:cs typeface="Arial" panose="020B0604020202020204" pitchFamily="34" charset="0"/>
              </a:rPr>
              <a:t>HA based on universal mature virtualization migration technology (</a:t>
            </a:r>
            <a:r>
              <a:rPr kumimoji="1" lang="en-US" altLang="zh-CN" dirty="0" err="1">
                <a:latin typeface="Arial" panose="020B0604020202020204" pitchFamily="34" charset="0"/>
                <a:ea typeface="Microsoft YaHei" charset="-122"/>
                <a:cs typeface="Arial" panose="020B0604020202020204" pitchFamily="34" charset="0"/>
              </a:rPr>
              <a:t>vSOM</a:t>
            </a:r>
            <a:r>
              <a:rPr kumimoji="1" lang="en-US" altLang="zh-CN" dirty="0">
                <a:latin typeface="Arial" panose="020B0604020202020204" pitchFamily="34" charset="0"/>
                <a:ea typeface="Microsoft YaHei" charset="-122"/>
                <a:cs typeface="Arial" panose="020B0604020202020204" pitchFamily="34" charset="0"/>
              </a:rPr>
              <a:t> and </a:t>
            </a:r>
            <a:r>
              <a:rPr kumimoji="1" lang="en-US" altLang="zh-CN" dirty="0" err="1">
                <a:latin typeface="Arial" panose="020B0604020202020204" pitchFamily="34" charset="0"/>
                <a:ea typeface="Microsoft YaHei" charset="-122"/>
                <a:cs typeface="Arial" panose="020B0604020202020204" pitchFamily="34" charset="0"/>
              </a:rPr>
              <a:t>vSCM</a:t>
            </a:r>
            <a:r>
              <a:rPr kumimoji="1" lang="en-US" altLang="zh-CN" dirty="0">
                <a:latin typeface="Arial" panose="020B0604020202020204" pitchFamily="34" charset="0"/>
                <a:ea typeface="Microsoft YaHei" charset="-122"/>
                <a:cs typeface="Arial" panose="020B0604020202020204" pitchFamily="34" charset="0"/>
              </a:rPr>
              <a:t> only)</a:t>
            </a:r>
          </a:p>
          <a:p>
            <a:pPr marL="285750" indent="-285750">
              <a:lnSpc>
                <a:spcPct val="150000"/>
              </a:lnSpc>
              <a:buFont typeface="Arial" charset="0"/>
              <a:buChar char="•"/>
            </a:pPr>
            <a:r>
              <a:rPr kumimoji="1" lang="en-US" altLang="zh-CN" b="1" dirty="0">
                <a:latin typeface="Arial" panose="020B0604020202020204" pitchFamily="34" charset="0"/>
                <a:ea typeface="Microsoft YaHei" charset="-122"/>
                <a:cs typeface="Arial" panose="020B0604020202020204" pitchFamily="34" charset="0"/>
              </a:rPr>
              <a:t>Bypass function: </a:t>
            </a:r>
            <a:r>
              <a:rPr kumimoji="1" lang="en-US" altLang="zh-CN" dirty="0" err="1">
                <a:latin typeface="Arial" panose="020B0604020202020204" pitchFamily="34" charset="0"/>
                <a:ea typeface="Microsoft YaHei" charset="-122"/>
                <a:cs typeface="Arial" panose="020B0604020202020204" pitchFamily="34" charset="0"/>
              </a:rPr>
              <a:t>vSSM</a:t>
            </a:r>
            <a:r>
              <a:rPr kumimoji="1" lang="en-US" altLang="zh-CN" dirty="0">
                <a:latin typeface="Arial" panose="020B0604020202020204" pitchFamily="34" charset="0"/>
                <a:ea typeface="Microsoft YaHei" charset="-122"/>
                <a:cs typeface="Arial" panose="020B0604020202020204" pitchFamily="34" charset="0"/>
              </a:rPr>
              <a:t> module failure leads to unlock protection</a:t>
            </a:r>
          </a:p>
          <a:p>
            <a:pPr marL="285750" indent="-285750">
              <a:lnSpc>
                <a:spcPct val="150000"/>
              </a:lnSpc>
              <a:buFont typeface="Arial" charset="0"/>
              <a:buChar char="•"/>
            </a:pPr>
            <a:r>
              <a:rPr kumimoji="1" lang="en-US" altLang="zh-CN" b="1" dirty="0">
                <a:latin typeface="Arial" panose="020B0604020202020204" pitchFamily="34" charset="0"/>
                <a:ea typeface="Microsoft YaHei" charset="-122"/>
                <a:cs typeface="Arial" panose="020B0604020202020204" pitchFamily="34" charset="0"/>
              </a:rPr>
              <a:t>Self-recovery capability: </a:t>
            </a:r>
            <a:r>
              <a:rPr kumimoji="1" lang="en-US" altLang="zh-CN" dirty="0">
                <a:latin typeface="Arial" panose="020B0604020202020204" pitchFamily="34" charset="0"/>
                <a:ea typeface="Microsoft YaHei" charset="-122"/>
                <a:cs typeface="Arial" panose="020B0604020202020204" pitchFamily="34" charset="0"/>
              </a:rPr>
              <a:t>system automatically rebuilt after the </a:t>
            </a:r>
            <a:r>
              <a:rPr kumimoji="1" lang="en-US" altLang="zh-CN" dirty="0" err="1">
                <a:latin typeface="Arial" panose="020B0604020202020204" pitchFamily="34" charset="0"/>
                <a:ea typeface="Microsoft YaHei" charset="-122"/>
                <a:cs typeface="Arial" panose="020B0604020202020204" pitchFamily="34" charset="0"/>
              </a:rPr>
              <a:t>vSSM</a:t>
            </a:r>
            <a:r>
              <a:rPr kumimoji="1" lang="en-US" altLang="zh-CN" dirty="0">
                <a:latin typeface="Arial" panose="020B0604020202020204" pitchFamily="34" charset="0"/>
                <a:ea typeface="Microsoft YaHei" charset="-122"/>
                <a:cs typeface="Arial" panose="020B0604020202020204" pitchFamily="34" charset="0"/>
              </a:rPr>
              <a:t> module lost</a:t>
            </a:r>
          </a:p>
          <a:p>
            <a:pPr marL="285750" indent="-285750">
              <a:lnSpc>
                <a:spcPct val="150000"/>
              </a:lnSpc>
              <a:buFont typeface="Arial" charset="0"/>
              <a:buChar char="•"/>
            </a:pPr>
            <a:r>
              <a:rPr kumimoji="1" lang="en-US" altLang="zh-CN" b="1" dirty="0">
                <a:latin typeface="Arial" panose="020B0604020202020204" pitchFamily="34" charset="0"/>
                <a:ea typeface="Microsoft YaHei" charset="-122"/>
                <a:cs typeface="Arial" panose="020B0604020202020204" pitchFamily="34" charset="0"/>
              </a:rPr>
              <a:t>Security Service Following: </a:t>
            </a:r>
            <a:r>
              <a:rPr kumimoji="1" lang="en-US" altLang="zh-CN" dirty="0">
                <a:latin typeface="Arial" panose="020B0604020202020204" pitchFamily="34" charset="0"/>
                <a:ea typeface="Microsoft YaHei" charset="-122"/>
                <a:cs typeface="Arial" panose="020B0604020202020204" pitchFamily="34" charset="0"/>
              </a:rPr>
              <a:t>automated Session and Policy Following in Virtual Machine Migration</a:t>
            </a:r>
            <a:endParaRPr kumimoji="1" lang="en-US" altLang="zh-CN" sz="1600" dirty="0">
              <a:latin typeface="Arial" panose="020B0604020202020204" pitchFamily="34" charset="0"/>
              <a:ea typeface="Microsoft YaHei" charset="-122"/>
              <a:cs typeface="Arial" panose="020B0604020202020204" pitchFamily="34" charset="0"/>
            </a:endParaRPr>
          </a:p>
        </p:txBody>
      </p:sp>
      <p:sp>
        <p:nvSpPr>
          <p:cNvPr id="5" name="Title 4">
            <a:extLst>
              <a:ext uri="{FF2B5EF4-FFF2-40B4-BE49-F238E27FC236}">
                <a16:creationId xmlns="" xmlns:a16="http://schemas.microsoft.com/office/drawing/2014/main" id="{56F9F082-AC60-2F43-AD4E-C44688F8014A}"/>
              </a:ext>
            </a:extLst>
          </p:cNvPr>
          <p:cNvSpPr>
            <a:spLocks noGrp="1"/>
          </p:cNvSpPr>
          <p:nvPr>
            <p:ph type="title"/>
          </p:nvPr>
        </p:nvSpPr>
        <p:spPr/>
        <p:txBody>
          <a:bodyPr>
            <a:normAutofit/>
          </a:bodyPr>
          <a:lstStyle/>
          <a:p>
            <a:r>
              <a:rPr lang="en-US" altLang="zh-CN" b="1" dirty="0"/>
              <a:t>HA of Distributed Architecture</a:t>
            </a:r>
            <a:endParaRPr lang="en-US" b="1" dirty="0"/>
          </a:p>
        </p:txBody>
      </p:sp>
      <p:sp>
        <p:nvSpPr>
          <p:cNvPr id="2" name="灯片编号占位符 1"/>
          <p:cNvSpPr>
            <a:spLocks noGrp="1"/>
          </p:cNvSpPr>
          <p:nvPr>
            <p:ph type="sldNum" sz="quarter" idx="4"/>
          </p:nvPr>
        </p:nvSpPr>
        <p:spPr/>
        <p:txBody>
          <a:bodyPr/>
          <a:lstStyle/>
          <a:p>
            <a:fld id="{E98FCA07-3125-49EB-99F1-64DCEC752C04}" type="slidenum">
              <a:rPr lang="en-US" smtClean="0"/>
              <a:pPr/>
              <a:t>51</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159948417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六边形 5"/>
          <p:cNvSpPr/>
          <p:nvPr/>
        </p:nvSpPr>
        <p:spPr>
          <a:xfrm>
            <a:off x="3110890" y="2363665"/>
            <a:ext cx="2466768" cy="1152128"/>
          </a:xfrm>
          <a:prstGeom prst="hexag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b="1" dirty="0">
                <a:latin typeface="Arial" panose="020B0604020202020204" pitchFamily="34" charset="0"/>
                <a:cs typeface="Arial" panose="020B0604020202020204" pitchFamily="34" charset="0"/>
              </a:rPr>
              <a:t>Deep</a:t>
            </a:r>
          </a:p>
          <a:p>
            <a:pPr algn="ctr"/>
            <a:r>
              <a:rPr lang="en-US" altLang="zh-CN" b="1" dirty="0">
                <a:latin typeface="Arial" panose="020B0604020202020204" pitchFamily="34" charset="0"/>
                <a:cs typeface="Arial" panose="020B0604020202020204" pitchFamily="34" charset="0"/>
              </a:rPr>
              <a:t>Visibility</a:t>
            </a:r>
            <a:endParaRPr lang="zh-CN" altLang="en-US" b="1" dirty="0">
              <a:latin typeface="Arial" panose="020B0604020202020204" pitchFamily="34" charset="0"/>
              <a:cs typeface="Arial" panose="020B0604020202020204" pitchFamily="34" charset="0"/>
            </a:endParaRPr>
          </a:p>
        </p:txBody>
      </p:sp>
      <p:pic>
        <p:nvPicPr>
          <p:cNvPr id="14" name="Picture 171"/>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547709" y="2365299"/>
            <a:ext cx="2246189" cy="23662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7" name="六边形 5"/>
          <p:cNvSpPr/>
          <p:nvPr/>
        </p:nvSpPr>
        <p:spPr>
          <a:xfrm>
            <a:off x="3168944" y="3960949"/>
            <a:ext cx="7980003" cy="863970"/>
          </a:xfrm>
          <a:prstGeom prst="hexagon">
            <a:avLst/>
          </a:prstGeom>
          <a:solidFill>
            <a:schemeClr val="accent6"/>
          </a:solidFill>
          <a:ln>
            <a:noFill/>
          </a:ln>
          <a:effectLst/>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sz="2000" b="1" dirty="0">
                <a:latin typeface="Arial" panose="020B0604020202020204" pitchFamily="34" charset="0"/>
                <a:cs typeface="Arial" panose="020B0604020202020204" pitchFamily="34" charset="0"/>
              </a:rPr>
              <a:t>Highly Available Distributed Architecture </a:t>
            </a:r>
            <a:endParaRPr lang="zh-CN" altLang="en-US" sz="2000" b="1" dirty="0">
              <a:latin typeface="Arial" panose="020B0604020202020204" pitchFamily="34" charset="0"/>
              <a:cs typeface="Arial" panose="020B0604020202020204" pitchFamily="34" charset="0"/>
            </a:endParaRPr>
          </a:p>
        </p:txBody>
      </p:sp>
      <p:sp>
        <p:nvSpPr>
          <p:cNvPr id="20" name="六边形 3"/>
          <p:cNvSpPr/>
          <p:nvPr/>
        </p:nvSpPr>
        <p:spPr>
          <a:xfrm>
            <a:off x="8682179" y="2363665"/>
            <a:ext cx="2466768" cy="1152128"/>
          </a:xfrm>
          <a:prstGeom prst="hexagon">
            <a:avLst/>
          </a:prstGeom>
          <a:solidFill>
            <a:srgbClr val="00307D"/>
          </a:solidFill>
          <a:ln>
            <a:no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b="1" dirty="0">
                <a:latin typeface="Arial" panose="020B0604020202020204" pitchFamily="34" charset="0"/>
                <a:cs typeface="Arial" panose="020B0604020202020204" pitchFamily="34" charset="0"/>
              </a:rPr>
              <a:t>Micro-Segmentation</a:t>
            </a:r>
            <a:endParaRPr lang="zh-CN" altLang="en-US" b="1" dirty="0">
              <a:latin typeface="Arial" panose="020B0604020202020204" pitchFamily="34" charset="0"/>
              <a:cs typeface="Arial" panose="020B0604020202020204" pitchFamily="34" charset="0"/>
            </a:endParaRPr>
          </a:p>
        </p:txBody>
      </p:sp>
      <p:sp>
        <p:nvSpPr>
          <p:cNvPr id="26" name="六边形 4"/>
          <p:cNvSpPr/>
          <p:nvPr/>
        </p:nvSpPr>
        <p:spPr>
          <a:xfrm>
            <a:off x="5894650" y="2363665"/>
            <a:ext cx="2466768" cy="1152128"/>
          </a:xfrm>
          <a:prstGeom prst="hexag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b="1" dirty="0">
                <a:latin typeface="Arial" panose="020B0604020202020204" pitchFamily="34" charset="0"/>
                <a:cs typeface="Arial" panose="020B0604020202020204" pitchFamily="34" charset="0"/>
              </a:rPr>
              <a:t>Improved</a:t>
            </a:r>
          </a:p>
          <a:p>
            <a:pPr algn="ctr"/>
            <a:r>
              <a:rPr lang="en-US" altLang="zh-CN" b="1" dirty="0">
                <a:latin typeface="Arial" panose="020B0604020202020204" pitchFamily="34" charset="0"/>
                <a:cs typeface="Arial" panose="020B0604020202020204" pitchFamily="34" charset="0"/>
              </a:rPr>
              <a:t>Productivity</a:t>
            </a:r>
            <a:endParaRPr lang="zh-CN" altLang="en-US" b="1" dirty="0">
              <a:latin typeface="Arial" panose="020B0604020202020204" pitchFamily="34" charset="0"/>
              <a:cs typeface="Arial" panose="020B0604020202020204" pitchFamily="34" charset="0"/>
            </a:endParaRPr>
          </a:p>
        </p:txBody>
      </p:sp>
      <p:sp>
        <p:nvSpPr>
          <p:cNvPr id="2" name="标题 1"/>
          <p:cNvSpPr>
            <a:spLocks noGrp="1"/>
          </p:cNvSpPr>
          <p:nvPr>
            <p:ph type="title"/>
          </p:nvPr>
        </p:nvSpPr>
        <p:spPr/>
        <p:txBody>
          <a:bodyPr/>
          <a:lstStyle/>
          <a:p>
            <a:r>
              <a:rPr lang="en-US" altLang="zh-CN" dirty="0" smtClean="0"/>
              <a:t>Micro-Segmentation</a:t>
            </a:r>
            <a:endParaRPr lang="zh-CN" altLang="en-US" dirty="0"/>
          </a:p>
        </p:txBody>
      </p:sp>
      <p:sp>
        <p:nvSpPr>
          <p:cNvPr id="3" name="灯片编号占位符 2"/>
          <p:cNvSpPr>
            <a:spLocks noGrp="1"/>
          </p:cNvSpPr>
          <p:nvPr>
            <p:ph type="sldNum" sz="quarter" idx="4"/>
          </p:nvPr>
        </p:nvSpPr>
        <p:spPr/>
        <p:txBody>
          <a:bodyPr/>
          <a:lstStyle/>
          <a:p>
            <a:fld id="{E98FCA07-3125-49EB-99F1-64DCEC752C04}" type="slidenum">
              <a:rPr lang="en-US" smtClean="0"/>
              <a:pPr/>
              <a:t>52</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40232028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 4"/>
          <p:cNvGrpSpPr/>
          <p:nvPr/>
        </p:nvGrpSpPr>
        <p:grpSpPr>
          <a:xfrm>
            <a:off x="983433" y="2352309"/>
            <a:ext cx="10363369" cy="3098231"/>
            <a:chOff x="2549527" y="2512979"/>
            <a:chExt cx="8180617" cy="2370171"/>
          </a:xfrm>
        </p:grpSpPr>
        <p:pic>
          <p:nvPicPr>
            <p:cNvPr id="58370" name="Picture 8" descr="DGRM_Server_VMs_detail_6_ESX_Q408_Comm.pn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094289" y="3086100"/>
              <a:ext cx="1697037" cy="179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8371" name="组合 58"/>
            <p:cNvGrpSpPr>
              <a:grpSpLocks/>
            </p:cNvGrpSpPr>
            <p:nvPr/>
          </p:nvGrpSpPr>
          <p:grpSpPr bwMode="auto">
            <a:xfrm>
              <a:off x="7872414" y="3824289"/>
              <a:ext cx="904875" cy="573087"/>
              <a:chOff x="2917257" y="1803948"/>
              <a:chExt cx="1435216" cy="857794"/>
            </a:xfrm>
          </p:grpSpPr>
          <p:pic>
            <p:nvPicPr>
              <p:cNvPr id="58387" name="图片 59" descr="X6150-02.emf"/>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917257" y="1803948"/>
                <a:ext cx="1435216" cy="857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88" name="Picture 13" descr="F:\山石网科\内部文件\icon\新建文件夹\防火墙-01.emf"/>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271857" y="2248955"/>
                <a:ext cx="308101" cy="309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89" name="Picture 13" descr="F:\山石网科\内部文件\icon\新建文件夹\防火墙-01.emf"/>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895742" y="2248955"/>
                <a:ext cx="308101" cy="309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任意多边形 8"/>
            <p:cNvSpPr/>
            <p:nvPr/>
          </p:nvSpPr>
          <p:spPr>
            <a:xfrm>
              <a:off x="5856288" y="3678239"/>
              <a:ext cx="2532062" cy="598487"/>
            </a:xfrm>
            <a:custGeom>
              <a:avLst/>
              <a:gdLst>
                <a:gd name="connsiteX0" fmla="*/ 0 w 3375718"/>
                <a:gd name="connsiteY0" fmla="*/ 457200 h 798223"/>
                <a:gd name="connsiteX1" fmla="*/ 3362633 w 3375718"/>
                <a:gd name="connsiteY1" fmla="*/ 781665 h 798223"/>
                <a:gd name="connsiteX2" fmla="*/ 943897 w 3375718"/>
                <a:gd name="connsiteY2" fmla="*/ 0 h 798223"/>
              </a:gdLst>
              <a:ahLst/>
              <a:cxnLst>
                <a:cxn ang="0">
                  <a:pos x="connsiteX0" y="connsiteY0"/>
                </a:cxn>
                <a:cxn ang="0">
                  <a:pos x="connsiteX1" y="connsiteY1"/>
                </a:cxn>
                <a:cxn ang="0">
                  <a:pos x="connsiteX2" y="connsiteY2"/>
                </a:cxn>
              </a:cxnLst>
              <a:rect l="l" t="t" r="r" b="b"/>
              <a:pathLst>
                <a:path w="3375718" h="798223">
                  <a:moveTo>
                    <a:pt x="0" y="457200"/>
                  </a:moveTo>
                  <a:cubicBezTo>
                    <a:pt x="1602658" y="657532"/>
                    <a:pt x="3205317" y="857865"/>
                    <a:pt x="3362633" y="781665"/>
                  </a:cubicBezTo>
                  <a:cubicBezTo>
                    <a:pt x="3519949" y="705465"/>
                    <a:pt x="2231923" y="352732"/>
                    <a:pt x="943897" y="0"/>
                  </a:cubicBezTo>
                </a:path>
              </a:pathLst>
            </a:custGeom>
            <a:noFill/>
            <a:ln w="50800">
              <a:solidFill>
                <a:srgbClr val="FF0000"/>
              </a:solidFill>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100">
                <a:solidFill>
                  <a:schemeClr val="tx1"/>
                </a:solidFill>
                <a:latin typeface="Arial" panose="020B0604020202020204" pitchFamily="34" charset="0"/>
                <a:ea typeface="微软雅黑" panose="020B0503020204020204" pitchFamily="34" charset="-122"/>
                <a:cs typeface="Arial" panose="020B0604020202020204" pitchFamily="34" charset="0"/>
              </a:endParaRPr>
            </a:p>
          </p:txBody>
        </p:sp>
        <p:sp>
          <p:nvSpPr>
            <p:cNvPr id="58373" name="文本框 9"/>
            <p:cNvSpPr txBox="1">
              <a:spLocks noChangeArrowheads="1"/>
            </p:cNvSpPr>
            <p:nvPr/>
          </p:nvSpPr>
          <p:spPr bwMode="auto">
            <a:xfrm>
              <a:off x="7892631" y="3367088"/>
              <a:ext cx="2837513" cy="282542"/>
            </a:xfrm>
            <a:prstGeom prst="rect">
              <a:avLst/>
            </a:prstGeom>
            <a:solidFill>
              <a:srgbClr val="00307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dirty="0">
                  <a:solidFill>
                    <a:schemeClr val="bg1"/>
                  </a:solidFill>
                  <a:latin typeface="Arial" panose="020B0604020202020204" pitchFamily="34" charset="0"/>
                  <a:ea typeface="微软雅黑" panose="020B0503020204020204" pitchFamily="34" charset="-122"/>
                  <a:cs typeface="Arial" panose="020B0604020202020204" pitchFamily="34" charset="0"/>
                </a:rPr>
                <a:t>① </a:t>
              </a:r>
              <a:r>
                <a:rPr lang="en-US" altLang="zh-CN" dirty="0">
                  <a:solidFill>
                    <a:schemeClr val="bg1"/>
                  </a:solidFill>
                  <a:latin typeface="Arial" panose="020B0604020202020204" pitchFamily="34" charset="0"/>
                  <a:ea typeface="微软雅黑" panose="020B0503020204020204" pitchFamily="34" charset="-122"/>
                  <a:cs typeface="Arial" panose="020B0604020202020204" pitchFamily="34" charset="0"/>
                </a:rPr>
                <a:t>Centralized physical protection</a:t>
              </a:r>
              <a:endParaRPr lang="zh-CN" altLang="en-US"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pic>
          <p:nvPicPr>
            <p:cNvPr id="58374" name="Picture 23" descr="F:\山石网科\内部文件\icon\新建文件夹\Infranet Icons-0507-46.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626100" y="2957514"/>
              <a:ext cx="230188"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5" name="文本框 11"/>
            <p:cNvSpPr txBox="1">
              <a:spLocks noChangeArrowheads="1"/>
            </p:cNvSpPr>
            <p:nvPr/>
          </p:nvSpPr>
          <p:spPr bwMode="auto">
            <a:xfrm>
              <a:off x="2549527" y="4070350"/>
              <a:ext cx="2501028" cy="494448"/>
            </a:xfrm>
            <a:prstGeom prst="rect">
              <a:avLst/>
            </a:prstGeom>
            <a:solidFill>
              <a:srgbClr val="00307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dirty="0" smtClean="0">
                  <a:solidFill>
                    <a:schemeClr val="bg1"/>
                  </a:solidFill>
                  <a:latin typeface="Arial" panose="020B0604020202020204" pitchFamily="34" charset="0"/>
                  <a:ea typeface="微软雅黑" panose="020B0503020204020204" pitchFamily="34" charset="-122"/>
                  <a:cs typeface="Arial" panose="020B0604020202020204" pitchFamily="34" charset="0"/>
                </a:rPr>
                <a:t>④ </a:t>
              </a:r>
              <a:r>
                <a:rPr lang="en-US" altLang="zh-CN" dirty="0" smtClean="0">
                  <a:solidFill>
                    <a:schemeClr val="bg1"/>
                  </a:solidFill>
                  <a:latin typeface="Arial" panose="020B0604020202020204" pitchFamily="34" charset="0"/>
                  <a:ea typeface="微软雅黑" panose="020B0503020204020204" pitchFamily="34" charset="-122"/>
                  <a:cs typeface="Arial" panose="020B0604020202020204" pitchFamily="34" charset="0"/>
                </a:rPr>
                <a:t>Virtual </a:t>
              </a:r>
              <a:r>
                <a:rPr lang="en-US" altLang="zh-CN" dirty="0">
                  <a:solidFill>
                    <a:schemeClr val="bg1"/>
                  </a:solidFill>
                  <a:latin typeface="Arial" panose="020B0604020202020204" pitchFamily="34" charset="0"/>
                  <a:ea typeface="微软雅黑" panose="020B0503020204020204" pitchFamily="34" charset="-122"/>
                  <a:cs typeface="Arial" panose="020B0604020202020204" pitchFamily="34" charset="0"/>
                </a:rPr>
                <a:t>Machine Monitor Agent Software</a:t>
              </a:r>
              <a:endParaRPr lang="zh-CN" altLang="en-US"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pic>
          <p:nvPicPr>
            <p:cNvPr id="58376" name="Picture 23" descr="F:\山石网科\内部文件\icon\新建文件夹\Infranet Icons-0507-46.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762501" y="3773489"/>
              <a:ext cx="23177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5" name="直接箭头连接符 14"/>
            <p:cNvCxnSpPr/>
            <p:nvPr/>
          </p:nvCxnSpPr>
          <p:spPr>
            <a:xfrm flipV="1">
              <a:off x="5856289" y="2847976"/>
              <a:ext cx="1266825" cy="8302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58378" name="Picture 15" descr="ICON_NetSwitch_SM_Q408_Comm.png"/>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286626" y="2533650"/>
              <a:ext cx="809625" cy="63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6" descr="ICON_VM_basic_Q408_Comm.png"/>
            <p:cNvPicPr>
              <a:picLocks noChangeAspect="1"/>
            </p:cNvPicPr>
            <p:nvPr/>
          </p:nvPicPr>
          <p:blipFill>
            <a:blip r:embed="rId7" cstate="screen">
              <a:duotone>
                <a:schemeClr val="accent2">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5117320" y="3306908"/>
              <a:ext cx="450254" cy="529548"/>
            </a:xfrm>
            <a:prstGeom prst="rect">
              <a:avLst/>
            </a:prstGeom>
            <a:noFill/>
            <a:ln w="9525">
              <a:noFill/>
              <a:miter lim="800000"/>
              <a:headEnd/>
              <a:tailEnd/>
            </a:ln>
          </p:spPr>
        </p:pic>
        <p:sp>
          <p:nvSpPr>
            <p:cNvPr id="58381" name="文本框 18"/>
            <p:cNvSpPr txBox="1">
              <a:spLocks noChangeArrowheads="1"/>
            </p:cNvSpPr>
            <p:nvPr/>
          </p:nvSpPr>
          <p:spPr bwMode="auto">
            <a:xfrm>
              <a:off x="2549528" y="2922397"/>
              <a:ext cx="2501029" cy="494448"/>
            </a:xfrm>
            <a:prstGeom prst="rect">
              <a:avLst/>
            </a:prstGeom>
            <a:solidFill>
              <a:srgbClr val="00307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dirty="0" smtClean="0">
                  <a:solidFill>
                    <a:schemeClr val="bg1"/>
                  </a:solidFill>
                  <a:latin typeface="Arial" panose="020B0604020202020204" pitchFamily="34" charset="0"/>
                  <a:ea typeface="微软雅黑" panose="020B0503020204020204" pitchFamily="34" charset="-122"/>
                  <a:cs typeface="Arial" panose="020B0604020202020204" pitchFamily="34" charset="0"/>
                </a:rPr>
                <a:t>⑤ </a:t>
              </a:r>
              <a:r>
                <a:rPr lang="en-US" altLang="zh-CN" dirty="0" smtClean="0">
                  <a:solidFill>
                    <a:schemeClr val="bg1"/>
                  </a:solidFill>
                  <a:latin typeface="Arial" panose="020B0604020202020204" pitchFamily="34" charset="0"/>
                  <a:ea typeface="微软雅黑" panose="020B0503020204020204" pitchFamily="34" charset="-122"/>
                  <a:cs typeface="Arial" panose="020B0604020202020204" pitchFamily="34" charset="0"/>
                </a:rPr>
                <a:t>Does </a:t>
              </a:r>
              <a:r>
                <a:rPr lang="en-US" altLang="zh-CN" dirty="0">
                  <a:solidFill>
                    <a:schemeClr val="bg1"/>
                  </a:solidFill>
                  <a:latin typeface="Arial" panose="020B0604020202020204" pitchFamily="34" charset="0"/>
                  <a:ea typeface="微软雅黑" panose="020B0503020204020204" pitchFamily="34" charset="-122"/>
                  <a:cs typeface="Arial" panose="020B0604020202020204" pitchFamily="34" charset="0"/>
                </a:rPr>
                <a:t>not rely on virtual machine monitors</a:t>
              </a:r>
              <a:endParaRPr lang="zh-CN" altLang="en-US"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58382" name="文本框 19"/>
            <p:cNvSpPr txBox="1">
              <a:spLocks noChangeArrowheads="1"/>
            </p:cNvSpPr>
            <p:nvPr/>
          </p:nvSpPr>
          <p:spPr bwMode="auto">
            <a:xfrm>
              <a:off x="5085437" y="2512979"/>
              <a:ext cx="2181937" cy="282542"/>
            </a:xfrm>
            <a:prstGeom prst="rect">
              <a:avLst/>
            </a:prstGeom>
            <a:solidFill>
              <a:srgbClr val="00307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dirty="0">
                  <a:solidFill>
                    <a:schemeClr val="bg1"/>
                  </a:solidFill>
                  <a:latin typeface="Arial" panose="020B0604020202020204" pitchFamily="34" charset="0"/>
                  <a:ea typeface="微软雅黑" panose="020B0503020204020204" pitchFamily="34" charset="-122"/>
                  <a:cs typeface="Arial" panose="020B0604020202020204" pitchFamily="34" charset="0"/>
                </a:rPr>
                <a:t>②</a:t>
              </a:r>
              <a:r>
                <a:rPr lang="en-US" altLang="zh-CN" dirty="0">
                  <a:solidFill>
                    <a:schemeClr val="bg1"/>
                  </a:solidFill>
                  <a:latin typeface="Arial" panose="020B0604020202020204" pitchFamily="34" charset="0"/>
                  <a:ea typeface="微软雅黑" panose="020B0503020204020204" pitchFamily="34" charset="-122"/>
                  <a:cs typeface="Arial" panose="020B0604020202020204" pitchFamily="34" charset="0"/>
                </a:rPr>
                <a:t> Host agent protection</a:t>
              </a:r>
              <a:endParaRPr lang="zh-CN" altLang="en-US"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grpSp>
      <p:sp>
        <p:nvSpPr>
          <p:cNvPr id="58379" name="文本框 16"/>
          <p:cNvSpPr txBox="1">
            <a:spLocks noChangeArrowheads="1"/>
          </p:cNvSpPr>
          <p:nvPr/>
        </p:nvSpPr>
        <p:spPr bwMode="auto">
          <a:xfrm>
            <a:off x="8009794" y="2335443"/>
            <a:ext cx="2880320" cy="369332"/>
          </a:xfrm>
          <a:prstGeom prst="rect">
            <a:avLst/>
          </a:prstGeom>
          <a:solidFill>
            <a:srgbClr val="00307D"/>
          </a:solidFill>
          <a:ln>
            <a:noFill/>
          </a:ln>
          <a:extLst/>
        </p:spPr>
        <p:txBody>
          <a:bodyPr wrap="square">
            <a:spAutoFit/>
          </a:bodyPr>
          <a:lstStyle/>
          <a:p>
            <a:r>
              <a:rPr lang="zh-CN" altLang="en-US" dirty="0">
                <a:solidFill>
                  <a:schemeClr val="bg1"/>
                </a:solidFill>
                <a:latin typeface="Arial" panose="020B0604020202020204" pitchFamily="34" charset="0"/>
                <a:ea typeface="微软雅黑" panose="020B0503020204020204" pitchFamily="34" charset="-122"/>
                <a:cs typeface="Arial" panose="020B0604020202020204" pitchFamily="34" charset="0"/>
              </a:rPr>
              <a:t>③</a:t>
            </a:r>
            <a:r>
              <a:rPr lang="en-US" altLang="zh-CN" dirty="0">
                <a:solidFill>
                  <a:schemeClr val="bg1"/>
                </a:solidFill>
                <a:latin typeface="Arial" panose="020B0604020202020204" pitchFamily="34" charset="0"/>
                <a:ea typeface="微软雅黑" panose="020B0503020204020204" pitchFamily="34" charset="-122"/>
                <a:cs typeface="Arial" panose="020B0604020202020204" pitchFamily="34" charset="0"/>
              </a:rPr>
              <a:t> Network switch control</a:t>
            </a:r>
            <a:endParaRPr lang="zh-CN" altLang="en-US"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2" name="文本框 1"/>
          <p:cNvSpPr txBox="1"/>
          <p:nvPr/>
        </p:nvSpPr>
        <p:spPr>
          <a:xfrm>
            <a:off x="2007338" y="1980420"/>
            <a:ext cx="495118" cy="646331"/>
          </a:xfrm>
          <a:prstGeom prst="rect">
            <a:avLst/>
          </a:prstGeom>
          <a:noFill/>
        </p:spPr>
        <p:txBody>
          <a:bodyPr wrap="square" rtlCol="0">
            <a:spAutoFit/>
          </a:bodyPr>
          <a:lstStyle/>
          <a:p>
            <a:pPr algn="ctr"/>
            <a:r>
              <a:rPr kumimoji="1" lang="en-US" altLang="zh-CN" sz="3600" dirty="0">
                <a:latin typeface="Arial" panose="020B0604020202020204" pitchFamily="34" charset="0"/>
                <a:ea typeface="微软雅黑" panose="020B0503020204020204" pitchFamily="34" charset="-122"/>
                <a:cs typeface="Arial" panose="020B0604020202020204" pitchFamily="34" charset="0"/>
              </a:rPr>
              <a:t>+</a:t>
            </a:r>
            <a:endParaRPr kumimoji="1" lang="zh-CN" altLang="en-US" sz="3600" dirty="0">
              <a:latin typeface="Arial" panose="020B0604020202020204" pitchFamily="34" charset="0"/>
              <a:ea typeface="微软雅黑" panose="020B0503020204020204" pitchFamily="34" charset="-122"/>
              <a:cs typeface="Arial" panose="020B0604020202020204" pitchFamily="34" charset="0"/>
            </a:endParaRPr>
          </a:p>
        </p:txBody>
      </p:sp>
      <p:sp>
        <p:nvSpPr>
          <p:cNvPr id="23" name="文本框 22"/>
          <p:cNvSpPr txBox="1"/>
          <p:nvPr/>
        </p:nvSpPr>
        <p:spPr>
          <a:xfrm>
            <a:off x="2361287" y="1861225"/>
            <a:ext cx="1828584" cy="830997"/>
          </a:xfrm>
          <a:prstGeom prst="rect">
            <a:avLst/>
          </a:prstGeom>
          <a:noFill/>
        </p:spPr>
        <p:txBody>
          <a:bodyPr wrap="square" rtlCol="0">
            <a:spAutoFit/>
          </a:bodyPr>
          <a:lstStyle/>
          <a:p>
            <a:pPr algn="ctr"/>
            <a:r>
              <a:rPr kumimoji="1" lang="en-US" altLang="zh-CN" sz="2400" dirty="0">
                <a:latin typeface="Arial" panose="020B0604020202020204" pitchFamily="34" charset="0"/>
                <a:ea typeface="微软雅黑" panose="020B0503020204020204" pitchFamily="34" charset="-122"/>
                <a:cs typeface="Arial" panose="020B0604020202020204" pitchFamily="34" charset="0"/>
              </a:rPr>
              <a:t>VDS&amp;VSS</a:t>
            </a:r>
          </a:p>
          <a:p>
            <a:pPr algn="ctr"/>
            <a:r>
              <a:rPr kumimoji="1" lang="en-US" altLang="zh-CN" sz="2400" dirty="0">
                <a:latin typeface="Arial" panose="020B0604020202020204" pitchFamily="34" charset="0"/>
                <a:ea typeface="微软雅黑" panose="020B0503020204020204" pitchFamily="34" charset="-122"/>
                <a:cs typeface="Arial" panose="020B0604020202020204" pitchFamily="34" charset="0"/>
              </a:rPr>
              <a:t>OVS</a:t>
            </a:r>
            <a:endParaRPr kumimoji="1" lang="zh-CN" altLang="en-US" sz="2400" dirty="0">
              <a:latin typeface="Arial" panose="020B0604020202020204" pitchFamily="34" charset="0"/>
              <a:ea typeface="微软雅黑" panose="020B0503020204020204" pitchFamily="34" charset="-122"/>
              <a:cs typeface="Arial" panose="020B0604020202020204" pitchFamily="34" charset="0"/>
            </a:endParaRPr>
          </a:p>
        </p:txBody>
      </p:sp>
      <p:sp>
        <p:nvSpPr>
          <p:cNvPr id="25" name="文本框 24"/>
          <p:cNvSpPr txBox="1"/>
          <p:nvPr/>
        </p:nvSpPr>
        <p:spPr>
          <a:xfrm>
            <a:off x="1984933" y="3603127"/>
            <a:ext cx="495118" cy="646331"/>
          </a:xfrm>
          <a:prstGeom prst="rect">
            <a:avLst/>
          </a:prstGeom>
          <a:noFill/>
        </p:spPr>
        <p:txBody>
          <a:bodyPr wrap="square" rtlCol="0">
            <a:spAutoFit/>
          </a:bodyPr>
          <a:lstStyle/>
          <a:p>
            <a:pPr algn="ctr"/>
            <a:r>
              <a:rPr kumimoji="1" lang="en-US" altLang="zh-CN" sz="3600" dirty="0">
                <a:latin typeface="Arial" panose="020B0604020202020204" pitchFamily="34" charset="0"/>
                <a:ea typeface="微软雅黑" panose="020B0503020204020204" pitchFamily="34" charset="-122"/>
                <a:cs typeface="Arial" panose="020B0604020202020204" pitchFamily="34" charset="0"/>
              </a:rPr>
              <a:t>+</a:t>
            </a:r>
            <a:endParaRPr kumimoji="1" lang="zh-CN" altLang="en-US" sz="3600" dirty="0">
              <a:latin typeface="Arial" panose="020B0604020202020204" pitchFamily="34" charset="0"/>
              <a:ea typeface="微软雅黑" panose="020B0503020204020204" pitchFamily="34" charset="-122"/>
              <a:cs typeface="Arial" panose="020B0604020202020204" pitchFamily="34" charset="0"/>
            </a:endParaRPr>
          </a:p>
        </p:txBody>
      </p:sp>
      <p:sp>
        <p:nvSpPr>
          <p:cNvPr id="26" name="文本框 25"/>
          <p:cNvSpPr txBox="1"/>
          <p:nvPr/>
        </p:nvSpPr>
        <p:spPr>
          <a:xfrm>
            <a:off x="2044409" y="3695459"/>
            <a:ext cx="1586472" cy="461665"/>
          </a:xfrm>
          <a:prstGeom prst="rect">
            <a:avLst/>
          </a:prstGeom>
          <a:noFill/>
        </p:spPr>
        <p:txBody>
          <a:bodyPr wrap="square" rtlCol="0">
            <a:spAutoFit/>
          </a:bodyPr>
          <a:lstStyle/>
          <a:p>
            <a:pPr algn="ctr"/>
            <a:r>
              <a:rPr kumimoji="1" lang="en-US" altLang="zh-CN" sz="2400">
                <a:latin typeface="Arial" panose="020B0604020202020204" pitchFamily="34" charset="0"/>
                <a:ea typeface="微软雅黑" panose="020B0503020204020204" pitchFamily="34" charset="-122"/>
                <a:cs typeface="Arial" panose="020B0604020202020204" pitchFamily="34" charset="0"/>
              </a:rPr>
              <a:t>NSX</a:t>
            </a:r>
            <a:endParaRPr kumimoji="1" lang="zh-CN" altLang="en-US" sz="2400" dirty="0">
              <a:latin typeface="Arial" panose="020B0604020202020204" pitchFamily="34" charset="0"/>
              <a:ea typeface="微软雅黑" panose="020B0503020204020204" pitchFamily="34" charset="-122"/>
              <a:cs typeface="Arial" panose="020B0604020202020204" pitchFamily="34" charset="0"/>
            </a:endParaRPr>
          </a:p>
        </p:txBody>
      </p:sp>
      <p:pic>
        <p:nvPicPr>
          <p:cNvPr id="27" name="Picture 13" descr="F:\山石网科\内部文件\icon\新建文件夹\防火墙-01.emf">
            <a:extLst>
              <a:ext uri="{FF2B5EF4-FFF2-40B4-BE49-F238E27FC236}">
                <a16:creationId xmlns="" xmlns:a16="http://schemas.microsoft.com/office/drawing/2014/main" id="{B511C02B-DBC5-4BF9-937E-6078A422BE29}"/>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301718" y="2498666"/>
            <a:ext cx="322605" cy="354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2"/>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205255" y="1834578"/>
            <a:ext cx="823643" cy="870197"/>
          </a:xfrm>
          <a:prstGeom prst="rect">
            <a:avLst/>
          </a:prstGeom>
        </p:spPr>
      </p:pic>
      <p:pic>
        <p:nvPicPr>
          <p:cNvPr id="29" name="Picture 2"/>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266838" y="3525846"/>
            <a:ext cx="823643" cy="870197"/>
          </a:xfrm>
          <a:prstGeom prst="rect">
            <a:avLst/>
          </a:prstGeom>
        </p:spPr>
      </p:pic>
      <p:sp>
        <p:nvSpPr>
          <p:cNvPr id="7" name="Title 6">
            <a:extLst>
              <a:ext uri="{FF2B5EF4-FFF2-40B4-BE49-F238E27FC236}">
                <a16:creationId xmlns="" xmlns:a16="http://schemas.microsoft.com/office/drawing/2014/main" id="{1B8D1C67-59ED-914C-9CF0-2CA84FCCE03D}"/>
              </a:ext>
            </a:extLst>
          </p:cNvPr>
          <p:cNvSpPr>
            <a:spLocks noGrp="1"/>
          </p:cNvSpPr>
          <p:nvPr>
            <p:ph type="title"/>
          </p:nvPr>
        </p:nvSpPr>
        <p:spPr/>
        <p:txBody>
          <a:bodyPr>
            <a:normAutofit/>
          </a:bodyPr>
          <a:lstStyle/>
          <a:p>
            <a:r>
              <a:rPr lang="en-US" altLang="zh-CN" dirty="0">
                <a:ea typeface="微软雅黑" pitchFamily="34" charset="-122"/>
              </a:rPr>
              <a:t>Common Micro-Segmentation Solutions</a:t>
            </a:r>
            <a:endParaRPr lang="en-US" dirty="0"/>
          </a:p>
        </p:txBody>
      </p:sp>
      <p:sp>
        <p:nvSpPr>
          <p:cNvPr id="4" name="灯片编号占位符 3"/>
          <p:cNvSpPr>
            <a:spLocks noGrp="1"/>
          </p:cNvSpPr>
          <p:nvPr>
            <p:ph type="sldNum" sz="quarter" idx="4"/>
          </p:nvPr>
        </p:nvSpPr>
        <p:spPr/>
        <p:txBody>
          <a:bodyPr/>
          <a:lstStyle/>
          <a:p>
            <a:fld id="{E98FCA07-3125-49EB-99F1-64DCEC752C04}" type="slidenum">
              <a:rPr lang="en-US" smtClean="0"/>
              <a:pPr/>
              <a:t>53</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164223577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0" name="组合 179"/>
          <p:cNvGrpSpPr/>
          <p:nvPr/>
        </p:nvGrpSpPr>
        <p:grpSpPr>
          <a:xfrm>
            <a:off x="6555179" y="2348880"/>
            <a:ext cx="5146098" cy="3925291"/>
            <a:chOff x="6555179" y="2137181"/>
            <a:chExt cx="5146098" cy="4109240"/>
          </a:xfrm>
        </p:grpSpPr>
        <p:sp>
          <p:nvSpPr>
            <p:cNvPr id="83" name="圆角矩形 82"/>
            <p:cNvSpPr/>
            <p:nvPr/>
          </p:nvSpPr>
          <p:spPr>
            <a:xfrm>
              <a:off x="6555179" y="2137181"/>
              <a:ext cx="5146098" cy="4109240"/>
            </a:xfrm>
            <a:prstGeom prst="roundRect">
              <a:avLst/>
            </a:prstGeom>
            <a:noFill/>
            <a:ln>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87" name="文本框 86"/>
            <p:cNvSpPr txBox="1"/>
            <p:nvPr/>
          </p:nvSpPr>
          <p:spPr>
            <a:xfrm>
              <a:off x="10777352" y="5248515"/>
              <a:ext cx="851515" cy="322200"/>
            </a:xfrm>
            <a:prstGeom prst="rect">
              <a:avLst/>
            </a:prstGeom>
            <a:noFill/>
          </p:spPr>
          <p:txBody>
            <a:bodyPr wrap="none" rtlCol="0">
              <a:spAutoFit/>
            </a:bodyPr>
            <a:lstStyle/>
            <a:p>
              <a:r>
                <a:rPr lang="en-US" altLang="zh-CN" sz="1400" b="1" dirty="0">
                  <a:latin typeface="Arial" panose="020B0604020202020204" pitchFamily="34" charset="0"/>
                  <a:ea typeface="微软雅黑" panose="020B0503020204020204" pitchFamily="34" charset="-122"/>
                  <a:cs typeface="Arial" panose="020B0604020202020204" pitchFamily="34" charset="0"/>
                </a:rPr>
                <a:t>Firewall</a:t>
              </a:r>
            </a:p>
          </p:txBody>
        </p:sp>
        <p:grpSp>
          <p:nvGrpSpPr>
            <p:cNvPr id="86" name="组合 85"/>
            <p:cNvGrpSpPr/>
            <p:nvPr/>
          </p:nvGrpSpPr>
          <p:grpSpPr>
            <a:xfrm>
              <a:off x="7539685" y="3845160"/>
              <a:ext cx="3986295" cy="2297395"/>
              <a:chOff x="1067633" y="3868634"/>
              <a:chExt cx="3986295" cy="2297395"/>
            </a:xfrm>
          </p:grpSpPr>
          <p:grpSp>
            <p:nvGrpSpPr>
              <p:cNvPr id="47" name="组合 46"/>
              <p:cNvGrpSpPr/>
              <p:nvPr/>
            </p:nvGrpSpPr>
            <p:grpSpPr>
              <a:xfrm>
                <a:off x="1067633" y="3868634"/>
                <a:ext cx="2923365" cy="2297395"/>
                <a:chOff x="902869" y="2411309"/>
                <a:chExt cx="2923365" cy="2297395"/>
              </a:xfrm>
            </p:grpSpPr>
            <p:pic>
              <p:nvPicPr>
                <p:cNvPr id="34" name="Picture 16" descr="ICON_VM_basic_Q408_Comm.pn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183070" y="4016733"/>
                  <a:ext cx="588355" cy="691971"/>
                </a:xfrm>
                <a:prstGeom prst="rect">
                  <a:avLst/>
                </a:prstGeom>
                <a:noFill/>
                <a:ln w="9525">
                  <a:noFill/>
                  <a:miter lim="800000"/>
                  <a:headEnd/>
                  <a:tailEnd/>
                </a:ln>
              </p:spPr>
            </p:pic>
            <p:sp>
              <p:nvSpPr>
                <p:cNvPr id="35" name="圆柱形 12"/>
                <p:cNvSpPr/>
                <p:nvPr/>
              </p:nvSpPr>
              <p:spPr>
                <a:xfrm>
                  <a:off x="3303833" y="3640519"/>
                  <a:ext cx="354071" cy="567616"/>
                </a:xfrm>
                <a:prstGeom prst="can">
                  <a:avLst>
                    <a:gd name="adj" fmla="val 50000"/>
                  </a:avLst>
                </a:prstGeom>
                <a:solidFill>
                  <a:srgbClr val="FFC000">
                    <a:alpha val="60000"/>
                  </a:srgbClr>
                </a:solidFill>
                <a:ln w="25400" cap="flat">
                  <a:solidFill>
                    <a:srgbClr val="FFC00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2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Calibri"/>
                  </a:endParaRPr>
                </a:p>
              </p:txBody>
            </p:sp>
            <p:pic>
              <p:nvPicPr>
                <p:cNvPr id="3" name="Picture 16" descr="ICON_VM_basic_Q408_Comm.pn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902869" y="3968553"/>
                  <a:ext cx="588355" cy="691971"/>
                </a:xfrm>
                <a:prstGeom prst="rect">
                  <a:avLst/>
                </a:prstGeom>
                <a:noFill/>
                <a:ln w="9525">
                  <a:noFill/>
                  <a:miter lim="800000"/>
                  <a:headEnd/>
                  <a:tailEnd/>
                </a:ln>
              </p:spPr>
            </p:pic>
            <p:pic>
              <p:nvPicPr>
                <p:cNvPr id="4" name="Picture 16" descr="ICON_VM_basic_Q408_Comm.pn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646038" y="3968553"/>
                  <a:ext cx="588355" cy="691971"/>
                </a:xfrm>
                <a:prstGeom prst="rect">
                  <a:avLst/>
                </a:prstGeom>
                <a:noFill/>
                <a:ln w="9525">
                  <a:noFill/>
                  <a:miter lim="800000"/>
                  <a:headEnd/>
                  <a:tailEnd/>
                </a:ln>
              </p:spPr>
            </p:pic>
            <p:sp>
              <p:nvSpPr>
                <p:cNvPr id="5" name="圆柱形 12"/>
                <p:cNvSpPr/>
                <p:nvPr/>
              </p:nvSpPr>
              <p:spPr>
                <a:xfrm>
                  <a:off x="1015906" y="3640520"/>
                  <a:ext cx="354071" cy="567616"/>
                </a:xfrm>
                <a:prstGeom prst="can">
                  <a:avLst>
                    <a:gd name="adj" fmla="val 50000"/>
                  </a:avLst>
                </a:prstGeom>
                <a:solidFill>
                  <a:srgbClr val="FFC000">
                    <a:alpha val="60000"/>
                  </a:srgbClr>
                </a:solidFill>
                <a:ln w="25400" cap="flat">
                  <a:solidFill>
                    <a:srgbClr val="FFC00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2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Calibri"/>
                  </a:endParaRPr>
                </a:p>
              </p:txBody>
            </p:sp>
            <p:sp>
              <p:nvSpPr>
                <p:cNvPr id="6" name="圆柱形 15"/>
                <p:cNvSpPr/>
                <p:nvPr/>
              </p:nvSpPr>
              <p:spPr>
                <a:xfrm>
                  <a:off x="1768744" y="3605568"/>
                  <a:ext cx="354071" cy="567616"/>
                </a:xfrm>
                <a:prstGeom prst="can">
                  <a:avLst>
                    <a:gd name="adj" fmla="val 50000"/>
                  </a:avLst>
                </a:prstGeom>
                <a:solidFill>
                  <a:srgbClr val="FFC000">
                    <a:alpha val="60000"/>
                  </a:srgbClr>
                </a:solidFill>
                <a:ln w="25400" cap="flat">
                  <a:solidFill>
                    <a:srgbClr val="FFC00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2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Calibri"/>
                  </a:endParaRPr>
                </a:p>
              </p:txBody>
            </p:sp>
            <p:sp>
              <p:nvSpPr>
                <p:cNvPr id="7" name="立方体 6"/>
                <p:cNvSpPr/>
                <p:nvPr/>
              </p:nvSpPr>
              <p:spPr>
                <a:xfrm>
                  <a:off x="971721" y="3277349"/>
                  <a:ext cx="2854513" cy="517136"/>
                </a:xfrm>
                <a:prstGeom prst="cube">
                  <a:avLst>
                    <a:gd name="adj" fmla="val 44389"/>
                  </a:avLst>
                </a:prstGeom>
                <a:solidFill>
                  <a:srgbClr val="7AA3D5"/>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endParaRPr kumimoji="0" lang="zh-CN" altLang="en-US" sz="12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Calibri"/>
                  </a:endParaRPr>
                </a:p>
              </p:txBody>
            </p:sp>
            <p:sp>
              <p:nvSpPr>
                <p:cNvPr id="8" name="圆柱形 17"/>
                <p:cNvSpPr/>
                <p:nvPr/>
              </p:nvSpPr>
              <p:spPr>
                <a:xfrm>
                  <a:off x="1524548" y="2862852"/>
                  <a:ext cx="627260" cy="780752"/>
                </a:xfrm>
                <a:prstGeom prst="can">
                  <a:avLst>
                    <a:gd name="adj" fmla="val 50000"/>
                  </a:avLst>
                </a:prstGeom>
                <a:solidFill>
                  <a:srgbClr val="FFC000">
                    <a:alpha val="60000"/>
                  </a:srgbClr>
                </a:solidFill>
                <a:ln w="25400" cap="flat">
                  <a:solidFill>
                    <a:srgbClr val="FFC00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2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Calibri"/>
                  </a:endParaRPr>
                </a:p>
              </p:txBody>
            </p:sp>
            <p:grpSp>
              <p:nvGrpSpPr>
                <p:cNvPr id="31" name="组合 30"/>
                <p:cNvGrpSpPr/>
                <p:nvPr/>
              </p:nvGrpSpPr>
              <p:grpSpPr>
                <a:xfrm>
                  <a:off x="1174781" y="3082435"/>
                  <a:ext cx="840871" cy="934297"/>
                  <a:chOff x="1174781" y="3082435"/>
                  <a:chExt cx="840871" cy="934297"/>
                </a:xfrm>
              </p:grpSpPr>
              <p:cxnSp>
                <p:nvCxnSpPr>
                  <p:cNvPr id="20" name="肘形连接符 19"/>
                  <p:cNvCxnSpPr/>
                  <p:nvPr/>
                </p:nvCxnSpPr>
                <p:spPr>
                  <a:xfrm rot="5400000" flipH="1" flipV="1">
                    <a:off x="915333" y="3341883"/>
                    <a:ext cx="934297" cy="415402"/>
                  </a:xfrm>
                  <a:prstGeom prst="bentConnector3">
                    <a:avLst>
                      <a:gd name="adj1" fmla="val 50000"/>
                    </a:avLst>
                  </a:prstGeom>
                  <a:ln w="38100">
                    <a:solidFill>
                      <a:srgbClr val="FF0000"/>
                    </a:solidFill>
                    <a:prstDash val="sysDot"/>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5" name="肘形连接符 24"/>
                  <p:cNvCxnSpPr/>
                  <p:nvPr/>
                </p:nvCxnSpPr>
                <p:spPr>
                  <a:xfrm rot="16200000" flipH="1">
                    <a:off x="1407569" y="3408650"/>
                    <a:ext cx="932537" cy="283628"/>
                  </a:xfrm>
                  <a:prstGeom prst="bentConnector3">
                    <a:avLst/>
                  </a:prstGeom>
                  <a:ln w="38100">
                    <a:solidFill>
                      <a:srgbClr val="FF0000"/>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1577871" y="3096723"/>
                    <a:ext cx="169417" cy="0"/>
                  </a:xfrm>
                  <a:prstGeom prst="line">
                    <a:avLst/>
                  </a:prstGeom>
                  <a:ln w="38100">
                    <a:solidFill>
                      <a:srgbClr val="FF0000"/>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33" name="圆柱形 12"/>
                <p:cNvSpPr/>
                <p:nvPr/>
              </p:nvSpPr>
              <p:spPr>
                <a:xfrm>
                  <a:off x="3303833" y="2812915"/>
                  <a:ext cx="354071" cy="567616"/>
                </a:xfrm>
                <a:prstGeom prst="can">
                  <a:avLst>
                    <a:gd name="adj" fmla="val 50000"/>
                  </a:avLst>
                </a:prstGeom>
                <a:solidFill>
                  <a:srgbClr val="FFC000">
                    <a:alpha val="60000"/>
                  </a:srgbClr>
                </a:solidFill>
                <a:ln w="25400" cap="flat">
                  <a:solidFill>
                    <a:srgbClr val="FFC00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2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Calibri"/>
                  </a:endParaRPr>
                </a:p>
              </p:txBody>
            </p:sp>
            <p:pic>
              <p:nvPicPr>
                <p:cNvPr id="32" name="Picture 16" descr="ICON_VM_basic_Q408_Comm.pn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186690" y="2411309"/>
                  <a:ext cx="588355" cy="691971"/>
                </a:xfrm>
                <a:prstGeom prst="rect">
                  <a:avLst/>
                </a:prstGeom>
                <a:noFill/>
                <a:ln w="9525">
                  <a:noFill/>
                  <a:miter lim="800000"/>
                  <a:headEnd/>
                  <a:tailEnd/>
                </a:ln>
              </p:spPr>
            </p:pic>
            <p:grpSp>
              <p:nvGrpSpPr>
                <p:cNvPr id="46" name="组合 45"/>
                <p:cNvGrpSpPr/>
                <p:nvPr/>
              </p:nvGrpSpPr>
              <p:grpSpPr>
                <a:xfrm>
                  <a:off x="2050545" y="3083963"/>
                  <a:ext cx="1430323" cy="810351"/>
                  <a:chOff x="2050545" y="3083963"/>
                  <a:chExt cx="1430323" cy="810351"/>
                </a:xfrm>
              </p:grpSpPr>
              <p:cxnSp>
                <p:nvCxnSpPr>
                  <p:cNvPr id="40" name="直接连接符 39"/>
                  <p:cNvCxnSpPr/>
                  <p:nvPr/>
                </p:nvCxnSpPr>
                <p:spPr>
                  <a:xfrm flipH="1">
                    <a:off x="3477247" y="3083963"/>
                    <a:ext cx="3621" cy="295495"/>
                  </a:xfrm>
                  <a:prstGeom prst="line">
                    <a:avLst/>
                  </a:prstGeom>
                  <a:ln w="38100">
                    <a:solidFill>
                      <a:schemeClr val="tx1"/>
                    </a:solidFill>
                    <a:prstDash val="sysDot"/>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1" name="直接连接符 40"/>
                  <p:cNvCxnSpPr/>
                  <p:nvPr/>
                </p:nvCxnSpPr>
                <p:spPr>
                  <a:xfrm flipH="1">
                    <a:off x="2050545" y="3361143"/>
                    <a:ext cx="1425501" cy="1870"/>
                  </a:xfrm>
                  <a:prstGeom prst="line">
                    <a:avLst/>
                  </a:prstGeom>
                  <a:ln w="3810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nvCxnSpPr>
                <p:spPr>
                  <a:xfrm flipH="1">
                    <a:off x="3469001" y="3501009"/>
                    <a:ext cx="3621" cy="393305"/>
                  </a:xfrm>
                  <a:prstGeom prst="line">
                    <a:avLst/>
                  </a:prstGeom>
                  <a:ln w="38100">
                    <a:solidFill>
                      <a:schemeClr val="tx1"/>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4" name="直接连接符 43"/>
                  <p:cNvCxnSpPr/>
                  <p:nvPr/>
                </p:nvCxnSpPr>
                <p:spPr>
                  <a:xfrm flipH="1">
                    <a:off x="2054704" y="3515223"/>
                    <a:ext cx="1425501" cy="1870"/>
                  </a:xfrm>
                  <a:prstGeom prst="line">
                    <a:avLst/>
                  </a:prstGeom>
                  <a:ln w="3810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nvCxnSpPr>
                <p:spPr>
                  <a:xfrm flipH="1">
                    <a:off x="2065348" y="3351891"/>
                    <a:ext cx="3621" cy="166799"/>
                  </a:xfrm>
                  <a:prstGeom prst="line">
                    <a:avLst/>
                  </a:prstGeom>
                  <a:ln w="3810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cxnSp>
            <p:nvCxnSpPr>
              <p:cNvPr id="85" name="直接连接符 84"/>
              <p:cNvCxnSpPr/>
              <p:nvPr/>
            </p:nvCxnSpPr>
            <p:spPr>
              <a:xfrm>
                <a:off x="3822668" y="4995363"/>
                <a:ext cx="48263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84" name="图片 8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57928" y="4698600"/>
                <a:ext cx="796000" cy="547250"/>
              </a:xfrm>
              <a:prstGeom prst="rect">
                <a:avLst/>
              </a:prstGeom>
            </p:spPr>
          </p:pic>
        </p:grpSp>
        <p:sp>
          <p:nvSpPr>
            <p:cNvPr id="178" name="圆角矩形 177"/>
            <p:cNvSpPr/>
            <p:nvPr/>
          </p:nvSpPr>
          <p:spPr>
            <a:xfrm>
              <a:off x="6999037" y="2267990"/>
              <a:ext cx="4459691" cy="120019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altLang="zh-CN" sz="1400" b="1" dirty="0">
                  <a:solidFill>
                    <a:schemeClr val="tx1"/>
                  </a:solidFill>
                  <a:latin typeface="Arial" panose="020B0604020202020204" pitchFamily="34" charset="0"/>
                  <a:ea typeface="微软雅黑" panose="020B0503020204020204" pitchFamily="34" charset="-122"/>
                  <a:cs typeface="Arial" panose="020B0604020202020204" pitchFamily="34" charset="0"/>
                </a:rPr>
                <a:t>Threat/ application/ traffic visibility Provide 2 layers of network control</a:t>
              </a:r>
            </a:p>
            <a:p>
              <a:pPr marL="285750" indent="-285750">
                <a:buFont typeface="Arial" panose="020B0604020202020204" pitchFamily="34" charset="0"/>
                <a:buChar char="•"/>
              </a:pPr>
              <a:r>
                <a:rPr lang="en-US" altLang="zh-CN" sz="1400" b="1" dirty="0">
                  <a:solidFill>
                    <a:schemeClr val="tx1"/>
                  </a:solidFill>
                  <a:latin typeface="Arial" panose="020B0604020202020204" pitchFamily="34" charset="0"/>
                  <a:ea typeface="微软雅黑" panose="020B0503020204020204" pitchFamily="34" charset="-122"/>
                  <a:cs typeface="Arial" panose="020B0604020202020204" pitchFamily="34" charset="0"/>
                </a:rPr>
                <a:t>Provide L2-L7 security service for VMs</a:t>
              </a:r>
              <a:endParaRPr lang="zh-CN" altLang="en-US" sz="1400" b="1" dirty="0">
                <a:solidFill>
                  <a:schemeClr val="tx1"/>
                </a:solidFill>
                <a:latin typeface="Arial" panose="020B0604020202020204" pitchFamily="34" charset="0"/>
                <a:ea typeface="微软雅黑" panose="020B0503020204020204" pitchFamily="34" charset="-122"/>
                <a:cs typeface="Arial" panose="020B0604020202020204" pitchFamily="34" charset="0"/>
              </a:endParaRPr>
            </a:p>
          </p:txBody>
        </p:sp>
      </p:grpSp>
      <p:grpSp>
        <p:nvGrpSpPr>
          <p:cNvPr id="181" name="组合 180"/>
          <p:cNvGrpSpPr/>
          <p:nvPr/>
        </p:nvGrpSpPr>
        <p:grpSpPr>
          <a:xfrm>
            <a:off x="589497" y="1268760"/>
            <a:ext cx="5416369" cy="4273510"/>
            <a:chOff x="589497" y="984878"/>
            <a:chExt cx="5416369" cy="4273510"/>
          </a:xfrm>
        </p:grpSpPr>
        <p:pic>
          <p:nvPicPr>
            <p:cNvPr id="53" name="Picture 16" descr="ICON_VM_basic_Q408_Comm.pn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195235" y="2816810"/>
              <a:ext cx="588355" cy="691971"/>
            </a:xfrm>
            <a:prstGeom prst="rect">
              <a:avLst/>
            </a:prstGeom>
            <a:noFill/>
            <a:ln w="9525">
              <a:noFill/>
              <a:miter lim="800000"/>
              <a:headEnd/>
              <a:tailEnd/>
            </a:ln>
          </p:spPr>
        </p:pic>
        <p:sp>
          <p:nvSpPr>
            <p:cNvPr id="54" name="圆柱形 12"/>
            <p:cNvSpPr/>
            <p:nvPr/>
          </p:nvSpPr>
          <p:spPr>
            <a:xfrm>
              <a:off x="3315998" y="2453301"/>
              <a:ext cx="354071" cy="542207"/>
            </a:xfrm>
            <a:prstGeom prst="can">
              <a:avLst>
                <a:gd name="adj" fmla="val 50000"/>
              </a:avLst>
            </a:prstGeom>
            <a:solidFill>
              <a:srgbClr val="FFC000">
                <a:alpha val="60000"/>
              </a:srgbClr>
            </a:solidFill>
            <a:ln w="25400" cap="flat">
              <a:solidFill>
                <a:srgbClr val="FFC00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2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Calibri"/>
              </a:endParaRPr>
            </a:p>
          </p:txBody>
        </p:sp>
        <p:pic>
          <p:nvPicPr>
            <p:cNvPr id="55" name="Picture 16" descr="ICON_VM_basic_Q408_Comm.pn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708897" y="2816810"/>
              <a:ext cx="588355" cy="691971"/>
            </a:xfrm>
            <a:prstGeom prst="rect">
              <a:avLst/>
            </a:prstGeom>
            <a:noFill/>
            <a:ln w="9525">
              <a:noFill/>
              <a:miter lim="800000"/>
              <a:headEnd/>
              <a:tailEnd/>
            </a:ln>
          </p:spPr>
        </p:pic>
        <p:pic>
          <p:nvPicPr>
            <p:cNvPr id="56" name="Picture 16" descr="ICON_VM_basic_Q408_Comm.pn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452066" y="2816810"/>
              <a:ext cx="588355" cy="691971"/>
            </a:xfrm>
            <a:prstGeom prst="rect">
              <a:avLst/>
            </a:prstGeom>
            <a:noFill/>
            <a:ln w="9525">
              <a:noFill/>
              <a:miter lim="800000"/>
              <a:headEnd/>
              <a:tailEnd/>
            </a:ln>
          </p:spPr>
        </p:pic>
        <p:sp>
          <p:nvSpPr>
            <p:cNvPr id="57" name="圆柱形 12"/>
            <p:cNvSpPr/>
            <p:nvPr/>
          </p:nvSpPr>
          <p:spPr>
            <a:xfrm>
              <a:off x="1821934" y="2501482"/>
              <a:ext cx="354071" cy="542207"/>
            </a:xfrm>
            <a:prstGeom prst="can">
              <a:avLst>
                <a:gd name="adj" fmla="val 50000"/>
              </a:avLst>
            </a:prstGeom>
            <a:solidFill>
              <a:srgbClr val="FFC000">
                <a:alpha val="60000"/>
              </a:srgbClr>
            </a:solidFill>
            <a:ln w="25400" cap="flat">
              <a:solidFill>
                <a:srgbClr val="FFC00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2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Calibri"/>
              </a:endParaRPr>
            </a:p>
          </p:txBody>
        </p:sp>
        <p:sp>
          <p:nvSpPr>
            <p:cNvPr id="58" name="圆柱形 15"/>
            <p:cNvSpPr/>
            <p:nvPr/>
          </p:nvSpPr>
          <p:spPr>
            <a:xfrm>
              <a:off x="2574772" y="2466529"/>
              <a:ext cx="354071" cy="542207"/>
            </a:xfrm>
            <a:prstGeom prst="can">
              <a:avLst>
                <a:gd name="adj" fmla="val 50000"/>
              </a:avLst>
            </a:prstGeom>
            <a:solidFill>
              <a:srgbClr val="FFC000">
                <a:alpha val="60000"/>
              </a:srgbClr>
            </a:solidFill>
            <a:ln w="25400" cap="flat">
              <a:solidFill>
                <a:srgbClr val="FFC00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2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Calibri"/>
              </a:endParaRPr>
            </a:p>
          </p:txBody>
        </p:sp>
        <p:sp>
          <p:nvSpPr>
            <p:cNvPr id="59" name="立方体 58"/>
            <p:cNvSpPr/>
            <p:nvPr/>
          </p:nvSpPr>
          <p:spPr>
            <a:xfrm>
              <a:off x="1478874" y="2137180"/>
              <a:ext cx="2595012" cy="493987"/>
            </a:xfrm>
            <a:prstGeom prst="cube">
              <a:avLst>
                <a:gd name="adj" fmla="val 44389"/>
              </a:avLst>
            </a:prstGeom>
            <a:solidFill>
              <a:srgbClr val="7AA3D5"/>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endParaRPr kumimoji="0" lang="zh-CN" altLang="en-US" sz="12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Calibri"/>
              </a:endParaRPr>
            </a:p>
          </p:txBody>
        </p:sp>
        <p:sp>
          <p:nvSpPr>
            <p:cNvPr id="62" name="圆柱形 12"/>
            <p:cNvSpPr/>
            <p:nvPr/>
          </p:nvSpPr>
          <p:spPr>
            <a:xfrm>
              <a:off x="3315998" y="1625696"/>
              <a:ext cx="354071" cy="542207"/>
            </a:xfrm>
            <a:prstGeom prst="can">
              <a:avLst>
                <a:gd name="adj" fmla="val 50000"/>
              </a:avLst>
            </a:prstGeom>
            <a:solidFill>
              <a:srgbClr val="FFC000">
                <a:alpha val="60000"/>
              </a:srgbClr>
            </a:solidFill>
            <a:ln w="25400" cap="flat">
              <a:solidFill>
                <a:srgbClr val="FFC00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2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Calibri"/>
              </a:endParaRPr>
            </a:p>
          </p:txBody>
        </p:sp>
        <p:pic>
          <p:nvPicPr>
            <p:cNvPr id="63" name="Picture 16" descr="ICON_VM_basic_Q408_Comm.pn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198855" y="1211386"/>
              <a:ext cx="588355" cy="691971"/>
            </a:xfrm>
            <a:prstGeom prst="rect">
              <a:avLst/>
            </a:prstGeom>
            <a:noFill/>
            <a:ln w="9525">
              <a:noFill/>
              <a:miter lim="800000"/>
              <a:headEnd/>
              <a:tailEnd/>
            </a:ln>
          </p:spPr>
        </p:pic>
        <p:sp>
          <p:nvSpPr>
            <p:cNvPr id="52" name="文本框 51"/>
            <p:cNvSpPr txBox="1"/>
            <p:nvPr/>
          </p:nvSpPr>
          <p:spPr>
            <a:xfrm>
              <a:off x="872859" y="2329084"/>
              <a:ext cx="1366015" cy="307777"/>
            </a:xfrm>
            <a:prstGeom prst="rect">
              <a:avLst/>
            </a:prstGeom>
            <a:noFill/>
          </p:spPr>
          <p:txBody>
            <a:bodyPr wrap="none" rtlCol="0">
              <a:spAutoFit/>
            </a:bodyPr>
            <a:lstStyle/>
            <a:p>
              <a:r>
                <a:rPr lang="en-US" altLang="zh-CN" sz="1400" b="1" dirty="0">
                  <a:latin typeface="Arial" panose="020B0604020202020204" pitchFamily="34" charset="0"/>
                  <a:ea typeface="微软雅黑" panose="020B0503020204020204" pitchFamily="34" charset="-122"/>
                  <a:cs typeface="Arial" panose="020B0604020202020204" pitchFamily="34" charset="0"/>
                </a:rPr>
                <a:t>Virtual Switch</a:t>
              </a:r>
            </a:p>
          </p:txBody>
        </p:sp>
        <p:sp>
          <p:nvSpPr>
            <p:cNvPr id="75" name="任意多边形 74"/>
            <p:cNvSpPr/>
            <p:nvPr/>
          </p:nvSpPr>
          <p:spPr>
            <a:xfrm>
              <a:off x="2025228" y="2391417"/>
              <a:ext cx="647700" cy="257315"/>
            </a:xfrm>
            <a:custGeom>
              <a:avLst/>
              <a:gdLst>
                <a:gd name="connsiteX0" fmla="*/ 0 w 647700"/>
                <a:gd name="connsiteY0" fmla="*/ 257315 h 257315"/>
                <a:gd name="connsiteX1" fmla="*/ 257175 w 647700"/>
                <a:gd name="connsiteY1" fmla="*/ 140 h 257315"/>
                <a:gd name="connsiteX2" fmla="*/ 647700 w 647700"/>
                <a:gd name="connsiteY2" fmla="*/ 228740 h 257315"/>
              </a:gdLst>
              <a:ahLst/>
              <a:cxnLst>
                <a:cxn ang="0">
                  <a:pos x="connsiteX0" y="connsiteY0"/>
                </a:cxn>
                <a:cxn ang="0">
                  <a:pos x="connsiteX1" y="connsiteY1"/>
                </a:cxn>
                <a:cxn ang="0">
                  <a:pos x="connsiteX2" y="connsiteY2"/>
                </a:cxn>
              </a:cxnLst>
              <a:rect l="l" t="t" r="r" b="b"/>
              <a:pathLst>
                <a:path w="647700" h="257315">
                  <a:moveTo>
                    <a:pt x="0" y="257315"/>
                  </a:moveTo>
                  <a:cubicBezTo>
                    <a:pt x="74612" y="131108"/>
                    <a:pt x="149225" y="4902"/>
                    <a:pt x="257175" y="140"/>
                  </a:cubicBezTo>
                  <a:cubicBezTo>
                    <a:pt x="365125" y="-4622"/>
                    <a:pt x="506412" y="112059"/>
                    <a:pt x="647700" y="228740"/>
                  </a:cubicBezTo>
                </a:path>
              </a:pathLst>
            </a:custGeom>
            <a:noFill/>
            <a:ln>
              <a:solidFill>
                <a:srgbClr val="FFFF00"/>
              </a:solidFill>
              <a:prstDash val="sysDot"/>
              <a:headEnd type="triangl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76" name="任意多边形 75"/>
            <p:cNvSpPr/>
            <p:nvPr/>
          </p:nvSpPr>
          <p:spPr>
            <a:xfrm>
              <a:off x="2796753" y="1953407"/>
              <a:ext cx="723900" cy="657225"/>
            </a:xfrm>
            <a:custGeom>
              <a:avLst/>
              <a:gdLst>
                <a:gd name="connsiteX0" fmla="*/ 0 w 723900"/>
                <a:gd name="connsiteY0" fmla="*/ 657225 h 657225"/>
                <a:gd name="connsiteX1" fmla="*/ 571500 w 723900"/>
                <a:gd name="connsiteY1" fmla="*/ 419100 h 657225"/>
                <a:gd name="connsiteX2" fmla="*/ 723900 w 723900"/>
                <a:gd name="connsiteY2" fmla="*/ 0 h 657225"/>
                <a:gd name="connsiteX3" fmla="*/ 723900 w 723900"/>
                <a:gd name="connsiteY3" fmla="*/ 0 h 657225"/>
              </a:gdLst>
              <a:ahLst/>
              <a:cxnLst>
                <a:cxn ang="0">
                  <a:pos x="connsiteX0" y="connsiteY0"/>
                </a:cxn>
                <a:cxn ang="0">
                  <a:pos x="connsiteX1" y="connsiteY1"/>
                </a:cxn>
                <a:cxn ang="0">
                  <a:pos x="connsiteX2" y="connsiteY2"/>
                </a:cxn>
                <a:cxn ang="0">
                  <a:pos x="connsiteX3" y="connsiteY3"/>
                </a:cxn>
              </a:cxnLst>
              <a:rect l="l" t="t" r="r" b="b"/>
              <a:pathLst>
                <a:path w="723900" h="657225">
                  <a:moveTo>
                    <a:pt x="0" y="657225"/>
                  </a:moveTo>
                  <a:cubicBezTo>
                    <a:pt x="225425" y="592931"/>
                    <a:pt x="450850" y="528637"/>
                    <a:pt x="571500" y="419100"/>
                  </a:cubicBezTo>
                  <a:cubicBezTo>
                    <a:pt x="692150" y="309563"/>
                    <a:pt x="723900" y="0"/>
                    <a:pt x="723900" y="0"/>
                  </a:cubicBezTo>
                  <a:lnTo>
                    <a:pt x="723900" y="0"/>
                  </a:lnTo>
                </a:path>
              </a:pathLst>
            </a:custGeom>
            <a:noFill/>
            <a:ln>
              <a:solidFill>
                <a:srgbClr val="FFFF00"/>
              </a:solidFill>
              <a:prstDash val="sysDot"/>
              <a:headEnd type="triangl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77" name="任意多边形 76"/>
            <p:cNvSpPr/>
            <p:nvPr/>
          </p:nvSpPr>
          <p:spPr>
            <a:xfrm>
              <a:off x="2139528" y="2295677"/>
              <a:ext cx="1400175" cy="438780"/>
            </a:xfrm>
            <a:custGeom>
              <a:avLst/>
              <a:gdLst>
                <a:gd name="connsiteX0" fmla="*/ 1400175 w 1400175"/>
                <a:gd name="connsiteY0" fmla="*/ 438780 h 438780"/>
                <a:gd name="connsiteX1" fmla="*/ 1038225 w 1400175"/>
                <a:gd name="connsiteY1" fmla="*/ 630 h 438780"/>
                <a:gd name="connsiteX2" fmla="*/ 0 w 1400175"/>
                <a:gd name="connsiteY2" fmla="*/ 334005 h 438780"/>
                <a:gd name="connsiteX3" fmla="*/ 0 w 1400175"/>
                <a:gd name="connsiteY3" fmla="*/ 334005 h 438780"/>
              </a:gdLst>
              <a:ahLst/>
              <a:cxnLst>
                <a:cxn ang="0">
                  <a:pos x="connsiteX0" y="connsiteY0"/>
                </a:cxn>
                <a:cxn ang="0">
                  <a:pos x="connsiteX1" y="connsiteY1"/>
                </a:cxn>
                <a:cxn ang="0">
                  <a:pos x="connsiteX2" y="connsiteY2"/>
                </a:cxn>
                <a:cxn ang="0">
                  <a:pos x="connsiteX3" y="connsiteY3"/>
                </a:cxn>
              </a:cxnLst>
              <a:rect l="l" t="t" r="r" b="b"/>
              <a:pathLst>
                <a:path w="1400175" h="438780">
                  <a:moveTo>
                    <a:pt x="1400175" y="438780"/>
                  </a:moveTo>
                  <a:cubicBezTo>
                    <a:pt x="1335881" y="228436"/>
                    <a:pt x="1271587" y="18092"/>
                    <a:pt x="1038225" y="630"/>
                  </a:cubicBezTo>
                  <a:cubicBezTo>
                    <a:pt x="804863" y="-16832"/>
                    <a:pt x="0" y="334005"/>
                    <a:pt x="0" y="334005"/>
                  </a:cubicBezTo>
                  <a:lnTo>
                    <a:pt x="0" y="334005"/>
                  </a:lnTo>
                </a:path>
              </a:pathLst>
            </a:custGeom>
            <a:noFill/>
            <a:ln>
              <a:solidFill>
                <a:srgbClr val="FFFF00"/>
              </a:solidFill>
              <a:prstDash val="sysDot"/>
              <a:headEnd type="triangl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cxnSp>
          <p:nvCxnSpPr>
            <p:cNvPr id="80" name="直接连接符 79"/>
            <p:cNvCxnSpPr/>
            <p:nvPr/>
          </p:nvCxnSpPr>
          <p:spPr>
            <a:xfrm>
              <a:off x="3960365" y="2384173"/>
              <a:ext cx="48263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78" name="图片 7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333111" y="2063382"/>
              <a:ext cx="796000" cy="547250"/>
            </a:xfrm>
            <a:prstGeom prst="rect">
              <a:avLst/>
            </a:prstGeom>
          </p:spPr>
        </p:pic>
        <p:sp>
          <p:nvSpPr>
            <p:cNvPr id="81" name="文本框 80"/>
            <p:cNvSpPr txBox="1"/>
            <p:nvPr/>
          </p:nvSpPr>
          <p:spPr>
            <a:xfrm>
              <a:off x="4442997" y="2691148"/>
              <a:ext cx="879472" cy="307777"/>
            </a:xfrm>
            <a:prstGeom prst="rect">
              <a:avLst/>
            </a:prstGeom>
            <a:noFill/>
          </p:spPr>
          <p:txBody>
            <a:bodyPr wrap="none" rtlCol="0">
              <a:spAutoFit/>
            </a:bodyPr>
            <a:lstStyle/>
            <a:p>
              <a:r>
                <a:rPr lang="en-US" altLang="zh-CN" sz="1400" b="1" dirty="0">
                  <a:latin typeface="Arial" panose="020B0604020202020204" pitchFamily="34" charset="0"/>
                  <a:ea typeface="微软雅黑" panose="020B0503020204020204" pitchFamily="34" charset="-122"/>
                  <a:cs typeface="Arial" panose="020B0604020202020204" pitchFamily="34" charset="0"/>
                </a:rPr>
                <a:t>Firewall</a:t>
              </a:r>
            </a:p>
          </p:txBody>
        </p:sp>
        <p:sp>
          <p:nvSpPr>
            <p:cNvPr id="82" name="圆角矩形 81"/>
            <p:cNvSpPr/>
            <p:nvPr/>
          </p:nvSpPr>
          <p:spPr>
            <a:xfrm>
              <a:off x="589497" y="984878"/>
              <a:ext cx="5134245" cy="4273510"/>
            </a:xfrm>
            <a:prstGeom prst="roundRect">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89" name="文本框 88"/>
            <p:cNvSpPr txBox="1"/>
            <p:nvPr/>
          </p:nvSpPr>
          <p:spPr>
            <a:xfrm>
              <a:off x="3904353" y="1412951"/>
              <a:ext cx="2101513" cy="461665"/>
            </a:xfrm>
            <a:prstGeom prst="rect">
              <a:avLst/>
            </a:prstGeom>
            <a:noFill/>
          </p:spPr>
          <p:txBody>
            <a:bodyPr wrap="square" rtlCol="0">
              <a:spAutoFit/>
            </a:bodyPr>
            <a:lstStyle/>
            <a:p>
              <a:r>
                <a:rPr lang="en-US" altLang="zh-CN" sz="1200" b="1" dirty="0">
                  <a:latin typeface="Arial" panose="020B0604020202020204" pitchFamily="34" charset="0"/>
                  <a:ea typeface="微软雅黑" panose="020B0503020204020204" pitchFamily="34" charset="-122"/>
                  <a:cs typeface="Arial" panose="020B0604020202020204" pitchFamily="34" charset="0"/>
                </a:rPr>
                <a:t>Traditional perimeter protection</a:t>
              </a:r>
            </a:p>
          </p:txBody>
        </p:sp>
        <p:cxnSp>
          <p:nvCxnSpPr>
            <p:cNvPr id="91" name="直接连接符 90"/>
            <p:cNvCxnSpPr>
              <a:stCxn id="75" idx="1"/>
            </p:cNvCxnSpPr>
            <p:nvPr/>
          </p:nvCxnSpPr>
          <p:spPr>
            <a:xfrm flipH="1" flipV="1">
              <a:off x="1793685" y="1855984"/>
              <a:ext cx="488718" cy="535573"/>
            </a:xfrm>
            <a:prstGeom prst="line">
              <a:avLst/>
            </a:prstGeom>
            <a:ln w="1905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92" name="直接连接符 91"/>
            <p:cNvCxnSpPr/>
            <p:nvPr/>
          </p:nvCxnSpPr>
          <p:spPr>
            <a:xfrm flipH="1" flipV="1">
              <a:off x="1793685" y="1860942"/>
              <a:ext cx="957541" cy="494759"/>
            </a:xfrm>
            <a:prstGeom prst="line">
              <a:avLst/>
            </a:prstGeom>
            <a:ln w="1905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95" name="直接连接符 94"/>
            <p:cNvCxnSpPr/>
            <p:nvPr/>
          </p:nvCxnSpPr>
          <p:spPr>
            <a:xfrm flipH="1" flipV="1">
              <a:off x="1793685" y="1862184"/>
              <a:ext cx="1644369" cy="388636"/>
            </a:xfrm>
            <a:prstGeom prst="line">
              <a:avLst/>
            </a:prstGeom>
            <a:ln w="19050">
              <a:solidFill>
                <a:srgbClr val="FF0000"/>
              </a:solidFill>
              <a:prstDash val="sysDot"/>
            </a:ln>
          </p:spPr>
          <p:style>
            <a:lnRef idx="1">
              <a:schemeClr val="accent1"/>
            </a:lnRef>
            <a:fillRef idx="0">
              <a:schemeClr val="accent1"/>
            </a:fillRef>
            <a:effectRef idx="0">
              <a:schemeClr val="accent1"/>
            </a:effectRef>
            <a:fontRef idx="minor">
              <a:schemeClr val="tx1"/>
            </a:fontRef>
          </p:style>
        </p:cxnSp>
        <p:sp>
          <p:nvSpPr>
            <p:cNvPr id="98" name="文本框 97"/>
            <p:cNvSpPr txBox="1"/>
            <p:nvPr/>
          </p:nvSpPr>
          <p:spPr>
            <a:xfrm>
              <a:off x="891892" y="1289589"/>
              <a:ext cx="2129264" cy="523220"/>
            </a:xfrm>
            <a:prstGeom prst="rect">
              <a:avLst/>
            </a:prstGeom>
            <a:solidFill>
              <a:srgbClr val="00307D"/>
            </a:solidFill>
            <a:ln>
              <a:solidFill>
                <a:srgbClr val="C00000"/>
              </a:solid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en-US" altLang="zh-CN" sz="1400" b="1" dirty="0">
                  <a:latin typeface="Arial" panose="020B0604020202020204" pitchFamily="34" charset="0"/>
                  <a:ea typeface="微软雅黑" panose="020B0503020204020204" pitchFamily="34" charset="-122"/>
                  <a:cs typeface="Arial" panose="020B0604020202020204" pitchFamily="34" charset="0"/>
                </a:rPr>
                <a:t>You cannot manage what you cannot see</a:t>
              </a:r>
            </a:p>
          </p:txBody>
        </p:sp>
        <p:sp>
          <p:nvSpPr>
            <p:cNvPr id="179" name="圆角矩形 178"/>
            <p:cNvSpPr/>
            <p:nvPr/>
          </p:nvSpPr>
          <p:spPr>
            <a:xfrm>
              <a:off x="945170" y="3753570"/>
              <a:ext cx="4284570" cy="1377942"/>
            </a:xfrm>
            <a:prstGeom prst="roundRect">
              <a:avLst/>
            </a:prstGeom>
            <a:no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altLang="zh-CN" sz="1400" b="1" dirty="0">
                  <a:solidFill>
                    <a:schemeClr val="tx1"/>
                  </a:solidFill>
                  <a:latin typeface="Arial" panose="020B0604020202020204" pitchFamily="34" charset="0"/>
                  <a:ea typeface="微软雅黑" panose="020B0503020204020204" pitchFamily="34" charset="-122"/>
                  <a:cs typeface="Arial" panose="020B0604020202020204" pitchFamily="34" charset="0"/>
                </a:rPr>
                <a:t>Internal communication is not visible</a:t>
              </a:r>
            </a:p>
            <a:p>
              <a:pPr marL="285750" indent="-285750">
                <a:buFont typeface="Arial" panose="020B0604020202020204" pitchFamily="34" charset="0"/>
                <a:buChar char="•"/>
              </a:pPr>
              <a:r>
                <a:rPr lang="en-US" altLang="zh-CN" sz="1400" b="1" dirty="0">
                  <a:solidFill>
                    <a:schemeClr val="tx1"/>
                  </a:solidFill>
                  <a:latin typeface="Arial" panose="020B0604020202020204" pitchFamily="34" charset="0"/>
                  <a:ea typeface="微软雅黑" panose="020B0503020204020204" pitchFamily="34" charset="-122"/>
                  <a:cs typeface="Arial" panose="020B0604020202020204" pitchFamily="34" charset="0"/>
                </a:rPr>
                <a:t>Difficult to control internal risk propagation</a:t>
              </a:r>
            </a:p>
            <a:p>
              <a:pPr marL="285750" indent="-285750">
                <a:buFont typeface="Arial" panose="020B0604020202020204" pitchFamily="34" charset="0"/>
                <a:buChar char="•"/>
              </a:pPr>
              <a:r>
                <a:rPr lang="en-US" altLang="zh-CN" sz="1400" b="1" dirty="0">
                  <a:solidFill>
                    <a:schemeClr val="tx1"/>
                  </a:solidFill>
                  <a:latin typeface="Arial" panose="020B0604020202020204" pitchFamily="34" charset="0"/>
                  <a:ea typeface="微软雅黑" panose="020B0503020204020204" pitchFamily="34" charset="-122"/>
                  <a:cs typeface="Arial" panose="020B0604020202020204" pitchFamily="34" charset="0"/>
                </a:rPr>
                <a:t>Perimeter protection has limits</a:t>
              </a:r>
              <a:endParaRPr lang="zh-CN" altLang="en-US" sz="1400" b="1" dirty="0">
                <a:solidFill>
                  <a:schemeClr val="tx1"/>
                </a:solidFill>
                <a:latin typeface="Arial" panose="020B0604020202020204" pitchFamily="34" charset="0"/>
                <a:ea typeface="微软雅黑" panose="020B0503020204020204" pitchFamily="34" charset="-122"/>
                <a:cs typeface="Arial" panose="020B0604020202020204" pitchFamily="34" charset="0"/>
              </a:endParaRPr>
            </a:p>
            <a:p>
              <a:pPr marL="285750" indent="-285750">
                <a:buFont typeface="Arial" panose="020B0604020202020204" pitchFamily="34" charset="0"/>
                <a:buChar char="•"/>
              </a:pPr>
              <a:r>
                <a:rPr lang="en-US" altLang="zh-CN" sz="1400" b="1" dirty="0">
                  <a:solidFill>
                    <a:schemeClr val="tx1"/>
                  </a:solidFill>
                  <a:latin typeface="Arial" panose="020B0604020202020204" pitchFamily="34" charset="0"/>
                  <a:ea typeface="微软雅黑" panose="020B0503020204020204" pitchFamily="34" charset="-122"/>
                  <a:cs typeface="Arial" panose="020B0604020202020204" pitchFamily="34" charset="0"/>
                </a:rPr>
                <a:t>Limited endpoint protection</a:t>
              </a:r>
            </a:p>
          </p:txBody>
        </p:sp>
      </p:grpSp>
      <p:sp>
        <p:nvSpPr>
          <p:cNvPr id="2" name="右箭头 1"/>
          <p:cNvSpPr/>
          <p:nvPr/>
        </p:nvSpPr>
        <p:spPr>
          <a:xfrm>
            <a:off x="5822953" y="3173222"/>
            <a:ext cx="639223" cy="1905654"/>
          </a:xfrm>
          <a:prstGeom prst="rightArrow">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pic>
        <p:nvPicPr>
          <p:cNvPr id="60" name="Picture 59"/>
          <p:cNvPicPr>
            <a:picLocks noChangeAspect="1"/>
          </p:cNvPicPr>
          <p:nvPr/>
        </p:nvPicPr>
        <p:blipFill>
          <a:blip r:embed="rId6"/>
          <a:stretch>
            <a:fillRect/>
          </a:stretch>
        </p:blipFill>
        <p:spPr>
          <a:xfrm>
            <a:off x="8168940" y="3356992"/>
            <a:ext cx="1219306" cy="1292464"/>
          </a:xfrm>
          <a:prstGeom prst="rect">
            <a:avLst/>
          </a:prstGeom>
        </p:spPr>
      </p:pic>
      <p:sp>
        <p:nvSpPr>
          <p:cNvPr id="61" name="文本框 51"/>
          <p:cNvSpPr txBox="1"/>
          <p:nvPr/>
        </p:nvSpPr>
        <p:spPr>
          <a:xfrm>
            <a:off x="6696138" y="4494469"/>
            <a:ext cx="1366015" cy="307777"/>
          </a:xfrm>
          <a:prstGeom prst="rect">
            <a:avLst/>
          </a:prstGeom>
          <a:noFill/>
        </p:spPr>
        <p:txBody>
          <a:bodyPr wrap="none" rtlCol="0">
            <a:spAutoFit/>
          </a:bodyPr>
          <a:lstStyle/>
          <a:p>
            <a:r>
              <a:rPr lang="en-US" altLang="zh-CN" sz="1400" b="1" dirty="0">
                <a:latin typeface="Arial" panose="020B0604020202020204" pitchFamily="34" charset="0"/>
                <a:ea typeface="微软雅黑" panose="020B0503020204020204" pitchFamily="34" charset="-122"/>
                <a:cs typeface="Arial" panose="020B0604020202020204" pitchFamily="34" charset="0"/>
              </a:rPr>
              <a:t>Virtual Switch</a:t>
            </a:r>
          </a:p>
        </p:txBody>
      </p:sp>
      <p:sp>
        <p:nvSpPr>
          <p:cNvPr id="11" name="Title 10">
            <a:extLst>
              <a:ext uri="{FF2B5EF4-FFF2-40B4-BE49-F238E27FC236}">
                <a16:creationId xmlns="" xmlns:a16="http://schemas.microsoft.com/office/drawing/2014/main" id="{9C86F71A-D669-2F43-9A77-691667C5958E}"/>
              </a:ext>
            </a:extLst>
          </p:cNvPr>
          <p:cNvSpPr>
            <a:spLocks noGrp="1"/>
          </p:cNvSpPr>
          <p:nvPr>
            <p:ph type="title"/>
          </p:nvPr>
        </p:nvSpPr>
        <p:spPr/>
        <p:txBody>
          <a:bodyPr>
            <a:normAutofit/>
          </a:bodyPr>
          <a:lstStyle/>
          <a:p>
            <a:r>
              <a:rPr lang="en-US" altLang="zh-CN" dirty="0">
                <a:ea typeface="微软雅黑" pitchFamily="34" charset="-122"/>
              </a:rPr>
              <a:t>CloudHive Micro-Segmentation</a:t>
            </a:r>
            <a:endParaRPr lang="en-US" dirty="0"/>
          </a:p>
        </p:txBody>
      </p:sp>
      <p:sp>
        <p:nvSpPr>
          <p:cNvPr id="9" name="灯片编号占位符 8"/>
          <p:cNvSpPr>
            <a:spLocks noGrp="1"/>
          </p:cNvSpPr>
          <p:nvPr>
            <p:ph type="sldNum" sz="quarter" idx="4"/>
          </p:nvPr>
        </p:nvSpPr>
        <p:spPr/>
        <p:txBody>
          <a:bodyPr/>
          <a:lstStyle/>
          <a:p>
            <a:fld id="{E98FCA07-3125-49EB-99F1-64DCEC752C04}" type="slidenum">
              <a:rPr lang="en-US" smtClean="0"/>
              <a:pPr/>
              <a:t>54</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266925176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9" name="组合 128"/>
          <p:cNvGrpSpPr/>
          <p:nvPr/>
        </p:nvGrpSpPr>
        <p:grpSpPr>
          <a:xfrm>
            <a:off x="5117840" y="3284027"/>
            <a:ext cx="6568709" cy="2881277"/>
            <a:chOff x="5402584" y="3427082"/>
            <a:chExt cx="6603804" cy="2896671"/>
          </a:xfrm>
        </p:grpSpPr>
        <p:sp>
          <p:nvSpPr>
            <p:cNvPr id="19" name="矩形 18"/>
            <p:cNvSpPr/>
            <p:nvPr/>
          </p:nvSpPr>
          <p:spPr>
            <a:xfrm>
              <a:off x="5402584" y="4554408"/>
              <a:ext cx="1613686" cy="688699"/>
            </a:xfrm>
            <a:prstGeom prst="rect">
              <a:avLst/>
            </a:prstGeom>
            <a:solidFill>
              <a:srgbClr val="00307D"/>
            </a:solidFill>
            <a:ln>
              <a:solidFill>
                <a:srgbClr val="0030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b="1" dirty="0">
                  <a:solidFill>
                    <a:srgbClr val="FFFF00"/>
                  </a:solidFill>
                  <a:latin typeface="Arial" panose="020B0604020202020204" pitchFamily="34" charset="0"/>
                  <a:ea typeface="微软雅黑" panose="020B0503020204020204" pitchFamily="34" charset="-122"/>
                  <a:cs typeface="Arial" panose="020B0604020202020204" pitchFamily="34" charset="0"/>
                </a:rPr>
                <a:t>Precise Control</a:t>
              </a:r>
              <a:endParaRPr lang="zh-CN" altLang="en-US" sz="1400" b="1" dirty="0">
                <a:solidFill>
                  <a:srgbClr val="FFFF00"/>
                </a:solidFill>
                <a:latin typeface="Arial" panose="020B0604020202020204" pitchFamily="34" charset="0"/>
                <a:ea typeface="微软雅黑" panose="020B0503020204020204" pitchFamily="34" charset="-122"/>
                <a:cs typeface="Arial" panose="020B0604020202020204" pitchFamily="34" charset="0"/>
              </a:endParaRPr>
            </a:p>
          </p:txBody>
        </p:sp>
        <p:sp>
          <p:nvSpPr>
            <p:cNvPr id="70" name="矩形 69"/>
            <p:cNvSpPr/>
            <p:nvPr/>
          </p:nvSpPr>
          <p:spPr>
            <a:xfrm>
              <a:off x="7194603" y="3761075"/>
              <a:ext cx="3005235" cy="1596111"/>
            </a:xfrm>
            <a:prstGeom prst="rect">
              <a:avLst/>
            </a:prstGeom>
            <a:solidFill>
              <a:schemeClr val="accent1">
                <a:lumMod val="75000"/>
              </a:schemeClr>
            </a:solidFill>
            <a:ln>
              <a:noFill/>
            </a:ln>
            <a:scene3d>
              <a:camera prst="perspectiveRelaxedModerately"/>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Arial" panose="020B0604020202020204" pitchFamily="34" charset="0"/>
                <a:cs typeface="Arial" panose="020B0604020202020204" pitchFamily="34" charset="0"/>
              </a:endParaRPr>
            </a:p>
          </p:txBody>
        </p:sp>
        <p:pic>
          <p:nvPicPr>
            <p:cNvPr id="71" name="Picture 16" descr="ICON_VM_basic_Q408_Comm.pn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70780" y="3737460"/>
              <a:ext cx="486244" cy="519888"/>
            </a:xfrm>
            <a:prstGeom prst="rect">
              <a:avLst/>
            </a:prstGeom>
            <a:noFill/>
            <a:ln w="9525">
              <a:noFill/>
              <a:miter lim="800000"/>
              <a:headEnd/>
              <a:tailEnd/>
            </a:ln>
          </p:spPr>
        </p:pic>
        <p:pic>
          <p:nvPicPr>
            <p:cNvPr id="72" name="Picture 16" descr="ICON_VM_basic_Q408_Comm.pn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443882" y="3737459"/>
              <a:ext cx="486244" cy="519888"/>
            </a:xfrm>
            <a:prstGeom prst="rect">
              <a:avLst/>
            </a:prstGeom>
            <a:noFill/>
            <a:ln w="9525">
              <a:noFill/>
              <a:miter lim="800000"/>
              <a:headEnd/>
              <a:tailEnd/>
            </a:ln>
          </p:spPr>
        </p:pic>
        <p:pic>
          <p:nvPicPr>
            <p:cNvPr id="73" name="Picture 16" descr="ICON_VM_basic_Q408_Comm.pn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436295" y="3737459"/>
              <a:ext cx="486244" cy="519888"/>
            </a:xfrm>
            <a:prstGeom prst="rect">
              <a:avLst/>
            </a:prstGeom>
            <a:noFill/>
            <a:ln w="9525">
              <a:noFill/>
              <a:miter lim="800000"/>
              <a:headEnd/>
              <a:tailEnd/>
            </a:ln>
          </p:spPr>
        </p:pic>
        <p:pic>
          <p:nvPicPr>
            <p:cNvPr id="74" name="Picture 16" descr="ICON_VM_basic_Q408_Comm.pn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74736" y="4412211"/>
              <a:ext cx="486244" cy="519888"/>
            </a:xfrm>
            <a:prstGeom prst="rect">
              <a:avLst/>
            </a:prstGeom>
            <a:noFill/>
            <a:ln w="9525">
              <a:noFill/>
              <a:miter lim="800000"/>
              <a:headEnd/>
              <a:tailEnd/>
            </a:ln>
          </p:spPr>
        </p:pic>
        <p:pic>
          <p:nvPicPr>
            <p:cNvPr id="75" name="Picture 16" descr="ICON_VM_basic_Q408_Comm.pn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450096" y="4412211"/>
              <a:ext cx="486244" cy="519888"/>
            </a:xfrm>
            <a:prstGeom prst="rect">
              <a:avLst/>
            </a:prstGeom>
            <a:noFill/>
            <a:ln w="9525">
              <a:noFill/>
              <a:miter lim="800000"/>
              <a:headEnd/>
              <a:tailEnd/>
            </a:ln>
          </p:spPr>
        </p:pic>
        <p:pic>
          <p:nvPicPr>
            <p:cNvPr id="76" name="Picture 16" descr="ICON_VM_basic_Q408_Comm.pn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443881" y="4412211"/>
              <a:ext cx="486244" cy="519888"/>
            </a:xfrm>
            <a:prstGeom prst="rect">
              <a:avLst/>
            </a:prstGeom>
            <a:noFill/>
            <a:ln w="9525">
              <a:noFill/>
              <a:miter lim="800000"/>
              <a:headEnd/>
              <a:tailEnd/>
            </a:ln>
          </p:spPr>
        </p:pic>
        <p:cxnSp>
          <p:nvCxnSpPr>
            <p:cNvPr id="66" name="直接连接符 65"/>
            <p:cNvCxnSpPr/>
            <p:nvPr/>
          </p:nvCxnSpPr>
          <p:spPr>
            <a:xfrm flipH="1">
              <a:off x="7190905" y="4313797"/>
              <a:ext cx="2975056" cy="0"/>
            </a:xfrm>
            <a:prstGeom prst="line">
              <a:avLst/>
            </a:prstGeom>
            <a:ln w="381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68" name="文本框 67"/>
            <p:cNvSpPr txBox="1"/>
            <p:nvPr/>
          </p:nvSpPr>
          <p:spPr>
            <a:xfrm>
              <a:off x="10037949" y="3971029"/>
              <a:ext cx="1388106" cy="261610"/>
            </a:xfrm>
            <a:prstGeom prst="rect">
              <a:avLst/>
            </a:prstGeom>
            <a:noFill/>
          </p:spPr>
          <p:txBody>
            <a:bodyPr wrap="square" rtlCol="0">
              <a:spAutoFit/>
            </a:bodyPr>
            <a:lstStyle/>
            <a:p>
              <a:pPr algn="ctr"/>
              <a:r>
                <a:rPr lang="en-US" altLang="zh-CN" sz="1100" b="1" dirty="0">
                  <a:latin typeface="Arial" panose="020B0604020202020204" pitchFamily="34" charset="0"/>
                  <a:ea typeface="微软雅黑" panose="020B0503020204020204" pitchFamily="34" charset="-122"/>
                  <a:cs typeface="Arial" panose="020B0604020202020204" pitchFamily="34" charset="0"/>
                </a:rPr>
                <a:t>Application A</a:t>
              </a:r>
              <a:endParaRPr lang="zh-CN" altLang="en-US" sz="1100" b="1" dirty="0">
                <a:latin typeface="Arial" panose="020B0604020202020204" pitchFamily="34" charset="0"/>
                <a:ea typeface="微软雅黑" panose="020B0503020204020204" pitchFamily="34" charset="-122"/>
                <a:cs typeface="Arial" panose="020B0604020202020204" pitchFamily="34" charset="0"/>
              </a:endParaRPr>
            </a:p>
          </p:txBody>
        </p:sp>
        <p:sp>
          <p:nvSpPr>
            <p:cNvPr id="100" name="椭圆 99"/>
            <p:cNvSpPr/>
            <p:nvPr/>
          </p:nvSpPr>
          <p:spPr>
            <a:xfrm>
              <a:off x="7249779" y="3741407"/>
              <a:ext cx="2906050" cy="498061"/>
            </a:xfrm>
            <a:prstGeom prst="ellipse">
              <a:avLst/>
            </a:prstGeom>
            <a:noFill/>
            <a:ln>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101" name="椭圆 100"/>
            <p:cNvSpPr/>
            <p:nvPr/>
          </p:nvSpPr>
          <p:spPr>
            <a:xfrm>
              <a:off x="8241113" y="4379012"/>
              <a:ext cx="1915745" cy="504093"/>
            </a:xfrm>
            <a:prstGeom prst="ellipse">
              <a:avLst/>
            </a:prstGeom>
            <a:noFill/>
            <a:ln>
              <a:solidFill>
                <a:srgbClr val="7030A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104" name="椭圆 103"/>
            <p:cNvSpPr/>
            <p:nvPr/>
          </p:nvSpPr>
          <p:spPr>
            <a:xfrm>
              <a:off x="7204808" y="4379012"/>
              <a:ext cx="993326" cy="504093"/>
            </a:xfrm>
            <a:prstGeom prst="ellipse">
              <a:avLst/>
            </a:prstGeom>
            <a:no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cxnSp>
          <p:nvCxnSpPr>
            <p:cNvPr id="48" name="直接连接符 47"/>
            <p:cNvCxnSpPr/>
            <p:nvPr/>
          </p:nvCxnSpPr>
          <p:spPr>
            <a:xfrm flipH="1" flipV="1">
              <a:off x="10052100" y="4091039"/>
              <a:ext cx="852589" cy="1313345"/>
            </a:xfrm>
            <a:prstGeom prst="line">
              <a:avLst/>
            </a:prstGeom>
            <a:ln w="19050">
              <a:solidFill>
                <a:srgbClr val="C00000"/>
              </a:solidFill>
              <a:prstDash val="sys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8" name="直接连接符 107"/>
            <p:cNvCxnSpPr/>
            <p:nvPr/>
          </p:nvCxnSpPr>
          <p:spPr>
            <a:xfrm flipH="1" flipV="1">
              <a:off x="9708415" y="4930175"/>
              <a:ext cx="357485" cy="501340"/>
            </a:xfrm>
            <a:prstGeom prst="line">
              <a:avLst/>
            </a:prstGeom>
            <a:ln w="19050">
              <a:solidFill>
                <a:srgbClr val="C00000"/>
              </a:solidFill>
              <a:prstDash val="sys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0" name="直接连接符 109"/>
            <p:cNvCxnSpPr/>
            <p:nvPr/>
          </p:nvCxnSpPr>
          <p:spPr>
            <a:xfrm flipH="1" flipV="1">
              <a:off x="7983530" y="4891551"/>
              <a:ext cx="344592" cy="547118"/>
            </a:xfrm>
            <a:prstGeom prst="line">
              <a:avLst/>
            </a:prstGeom>
            <a:ln w="19050">
              <a:solidFill>
                <a:srgbClr val="C00000"/>
              </a:solidFill>
              <a:prstDash val="sys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11" name="文本框 110"/>
            <p:cNvSpPr txBox="1"/>
            <p:nvPr/>
          </p:nvSpPr>
          <p:spPr>
            <a:xfrm>
              <a:off x="7328698" y="4898681"/>
              <a:ext cx="1048190" cy="307777"/>
            </a:xfrm>
            <a:prstGeom prst="rect">
              <a:avLst/>
            </a:prstGeom>
            <a:noFill/>
          </p:spPr>
          <p:txBody>
            <a:bodyPr wrap="square" rtlCol="0">
              <a:spAutoFit/>
            </a:bodyPr>
            <a:lstStyle/>
            <a:p>
              <a:pPr algn="ctr"/>
              <a:r>
                <a:rPr lang="en-US" altLang="zh-CN" sz="1400" b="1" dirty="0">
                  <a:latin typeface="Arial" panose="020B0604020202020204" pitchFamily="34" charset="0"/>
                  <a:ea typeface="微软雅黑" panose="020B0503020204020204" pitchFamily="34" charset="-122"/>
                  <a:cs typeface="Arial" panose="020B0604020202020204" pitchFamily="34" charset="0"/>
                </a:rPr>
                <a:t>Database</a:t>
              </a:r>
              <a:endParaRPr lang="zh-CN" altLang="en-US" sz="1400" b="1" dirty="0">
                <a:latin typeface="Arial" panose="020B0604020202020204" pitchFamily="34" charset="0"/>
                <a:ea typeface="微软雅黑" panose="020B0503020204020204" pitchFamily="34" charset="-122"/>
                <a:cs typeface="Arial" panose="020B0604020202020204" pitchFamily="34" charset="0"/>
              </a:endParaRPr>
            </a:p>
          </p:txBody>
        </p:sp>
        <p:sp>
          <p:nvSpPr>
            <p:cNvPr id="112" name="文本框 111"/>
            <p:cNvSpPr txBox="1"/>
            <p:nvPr/>
          </p:nvSpPr>
          <p:spPr>
            <a:xfrm>
              <a:off x="8827173" y="4920018"/>
              <a:ext cx="1311935" cy="307777"/>
            </a:xfrm>
            <a:prstGeom prst="rect">
              <a:avLst/>
            </a:prstGeom>
            <a:noFill/>
          </p:spPr>
          <p:txBody>
            <a:bodyPr wrap="square" rtlCol="0">
              <a:spAutoFit/>
            </a:bodyPr>
            <a:lstStyle/>
            <a:p>
              <a:pPr algn="ctr"/>
              <a:r>
                <a:rPr lang="en-US" altLang="zh-CN" sz="1400" b="1" dirty="0">
                  <a:latin typeface="Arial" panose="020B0604020202020204" pitchFamily="34" charset="0"/>
                  <a:ea typeface="微软雅黑" panose="020B0503020204020204" pitchFamily="34" charset="-122"/>
                  <a:cs typeface="Arial" panose="020B0604020202020204" pitchFamily="34" charset="0"/>
                </a:rPr>
                <a:t>Front web</a:t>
              </a:r>
              <a:endParaRPr lang="zh-CN" altLang="en-US" sz="1400" b="1" dirty="0">
                <a:latin typeface="Arial" panose="020B0604020202020204" pitchFamily="34" charset="0"/>
                <a:ea typeface="微软雅黑" panose="020B0503020204020204" pitchFamily="34" charset="-122"/>
                <a:cs typeface="Arial" panose="020B0604020202020204" pitchFamily="34" charset="0"/>
              </a:endParaRPr>
            </a:p>
          </p:txBody>
        </p:sp>
        <p:sp>
          <p:nvSpPr>
            <p:cNvPr id="113" name="文本框 112"/>
            <p:cNvSpPr txBox="1"/>
            <p:nvPr/>
          </p:nvSpPr>
          <p:spPr>
            <a:xfrm>
              <a:off x="8136378" y="3427082"/>
              <a:ext cx="953286" cy="307777"/>
            </a:xfrm>
            <a:prstGeom prst="rect">
              <a:avLst/>
            </a:prstGeom>
            <a:noFill/>
          </p:spPr>
          <p:txBody>
            <a:bodyPr wrap="square" rtlCol="0">
              <a:spAutoFit/>
            </a:bodyPr>
            <a:lstStyle/>
            <a:p>
              <a:pPr algn="ctr"/>
              <a:r>
                <a:rPr lang="en-US" altLang="zh-CN" sz="1400" b="1" dirty="0">
                  <a:latin typeface="Arial" panose="020B0604020202020204" pitchFamily="34" charset="0"/>
                  <a:ea typeface="微软雅黑" panose="020B0503020204020204" pitchFamily="34" charset="-122"/>
                  <a:cs typeface="Arial" panose="020B0604020202020204" pitchFamily="34" charset="0"/>
                </a:rPr>
                <a:t>Website</a:t>
              </a:r>
              <a:endParaRPr lang="zh-CN" altLang="en-US" sz="1400" b="1" dirty="0">
                <a:latin typeface="Arial" panose="020B0604020202020204" pitchFamily="34" charset="0"/>
                <a:ea typeface="微软雅黑" panose="020B0503020204020204" pitchFamily="34" charset="-122"/>
                <a:cs typeface="Arial" panose="020B0604020202020204" pitchFamily="34" charset="0"/>
              </a:endParaRPr>
            </a:p>
          </p:txBody>
        </p:sp>
        <p:sp>
          <p:nvSpPr>
            <p:cNvPr id="114" name="矩形 113"/>
            <p:cNvSpPr/>
            <p:nvPr/>
          </p:nvSpPr>
          <p:spPr>
            <a:xfrm>
              <a:off x="7381697" y="5479356"/>
              <a:ext cx="1340680" cy="357155"/>
            </a:xfrm>
            <a:prstGeom prst="rect">
              <a:avLst/>
            </a:prstGeom>
            <a:solidFill>
              <a:srgbClr val="00307D"/>
            </a:solidFill>
            <a:ln>
              <a:solidFill>
                <a:srgbClr val="0030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a:latin typeface="Arial" panose="020B0604020202020204" pitchFamily="34" charset="0"/>
                  <a:ea typeface="微软雅黑" panose="020B0503020204020204" pitchFamily="34" charset="-122"/>
                  <a:cs typeface="Arial" panose="020B0604020202020204" pitchFamily="34" charset="0"/>
                </a:rPr>
                <a:t>Outsourcer A</a:t>
              </a:r>
              <a:endParaRPr lang="zh-CN" altLang="en-US" sz="1200" b="1" dirty="0">
                <a:latin typeface="Arial" panose="020B0604020202020204" pitchFamily="34" charset="0"/>
                <a:ea typeface="微软雅黑" panose="020B0503020204020204" pitchFamily="34" charset="-122"/>
                <a:cs typeface="Arial" panose="020B0604020202020204" pitchFamily="34" charset="0"/>
              </a:endParaRPr>
            </a:p>
          </p:txBody>
        </p:sp>
        <p:sp>
          <p:nvSpPr>
            <p:cNvPr id="115" name="矩形 114"/>
            <p:cNvSpPr/>
            <p:nvPr/>
          </p:nvSpPr>
          <p:spPr>
            <a:xfrm>
              <a:off x="9016663" y="5479356"/>
              <a:ext cx="1340680" cy="357155"/>
            </a:xfrm>
            <a:prstGeom prst="rect">
              <a:avLst/>
            </a:prstGeom>
            <a:solidFill>
              <a:srgbClr val="00307D"/>
            </a:solidFill>
            <a:ln>
              <a:solidFill>
                <a:srgbClr val="0030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a:latin typeface="Arial" panose="020B0604020202020204" pitchFamily="34" charset="0"/>
                  <a:ea typeface="微软雅黑" panose="020B0503020204020204" pitchFamily="34" charset="-122"/>
                  <a:cs typeface="Arial" panose="020B0604020202020204" pitchFamily="34" charset="0"/>
                </a:rPr>
                <a:t>Outsourcer B</a:t>
              </a:r>
            </a:p>
          </p:txBody>
        </p:sp>
        <p:sp>
          <p:nvSpPr>
            <p:cNvPr id="116" name="矩形 115"/>
            <p:cNvSpPr/>
            <p:nvPr/>
          </p:nvSpPr>
          <p:spPr>
            <a:xfrm>
              <a:off x="10568244" y="5477293"/>
              <a:ext cx="1340680" cy="357155"/>
            </a:xfrm>
            <a:prstGeom prst="rect">
              <a:avLst/>
            </a:prstGeom>
            <a:solidFill>
              <a:srgbClr val="00307D"/>
            </a:solidFill>
            <a:ln>
              <a:solidFill>
                <a:srgbClr val="0030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a:latin typeface="Arial" panose="020B0604020202020204" pitchFamily="34" charset="0"/>
                  <a:ea typeface="微软雅黑" panose="020B0503020204020204" pitchFamily="34" charset="-122"/>
                  <a:cs typeface="Arial" panose="020B0604020202020204" pitchFamily="34" charset="0"/>
                </a:rPr>
                <a:t>Outsourcer C</a:t>
              </a:r>
            </a:p>
          </p:txBody>
        </p:sp>
        <p:sp>
          <p:nvSpPr>
            <p:cNvPr id="120" name="矩形 119"/>
            <p:cNvSpPr/>
            <p:nvPr/>
          </p:nvSpPr>
          <p:spPr>
            <a:xfrm>
              <a:off x="6473759" y="5955618"/>
              <a:ext cx="5532629" cy="36813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a:latin typeface="Arial" panose="020B0604020202020204" pitchFamily="34" charset="0"/>
                  <a:ea typeface="微软雅黑" panose="020B0503020204020204" pitchFamily="34" charset="-122"/>
                  <a:cs typeface="Arial" panose="020B0604020202020204" pitchFamily="34" charset="0"/>
                </a:rPr>
                <a:t>Manage and control network access</a:t>
              </a:r>
            </a:p>
          </p:txBody>
        </p:sp>
      </p:grpSp>
      <p:grpSp>
        <p:nvGrpSpPr>
          <p:cNvPr id="128" name="组合 127"/>
          <p:cNvGrpSpPr/>
          <p:nvPr/>
        </p:nvGrpSpPr>
        <p:grpSpPr>
          <a:xfrm>
            <a:off x="5043806" y="1232051"/>
            <a:ext cx="6841995" cy="2283369"/>
            <a:chOff x="5286859" y="992985"/>
            <a:chExt cx="7033653" cy="2283369"/>
          </a:xfrm>
        </p:grpSpPr>
        <p:sp>
          <p:nvSpPr>
            <p:cNvPr id="18" name="矩形 17"/>
            <p:cNvSpPr/>
            <p:nvPr/>
          </p:nvSpPr>
          <p:spPr>
            <a:xfrm>
              <a:off x="5286859" y="1646196"/>
              <a:ext cx="1670047" cy="654005"/>
            </a:xfrm>
            <a:prstGeom prst="rect">
              <a:avLst/>
            </a:prstGeom>
            <a:solidFill>
              <a:srgbClr val="00307D"/>
            </a:solidFill>
            <a:ln>
              <a:solidFill>
                <a:srgbClr val="0030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b="1" dirty="0">
                  <a:solidFill>
                    <a:srgbClr val="FFFF00"/>
                  </a:solidFill>
                  <a:latin typeface="Arial" panose="020B0604020202020204" pitchFamily="34" charset="0"/>
                  <a:ea typeface="微软雅黑" panose="020B0503020204020204" pitchFamily="34" charset="-122"/>
                  <a:cs typeface="Arial" panose="020B0604020202020204" pitchFamily="34" charset="0"/>
                </a:rPr>
                <a:t>Logical </a:t>
              </a:r>
            </a:p>
            <a:p>
              <a:pPr algn="ctr"/>
              <a:r>
                <a:rPr lang="en-US" altLang="zh-CN" sz="1400" b="1" dirty="0">
                  <a:solidFill>
                    <a:srgbClr val="FFFF00"/>
                  </a:solidFill>
                  <a:latin typeface="Arial" panose="020B0604020202020204" pitchFamily="34" charset="0"/>
                  <a:ea typeface="微软雅黑" panose="020B0503020204020204" pitchFamily="34" charset="-122"/>
                  <a:cs typeface="Arial" panose="020B0604020202020204" pitchFamily="34" charset="0"/>
                </a:rPr>
                <a:t>Segmentation</a:t>
              </a:r>
              <a:endParaRPr lang="zh-CN" altLang="en-US" sz="1400" b="1" dirty="0">
                <a:solidFill>
                  <a:srgbClr val="FFFF00"/>
                </a:solidFill>
                <a:latin typeface="Arial" panose="020B0604020202020204" pitchFamily="34" charset="0"/>
                <a:ea typeface="微软雅黑" panose="020B0503020204020204" pitchFamily="34" charset="-122"/>
                <a:cs typeface="Arial" panose="020B0604020202020204" pitchFamily="34" charset="0"/>
              </a:endParaRPr>
            </a:p>
          </p:txBody>
        </p:sp>
        <p:sp>
          <p:nvSpPr>
            <p:cNvPr id="43" name="矩形 42"/>
            <p:cNvSpPr/>
            <p:nvPr/>
          </p:nvSpPr>
          <p:spPr>
            <a:xfrm>
              <a:off x="6473759" y="2591999"/>
              <a:ext cx="5532630" cy="51699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a:latin typeface="Arial" panose="020B0604020202020204" pitchFamily="34" charset="0"/>
                  <a:ea typeface="微软雅黑" panose="020B0503020204020204" pitchFamily="34" charset="-122"/>
                  <a:cs typeface="Arial" panose="020B0604020202020204" pitchFamily="34" charset="0"/>
                </a:rPr>
                <a:t>Segment applications between different departments using longitudinal logic, without physical/logical network changes</a:t>
              </a:r>
              <a:endParaRPr lang="zh-CN" altLang="en-US" sz="1200" b="1" dirty="0">
                <a:latin typeface="Arial" panose="020B0604020202020204" pitchFamily="34" charset="0"/>
                <a:ea typeface="微软雅黑" panose="020B0503020204020204" pitchFamily="34" charset="-122"/>
                <a:cs typeface="Arial" panose="020B0604020202020204" pitchFamily="34" charset="0"/>
              </a:endParaRPr>
            </a:p>
          </p:txBody>
        </p:sp>
        <p:grpSp>
          <p:nvGrpSpPr>
            <p:cNvPr id="42" name="组合 41"/>
            <p:cNvGrpSpPr/>
            <p:nvPr/>
          </p:nvGrpSpPr>
          <p:grpSpPr>
            <a:xfrm>
              <a:off x="6841023" y="992985"/>
              <a:ext cx="3172559" cy="1596414"/>
              <a:chOff x="5462364" y="969441"/>
              <a:chExt cx="3172559" cy="1596414"/>
            </a:xfrm>
          </p:grpSpPr>
          <p:grpSp>
            <p:nvGrpSpPr>
              <p:cNvPr id="23" name="组合 22"/>
              <p:cNvGrpSpPr/>
              <p:nvPr/>
            </p:nvGrpSpPr>
            <p:grpSpPr>
              <a:xfrm>
                <a:off x="5629688" y="969441"/>
                <a:ext cx="3005235" cy="1596414"/>
                <a:chOff x="6832222" y="2971625"/>
                <a:chExt cx="3636335" cy="2124827"/>
              </a:xfrm>
            </p:grpSpPr>
            <p:sp>
              <p:nvSpPr>
                <p:cNvPr id="27" name="矩形 26"/>
                <p:cNvSpPr/>
                <p:nvPr/>
              </p:nvSpPr>
              <p:spPr>
                <a:xfrm>
                  <a:off x="6832222" y="3089292"/>
                  <a:ext cx="3636335" cy="2007160"/>
                </a:xfrm>
                <a:prstGeom prst="rect">
                  <a:avLst/>
                </a:prstGeom>
                <a:solidFill>
                  <a:schemeClr val="accent1">
                    <a:lumMod val="75000"/>
                  </a:schemeClr>
                </a:solidFill>
                <a:ln>
                  <a:noFill/>
                </a:ln>
                <a:scene3d>
                  <a:camera prst="perspectiveRelaxedModerately"/>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Arial" panose="020B0604020202020204" pitchFamily="34" charset="0"/>
                    <a:cs typeface="Arial" panose="020B0604020202020204" pitchFamily="34" charset="0"/>
                  </a:endParaRPr>
                </a:p>
              </p:txBody>
            </p:sp>
            <p:pic>
              <p:nvPicPr>
                <p:cNvPr id="28" name="Picture 16" descr="ICON_VM_basic_Q408_Comm.pn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166396" y="2971626"/>
                  <a:ext cx="588355" cy="691971"/>
                </a:xfrm>
                <a:prstGeom prst="rect">
                  <a:avLst/>
                </a:prstGeom>
                <a:noFill/>
                <a:ln w="9525">
                  <a:noFill/>
                  <a:miter lim="800000"/>
                  <a:headEnd/>
                  <a:tailEnd/>
                </a:ln>
              </p:spPr>
            </p:pic>
            <p:pic>
              <p:nvPicPr>
                <p:cNvPr id="29" name="Picture 16" descr="ICON_VM_basic_Q408_Comm.pn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553850" y="2971625"/>
                  <a:ext cx="588355" cy="691971"/>
                </a:xfrm>
                <a:prstGeom prst="rect">
                  <a:avLst/>
                </a:prstGeom>
                <a:noFill/>
                <a:ln w="9525">
                  <a:noFill/>
                  <a:miter lim="800000"/>
                  <a:headEnd/>
                  <a:tailEnd/>
                </a:ln>
              </p:spPr>
            </p:pic>
            <p:pic>
              <p:nvPicPr>
                <p:cNvPr id="30" name="Picture 16" descr="ICON_VM_basic_Q408_Comm.pn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8334669" y="2971625"/>
                  <a:ext cx="588355" cy="691971"/>
                </a:xfrm>
                <a:prstGeom prst="rect">
                  <a:avLst/>
                </a:prstGeom>
                <a:noFill/>
                <a:ln w="9525">
                  <a:noFill/>
                  <a:miter lim="800000"/>
                  <a:headEnd/>
                  <a:tailEnd/>
                </a:ln>
              </p:spPr>
            </p:pic>
            <p:pic>
              <p:nvPicPr>
                <p:cNvPr id="31" name="Picture 16" descr="ICON_VM_basic_Q408_Comm.pn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171183" y="3869720"/>
                  <a:ext cx="588355" cy="691971"/>
                </a:xfrm>
                <a:prstGeom prst="rect">
                  <a:avLst/>
                </a:prstGeom>
                <a:noFill/>
                <a:ln w="9525">
                  <a:noFill/>
                  <a:miter lim="800000"/>
                  <a:headEnd/>
                  <a:tailEnd/>
                </a:ln>
              </p:spPr>
            </p:pic>
            <p:pic>
              <p:nvPicPr>
                <p:cNvPr id="32" name="Picture 16" descr="ICON_VM_basic_Q408_Comm.pn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8351369" y="3869720"/>
                  <a:ext cx="588355" cy="691971"/>
                </a:xfrm>
                <a:prstGeom prst="rect">
                  <a:avLst/>
                </a:prstGeom>
                <a:noFill/>
                <a:ln w="9525">
                  <a:noFill/>
                  <a:miter lim="800000"/>
                  <a:headEnd/>
                  <a:tailEnd/>
                </a:ln>
              </p:spPr>
            </p:pic>
            <p:pic>
              <p:nvPicPr>
                <p:cNvPr id="33" name="Picture 16" descr="ICON_VM_basic_Q408_Comm.pn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553849" y="3869720"/>
                  <a:ext cx="588355" cy="691971"/>
                </a:xfrm>
                <a:prstGeom prst="rect">
                  <a:avLst/>
                </a:prstGeom>
                <a:noFill/>
                <a:ln w="9525">
                  <a:noFill/>
                  <a:miter lim="800000"/>
                  <a:headEnd/>
                  <a:tailEnd/>
                </a:ln>
              </p:spPr>
            </p:pic>
          </p:grpSp>
          <p:cxnSp>
            <p:nvCxnSpPr>
              <p:cNvPr id="35" name="直接连接符 34"/>
              <p:cNvCxnSpPr/>
              <p:nvPr/>
            </p:nvCxnSpPr>
            <p:spPr>
              <a:xfrm flipH="1">
                <a:off x="6498947" y="1229385"/>
                <a:ext cx="110735" cy="1227179"/>
              </a:xfrm>
              <a:prstGeom prst="line">
                <a:avLst/>
              </a:prstGeom>
              <a:ln w="381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nvCxnSpPr>
            <p:spPr>
              <a:xfrm>
                <a:off x="7619322" y="1229284"/>
                <a:ext cx="142194" cy="1227280"/>
              </a:xfrm>
              <a:prstGeom prst="line">
                <a:avLst/>
              </a:prstGeom>
              <a:ln w="381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40" name="文本框 39"/>
              <p:cNvSpPr txBox="1"/>
              <p:nvPr/>
            </p:nvSpPr>
            <p:spPr>
              <a:xfrm>
                <a:off x="5462364" y="2209101"/>
                <a:ext cx="1142507" cy="230832"/>
              </a:xfrm>
              <a:prstGeom prst="rect">
                <a:avLst/>
              </a:prstGeom>
              <a:noFill/>
            </p:spPr>
            <p:txBody>
              <a:bodyPr wrap="square" rtlCol="0">
                <a:spAutoFit/>
              </a:bodyPr>
              <a:lstStyle/>
              <a:p>
                <a:pPr algn="ctr"/>
                <a:r>
                  <a:rPr lang="en-US" altLang="zh-CN" sz="900" b="1" dirty="0">
                    <a:solidFill>
                      <a:schemeClr val="bg1"/>
                    </a:solidFill>
                    <a:latin typeface="Arial" panose="020B0604020202020204" pitchFamily="34" charset="0"/>
                    <a:ea typeface="微软雅黑" panose="020B0503020204020204" pitchFamily="34" charset="-122"/>
                    <a:cs typeface="Arial" panose="020B0604020202020204" pitchFamily="34" charset="0"/>
                  </a:rPr>
                  <a:t>Department A</a:t>
                </a:r>
                <a:endParaRPr lang="zh-CN" altLang="en-US" sz="900" b="1"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grpSp>
        <p:cxnSp>
          <p:nvCxnSpPr>
            <p:cNvPr id="122" name="直接连接符 121"/>
            <p:cNvCxnSpPr/>
            <p:nvPr/>
          </p:nvCxnSpPr>
          <p:spPr>
            <a:xfrm flipV="1">
              <a:off x="5409782" y="3264151"/>
              <a:ext cx="6910730" cy="12203"/>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nvGrpSpPr>
          <p:cNvPr id="127" name="组合 126"/>
          <p:cNvGrpSpPr/>
          <p:nvPr/>
        </p:nvGrpSpPr>
        <p:grpSpPr>
          <a:xfrm>
            <a:off x="407368" y="1298569"/>
            <a:ext cx="3241964" cy="4729148"/>
            <a:chOff x="475013" y="748145"/>
            <a:chExt cx="3241964" cy="4729148"/>
          </a:xfrm>
        </p:grpSpPr>
        <p:sp>
          <p:nvSpPr>
            <p:cNvPr id="126" name="矩形 125"/>
            <p:cNvSpPr/>
            <p:nvPr/>
          </p:nvSpPr>
          <p:spPr>
            <a:xfrm>
              <a:off x="475013" y="748145"/>
              <a:ext cx="3241964" cy="4729148"/>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grpSp>
          <p:nvGrpSpPr>
            <p:cNvPr id="2" name="组合 1"/>
            <p:cNvGrpSpPr/>
            <p:nvPr/>
          </p:nvGrpSpPr>
          <p:grpSpPr>
            <a:xfrm>
              <a:off x="592592" y="2572610"/>
              <a:ext cx="3005235" cy="2540068"/>
              <a:chOff x="6832222" y="2971625"/>
              <a:chExt cx="3636335" cy="3380830"/>
            </a:xfrm>
          </p:grpSpPr>
          <p:grpSp>
            <p:nvGrpSpPr>
              <p:cNvPr id="3" name="组合 2"/>
              <p:cNvGrpSpPr/>
              <p:nvPr/>
            </p:nvGrpSpPr>
            <p:grpSpPr>
              <a:xfrm>
                <a:off x="6832222" y="2971625"/>
                <a:ext cx="3636335" cy="2124827"/>
                <a:chOff x="6832222" y="2971625"/>
                <a:chExt cx="3636335" cy="2124827"/>
              </a:xfrm>
            </p:grpSpPr>
            <p:sp>
              <p:nvSpPr>
                <p:cNvPr id="7" name="矩形 6"/>
                <p:cNvSpPr/>
                <p:nvPr/>
              </p:nvSpPr>
              <p:spPr>
                <a:xfrm>
                  <a:off x="6832222" y="3089292"/>
                  <a:ext cx="3636335" cy="2007160"/>
                </a:xfrm>
                <a:prstGeom prst="rect">
                  <a:avLst/>
                </a:prstGeom>
                <a:solidFill>
                  <a:schemeClr val="accent1">
                    <a:lumMod val="75000"/>
                  </a:schemeClr>
                </a:solidFill>
                <a:ln>
                  <a:noFill/>
                </a:ln>
                <a:scene3d>
                  <a:camera prst="perspectiveRelaxedModerately"/>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Arial" panose="020B0604020202020204" pitchFamily="34" charset="0"/>
                    <a:cs typeface="Arial" panose="020B0604020202020204" pitchFamily="34" charset="0"/>
                  </a:endParaRPr>
                </a:p>
              </p:txBody>
            </p:sp>
            <p:pic>
              <p:nvPicPr>
                <p:cNvPr id="8" name="Picture 16" descr="ICON_VM_basic_Q408_Comm.pn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166396" y="2971626"/>
                  <a:ext cx="588355" cy="691971"/>
                </a:xfrm>
                <a:prstGeom prst="rect">
                  <a:avLst/>
                </a:prstGeom>
                <a:noFill/>
                <a:ln w="9525">
                  <a:noFill/>
                  <a:miter lim="800000"/>
                  <a:headEnd/>
                  <a:tailEnd/>
                </a:ln>
              </p:spPr>
            </p:pic>
            <p:pic>
              <p:nvPicPr>
                <p:cNvPr id="9" name="Picture 16" descr="ICON_VM_basic_Q408_Comm.pn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553850" y="2971625"/>
                  <a:ext cx="588355" cy="691971"/>
                </a:xfrm>
                <a:prstGeom prst="rect">
                  <a:avLst/>
                </a:prstGeom>
                <a:noFill/>
                <a:ln w="9525">
                  <a:noFill/>
                  <a:miter lim="800000"/>
                  <a:headEnd/>
                  <a:tailEnd/>
                </a:ln>
              </p:spPr>
            </p:pic>
            <p:pic>
              <p:nvPicPr>
                <p:cNvPr id="10" name="Picture 16" descr="ICON_VM_basic_Q408_Comm.pn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334669" y="2971625"/>
                  <a:ext cx="588355" cy="691971"/>
                </a:xfrm>
                <a:prstGeom prst="rect">
                  <a:avLst/>
                </a:prstGeom>
                <a:noFill/>
                <a:ln w="9525">
                  <a:noFill/>
                  <a:miter lim="800000"/>
                  <a:headEnd/>
                  <a:tailEnd/>
                </a:ln>
              </p:spPr>
            </p:pic>
            <p:pic>
              <p:nvPicPr>
                <p:cNvPr id="11" name="Picture 16" descr="ICON_VM_basic_Q408_Comm.pn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171183" y="3869720"/>
                  <a:ext cx="588355" cy="691971"/>
                </a:xfrm>
                <a:prstGeom prst="rect">
                  <a:avLst/>
                </a:prstGeom>
                <a:noFill/>
                <a:ln w="9525">
                  <a:noFill/>
                  <a:miter lim="800000"/>
                  <a:headEnd/>
                  <a:tailEnd/>
                </a:ln>
              </p:spPr>
            </p:pic>
            <p:pic>
              <p:nvPicPr>
                <p:cNvPr id="12" name="Picture 16" descr="ICON_VM_basic_Q408_Comm.pn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351369" y="3869720"/>
                  <a:ext cx="588355" cy="691971"/>
                </a:xfrm>
                <a:prstGeom prst="rect">
                  <a:avLst/>
                </a:prstGeom>
                <a:noFill/>
                <a:ln w="9525">
                  <a:noFill/>
                  <a:miter lim="800000"/>
                  <a:headEnd/>
                  <a:tailEnd/>
                </a:ln>
              </p:spPr>
            </p:pic>
            <p:pic>
              <p:nvPicPr>
                <p:cNvPr id="13" name="Picture 16" descr="ICON_VM_basic_Q408_Comm.pn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553849" y="3869720"/>
                  <a:ext cx="588355" cy="691971"/>
                </a:xfrm>
                <a:prstGeom prst="rect">
                  <a:avLst/>
                </a:prstGeom>
                <a:noFill/>
                <a:ln w="9525">
                  <a:noFill/>
                  <a:miter lim="800000"/>
                  <a:headEnd/>
                  <a:tailEnd/>
                </a:ln>
              </p:spPr>
            </p:pic>
            <p:sp>
              <p:nvSpPr>
                <p:cNvPr id="14" name="文本框 13"/>
                <p:cNvSpPr txBox="1"/>
                <p:nvPr/>
              </p:nvSpPr>
              <p:spPr>
                <a:xfrm>
                  <a:off x="7052843" y="4604730"/>
                  <a:ext cx="3207440" cy="409651"/>
                </a:xfrm>
                <a:prstGeom prst="rect">
                  <a:avLst/>
                </a:prstGeom>
                <a:noFill/>
              </p:spPr>
              <p:txBody>
                <a:bodyPr wrap="square" rtlCol="0">
                  <a:spAutoFit/>
                </a:bodyPr>
                <a:lstStyle/>
                <a:p>
                  <a:pPr algn="ctr"/>
                  <a:r>
                    <a:rPr lang="en-US" altLang="zh-CN" sz="1400" b="1" dirty="0">
                      <a:solidFill>
                        <a:schemeClr val="bg1"/>
                      </a:solidFill>
                      <a:latin typeface="Arial" panose="020B0604020202020204" pitchFamily="34" charset="0"/>
                      <a:ea typeface="微软雅黑" panose="020B0503020204020204" pitchFamily="34" charset="-122"/>
                      <a:cs typeface="Arial" panose="020B0604020202020204" pitchFamily="34" charset="0"/>
                    </a:rPr>
                    <a:t>Department</a:t>
                  </a:r>
                  <a:r>
                    <a:rPr lang="zh-CN" altLang="en-US" sz="1400" b="1" dirty="0">
                      <a:solidFill>
                        <a:schemeClr val="bg1"/>
                      </a:solidFill>
                      <a:latin typeface="Arial" panose="020B0604020202020204" pitchFamily="34" charset="0"/>
                      <a:ea typeface="微软雅黑" panose="020B0503020204020204" pitchFamily="34" charset="-122"/>
                      <a:cs typeface="Arial" panose="020B0604020202020204" pitchFamily="34" charset="0"/>
                    </a:rPr>
                    <a:t> </a:t>
                  </a:r>
                  <a:r>
                    <a:rPr lang="en-US" altLang="zh-CN" sz="1400" b="1" dirty="0">
                      <a:solidFill>
                        <a:schemeClr val="bg1"/>
                      </a:solidFill>
                      <a:latin typeface="Arial" panose="020B0604020202020204" pitchFamily="34" charset="0"/>
                      <a:ea typeface="微软雅黑" panose="020B0503020204020204" pitchFamily="34" charset="-122"/>
                      <a:cs typeface="Arial" panose="020B0604020202020204" pitchFamily="34" charset="0"/>
                    </a:rPr>
                    <a:t>A/B/C</a:t>
                  </a:r>
                  <a:endParaRPr lang="zh-CN" altLang="en-US" sz="1400" b="1"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grpSp>
          <p:grpSp>
            <p:nvGrpSpPr>
              <p:cNvPr id="4" name="组合 3"/>
              <p:cNvGrpSpPr/>
              <p:nvPr/>
            </p:nvGrpSpPr>
            <p:grpSpPr>
              <a:xfrm>
                <a:off x="7435116" y="4974505"/>
                <a:ext cx="2387453" cy="1377950"/>
                <a:chOff x="7435116" y="4736997"/>
                <a:chExt cx="2387453" cy="1377950"/>
              </a:xfrm>
            </p:grpSpPr>
            <p:pic>
              <p:nvPicPr>
                <p:cNvPr id="5" name="Picture 17" descr="ICON_Server_Q408_Comm.png"/>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767067" y="4736997"/>
                  <a:ext cx="1752600" cy="1377950"/>
                </a:xfrm>
                <a:prstGeom prst="rect">
                  <a:avLst/>
                </a:prstGeom>
                <a:noFill/>
                <a:ln w="9525">
                  <a:noFill/>
                  <a:miter lim="800000"/>
                  <a:headEnd/>
                  <a:tailEnd/>
                </a:ln>
              </p:spPr>
            </p:pic>
            <p:sp>
              <p:nvSpPr>
                <p:cNvPr id="6" name="等腰三角形 5"/>
                <p:cNvSpPr/>
                <p:nvPr/>
              </p:nvSpPr>
              <p:spPr>
                <a:xfrm rot="10800000">
                  <a:off x="7435116" y="4736997"/>
                  <a:ext cx="2387453" cy="557783"/>
                </a:xfrm>
                <a:prstGeom prst="triangle">
                  <a:avLst/>
                </a:prstGeom>
                <a:gradFill>
                  <a:gsLst>
                    <a:gs pos="0">
                      <a:srgbClr val="FF7692"/>
                    </a:gs>
                    <a:gs pos="85000">
                      <a:schemeClr val="accent1">
                        <a:lumMod val="45000"/>
                        <a:lumOff val="55000"/>
                      </a:schemeClr>
                    </a:gs>
                    <a:gs pos="89000">
                      <a:schemeClr val="accent1">
                        <a:lumMod val="45000"/>
                        <a:lumOff val="55000"/>
                      </a:schemeClr>
                    </a:gs>
                    <a:gs pos="100000">
                      <a:schemeClr val="accent1">
                        <a:lumMod val="30000"/>
                        <a:lumOff val="70000"/>
                      </a:schemeClr>
                    </a:gs>
                  </a:gsLst>
                  <a:lin ang="5400000" scaled="1"/>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grpSp>
        </p:grpSp>
        <p:pic>
          <p:nvPicPr>
            <p:cNvPr id="125" name="图片 124"/>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764579" y="1901805"/>
              <a:ext cx="625643" cy="620755"/>
            </a:xfrm>
            <a:prstGeom prst="rect">
              <a:avLst/>
            </a:prstGeom>
          </p:spPr>
        </p:pic>
      </p:grpSp>
      <p:pic>
        <p:nvPicPr>
          <p:cNvPr id="64" name="Picture 63"/>
          <p:cNvPicPr>
            <a:picLocks noChangeAspect="1"/>
          </p:cNvPicPr>
          <p:nvPr/>
        </p:nvPicPr>
        <p:blipFill>
          <a:blip r:embed="rId7"/>
          <a:stretch>
            <a:fillRect/>
          </a:stretch>
        </p:blipFill>
        <p:spPr>
          <a:xfrm>
            <a:off x="1324726" y="1196752"/>
            <a:ext cx="1219306" cy="1292464"/>
          </a:xfrm>
          <a:prstGeom prst="rect">
            <a:avLst/>
          </a:prstGeom>
        </p:spPr>
      </p:pic>
      <p:sp>
        <p:nvSpPr>
          <p:cNvPr id="69" name="文本框 39"/>
          <p:cNvSpPr txBox="1"/>
          <p:nvPr/>
        </p:nvSpPr>
        <p:spPr>
          <a:xfrm>
            <a:off x="7681915" y="2466746"/>
            <a:ext cx="1142507" cy="230832"/>
          </a:xfrm>
          <a:prstGeom prst="rect">
            <a:avLst/>
          </a:prstGeom>
          <a:noFill/>
        </p:spPr>
        <p:txBody>
          <a:bodyPr wrap="square" rtlCol="0">
            <a:spAutoFit/>
          </a:bodyPr>
          <a:lstStyle/>
          <a:p>
            <a:pPr algn="ctr"/>
            <a:r>
              <a:rPr lang="en-US" altLang="zh-CN" sz="900" b="1" dirty="0">
                <a:solidFill>
                  <a:schemeClr val="bg1"/>
                </a:solidFill>
                <a:latin typeface="Arial" panose="020B0604020202020204" pitchFamily="34" charset="0"/>
                <a:ea typeface="微软雅黑" panose="020B0503020204020204" pitchFamily="34" charset="-122"/>
                <a:cs typeface="Arial" panose="020B0604020202020204" pitchFamily="34" charset="0"/>
              </a:rPr>
              <a:t>Department B</a:t>
            </a:r>
            <a:endParaRPr lang="zh-CN" altLang="en-US" sz="900" b="1"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79" name="文本框 39"/>
          <p:cNvSpPr txBox="1"/>
          <p:nvPr/>
        </p:nvSpPr>
        <p:spPr>
          <a:xfrm>
            <a:off x="8824422" y="2456638"/>
            <a:ext cx="1142507" cy="23083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900" b="1" dirty="0">
                <a:solidFill>
                  <a:schemeClr val="bg1"/>
                </a:solidFill>
                <a:latin typeface="Arial" panose="020B0604020202020204" pitchFamily="34" charset="0"/>
                <a:ea typeface="微软雅黑" panose="020B0503020204020204" pitchFamily="34" charset="-122"/>
                <a:cs typeface="Arial" panose="020B0604020202020204" pitchFamily="34" charset="0"/>
              </a:rPr>
              <a:t>Department C</a:t>
            </a:r>
            <a:endParaRPr lang="zh-CN" altLang="en-US" sz="900" b="1"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80" name="文本框 67"/>
          <p:cNvSpPr txBox="1"/>
          <p:nvPr/>
        </p:nvSpPr>
        <p:spPr>
          <a:xfrm>
            <a:off x="9882026" y="4687460"/>
            <a:ext cx="1388106" cy="261610"/>
          </a:xfrm>
          <a:prstGeom prst="rect">
            <a:avLst/>
          </a:prstGeom>
          <a:noFill/>
        </p:spPr>
        <p:txBody>
          <a:bodyPr wrap="square" rtlCol="0">
            <a:spAutoFit/>
          </a:bodyPr>
          <a:lstStyle/>
          <a:p>
            <a:pPr algn="ctr"/>
            <a:r>
              <a:rPr lang="en-US" altLang="zh-CN" sz="1100" b="1" dirty="0">
                <a:latin typeface="Arial" panose="020B0604020202020204" pitchFamily="34" charset="0"/>
                <a:ea typeface="微软雅黑" panose="020B0503020204020204" pitchFamily="34" charset="-122"/>
                <a:cs typeface="Arial" panose="020B0604020202020204" pitchFamily="34" charset="0"/>
              </a:rPr>
              <a:t>Application B</a:t>
            </a:r>
            <a:endParaRPr lang="zh-CN" altLang="en-US" sz="1100" b="1" dirty="0">
              <a:latin typeface="Arial" panose="020B0604020202020204" pitchFamily="34" charset="0"/>
              <a:ea typeface="微软雅黑" panose="020B0503020204020204" pitchFamily="34" charset="-122"/>
              <a:cs typeface="Arial" panose="020B0604020202020204" pitchFamily="34" charset="0"/>
            </a:endParaRPr>
          </a:p>
        </p:txBody>
      </p:sp>
      <p:sp>
        <p:nvSpPr>
          <p:cNvPr id="17" name="Title 16">
            <a:extLst>
              <a:ext uri="{FF2B5EF4-FFF2-40B4-BE49-F238E27FC236}">
                <a16:creationId xmlns="" xmlns:a16="http://schemas.microsoft.com/office/drawing/2014/main" id="{6E6B758D-68FD-904B-B82A-5E7D310E16C4}"/>
              </a:ext>
            </a:extLst>
          </p:cNvPr>
          <p:cNvSpPr>
            <a:spLocks noGrp="1"/>
          </p:cNvSpPr>
          <p:nvPr>
            <p:ph type="title"/>
          </p:nvPr>
        </p:nvSpPr>
        <p:spPr/>
        <p:txBody>
          <a:bodyPr>
            <a:normAutofit/>
          </a:bodyPr>
          <a:lstStyle/>
          <a:p>
            <a:r>
              <a:rPr lang="en-US" altLang="zh-CN" dirty="0">
                <a:ea typeface="微软雅黑" pitchFamily="34" charset="-122"/>
              </a:rPr>
              <a:t>CloudHive Micro-Segmentation</a:t>
            </a:r>
            <a:endParaRPr lang="en-US" dirty="0"/>
          </a:p>
        </p:txBody>
      </p:sp>
      <p:sp>
        <p:nvSpPr>
          <p:cNvPr id="15" name="灯片编号占位符 14"/>
          <p:cNvSpPr>
            <a:spLocks noGrp="1"/>
          </p:cNvSpPr>
          <p:nvPr>
            <p:ph type="sldNum" sz="quarter" idx="4"/>
          </p:nvPr>
        </p:nvSpPr>
        <p:spPr/>
        <p:txBody>
          <a:bodyPr/>
          <a:lstStyle/>
          <a:p>
            <a:fld id="{E98FCA07-3125-49EB-99F1-64DCEC752C04}" type="slidenum">
              <a:rPr lang="en-US" smtClean="0"/>
              <a:pPr/>
              <a:t>55</a:t>
            </a:fld>
            <a:endParaRPr lang="en-US" sz="1152" b="0" spc="0" baseline="0" dirty="0">
              <a:solidFill>
                <a:srgbClr val="000000"/>
              </a:solidFill>
              <a:latin typeface="Arial"/>
              <a:cs typeface="Arial"/>
              <a:rtl val="0"/>
            </a:endParaRPr>
          </a:p>
        </p:txBody>
      </p:sp>
      <p:sp>
        <p:nvSpPr>
          <p:cNvPr id="65" name="三角形 15"/>
          <p:cNvSpPr/>
          <p:nvPr/>
        </p:nvSpPr>
        <p:spPr>
          <a:xfrm rot="16200000">
            <a:off x="3499295" y="2907315"/>
            <a:ext cx="1779841" cy="1191802"/>
          </a:xfrm>
          <a:prstGeom prst="triangle">
            <a:avLst/>
          </a:prstGeom>
          <a:gradFill>
            <a:gsLst>
              <a:gs pos="0">
                <a:schemeClr val="accent5"/>
              </a:gs>
              <a:gs pos="0">
                <a:schemeClr val="accent5"/>
              </a:gs>
              <a:gs pos="71000">
                <a:srgbClr val="00B0F0">
                  <a:alpha val="3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305017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文本框 13"/>
          <p:cNvSpPr txBox="1"/>
          <p:nvPr/>
        </p:nvSpPr>
        <p:spPr>
          <a:xfrm>
            <a:off x="542000" y="5738809"/>
            <a:ext cx="11057628" cy="400110"/>
          </a:xfrm>
          <a:prstGeom prst="rect">
            <a:avLst/>
          </a:prstGeom>
          <a:solidFill>
            <a:srgbClr val="00307D"/>
          </a:solidFill>
          <a:ln>
            <a:noFill/>
          </a:ln>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kumimoji="1" lang="en-US" altLang="zh-CN" sz="2000" dirty="0">
                <a:solidFill>
                  <a:schemeClr val="bg1"/>
                </a:solidFill>
                <a:latin typeface="Arial" panose="020B0604020202020204" pitchFamily="34" charset="0"/>
                <a:ea typeface="微软雅黑"/>
                <a:cs typeface="Arial" panose="020B0604020202020204" pitchFamily="34" charset="0"/>
              </a:rPr>
              <a:t>Integrated, critical security features to protect East-West traffic</a:t>
            </a:r>
            <a:endParaRPr kumimoji="1" lang="zh-CN" altLang="en-US" sz="2000" dirty="0">
              <a:solidFill>
                <a:schemeClr val="bg1"/>
              </a:solidFill>
              <a:latin typeface="Arial" panose="020B0604020202020204" pitchFamily="34" charset="0"/>
              <a:ea typeface="微软雅黑"/>
              <a:cs typeface="Arial" panose="020B0604020202020204" pitchFamily="34" charset="0"/>
            </a:endParaRPr>
          </a:p>
        </p:txBody>
      </p:sp>
      <p:grpSp>
        <p:nvGrpSpPr>
          <p:cNvPr id="17" name="组 16"/>
          <p:cNvGrpSpPr/>
          <p:nvPr/>
        </p:nvGrpSpPr>
        <p:grpSpPr>
          <a:xfrm>
            <a:off x="1891704" y="1404053"/>
            <a:ext cx="9707924" cy="4318127"/>
            <a:chOff x="1914491" y="1170649"/>
            <a:chExt cx="9707924" cy="4318127"/>
          </a:xfrm>
        </p:grpSpPr>
        <p:sp>
          <p:nvSpPr>
            <p:cNvPr id="11" name="虚尾箭头 10"/>
            <p:cNvSpPr/>
            <p:nvPr/>
          </p:nvSpPr>
          <p:spPr>
            <a:xfrm>
              <a:off x="9207304" y="2475832"/>
              <a:ext cx="1142783" cy="1471508"/>
            </a:xfrm>
            <a:prstGeom prst="striped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latin typeface="Arial" panose="020B0604020202020204" pitchFamily="34" charset="0"/>
                <a:cs typeface="Arial" panose="020B0604020202020204" pitchFamily="34" charset="0"/>
              </a:endParaRPr>
            </a:p>
          </p:txBody>
        </p:sp>
        <p:sp>
          <p:nvSpPr>
            <p:cNvPr id="10" name="虚尾箭头 9"/>
            <p:cNvSpPr/>
            <p:nvPr/>
          </p:nvSpPr>
          <p:spPr>
            <a:xfrm>
              <a:off x="1914491" y="2493817"/>
              <a:ext cx="3862101" cy="1471508"/>
            </a:xfrm>
            <a:prstGeom prst="striped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latin typeface="Arial" panose="020B0604020202020204" pitchFamily="34" charset="0"/>
                <a:cs typeface="Arial" panose="020B0604020202020204" pitchFamily="34" charset="0"/>
              </a:endParaRPr>
            </a:p>
          </p:txBody>
        </p:sp>
        <p:pic>
          <p:nvPicPr>
            <p:cNvPr id="9" name="图片 8"/>
            <p:cNvPicPr>
              <a:picLocks noChangeAspect="1"/>
            </p:cNvPicPr>
            <p:nvPr/>
          </p:nvPicPr>
          <p:blipFill>
            <a:blip r:embed="rId2"/>
            <a:stretch>
              <a:fillRect/>
            </a:stretch>
          </p:blipFill>
          <p:spPr>
            <a:xfrm>
              <a:off x="2604493" y="1170649"/>
              <a:ext cx="2182114" cy="4318127"/>
            </a:xfrm>
            <a:prstGeom prst="rect">
              <a:avLst/>
            </a:prstGeom>
          </p:spPr>
        </p:pic>
        <p:pic>
          <p:nvPicPr>
            <p:cNvPr id="12" name="图片 11"/>
            <p:cNvPicPr>
              <a:picLocks noChangeAspect="1"/>
            </p:cNvPicPr>
            <p:nvPr/>
          </p:nvPicPr>
          <p:blipFill>
            <a:blip r:embed="rId3"/>
            <a:stretch>
              <a:fillRect/>
            </a:stretch>
          </p:blipFill>
          <p:spPr>
            <a:xfrm>
              <a:off x="10654294" y="1753737"/>
              <a:ext cx="968121" cy="2935097"/>
            </a:xfrm>
            <a:prstGeom prst="rect">
              <a:avLst/>
            </a:prstGeom>
          </p:spPr>
        </p:pic>
        <p:grpSp>
          <p:nvGrpSpPr>
            <p:cNvPr id="16" name="组 15"/>
            <p:cNvGrpSpPr/>
            <p:nvPr/>
          </p:nvGrpSpPr>
          <p:grpSpPr>
            <a:xfrm>
              <a:off x="5780816" y="2100125"/>
              <a:ext cx="3325091" cy="2286000"/>
              <a:chOff x="5780816" y="2100125"/>
              <a:chExt cx="3325091" cy="2286000"/>
            </a:xfrm>
          </p:grpSpPr>
          <p:grpSp>
            <p:nvGrpSpPr>
              <p:cNvPr id="8" name="组 7"/>
              <p:cNvGrpSpPr/>
              <p:nvPr/>
            </p:nvGrpSpPr>
            <p:grpSpPr>
              <a:xfrm>
                <a:off x="5780816" y="2100125"/>
                <a:ext cx="3325091" cy="2286000"/>
                <a:chOff x="3937877" y="2007188"/>
                <a:chExt cx="3325091" cy="2286000"/>
              </a:xfrm>
            </p:grpSpPr>
            <p:pic>
              <p:nvPicPr>
                <p:cNvPr id="2" name="图片 1"/>
                <p:cNvPicPr>
                  <a:picLocks noChangeAspect="1"/>
                </p:cNvPicPr>
                <p:nvPr/>
              </p:nvPicPr>
              <p:blipFill>
                <a:blip r:embed="rId4"/>
                <a:stretch>
                  <a:fillRect/>
                </a:stretch>
              </p:blipFill>
              <p:spPr>
                <a:xfrm>
                  <a:off x="3937877" y="2007188"/>
                  <a:ext cx="3325091" cy="2286000"/>
                </a:xfrm>
                <a:prstGeom prst="rect">
                  <a:avLst/>
                </a:prstGeom>
              </p:spPr>
            </p:pic>
            <p:sp>
              <p:nvSpPr>
                <p:cNvPr id="3" name="文本框 2"/>
                <p:cNvSpPr txBox="1"/>
                <p:nvPr/>
              </p:nvSpPr>
              <p:spPr>
                <a:xfrm>
                  <a:off x="5807968" y="2636912"/>
                  <a:ext cx="598241" cy="400110"/>
                </a:xfrm>
                <a:prstGeom prst="rect">
                  <a:avLst/>
                </a:prstGeom>
                <a:noFill/>
              </p:spPr>
              <p:txBody>
                <a:bodyPr wrap="none" rtlCol="0">
                  <a:spAutoFit/>
                </a:bodyPr>
                <a:lstStyle/>
                <a:p>
                  <a:r>
                    <a:rPr kumimoji="1" lang="en-US" altLang="zh-CN" sz="2000" dirty="0">
                      <a:solidFill>
                        <a:srgbClr val="FFFFFF"/>
                      </a:solidFill>
                      <a:latin typeface="Arial" panose="020B0604020202020204" pitchFamily="34" charset="0"/>
                      <a:cs typeface="Arial" panose="020B0604020202020204" pitchFamily="34" charset="0"/>
                    </a:rPr>
                    <a:t>IPS</a:t>
                  </a:r>
                  <a:endParaRPr kumimoji="1" lang="zh-CN" altLang="en-US" sz="2000" dirty="0">
                    <a:solidFill>
                      <a:srgbClr val="FFFFFF"/>
                    </a:solidFill>
                    <a:latin typeface="Arial" panose="020B0604020202020204" pitchFamily="34" charset="0"/>
                    <a:cs typeface="Arial" panose="020B0604020202020204" pitchFamily="34" charset="0"/>
                  </a:endParaRPr>
                </a:p>
              </p:txBody>
            </p:sp>
            <p:sp>
              <p:nvSpPr>
                <p:cNvPr id="4" name="文本框 3"/>
                <p:cNvSpPr txBox="1"/>
                <p:nvPr/>
              </p:nvSpPr>
              <p:spPr>
                <a:xfrm>
                  <a:off x="5309921" y="2107771"/>
                  <a:ext cx="583814" cy="400110"/>
                </a:xfrm>
                <a:prstGeom prst="rect">
                  <a:avLst/>
                </a:prstGeom>
                <a:noFill/>
              </p:spPr>
              <p:txBody>
                <a:bodyPr wrap="none" rtlCol="0">
                  <a:spAutoFit/>
                </a:bodyPr>
                <a:lstStyle/>
                <a:p>
                  <a:r>
                    <a:rPr kumimoji="1" lang="en-US" altLang="zh-CN" sz="2000" dirty="0">
                      <a:solidFill>
                        <a:srgbClr val="FFFFFF"/>
                      </a:solidFill>
                      <a:latin typeface="Arial" panose="020B0604020202020204" pitchFamily="34" charset="0"/>
                      <a:cs typeface="Arial" panose="020B0604020202020204" pitchFamily="34" charset="0"/>
                    </a:rPr>
                    <a:t>FW</a:t>
                  </a:r>
                  <a:endParaRPr kumimoji="1" lang="zh-CN" altLang="en-US" sz="2000" dirty="0">
                    <a:solidFill>
                      <a:srgbClr val="FFFFFF"/>
                    </a:solidFill>
                    <a:latin typeface="Arial" panose="020B0604020202020204" pitchFamily="34" charset="0"/>
                    <a:cs typeface="Arial" panose="020B0604020202020204" pitchFamily="34" charset="0"/>
                  </a:endParaRPr>
                </a:p>
              </p:txBody>
            </p:sp>
            <p:sp>
              <p:nvSpPr>
                <p:cNvPr id="5" name="文本框 4"/>
                <p:cNvSpPr txBox="1"/>
                <p:nvPr/>
              </p:nvSpPr>
              <p:spPr>
                <a:xfrm>
                  <a:off x="6393999" y="3161061"/>
                  <a:ext cx="508665" cy="400110"/>
                </a:xfrm>
                <a:prstGeom prst="rect">
                  <a:avLst/>
                </a:prstGeom>
                <a:noFill/>
              </p:spPr>
              <p:txBody>
                <a:bodyPr wrap="none" rtlCol="0">
                  <a:spAutoFit/>
                </a:bodyPr>
                <a:lstStyle/>
                <a:p>
                  <a:r>
                    <a:rPr kumimoji="1" lang="en-US" altLang="zh-CN" sz="2000" dirty="0">
                      <a:solidFill>
                        <a:srgbClr val="FFFFFF"/>
                      </a:solidFill>
                      <a:latin typeface="Arial" panose="020B0604020202020204" pitchFamily="34" charset="0"/>
                      <a:cs typeface="Arial" panose="020B0604020202020204" pitchFamily="34" charset="0"/>
                    </a:rPr>
                    <a:t>AV</a:t>
                  </a:r>
                  <a:endParaRPr kumimoji="1" lang="zh-CN" altLang="en-US" sz="2000" dirty="0">
                    <a:solidFill>
                      <a:srgbClr val="FFFFFF"/>
                    </a:solidFill>
                    <a:latin typeface="Arial" panose="020B0604020202020204" pitchFamily="34" charset="0"/>
                    <a:cs typeface="Arial" panose="020B0604020202020204" pitchFamily="34" charset="0"/>
                  </a:endParaRPr>
                </a:p>
              </p:txBody>
            </p:sp>
            <p:sp>
              <p:nvSpPr>
                <p:cNvPr id="6" name="文本框 5"/>
                <p:cNvSpPr txBox="1"/>
                <p:nvPr/>
              </p:nvSpPr>
              <p:spPr>
                <a:xfrm>
                  <a:off x="5820987" y="3718686"/>
                  <a:ext cx="713657" cy="400110"/>
                </a:xfrm>
                <a:prstGeom prst="rect">
                  <a:avLst/>
                </a:prstGeom>
                <a:noFill/>
              </p:spPr>
              <p:txBody>
                <a:bodyPr wrap="none" rtlCol="0">
                  <a:spAutoFit/>
                </a:bodyPr>
                <a:lstStyle/>
                <a:p>
                  <a:r>
                    <a:rPr kumimoji="1" lang="en-US" altLang="zh-CN" sz="2000" dirty="0">
                      <a:solidFill>
                        <a:srgbClr val="FFFFFF"/>
                      </a:solidFill>
                      <a:latin typeface="Arial" panose="020B0604020202020204" pitchFamily="34" charset="0"/>
                      <a:cs typeface="Arial" panose="020B0604020202020204" pitchFamily="34" charset="0"/>
                    </a:rPr>
                    <a:t>ARP</a:t>
                  </a:r>
                  <a:endParaRPr kumimoji="1" lang="zh-CN" altLang="en-US" sz="2000" dirty="0">
                    <a:solidFill>
                      <a:srgbClr val="FFFFFF"/>
                    </a:solidFill>
                    <a:latin typeface="Arial" panose="020B0604020202020204" pitchFamily="34" charset="0"/>
                    <a:cs typeface="Arial" panose="020B0604020202020204" pitchFamily="34" charset="0"/>
                  </a:endParaRPr>
                </a:p>
              </p:txBody>
            </p:sp>
            <p:sp>
              <p:nvSpPr>
                <p:cNvPr id="7" name="文本框 6"/>
                <p:cNvSpPr txBox="1"/>
                <p:nvPr/>
              </p:nvSpPr>
              <p:spPr>
                <a:xfrm>
                  <a:off x="5462322" y="3174056"/>
                  <a:ext cx="542136" cy="400110"/>
                </a:xfrm>
                <a:prstGeom prst="rect">
                  <a:avLst/>
                </a:prstGeom>
                <a:noFill/>
              </p:spPr>
              <p:txBody>
                <a:bodyPr wrap="none" rtlCol="0">
                  <a:spAutoFit/>
                </a:bodyPr>
                <a:lstStyle/>
                <a:p>
                  <a:r>
                    <a:rPr kumimoji="1" lang="en-US" altLang="zh-CN" sz="2000" dirty="0">
                      <a:solidFill>
                        <a:srgbClr val="FFFFFF"/>
                      </a:solidFill>
                      <a:latin typeface="Arial" panose="020B0604020202020204" pitchFamily="34" charset="0"/>
                      <a:cs typeface="Arial" panose="020B0604020202020204" pitchFamily="34" charset="0"/>
                    </a:rPr>
                    <a:t>AD</a:t>
                  </a:r>
                  <a:endParaRPr kumimoji="1" lang="zh-CN" altLang="en-US" sz="2000" dirty="0">
                    <a:solidFill>
                      <a:srgbClr val="FFFFFF"/>
                    </a:solidFill>
                    <a:latin typeface="Arial" panose="020B0604020202020204" pitchFamily="34" charset="0"/>
                    <a:cs typeface="Arial" panose="020B0604020202020204" pitchFamily="34" charset="0"/>
                  </a:endParaRPr>
                </a:p>
              </p:txBody>
            </p:sp>
          </p:grpSp>
          <p:sp>
            <p:nvSpPr>
              <p:cNvPr id="15" name="文本框 14"/>
              <p:cNvSpPr txBox="1"/>
              <p:nvPr/>
            </p:nvSpPr>
            <p:spPr>
              <a:xfrm>
                <a:off x="8205964" y="2185219"/>
                <a:ext cx="745845" cy="400110"/>
              </a:xfrm>
              <a:prstGeom prst="rect">
                <a:avLst/>
              </a:prstGeom>
              <a:noFill/>
            </p:spPr>
            <p:txBody>
              <a:bodyPr wrap="none" rtlCol="0">
                <a:spAutoFit/>
              </a:bodyPr>
              <a:lstStyle/>
              <a:p>
                <a:r>
                  <a:rPr kumimoji="1" lang="en-US" altLang="zh-CN" sz="2000" dirty="0">
                    <a:solidFill>
                      <a:srgbClr val="FFFFFF"/>
                    </a:solidFill>
                    <a:latin typeface="Arial" panose="020B0604020202020204" pitchFamily="34" charset="0"/>
                    <a:cs typeface="Arial" panose="020B0604020202020204" pitchFamily="34" charset="0"/>
                  </a:rPr>
                  <a:t>WAF</a:t>
                </a:r>
                <a:endParaRPr kumimoji="1" lang="zh-CN" altLang="en-US" sz="2000" dirty="0">
                  <a:solidFill>
                    <a:srgbClr val="FFFFFF"/>
                  </a:solidFill>
                  <a:latin typeface="Arial" panose="020B0604020202020204" pitchFamily="34" charset="0"/>
                  <a:cs typeface="Arial" panose="020B0604020202020204" pitchFamily="34" charset="0"/>
                </a:endParaRPr>
              </a:p>
            </p:txBody>
          </p:sp>
        </p:grpSp>
      </p:grpSp>
      <p:grpSp>
        <p:nvGrpSpPr>
          <p:cNvPr id="26" name="组合 25"/>
          <p:cNvGrpSpPr/>
          <p:nvPr/>
        </p:nvGrpSpPr>
        <p:grpSpPr>
          <a:xfrm>
            <a:off x="541999" y="1987141"/>
            <a:ext cx="1302205" cy="2935097"/>
            <a:chOff x="589499" y="1719565"/>
            <a:chExt cx="1302205" cy="2935097"/>
          </a:xfrm>
        </p:grpSpPr>
        <p:pic>
          <p:nvPicPr>
            <p:cNvPr id="19" name="Picture 15" descr="ICON_VM_detailed_Q408_Comm.png"/>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18197" y="1838788"/>
              <a:ext cx="769300" cy="916004"/>
            </a:xfrm>
            <a:prstGeom prst="rect">
              <a:avLst/>
            </a:prstGeom>
            <a:noFill/>
            <a:ln w="9525">
              <a:noFill/>
              <a:miter lim="800000"/>
              <a:headEnd/>
              <a:tailEnd/>
            </a:ln>
          </p:spPr>
        </p:pic>
        <p:pic>
          <p:nvPicPr>
            <p:cNvPr id="20" name="Picture 15" descr="ICON_VM_detailed_Q408_Comm.png"/>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18197" y="3526857"/>
              <a:ext cx="769300" cy="916004"/>
            </a:xfrm>
            <a:prstGeom prst="rect">
              <a:avLst/>
            </a:prstGeom>
            <a:noFill/>
            <a:ln w="9525">
              <a:noFill/>
              <a:miter lim="800000"/>
              <a:headEnd/>
              <a:tailEnd/>
            </a:ln>
          </p:spPr>
        </p:pic>
        <p:cxnSp>
          <p:nvCxnSpPr>
            <p:cNvPr id="22" name="直接箭头连接符 21"/>
            <p:cNvCxnSpPr>
              <a:stCxn id="19" idx="2"/>
              <a:endCxn id="20" idx="0"/>
            </p:cNvCxnSpPr>
            <p:nvPr/>
          </p:nvCxnSpPr>
          <p:spPr>
            <a:xfrm>
              <a:off x="1202847" y="2754792"/>
              <a:ext cx="0" cy="772065"/>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23" name="矩形 22"/>
            <p:cNvSpPr/>
            <p:nvPr/>
          </p:nvSpPr>
          <p:spPr>
            <a:xfrm>
              <a:off x="589499" y="1719565"/>
              <a:ext cx="1302205" cy="2935097"/>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24" name="文本框 23"/>
            <p:cNvSpPr txBox="1"/>
            <p:nvPr/>
          </p:nvSpPr>
          <p:spPr>
            <a:xfrm>
              <a:off x="1213720" y="2638423"/>
              <a:ext cx="626838" cy="307777"/>
            </a:xfrm>
            <a:prstGeom prst="rect">
              <a:avLst/>
            </a:prstGeom>
            <a:noFill/>
          </p:spPr>
          <p:txBody>
            <a:bodyPr wrap="none" rtlCol="0">
              <a:spAutoFit/>
            </a:bodyPr>
            <a:lstStyle/>
            <a:p>
              <a:r>
                <a:rPr lang="en-US" altLang="zh-CN" sz="1400" b="1" dirty="0">
                  <a:latin typeface="Arial" panose="020B0604020202020204" pitchFamily="34" charset="0"/>
                  <a:ea typeface="微软雅黑" panose="020B0503020204020204" pitchFamily="34" charset="-122"/>
                  <a:cs typeface="Arial" panose="020B0604020202020204" pitchFamily="34" charset="0"/>
                </a:rPr>
                <a:t>VM A</a:t>
              </a:r>
              <a:endParaRPr lang="zh-CN" altLang="en-US" sz="1400" b="1" dirty="0">
                <a:latin typeface="Arial" panose="020B0604020202020204" pitchFamily="34" charset="0"/>
                <a:ea typeface="微软雅黑" panose="020B0503020204020204" pitchFamily="34" charset="-122"/>
                <a:cs typeface="Arial" panose="020B0604020202020204" pitchFamily="34" charset="0"/>
              </a:endParaRPr>
            </a:p>
          </p:txBody>
        </p:sp>
        <p:sp>
          <p:nvSpPr>
            <p:cNvPr id="25" name="文本框 24"/>
            <p:cNvSpPr txBox="1"/>
            <p:nvPr/>
          </p:nvSpPr>
          <p:spPr>
            <a:xfrm>
              <a:off x="1224012" y="3373956"/>
              <a:ext cx="633507" cy="307777"/>
            </a:xfrm>
            <a:prstGeom prst="rect">
              <a:avLst/>
            </a:prstGeom>
            <a:noFill/>
          </p:spPr>
          <p:txBody>
            <a:bodyPr wrap="none" rtlCol="0">
              <a:spAutoFit/>
            </a:bodyPr>
            <a:lstStyle/>
            <a:p>
              <a:r>
                <a:rPr lang="en-US" altLang="zh-CN" sz="1400" b="1" dirty="0">
                  <a:latin typeface="Arial" panose="020B0604020202020204" pitchFamily="34" charset="0"/>
                  <a:ea typeface="微软雅黑" panose="020B0503020204020204" pitchFamily="34" charset="-122"/>
                  <a:cs typeface="Arial" panose="020B0604020202020204" pitchFamily="34" charset="0"/>
                </a:rPr>
                <a:t>VM B</a:t>
              </a:r>
              <a:endParaRPr lang="zh-CN" altLang="en-US" sz="1400" b="1" dirty="0">
                <a:latin typeface="Arial" panose="020B0604020202020204" pitchFamily="34" charset="0"/>
                <a:ea typeface="微软雅黑" panose="020B0503020204020204" pitchFamily="34" charset="-122"/>
                <a:cs typeface="Arial" panose="020B0604020202020204" pitchFamily="34" charset="0"/>
              </a:endParaRPr>
            </a:p>
          </p:txBody>
        </p:sp>
      </p:grpSp>
      <p:pic>
        <p:nvPicPr>
          <p:cNvPr id="27" name="Picture 26"/>
          <p:cNvPicPr>
            <a:picLocks noChangeAspect="1"/>
          </p:cNvPicPr>
          <p:nvPr/>
        </p:nvPicPr>
        <p:blipFill>
          <a:blip r:embed="rId6"/>
          <a:stretch>
            <a:fillRect/>
          </a:stretch>
        </p:blipFill>
        <p:spPr>
          <a:xfrm>
            <a:off x="7215875" y="1142319"/>
            <a:ext cx="1219306" cy="1292464"/>
          </a:xfrm>
          <a:prstGeom prst="rect">
            <a:avLst/>
          </a:prstGeom>
        </p:spPr>
      </p:pic>
      <p:sp>
        <p:nvSpPr>
          <p:cNvPr id="29" name="Title 28">
            <a:extLst>
              <a:ext uri="{FF2B5EF4-FFF2-40B4-BE49-F238E27FC236}">
                <a16:creationId xmlns="" xmlns:a16="http://schemas.microsoft.com/office/drawing/2014/main" id="{175D9D2A-0375-5F45-95B9-604F8C289568}"/>
              </a:ext>
            </a:extLst>
          </p:cNvPr>
          <p:cNvSpPr>
            <a:spLocks noGrp="1"/>
          </p:cNvSpPr>
          <p:nvPr>
            <p:ph type="title"/>
          </p:nvPr>
        </p:nvSpPr>
        <p:spPr/>
        <p:txBody>
          <a:bodyPr>
            <a:normAutofit/>
          </a:bodyPr>
          <a:lstStyle/>
          <a:p>
            <a:r>
              <a:rPr lang="en-US" altLang="zh-CN" dirty="0">
                <a:ea typeface="微软雅黑" pitchFamily="34" charset="-122"/>
              </a:rPr>
              <a:t>Security Protection Features</a:t>
            </a:r>
            <a:endParaRPr lang="en-US" dirty="0"/>
          </a:p>
        </p:txBody>
      </p:sp>
      <p:sp>
        <p:nvSpPr>
          <p:cNvPr id="13" name="灯片编号占位符 12"/>
          <p:cNvSpPr>
            <a:spLocks noGrp="1"/>
          </p:cNvSpPr>
          <p:nvPr>
            <p:ph type="sldNum" sz="quarter" idx="4"/>
          </p:nvPr>
        </p:nvSpPr>
        <p:spPr/>
        <p:txBody>
          <a:bodyPr/>
          <a:lstStyle/>
          <a:p>
            <a:fld id="{E98FCA07-3125-49EB-99F1-64DCEC752C04}" type="slidenum">
              <a:rPr lang="en-US" smtClean="0"/>
              <a:pPr/>
              <a:t>56</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422696536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4712284" y="1688561"/>
            <a:ext cx="2436077" cy="54213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kumimoji="1" lang="en-US" altLang="zh-CN" sz="1200" dirty="0">
                <a:latin typeface="Arial" panose="020B0604020202020204" pitchFamily="34" charset="0"/>
                <a:ea typeface="微软雅黑"/>
                <a:cs typeface="Arial" panose="020B0604020202020204" pitchFamily="34" charset="0"/>
              </a:rPr>
              <a:t>Application</a:t>
            </a:r>
            <a:r>
              <a:rPr kumimoji="1" lang="zh-CN" altLang="en-US" sz="1200" dirty="0">
                <a:latin typeface="Arial" panose="020B0604020202020204" pitchFamily="34" charset="0"/>
                <a:ea typeface="微软雅黑"/>
                <a:cs typeface="Arial" panose="020B0604020202020204" pitchFamily="34" charset="0"/>
              </a:rPr>
              <a:t>／</a:t>
            </a:r>
            <a:r>
              <a:rPr kumimoji="1" lang="en-US" altLang="zh-CN" sz="1200" dirty="0">
                <a:latin typeface="Arial" panose="020B0604020202020204" pitchFamily="34" charset="0"/>
                <a:ea typeface="微软雅黑"/>
                <a:cs typeface="Arial" panose="020B0604020202020204" pitchFamily="34" charset="0"/>
              </a:rPr>
              <a:t>Service</a:t>
            </a:r>
            <a:endParaRPr kumimoji="1" lang="zh-CN" altLang="en-US" sz="1200" dirty="0">
              <a:latin typeface="Arial" panose="020B0604020202020204" pitchFamily="34" charset="0"/>
              <a:ea typeface="微软雅黑"/>
              <a:cs typeface="Arial" panose="020B0604020202020204" pitchFamily="34" charset="0"/>
            </a:endParaRPr>
          </a:p>
        </p:txBody>
      </p:sp>
      <p:sp>
        <p:nvSpPr>
          <p:cNvPr id="3" name="圆角矩形 2"/>
          <p:cNvSpPr/>
          <p:nvPr/>
        </p:nvSpPr>
        <p:spPr>
          <a:xfrm>
            <a:off x="4709815" y="2212709"/>
            <a:ext cx="2436077" cy="54213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kumimoji="1" lang="en-US" altLang="zh-CN" sz="1200" dirty="0">
                <a:latin typeface="Arial" panose="020B0604020202020204" pitchFamily="34" charset="0"/>
                <a:ea typeface="微软雅黑"/>
                <a:cs typeface="Arial" panose="020B0604020202020204" pitchFamily="34" charset="0"/>
              </a:rPr>
              <a:t>Abnormal behavior</a:t>
            </a:r>
            <a:endParaRPr kumimoji="1" lang="zh-CN" altLang="en-US" sz="1200" dirty="0">
              <a:latin typeface="Arial" panose="020B0604020202020204" pitchFamily="34" charset="0"/>
              <a:ea typeface="微软雅黑"/>
              <a:cs typeface="Arial" panose="020B0604020202020204" pitchFamily="34" charset="0"/>
            </a:endParaRPr>
          </a:p>
        </p:txBody>
      </p:sp>
      <p:sp>
        <p:nvSpPr>
          <p:cNvPr id="4" name="圆角矩形 3"/>
          <p:cNvSpPr/>
          <p:nvPr/>
        </p:nvSpPr>
        <p:spPr>
          <a:xfrm>
            <a:off x="4707347" y="2752347"/>
            <a:ext cx="2436077" cy="54213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kumimoji="1" lang="en-US" altLang="zh-CN" sz="1200" dirty="0">
                <a:latin typeface="Arial" panose="020B0604020202020204" pitchFamily="34" charset="0"/>
                <a:ea typeface="微软雅黑"/>
                <a:cs typeface="Arial" panose="020B0604020202020204" pitchFamily="34" charset="0"/>
              </a:rPr>
              <a:t>Antivirus</a:t>
            </a:r>
            <a:endParaRPr kumimoji="1" lang="zh-CN" altLang="en-US" sz="1200" dirty="0">
              <a:latin typeface="Arial" panose="020B0604020202020204" pitchFamily="34" charset="0"/>
              <a:ea typeface="微软雅黑"/>
              <a:cs typeface="Arial" panose="020B0604020202020204" pitchFamily="34" charset="0"/>
            </a:endParaRPr>
          </a:p>
        </p:txBody>
      </p:sp>
      <p:sp>
        <p:nvSpPr>
          <p:cNvPr id="5" name="圆角矩形 4"/>
          <p:cNvSpPr/>
          <p:nvPr/>
        </p:nvSpPr>
        <p:spPr>
          <a:xfrm>
            <a:off x="4707346" y="3821126"/>
            <a:ext cx="2436077" cy="54213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kumimoji="1" lang="en-US" altLang="zh-CN" sz="1200" dirty="0">
                <a:latin typeface="Arial" panose="020B0604020202020204" pitchFamily="34" charset="0"/>
                <a:ea typeface="微软雅黑"/>
                <a:cs typeface="Arial" panose="020B0604020202020204" pitchFamily="34" charset="0"/>
              </a:rPr>
              <a:t>User</a:t>
            </a:r>
            <a:endParaRPr kumimoji="1" lang="zh-CN" altLang="en-US" sz="1200" dirty="0">
              <a:latin typeface="Arial" panose="020B0604020202020204" pitchFamily="34" charset="0"/>
              <a:ea typeface="微软雅黑"/>
              <a:cs typeface="Arial" panose="020B0604020202020204" pitchFamily="34" charset="0"/>
            </a:endParaRPr>
          </a:p>
        </p:txBody>
      </p:sp>
      <p:sp>
        <p:nvSpPr>
          <p:cNvPr id="6" name="圆角矩形 5"/>
          <p:cNvSpPr/>
          <p:nvPr/>
        </p:nvSpPr>
        <p:spPr>
          <a:xfrm>
            <a:off x="4704877" y="4909044"/>
            <a:ext cx="2436077" cy="54213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kumimoji="1" lang="en-US" altLang="zh-CN" sz="1200" dirty="0">
                <a:latin typeface="Arial" panose="020B0604020202020204" pitchFamily="34" charset="0"/>
                <a:ea typeface="微软雅黑"/>
                <a:cs typeface="Arial" panose="020B0604020202020204" pitchFamily="34" charset="0"/>
              </a:rPr>
              <a:t>VM</a:t>
            </a:r>
            <a:r>
              <a:rPr kumimoji="1" lang="zh-CN" altLang="en-US" sz="1200" dirty="0">
                <a:latin typeface="Arial" panose="020B0604020202020204" pitchFamily="34" charset="0"/>
                <a:ea typeface="微软雅黑"/>
                <a:cs typeface="Arial" panose="020B0604020202020204" pitchFamily="34" charset="0"/>
              </a:rPr>
              <a:t>／</a:t>
            </a:r>
            <a:r>
              <a:rPr kumimoji="1" lang="en-US" altLang="zh-CN" sz="1200" dirty="0">
                <a:latin typeface="Arial" panose="020B0604020202020204" pitchFamily="34" charset="0"/>
                <a:ea typeface="微软雅黑"/>
                <a:cs typeface="Arial" panose="020B0604020202020204" pitchFamily="34" charset="0"/>
              </a:rPr>
              <a:t>Port group</a:t>
            </a:r>
            <a:endParaRPr kumimoji="1" lang="zh-CN" altLang="en-US" sz="1200" dirty="0">
              <a:latin typeface="Arial" panose="020B0604020202020204" pitchFamily="34" charset="0"/>
              <a:ea typeface="微软雅黑"/>
              <a:cs typeface="Arial" panose="020B0604020202020204" pitchFamily="34" charset="0"/>
            </a:endParaRPr>
          </a:p>
        </p:txBody>
      </p:sp>
      <p:sp>
        <p:nvSpPr>
          <p:cNvPr id="7" name="圆角矩形 6"/>
          <p:cNvSpPr/>
          <p:nvPr/>
        </p:nvSpPr>
        <p:spPr>
          <a:xfrm>
            <a:off x="4707346" y="5442780"/>
            <a:ext cx="2436077" cy="54213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kumimoji="1" lang="en-US" altLang="zh-CN" sz="1200" dirty="0" smtClean="0">
                <a:latin typeface="Arial" panose="020B0604020202020204" pitchFamily="34" charset="0"/>
                <a:ea typeface="微软雅黑"/>
                <a:cs typeface="Arial" panose="020B0604020202020204" pitchFamily="34" charset="0"/>
              </a:rPr>
              <a:t>Source IP/Destination IP/Source port/Destination port/Protocol</a:t>
            </a:r>
            <a:endParaRPr kumimoji="1" lang="zh-CN" altLang="en-US" sz="1200" dirty="0">
              <a:latin typeface="Arial" panose="020B0604020202020204" pitchFamily="34" charset="0"/>
              <a:ea typeface="微软雅黑"/>
              <a:cs typeface="Arial" panose="020B0604020202020204" pitchFamily="34" charset="0"/>
            </a:endParaRPr>
          </a:p>
        </p:txBody>
      </p:sp>
      <p:sp>
        <p:nvSpPr>
          <p:cNvPr id="8" name="圆角矩形 7"/>
          <p:cNvSpPr/>
          <p:nvPr/>
        </p:nvSpPr>
        <p:spPr>
          <a:xfrm>
            <a:off x="4704879" y="3291986"/>
            <a:ext cx="2436077" cy="54213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kumimoji="1" lang="en-US" altLang="zh-CN" sz="1200" dirty="0">
                <a:latin typeface="Arial" panose="020B0604020202020204" pitchFamily="34" charset="0"/>
                <a:ea typeface="微软雅黑"/>
                <a:cs typeface="Arial" panose="020B0604020202020204" pitchFamily="34" charset="0"/>
              </a:rPr>
              <a:t>Network attack defense</a:t>
            </a:r>
            <a:endParaRPr kumimoji="1" lang="zh-CN" altLang="en-US" sz="1200" dirty="0">
              <a:latin typeface="Arial" panose="020B0604020202020204" pitchFamily="34" charset="0"/>
              <a:ea typeface="微软雅黑"/>
              <a:cs typeface="Arial" panose="020B0604020202020204" pitchFamily="34" charset="0"/>
            </a:endParaRPr>
          </a:p>
        </p:txBody>
      </p:sp>
      <p:grpSp>
        <p:nvGrpSpPr>
          <p:cNvPr id="45" name="组 44"/>
          <p:cNvGrpSpPr/>
          <p:nvPr/>
        </p:nvGrpSpPr>
        <p:grpSpPr>
          <a:xfrm>
            <a:off x="1096632" y="1427559"/>
            <a:ext cx="3692596" cy="882769"/>
            <a:chOff x="106606" y="745819"/>
            <a:chExt cx="3692596" cy="882769"/>
          </a:xfrm>
        </p:grpSpPr>
        <p:cxnSp>
          <p:nvCxnSpPr>
            <p:cNvPr id="10" name="直线连接符 9"/>
            <p:cNvCxnSpPr/>
            <p:nvPr/>
          </p:nvCxnSpPr>
          <p:spPr>
            <a:xfrm>
              <a:off x="2690470" y="1270143"/>
              <a:ext cx="990005" cy="774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3" name="椭圆 12"/>
            <p:cNvSpPr/>
            <p:nvPr/>
          </p:nvSpPr>
          <p:spPr>
            <a:xfrm>
              <a:off x="3680935" y="1218746"/>
              <a:ext cx="118267" cy="118287"/>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sz="1200">
                <a:latin typeface="Arial" panose="020B0604020202020204" pitchFamily="34" charset="0"/>
                <a:cs typeface="Arial" panose="020B0604020202020204" pitchFamily="34" charset="0"/>
              </a:endParaRPr>
            </a:p>
          </p:txBody>
        </p:sp>
        <p:cxnSp>
          <p:nvCxnSpPr>
            <p:cNvPr id="14" name="直线连接符 13"/>
            <p:cNvCxnSpPr/>
            <p:nvPr/>
          </p:nvCxnSpPr>
          <p:spPr>
            <a:xfrm flipH="1">
              <a:off x="2673312" y="745819"/>
              <a:ext cx="8882" cy="831543"/>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8" name="文本框 17"/>
            <p:cNvSpPr txBox="1"/>
            <p:nvPr/>
          </p:nvSpPr>
          <p:spPr>
            <a:xfrm>
              <a:off x="106606" y="1351589"/>
              <a:ext cx="2239716" cy="276999"/>
            </a:xfrm>
            <a:prstGeom prst="rect">
              <a:avLst/>
            </a:prstGeom>
            <a:noFill/>
          </p:spPr>
          <p:txBody>
            <a:bodyPr wrap="none" rtlCol="0">
              <a:spAutoFit/>
            </a:bodyPr>
            <a:lstStyle/>
            <a:p>
              <a:r>
                <a:rPr kumimoji="1" lang="en-US" altLang="zh-CN" sz="1200" b="1" dirty="0">
                  <a:solidFill>
                    <a:srgbClr val="FF0000"/>
                  </a:solidFill>
                  <a:latin typeface="Arial" panose="020B0604020202020204" pitchFamily="34" charset="0"/>
                  <a:ea typeface="微软雅黑"/>
                  <a:cs typeface="Arial" panose="020B0604020202020204" pitchFamily="34" charset="0"/>
                </a:rPr>
                <a:t>3000+</a:t>
              </a:r>
              <a:r>
                <a:rPr kumimoji="1" lang="en-US" altLang="zh-CN" sz="1200" dirty="0">
                  <a:latin typeface="Arial" panose="020B0604020202020204" pitchFamily="34" charset="0"/>
                  <a:ea typeface="微软雅黑"/>
                  <a:cs typeface="Arial" panose="020B0604020202020204" pitchFamily="34" charset="0"/>
                </a:rPr>
                <a:t>application identification</a:t>
              </a:r>
              <a:endParaRPr kumimoji="1" lang="zh-CN" altLang="en-US" sz="1200" dirty="0">
                <a:latin typeface="Arial" panose="020B0604020202020204" pitchFamily="34" charset="0"/>
                <a:ea typeface="微软雅黑"/>
                <a:cs typeface="Arial" panose="020B0604020202020204" pitchFamily="34" charset="0"/>
              </a:endParaRPr>
            </a:p>
          </p:txBody>
        </p:sp>
      </p:grpSp>
      <p:grpSp>
        <p:nvGrpSpPr>
          <p:cNvPr id="46" name="组 45"/>
          <p:cNvGrpSpPr/>
          <p:nvPr/>
        </p:nvGrpSpPr>
        <p:grpSpPr>
          <a:xfrm>
            <a:off x="457207" y="2346436"/>
            <a:ext cx="4314066" cy="1366411"/>
            <a:chOff x="-532819" y="1664696"/>
            <a:chExt cx="4314066" cy="1366411"/>
          </a:xfrm>
        </p:grpSpPr>
        <p:cxnSp>
          <p:nvCxnSpPr>
            <p:cNvPr id="22" name="直线连接符 21"/>
            <p:cNvCxnSpPr/>
            <p:nvPr/>
          </p:nvCxnSpPr>
          <p:spPr>
            <a:xfrm>
              <a:off x="2672515" y="2336427"/>
              <a:ext cx="990005" cy="774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23" name="椭圆 22"/>
            <p:cNvSpPr/>
            <p:nvPr/>
          </p:nvSpPr>
          <p:spPr>
            <a:xfrm>
              <a:off x="3662980" y="2285030"/>
              <a:ext cx="118267" cy="118287"/>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sz="1200">
                <a:latin typeface="Arial" panose="020B0604020202020204" pitchFamily="34" charset="0"/>
                <a:cs typeface="Arial" panose="020B0604020202020204" pitchFamily="34" charset="0"/>
              </a:endParaRPr>
            </a:p>
          </p:txBody>
        </p:sp>
        <p:cxnSp>
          <p:nvCxnSpPr>
            <p:cNvPr id="24" name="直线连接符 23"/>
            <p:cNvCxnSpPr/>
            <p:nvPr/>
          </p:nvCxnSpPr>
          <p:spPr>
            <a:xfrm flipH="1">
              <a:off x="2670844" y="1812103"/>
              <a:ext cx="8882" cy="831543"/>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pic>
          <p:nvPicPr>
            <p:cNvPr id="25" name="图片 2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1560" y="1675977"/>
              <a:ext cx="539072" cy="701253"/>
            </a:xfrm>
            <a:prstGeom prst="rect">
              <a:avLst/>
            </a:prstGeom>
          </p:spPr>
        </p:pic>
        <p:pic>
          <p:nvPicPr>
            <p:cNvPr id="27" name="图片 2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93977" y="1664696"/>
              <a:ext cx="806325" cy="767493"/>
            </a:xfrm>
            <a:prstGeom prst="rect">
              <a:avLst/>
            </a:prstGeom>
          </p:spPr>
        </p:pic>
        <p:pic>
          <p:nvPicPr>
            <p:cNvPr id="28" name="图片 2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796984" y="1710138"/>
              <a:ext cx="823639" cy="632931"/>
            </a:xfrm>
            <a:prstGeom prst="rect">
              <a:avLst/>
            </a:prstGeom>
          </p:spPr>
        </p:pic>
        <p:sp>
          <p:nvSpPr>
            <p:cNvPr id="29" name="文本框 28"/>
            <p:cNvSpPr txBox="1"/>
            <p:nvPr/>
          </p:nvSpPr>
          <p:spPr>
            <a:xfrm>
              <a:off x="-532819" y="2384776"/>
              <a:ext cx="3490360" cy="646331"/>
            </a:xfrm>
            <a:prstGeom prst="rect">
              <a:avLst/>
            </a:prstGeom>
            <a:noFill/>
          </p:spPr>
          <p:txBody>
            <a:bodyPr wrap="square" rtlCol="0">
              <a:spAutoFit/>
            </a:bodyPr>
            <a:lstStyle/>
            <a:p>
              <a:r>
                <a:rPr kumimoji="1" lang="zh-CN" altLang="zh-CN" sz="1200" b="1" dirty="0">
                  <a:solidFill>
                    <a:srgbClr val="FF0000"/>
                  </a:solidFill>
                  <a:latin typeface="Arial" panose="020B0604020202020204" pitchFamily="34" charset="0"/>
                  <a:ea typeface="微软雅黑"/>
                  <a:cs typeface="Arial" panose="020B0604020202020204" pitchFamily="34" charset="0"/>
                </a:rPr>
                <a:t>3</a:t>
              </a:r>
              <a:r>
                <a:rPr kumimoji="1" lang="en-US" altLang="zh-CN" sz="1200" b="1" dirty="0">
                  <a:solidFill>
                    <a:srgbClr val="FF0000"/>
                  </a:solidFill>
                  <a:latin typeface="Arial" panose="020B0604020202020204" pitchFamily="34" charset="0"/>
                  <a:ea typeface="微软雅黑"/>
                  <a:cs typeface="Arial" panose="020B0604020202020204" pitchFamily="34" charset="0"/>
                </a:rPr>
                <a:t>.2 Million </a:t>
              </a:r>
              <a:r>
                <a:rPr kumimoji="1" lang="en-US" altLang="zh-CN" sz="1200" dirty="0">
                  <a:latin typeface="Arial" panose="020B0604020202020204" pitchFamily="34" charset="0"/>
                  <a:ea typeface="微软雅黑"/>
                  <a:cs typeface="Arial" panose="020B0604020202020204" pitchFamily="34" charset="0"/>
                </a:rPr>
                <a:t>virus signature </a:t>
              </a:r>
              <a:r>
                <a:rPr kumimoji="1" lang="en-US" altLang="zh-CN" sz="1200" dirty="0" smtClean="0">
                  <a:latin typeface="Arial" panose="020B0604020202020204" pitchFamily="34" charset="0"/>
                  <a:ea typeface="微软雅黑"/>
                  <a:cs typeface="Arial" panose="020B0604020202020204" pitchFamily="34" charset="0"/>
                </a:rPr>
                <a:t>detection;</a:t>
              </a:r>
            </a:p>
            <a:p>
              <a:r>
                <a:rPr kumimoji="1" lang="en-US" altLang="zh-CN" sz="1200" dirty="0" smtClean="0">
                  <a:latin typeface="Arial" panose="020B0604020202020204" pitchFamily="34" charset="0"/>
                  <a:ea typeface="微软雅黑"/>
                  <a:cs typeface="Arial" panose="020B0604020202020204" pitchFamily="34" charset="0"/>
                </a:rPr>
                <a:t>Enhanced AV capability through uploading malicious files to Cloud sandbox for analysis</a:t>
              </a:r>
              <a:endParaRPr kumimoji="1" lang="zh-CN" altLang="en-US" sz="1200" dirty="0">
                <a:latin typeface="Arial" panose="020B0604020202020204" pitchFamily="34" charset="0"/>
                <a:ea typeface="微软雅黑"/>
                <a:cs typeface="Arial" panose="020B0604020202020204" pitchFamily="34" charset="0"/>
              </a:endParaRPr>
            </a:p>
          </p:txBody>
        </p:sp>
      </p:grpSp>
      <p:grpSp>
        <p:nvGrpSpPr>
          <p:cNvPr id="71" name="组 70"/>
          <p:cNvGrpSpPr/>
          <p:nvPr/>
        </p:nvGrpSpPr>
        <p:grpSpPr>
          <a:xfrm>
            <a:off x="7097456" y="1637872"/>
            <a:ext cx="4156866" cy="1096416"/>
            <a:chOff x="6107430" y="956132"/>
            <a:chExt cx="4156866" cy="1096416"/>
          </a:xfrm>
        </p:grpSpPr>
        <p:pic>
          <p:nvPicPr>
            <p:cNvPr id="26" name="图片 25"/>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386492" y="956132"/>
              <a:ext cx="764171" cy="595969"/>
            </a:xfrm>
            <a:prstGeom prst="rect">
              <a:avLst/>
            </a:prstGeom>
          </p:spPr>
        </p:pic>
        <p:pic>
          <p:nvPicPr>
            <p:cNvPr id="44" name="图片 43"/>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237534" y="970668"/>
              <a:ext cx="969750" cy="566897"/>
            </a:xfrm>
            <a:prstGeom prst="rect">
              <a:avLst/>
            </a:prstGeom>
          </p:spPr>
        </p:pic>
        <p:cxnSp>
          <p:nvCxnSpPr>
            <p:cNvPr id="47" name="直线连接符 46"/>
            <p:cNvCxnSpPr/>
            <p:nvPr/>
          </p:nvCxnSpPr>
          <p:spPr>
            <a:xfrm>
              <a:off x="6232015" y="1776307"/>
              <a:ext cx="990005" cy="774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48" name="椭圆 47"/>
            <p:cNvSpPr/>
            <p:nvPr/>
          </p:nvSpPr>
          <p:spPr>
            <a:xfrm>
              <a:off x="6107430" y="1709421"/>
              <a:ext cx="118267" cy="118287"/>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sz="1200">
                <a:latin typeface="Arial" panose="020B0604020202020204" pitchFamily="34" charset="0"/>
                <a:cs typeface="Arial" panose="020B0604020202020204" pitchFamily="34" charset="0"/>
              </a:endParaRPr>
            </a:p>
          </p:txBody>
        </p:sp>
        <p:cxnSp>
          <p:nvCxnSpPr>
            <p:cNvPr id="49" name="直线连接符 48"/>
            <p:cNvCxnSpPr/>
            <p:nvPr/>
          </p:nvCxnSpPr>
          <p:spPr>
            <a:xfrm flipH="1">
              <a:off x="7221501" y="1221005"/>
              <a:ext cx="8882" cy="831543"/>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54" name="文本框 53"/>
            <p:cNvSpPr txBox="1"/>
            <p:nvPr/>
          </p:nvSpPr>
          <p:spPr>
            <a:xfrm>
              <a:off x="7316053" y="1684805"/>
              <a:ext cx="2948243" cy="276999"/>
            </a:xfrm>
            <a:prstGeom prst="rect">
              <a:avLst/>
            </a:prstGeom>
            <a:noFill/>
          </p:spPr>
          <p:txBody>
            <a:bodyPr wrap="none" rtlCol="0">
              <a:spAutoFit/>
            </a:bodyPr>
            <a:lstStyle/>
            <a:p>
              <a:r>
                <a:rPr kumimoji="1" lang="en-US" altLang="zh-CN" sz="1200" b="1" dirty="0" smtClean="0">
                  <a:solidFill>
                    <a:srgbClr val="FF0000"/>
                  </a:solidFill>
                  <a:latin typeface="Arial" panose="020B0604020202020204" pitchFamily="34" charset="0"/>
                  <a:ea typeface="微软雅黑"/>
                  <a:cs typeface="Arial" panose="020B0604020202020204" pitchFamily="34" charset="0"/>
                </a:rPr>
                <a:t>12,000+ </a:t>
              </a:r>
              <a:r>
                <a:rPr kumimoji="1" lang="en-US" altLang="zh-CN" sz="1200" dirty="0" smtClean="0">
                  <a:solidFill>
                    <a:srgbClr val="000000"/>
                  </a:solidFill>
                  <a:latin typeface="Arial" panose="020B0604020202020204" pitchFamily="34" charset="0"/>
                  <a:ea typeface="微软雅黑"/>
                  <a:cs typeface="Arial" panose="020B0604020202020204" pitchFamily="34" charset="0"/>
                </a:rPr>
                <a:t>abnormal </a:t>
              </a:r>
              <a:r>
                <a:rPr kumimoji="1" lang="en-US" altLang="zh-CN" sz="1200" dirty="0">
                  <a:solidFill>
                    <a:srgbClr val="000000"/>
                  </a:solidFill>
                  <a:latin typeface="Arial" panose="020B0604020202020204" pitchFamily="34" charset="0"/>
                  <a:ea typeface="微软雅黑"/>
                  <a:cs typeface="Arial" panose="020B0604020202020204" pitchFamily="34" charset="0"/>
                </a:rPr>
                <a:t>behavior identification</a:t>
              </a:r>
              <a:endParaRPr kumimoji="1" lang="zh-CN" altLang="en-US" sz="1200" dirty="0">
                <a:solidFill>
                  <a:srgbClr val="000000"/>
                </a:solidFill>
                <a:latin typeface="Arial" panose="020B0604020202020204" pitchFamily="34" charset="0"/>
                <a:ea typeface="微软雅黑"/>
                <a:cs typeface="Arial" panose="020B0604020202020204" pitchFamily="34" charset="0"/>
              </a:endParaRPr>
            </a:p>
          </p:txBody>
        </p:sp>
      </p:grpSp>
      <p:grpSp>
        <p:nvGrpSpPr>
          <p:cNvPr id="72" name="组 71"/>
          <p:cNvGrpSpPr/>
          <p:nvPr/>
        </p:nvGrpSpPr>
        <p:grpSpPr>
          <a:xfrm>
            <a:off x="7110475" y="3046476"/>
            <a:ext cx="1122953" cy="831543"/>
            <a:chOff x="6120449" y="2364736"/>
            <a:chExt cx="1122953" cy="831543"/>
          </a:xfrm>
        </p:grpSpPr>
        <p:cxnSp>
          <p:nvCxnSpPr>
            <p:cNvPr id="57" name="直线连接符 56"/>
            <p:cNvCxnSpPr/>
            <p:nvPr/>
          </p:nvCxnSpPr>
          <p:spPr>
            <a:xfrm>
              <a:off x="6245034" y="2920038"/>
              <a:ext cx="990005" cy="774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58" name="椭圆 57"/>
            <p:cNvSpPr/>
            <p:nvPr/>
          </p:nvSpPr>
          <p:spPr>
            <a:xfrm>
              <a:off x="6120449" y="2853152"/>
              <a:ext cx="118267" cy="118287"/>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sz="1200">
                <a:latin typeface="Arial" panose="020B0604020202020204" pitchFamily="34" charset="0"/>
                <a:cs typeface="Arial" panose="020B0604020202020204" pitchFamily="34" charset="0"/>
              </a:endParaRPr>
            </a:p>
          </p:txBody>
        </p:sp>
        <p:cxnSp>
          <p:nvCxnSpPr>
            <p:cNvPr id="59" name="直线连接符 58"/>
            <p:cNvCxnSpPr/>
            <p:nvPr/>
          </p:nvCxnSpPr>
          <p:spPr>
            <a:xfrm flipH="1">
              <a:off x="7234520" y="2364736"/>
              <a:ext cx="8882" cy="831543"/>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60" name="文本框 59"/>
          <p:cNvSpPr txBox="1"/>
          <p:nvPr/>
        </p:nvSpPr>
        <p:spPr>
          <a:xfrm>
            <a:off x="8309864" y="3140265"/>
            <a:ext cx="3356714" cy="646331"/>
          </a:xfrm>
          <a:prstGeom prst="rect">
            <a:avLst/>
          </a:prstGeom>
          <a:noFill/>
        </p:spPr>
        <p:txBody>
          <a:bodyPr wrap="square" rtlCol="0">
            <a:spAutoFit/>
          </a:bodyPr>
          <a:lstStyle/>
          <a:p>
            <a:r>
              <a:rPr kumimoji="1" lang="en-US" altLang="zh-CN" sz="1200" b="1" dirty="0">
                <a:solidFill>
                  <a:srgbClr val="FF0000"/>
                </a:solidFill>
                <a:latin typeface="Arial" panose="020B0604020202020204" pitchFamily="34" charset="0"/>
                <a:ea typeface="微软雅黑"/>
                <a:cs typeface="Arial" panose="020B0604020202020204" pitchFamily="34" charset="0"/>
              </a:rPr>
              <a:t>Attack Defense</a:t>
            </a:r>
          </a:p>
          <a:p>
            <a:r>
              <a:rPr kumimoji="1" lang="en-US" altLang="zh-CN" sz="1200" dirty="0">
                <a:latin typeface="Arial" panose="020B0604020202020204" pitchFamily="34" charset="0"/>
                <a:ea typeface="微软雅黑"/>
                <a:cs typeface="Arial" panose="020B0604020202020204" pitchFamily="34" charset="0"/>
              </a:rPr>
              <a:t>Anti-</a:t>
            </a:r>
            <a:r>
              <a:rPr kumimoji="1" lang="en-US" altLang="zh-CN" sz="1200" dirty="0" err="1">
                <a:latin typeface="Arial" panose="020B0604020202020204" pitchFamily="34" charset="0"/>
                <a:ea typeface="微软雅黑"/>
                <a:cs typeface="Arial" panose="020B0604020202020204" pitchFamily="34" charset="0"/>
              </a:rPr>
              <a:t>DoS</a:t>
            </a:r>
            <a:r>
              <a:rPr kumimoji="1" lang="en-US" altLang="zh-CN" sz="1200" dirty="0">
                <a:latin typeface="Arial" panose="020B0604020202020204" pitchFamily="34" charset="0"/>
                <a:ea typeface="微软雅黑"/>
                <a:cs typeface="Arial" panose="020B0604020202020204" pitchFamily="34" charset="0"/>
              </a:rPr>
              <a:t>/</a:t>
            </a:r>
            <a:r>
              <a:rPr kumimoji="1" lang="en-US" altLang="zh-CN" sz="1200" dirty="0" err="1">
                <a:latin typeface="Arial" panose="020B0604020202020204" pitchFamily="34" charset="0"/>
                <a:ea typeface="微软雅黑"/>
                <a:cs typeface="Arial" panose="020B0604020202020204" pitchFamily="34" charset="0"/>
              </a:rPr>
              <a:t>DDoS</a:t>
            </a:r>
            <a:r>
              <a:rPr kumimoji="1" lang="en-US" altLang="zh-CN" sz="1200" dirty="0">
                <a:latin typeface="Arial" panose="020B0604020202020204" pitchFamily="34" charset="0"/>
                <a:ea typeface="微软雅黑"/>
                <a:cs typeface="Arial" panose="020B0604020202020204" pitchFamily="34" charset="0"/>
              </a:rPr>
              <a:t>, including SYN Flood, DNS Query Flood defense</a:t>
            </a:r>
            <a:endParaRPr kumimoji="1" lang="zh-CN" altLang="en-US" sz="1200" dirty="0">
              <a:latin typeface="Arial" panose="020B0604020202020204" pitchFamily="34" charset="0"/>
              <a:ea typeface="微软雅黑"/>
              <a:cs typeface="Arial" panose="020B0604020202020204" pitchFamily="34" charset="0"/>
            </a:endParaRPr>
          </a:p>
        </p:txBody>
      </p:sp>
      <p:pic>
        <p:nvPicPr>
          <p:cNvPr id="61" name="图片 60"/>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712886" y="3754153"/>
            <a:ext cx="771725" cy="902949"/>
          </a:xfrm>
          <a:prstGeom prst="rect">
            <a:avLst/>
          </a:prstGeom>
        </p:spPr>
      </p:pic>
      <p:grpSp>
        <p:nvGrpSpPr>
          <p:cNvPr id="70" name="组 69"/>
          <p:cNvGrpSpPr/>
          <p:nvPr/>
        </p:nvGrpSpPr>
        <p:grpSpPr>
          <a:xfrm>
            <a:off x="3614409" y="3819149"/>
            <a:ext cx="1125890" cy="831543"/>
            <a:chOff x="9035927" y="3880908"/>
            <a:chExt cx="1125890" cy="831543"/>
          </a:xfrm>
        </p:grpSpPr>
        <p:cxnSp>
          <p:nvCxnSpPr>
            <p:cNvPr id="63" name="直线连接符 62"/>
            <p:cNvCxnSpPr/>
            <p:nvPr/>
          </p:nvCxnSpPr>
          <p:spPr>
            <a:xfrm>
              <a:off x="9053085" y="4210663"/>
              <a:ext cx="990005" cy="774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64" name="椭圆 63"/>
            <p:cNvSpPr/>
            <p:nvPr/>
          </p:nvSpPr>
          <p:spPr>
            <a:xfrm>
              <a:off x="10043550" y="4159266"/>
              <a:ext cx="118267" cy="118287"/>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sz="1200">
                <a:latin typeface="Arial" panose="020B0604020202020204" pitchFamily="34" charset="0"/>
                <a:cs typeface="Arial" panose="020B0604020202020204" pitchFamily="34" charset="0"/>
              </a:endParaRPr>
            </a:p>
          </p:txBody>
        </p:sp>
        <p:cxnSp>
          <p:nvCxnSpPr>
            <p:cNvPr id="65" name="直线连接符 64"/>
            <p:cNvCxnSpPr/>
            <p:nvPr/>
          </p:nvCxnSpPr>
          <p:spPr>
            <a:xfrm flipH="1">
              <a:off x="9035927" y="3880908"/>
              <a:ext cx="8882" cy="831543"/>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66" name="文本框 65"/>
          <p:cNvSpPr txBox="1"/>
          <p:nvPr/>
        </p:nvSpPr>
        <p:spPr>
          <a:xfrm>
            <a:off x="994970" y="3930612"/>
            <a:ext cx="1838501" cy="646331"/>
          </a:xfrm>
          <a:prstGeom prst="rect">
            <a:avLst/>
          </a:prstGeom>
          <a:noFill/>
        </p:spPr>
        <p:txBody>
          <a:bodyPr wrap="square" rtlCol="0">
            <a:spAutoFit/>
          </a:bodyPr>
          <a:lstStyle/>
          <a:p>
            <a:r>
              <a:rPr kumimoji="1" lang="en-US" altLang="zh-CN" sz="1200" dirty="0">
                <a:solidFill>
                  <a:srgbClr val="000000"/>
                </a:solidFill>
                <a:latin typeface="Arial" panose="020B0604020202020204" pitchFamily="34" charset="0"/>
                <a:ea typeface="微软雅黑"/>
                <a:cs typeface="Arial" panose="020B0604020202020204" pitchFamily="34" charset="0"/>
              </a:rPr>
              <a:t>Combined with AD authentication account</a:t>
            </a:r>
          </a:p>
          <a:p>
            <a:endParaRPr kumimoji="1" lang="zh-CN" altLang="en-US" sz="1200" dirty="0">
              <a:solidFill>
                <a:srgbClr val="000000"/>
              </a:solidFill>
              <a:latin typeface="Arial" panose="020B0604020202020204" pitchFamily="34" charset="0"/>
              <a:ea typeface="微软雅黑"/>
              <a:cs typeface="Arial" panose="020B0604020202020204" pitchFamily="34" charset="0"/>
            </a:endParaRPr>
          </a:p>
        </p:txBody>
      </p:sp>
      <p:sp>
        <p:nvSpPr>
          <p:cNvPr id="77" name="文本框 76"/>
          <p:cNvSpPr txBox="1"/>
          <p:nvPr/>
        </p:nvSpPr>
        <p:spPr>
          <a:xfrm>
            <a:off x="1353974" y="5093567"/>
            <a:ext cx="2525889" cy="276999"/>
          </a:xfrm>
          <a:prstGeom prst="rect">
            <a:avLst/>
          </a:prstGeom>
          <a:noFill/>
        </p:spPr>
        <p:txBody>
          <a:bodyPr wrap="square" rtlCol="0">
            <a:spAutoFit/>
          </a:bodyPr>
          <a:lstStyle/>
          <a:p>
            <a:r>
              <a:rPr kumimoji="1" lang="en-US" altLang="zh-CN" sz="1200" b="1" dirty="0">
                <a:solidFill>
                  <a:srgbClr val="FF0000"/>
                </a:solidFill>
                <a:latin typeface="Arial" panose="020B0604020202020204" pitchFamily="34" charset="0"/>
                <a:ea typeface="微软雅黑"/>
                <a:cs typeface="Arial" panose="020B0604020202020204" pitchFamily="34" charset="0"/>
              </a:rPr>
              <a:t>Automatic</a:t>
            </a:r>
            <a:r>
              <a:rPr kumimoji="1" lang="en-US" altLang="zh-CN" sz="1200" dirty="0">
                <a:latin typeface="Arial" panose="020B0604020202020204" pitchFamily="34" charset="0"/>
                <a:ea typeface="微软雅黑"/>
                <a:cs typeface="Arial" panose="020B0604020202020204" pitchFamily="34" charset="0"/>
              </a:rPr>
              <a:t> IP address change</a:t>
            </a:r>
            <a:endParaRPr kumimoji="1" lang="zh-CN" altLang="en-US" sz="1200" dirty="0">
              <a:latin typeface="Arial" panose="020B0604020202020204" pitchFamily="34" charset="0"/>
              <a:ea typeface="微软雅黑"/>
              <a:cs typeface="Arial" panose="020B0604020202020204" pitchFamily="34" charset="0"/>
            </a:endParaRPr>
          </a:p>
        </p:txBody>
      </p:sp>
      <p:grpSp>
        <p:nvGrpSpPr>
          <p:cNvPr id="62" name="组 40"/>
          <p:cNvGrpSpPr/>
          <p:nvPr/>
        </p:nvGrpSpPr>
        <p:grpSpPr>
          <a:xfrm>
            <a:off x="745239" y="5249071"/>
            <a:ext cx="652623" cy="638119"/>
            <a:chOff x="7380316" y="1556793"/>
            <a:chExt cx="1296145" cy="1152129"/>
          </a:xfrm>
        </p:grpSpPr>
        <p:sp>
          <p:nvSpPr>
            <p:cNvPr id="67" name="椭圆 66"/>
            <p:cNvSpPr/>
            <p:nvPr/>
          </p:nvSpPr>
          <p:spPr>
            <a:xfrm>
              <a:off x="7380316" y="1556793"/>
              <a:ext cx="1296145" cy="11521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200">
                <a:latin typeface="Arial" panose="020B0604020202020204" pitchFamily="34" charset="0"/>
                <a:cs typeface="Arial" panose="020B0604020202020204" pitchFamily="34" charset="0"/>
              </a:endParaRPr>
            </a:p>
          </p:txBody>
        </p:sp>
        <p:grpSp>
          <p:nvGrpSpPr>
            <p:cNvPr id="68" name="组 38"/>
            <p:cNvGrpSpPr/>
            <p:nvPr/>
          </p:nvGrpSpPr>
          <p:grpSpPr>
            <a:xfrm>
              <a:off x="7596337" y="1757516"/>
              <a:ext cx="864096" cy="735379"/>
              <a:chOff x="7596336" y="1757517"/>
              <a:chExt cx="1311073" cy="1055354"/>
            </a:xfrm>
          </p:grpSpPr>
          <p:pic>
            <p:nvPicPr>
              <p:cNvPr id="69" name="图片 68"/>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596336" y="1772816"/>
                <a:ext cx="647700" cy="508000"/>
              </a:xfrm>
              <a:prstGeom prst="rect">
                <a:avLst/>
              </a:prstGeom>
            </p:spPr>
          </p:pic>
          <p:pic>
            <p:nvPicPr>
              <p:cNvPr id="80" name="图片 79"/>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7596336" y="2292171"/>
                <a:ext cx="647700" cy="520700"/>
              </a:xfrm>
              <a:prstGeom prst="rect">
                <a:avLst/>
              </a:prstGeom>
            </p:spPr>
          </p:pic>
          <p:pic>
            <p:nvPicPr>
              <p:cNvPr id="81" name="图片 80"/>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259709" y="1757517"/>
                <a:ext cx="647700" cy="520700"/>
              </a:xfrm>
              <a:prstGeom prst="rect">
                <a:avLst/>
              </a:prstGeom>
            </p:spPr>
          </p:pic>
          <p:pic>
            <p:nvPicPr>
              <p:cNvPr id="82" name="图片 81"/>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259709" y="2292171"/>
                <a:ext cx="647700" cy="508000"/>
              </a:xfrm>
              <a:prstGeom prst="rect">
                <a:avLst/>
              </a:prstGeom>
            </p:spPr>
          </p:pic>
        </p:grpSp>
      </p:grpSp>
      <p:grpSp>
        <p:nvGrpSpPr>
          <p:cNvPr id="83" name="组 44"/>
          <p:cNvGrpSpPr/>
          <p:nvPr/>
        </p:nvGrpSpPr>
        <p:grpSpPr>
          <a:xfrm>
            <a:off x="745239" y="4506676"/>
            <a:ext cx="670669" cy="625958"/>
            <a:chOff x="845586" y="2324585"/>
            <a:chExt cx="1188132" cy="1108923"/>
          </a:xfrm>
        </p:grpSpPr>
        <p:sp>
          <p:nvSpPr>
            <p:cNvPr id="84" name="椭圆 83"/>
            <p:cNvSpPr/>
            <p:nvPr/>
          </p:nvSpPr>
          <p:spPr>
            <a:xfrm>
              <a:off x="845586" y="2324585"/>
              <a:ext cx="1188132" cy="1108923"/>
            </a:xfrm>
            <a:prstGeom prst="ellipse">
              <a:avLst/>
            </a:prstGeom>
            <a:solidFill>
              <a:srgbClr val="8728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sz="1200">
                <a:latin typeface="Arial" panose="020B0604020202020204" pitchFamily="34" charset="0"/>
                <a:cs typeface="Arial" panose="020B0604020202020204" pitchFamily="34" charset="0"/>
              </a:endParaRPr>
            </a:p>
          </p:txBody>
        </p:sp>
        <p:pic>
          <p:nvPicPr>
            <p:cNvPr id="85" name="图片 84"/>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043608" y="2492896"/>
              <a:ext cx="792088" cy="798350"/>
            </a:xfrm>
            <a:prstGeom prst="rect">
              <a:avLst/>
            </a:prstGeom>
          </p:spPr>
        </p:pic>
      </p:grpSp>
      <p:pic>
        <p:nvPicPr>
          <p:cNvPr id="11" name="Picture 10">
            <a:extLst>
              <a:ext uri="{FF2B5EF4-FFF2-40B4-BE49-F238E27FC236}">
                <a16:creationId xmlns="" xmlns:a16="http://schemas.microsoft.com/office/drawing/2014/main" id="{DF91E6CC-3D67-314D-952F-1D9BC5DB57AD}"/>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2901710" y="1406302"/>
            <a:ext cx="594237" cy="594237"/>
          </a:xfrm>
          <a:prstGeom prst="rect">
            <a:avLst/>
          </a:prstGeom>
        </p:spPr>
      </p:pic>
      <p:pic>
        <p:nvPicPr>
          <p:cNvPr id="87" name="Picture 86">
            <a:extLst>
              <a:ext uri="{FF2B5EF4-FFF2-40B4-BE49-F238E27FC236}">
                <a16:creationId xmlns="" xmlns:a16="http://schemas.microsoft.com/office/drawing/2014/main" id="{4C449B2C-4E5F-6E42-A769-A4D1D3D8BF7B}"/>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2043655" y="1196752"/>
            <a:ext cx="1005840" cy="1005840"/>
          </a:xfrm>
          <a:prstGeom prst="rect">
            <a:avLst/>
          </a:prstGeom>
        </p:spPr>
      </p:pic>
      <p:sp>
        <p:nvSpPr>
          <p:cNvPr id="16" name="Title 15">
            <a:extLst>
              <a:ext uri="{FF2B5EF4-FFF2-40B4-BE49-F238E27FC236}">
                <a16:creationId xmlns="" xmlns:a16="http://schemas.microsoft.com/office/drawing/2014/main" id="{439FEB09-F23F-0645-A473-683B0A71962D}"/>
              </a:ext>
            </a:extLst>
          </p:cNvPr>
          <p:cNvSpPr>
            <a:spLocks noGrp="1"/>
          </p:cNvSpPr>
          <p:nvPr>
            <p:ph type="title"/>
          </p:nvPr>
        </p:nvSpPr>
        <p:spPr/>
        <p:txBody>
          <a:bodyPr>
            <a:normAutofit/>
          </a:bodyPr>
          <a:lstStyle/>
          <a:p>
            <a:r>
              <a:rPr lang="en-US" altLang="zh-CN" dirty="0">
                <a:ea typeface="微软雅黑" pitchFamily="34" charset="-122"/>
              </a:rPr>
              <a:t>Multiple Dimension Security Control</a:t>
            </a:r>
            <a:endParaRPr lang="en-US" dirty="0"/>
          </a:p>
        </p:txBody>
      </p:sp>
      <p:sp>
        <p:nvSpPr>
          <p:cNvPr id="79" name="圆角矩形 78"/>
          <p:cNvSpPr/>
          <p:nvPr/>
        </p:nvSpPr>
        <p:spPr>
          <a:xfrm>
            <a:off x="4701283" y="4366918"/>
            <a:ext cx="2436077" cy="54213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kumimoji="1" lang="en-US" altLang="zh-CN" sz="1200" dirty="0" smtClean="0">
                <a:latin typeface="Arial" panose="020B0604020202020204" pitchFamily="34" charset="0"/>
                <a:ea typeface="微软雅黑"/>
                <a:cs typeface="Arial" panose="020B0604020202020204" pitchFamily="34" charset="0"/>
              </a:rPr>
              <a:t>Domain name control</a:t>
            </a:r>
            <a:endParaRPr kumimoji="1" lang="zh-CN" altLang="en-US" sz="1200" dirty="0">
              <a:latin typeface="Arial" panose="020B0604020202020204" pitchFamily="34" charset="0"/>
              <a:ea typeface="微软雅黑"/>
              <a:cs typeface="Arial" panose="020B0604020202020204" pitchFamily="34" charset="0"/>
            </a:endParaRPr>
          </a:p>
        </p:txBody>
      </p:sp>
      <p:sp>
        <p:nvSpPr>
          <p:cNvPr id="90" name="文本框 89"/>
          <p:cNvSpPr txBox="1"/>
          <p:nvPr/>
        </p:nvSpPr>
        <p:spPr>
          <a:xfrm>
            <a:off x="8294272" y="4382278"/>
            <a:ext cx="3490360" cy="461665"/>
          </a:xfrm>
          <a:prstGeom prst="rect">
            <a:avLst/>
          </a:prstGeom>
          <a:noFill/>
        </p:spPr>
        <p:txBody>
          <a:bodyPr wrap="square" rtlCol="0">
            <a:spAutoFit/>
          </a:bodyPr>
          <a:lstStyle/>
          <a:p>
            <a:r>
              <a:rPr kumimoji="1" lang="en-US" altLang="zh-CN" sz="1200" dirty="0" smtClean="0">
                <a:latin typeface="Arial" panose="020B0604020202020204" pitchFamily="34" charset="0"/>
                <a:ea typeface="微软雅黑"/>
                <a:cs typeface="Arial" panose="020B0604020202020204" pitchFamily="34" charset="0"/>
              </a:rPr>
              <a:t>Domain name based access control;</a:t>
            </a:r>
          </a:p>
          <a:p>
            <a:r>
              <a:rPr kumimoji="1" lang="en-US" altLang="zh-CN" sz="1200" dirty="0" smtClean="0">
                <a:latin typeface="Arial" panose="020B0604020202020204" pitchFamily="34" charset="0"/>
                <a:ea typeface="微软雅黑"/>
                <a:cs typeface="Arial" panose="020B0604020202020204" pitchFamily="34" charset="0"/>
              </a:rPr>
              <a:t>Active/Passive learning mode of DNS</a:t>
            </a:r>
            <a:endParaRPr kumimoji="1" lang="zh-CN" altLang="en-US" sz="1200" dirty="0">
              <a:latin typeface="Arial" panose="020B0604020202020204" pitchFamily="34" charset="0"/>
              <a:ea typeface="微软雅黑"/>
              <a:cs typeface="Arial" panose="020B0604020202020204" pitchFamily="34" charset="0"/>
            </a:endParaRPr>
          </a:p>
        </p:txBody>
      </p:sp>
      <p:sp>
        <p:nvSpPr>
          <p:cNvPr id="12" name="灯片编号占位符 11"/>
          <p:cNvSpPr>
            <a:spLocks noGrp="1"/>
          </p:cNvSpPr>
          <p:nvPr>
            <p:ph type="sldNum" sz="quarter" idx="4"/>
          </p:nvPr>
        </p:nvSpPr>
        <p:spPr/>
        <p:txBody>
          <a:bodyPr/>
          <a:lstStyle/>
          <a:p>
            <a:fld id="{E98FCA07-3125-49EB-99F1-64DCEC752C04}" type="slidenum">
              <a:rPr lang="en-US" smtClean="0"/>
              <a:pPr/>
              <a:t>57</a:t>
            </a:fld>
            <a:endParaRPr lang="en-US" sz="1152" b="0" spc="0" baseline="0" dirty="0">
              <a:solidFill>
                <a:srgbClr val="000000"/>
              </a:solidFill>
              <a:latin typeface="Arial"/>
              <a:cs typeface="Arial"/>
              <a:rtl val="0"/>
            </a:endParaRPr>
          </a:p>
        </p:txBody>
      </p:sp>
      <p:grpSp>
        <p:nvGrpSpPr>
          <p:cNvPr id="91" name="组 69"/>
          <p:cNvGrpSpPr/>
          <p:nvPr/>
        </p:nvGrpSpPr>
        <p:grpSpPr>
          <a:xfrm>
            <a:off x="3610166" y="4843943"/>
            <a:ext cx="1125890" cy="831543"/>
            <a:chOff x="9035927" y="3880908"/>
            <a:chExt cx="1125890" cy="831543"/>
          </a:xfrm>
        </p:grpSpPr>
        <p:cxnSp>
          <p:nvCxnSpPr>
            <p:cNvPr id="92" name="直线连接符 62"/>
            <p:cNvCxnSpPr/>
            <p:nvPr/>
          </p:nvCxnSpPr>
          <p:spPr>
            <a:xfrm>
              <a:off x="9053085" y="4210663"/>
              <a:ext cx="990005" cy="774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93" name="椭圆 92"/>
            <p:cNvSpPr/>
            <p:nvPr/>
          </p:nvSpPr>
          <p:spPr>
            <a:xfrm>
              <a:off x="10043550" y="4159266"/>
              <a:ext cx="118267" cy="118287"/>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sz="1200">
                <a:latin typeface="Arial" panose="020B0604020202020204" pitchFamily="34" charset="0"/>
                <a:cs typeface="Arial" panose="020B0604020202020204" pitchFamily="34" charset="0"/>
              </a:endParaRPr>
            </a:p>
          </p:txBody>
        </p:sp>
        <p:cxnSp>
          <p:nvCxnSpPr>
            <p:cNvPr id="94" name="直线连接符 64"/>
            <p:cNvCxnSpPr/>
            <p:nvPr/>
          </p:nvCxnSpPr>
          <p:spPr>
            <a:xfrm flipH="1">
              <a:off x="9035927" y="3880908"/>
              <a:ext cx="8882" cy="831543"/>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95" name="组 71"/>
          <p:cNvGrpSpPr/>
          <p:nvPr/>
        </p:nvGrpSpPr>
        <p:grpSpPr>
          <a:xfrm>
            <a:off x="7106874" y="4234920"/>
            <a:ext cx="1114590" cy="678720"/>
            <a:chOff x="6120449" y="2517559"/>
            <a:chExt cx="1114590" cy="678720"/>
          </a:xfrm>
        </p:grpSpPr>
        <p:cxnSp>
          <p:nvCxnSpPr>
            <p:cNvPr id="96" name="直线连接符 56"/>
            <p:cNvCxnSpPr/>
            <p:nvPr/>
          </p:nvCxnSpPr>
          <p:spPr>
            <a:xfrm>
              <a:off x="6245034" y="2920038"/>
              <a:ext cx="990005" cy="774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97" name="椭圆 96"/>
            <p:cNvSpPr/>
            <p:nvPr/>
          </p:nvSpPr>
          <p:spPr>
            <a:xfrm>
              <a:off x="6120449" y="2853152"/>
              <a:ext cx="118267" cy="118287"/>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sz="1200">
                <a:latin typeface="Arial" panose="020B0604020202020204" pitchFamily="34" charset="0"/>
                <a:cs typeface="Arial" panose="020B0604020202020204" pitchFamily="34" charset="0"/>
              </a:endParaRPr>
            </a:p>
          </p:txBody>
        </p:sp>
        <p:cxnSp>
          <p:nvCxnSpPr>
            <p:cNvPr id="98" name="直线连接符 58"/>
            <p:cNvCxnSpPr/>
            <p:nvPr/>
          </p:nvCxnSpPr>
          <p:spPr>
            <a:xfrm>
              <a:off x="7234520" y="2517559"/>
              <a:ext cx="0" cy="67872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75036006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txBox="1">
            <a:spLocks/>
          </p:cNvSpPr>
          <p:nvPr/>
        </p:nvSpPr>
        <p:spPr>
          <a:xfrm>
            <a:off x="554493" y="2122734"/>
            <a:ext cx="7104404" cy="3506296"/>
          </a:xfrm>
          <a:prstGeom prst="rect">
            <a:avLst/>
          </a:prstGeom>
        </p:spPr>
        <p:txBody>
          <a:bodyPr/>
          <a:lstStyle>
            <a:lvl1pPr marL="342900" indent="-342900" algn="l" defTabSz="914400" rtl="0" eaLnBrk="1" latinLnBrk="0" hangingPunct="1">
              <a:spcBef>
                <a:spcPct val="20000"/>
              </a:spcBef>
              <a:buFont typeface="Arial" pitchFamily="34" charset="0"/>
              <a:buChar char="•"/>
              <a:defRPr sz="2000" kern="1200">
                <a:solidFill>
                  <a:srgbClr val="002060"/>
                </a:solidFill>
                <a:latin typeface="微软雅黑" pitchFamily="34" charset="-122"/>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1800" kern="1200">
                <a:solidFill>
                  <a:srgbClr val="002060"/>
                </a:solidFill>
                <a:latin typeface="微软雅黑" pitchFamily="34" charset="-122"/>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1600" kern="1200">
                <a:solidFill>
                  <a:srgbClr val="002060"/>
                </a:solidFill>
                <a:latin typeface="微软雅黑" pitchFamily="34" charset="-122"/>
                <a:ea typeface="微软雅黑" pitchFamily="34" charset="-122"/>
                <a:cs typeface="+mn-cs"/>
              </a:defRPr>
            </a:lvl3pPr>
            <a:lvl4pPr marL="1600200" indent="-228600" algn="l" defTabSz="914400" rtl="0" eaLnBrk="1" latinLnBrk="0" hangingPunct="1">
              <a:spcBef>
                <a:spcPct val="20000"/>
              </a:spcBef>
              <a:buFont typeface="Arial" pitchFamily="34" charset="0"/>
              <a:buChar char="–"/>
              <a:defRPr sz="1400" kern="1200">
                <a:solidFill>
                  <a:srgbClr val="002060"/>
                </a:solidFill>
                <a:latin typeface="微软雅黑" pitchFamily="34" charset="-122"/>
                <a:ea typeface="微软雅黑" pitchFamily="34" charset="-122"/>
                <a:cs typeface="+mn-cs"/>
              </a:defRPr>
            </a:lvl4pPr>
            <a:lvl5pPr marL="2057400" indent="-228600" algn="l" defTabSz="914400" rtl="0" eaLnBrk="1" latinLnBrk="0" hangingPunct="1">
              <a:spcBef>
                <a:spcPct val="20000"/>
              </a:spcBef>
              <a:buFont typeface="Arial" pitchFamily="34" charset="0"/>
              <a:buChar char="»"/>
              <a:defRPr sz="1400" kern="1200">
                <a:solidFill>
                  <a:srgbClr val="002060"/>
                </a:solidFill>
                <a:latin typeface="微软雅黑" pitchFamily="34" charset="-122"/>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zh-CN" sz="1200" b="1" dirty="0" smtClean="0">
                <a:latin typeface="Arial" panose="020B0604020202020204" pitchFamily="34" charset="0"/>
                <a:cs typeface="Arial" panose="020B0604020202020204" pitchFamily="34" charset="0"/>
              </a:rPr>
              <a:t>    Risk </a:t>
            </a:r>
            <a:r>
              <a:rPr lang="zh-CN" altLang="en-US" sz="1200" b="1" dirty="0">
                <a:latin typeface="Arial" panose="020B0604020202020204" pitchFamily="34" charset="0"/>
                <a:cs typeface="Arial" panose="020B0604020202020204" pitchFamily="34" charset="0"/>
              </a:rPr>
              <a:t>：</a:t>
            </a:r>
            <a:endParaRPr lang="en-US" altLang="zh-CN" sz="1200" b="1" dirty="0">
              <a:latin typeface="Arial" panose="020B0604020202020204" pitchFamily="34" charset="0"/>
              <a:cs typeface="Arial" panose="020B0604020202020204" pitchFamily="34" charset="0"/>
            </a:endParaRPr>
          </a:p>
          <a:p>
            <a:pPr lvl="1">
              <a:buFont typeface="Arial" panose="020B0604020202020204" pitchFamily="34" charset="0"/>
              <a:buChar char="•"/>
            </a:pPr>
            <a:r>
              <a:rPr lang="en-US" altLang="zh-CN" sz="1200" dirty="0">
                <a:latin typeface="Arial" panose="020B0604020202020204" pitchFamily="34" charset="0"/>
                <a:cs typeface="Arial" panose="020B0604020202020204" pitchFamily="34" charset="0"/>
              </a:rPr>
              <a:t>Internal sniffing after VM is compromised</a:t>
            </a:r>
          </a:p>
          <a:p>
            <a:pPr lvl="1">
              <a:buFont typeface="Arial" panose="020B0604020202020204" pitchFamily="34" charset="0"/>
              <a:buChar char="•"/>
            </a:pPr>
            <a:r>
              <a:rPr lang="en-US" altLang="zh-CN" sz="1200" dirty="0">
                <a:latin typeface="Arial" panose="020B0604020202020204" pitchFamily="34" charset="0"/>
                <a:cs typeface="Arial" panose="020B0604020202020204" pitchFamily="34" charset="0"/>
              </a:rPr>
              <a:t>Critical asset is not protected</a:t>
            </a:r>
          </a:p>
          <a:p>
            <a:pPr lvl="1">
              <a:buFont typeface="Arial" panose="020B0604020202020204" pitchFamily="34" charset="0"/>
              <a:buChar char="•"/>
            </a:pPr>
            <a:r>
              <a:rPr lang="en-US" altLang="zh-CN" sz="1200" dirty="0">
                <a:latin typeface="Arial" panose="020B0604020202020204" pitchFamily="34" charset="0"/>
                <a:cs typeface="Arial" panose="020B0604020202020204" pitchFamily="34" charset="0"/>
              </a:rPr>
              <a:t>Abuse of cloud computing resources</a:t>
            </a:r>
          </a:p>
          <a:p>
            <a:pPr marL="0" indent="0">
              <a:buNone/>
            </a:pPr>
            <a:r>
              <a:rPr lang="en-US" altLang="zh-CN" sz="1200" b="1" dirty="0" smtClean="0">
                <a:latin typeface="Arial" panose="020B0604020202020204" pitchFamily="34" charset="0"/>
                <a:cs typeface="Arial" panose="020B0604020202020204" pitchFamily="34" charset="0"/>
              </a:rPr>
              <a:t>    Influence</a:t>
            </a:r>
            <a:r>
              <a:rPr lang="zh-CN" altLang="en-US" sz="1200" b="1" dirty="0">
                <a:latin typeface="Arial" panose="020B0604020202020204" pitchFamily="34" charset="0"/>
                <a:cs typeface="Arial" panose="020B0604020202020204" pitchFamily="34" charset="0"/>
              </a:rPr>
              <a:t>：</a:t>
            </a:r>
            <a:endParaRPr lang="en-US" altLang="zh-CN" sz="1200" b="1" dirty="0">
              <a:latin typeface="Arial" panose="020B0604020202020204" pitchFamily="34" charset="0"/>
              <a:cs typeface="Arial" panose="020B0604020202020204" pitchFamily="34" charset="0"/>
            </a:endParaRPr>
          </a:p>
          <a:p>
            <a:pPr lvl="1">
              <a:buFont typeface="Arial" panose="020B0604020202020204" pitchFamily="34" charset="0"/>
              <a:buChar char="•"/>
            </a:pPr>
            <a:r>
              <a:rPr lang="en-US" altLang="zh-CN" sz="1200" dirty="0">
                <a:latin typeface="Arial" panose="020B0604020202020204" pitchFamily="34" charset="0"/>
                <a:cs typeface="Arial" panose="020B0604020202020204" pitchFamily="34" charset="0"/>
              </a:rPr>
              <a:t>Provide feasible channels for authority control and data breach</a:t>
            </a:r>
          </a:p>
          <a:p>
            <a:pPr lvl="1">
              <a:buFont typeface="Arial" panose="020B0604020202020204" pitchFamily="34" charset="0"/>
              <a:buChar char="•"/>
            </a:pPr>
            <a:r>
              <a:rPr lang="en-US" altLang="zh-CN" sz="1200" dirty="0">
                <a:latin typeface="Arial" panose="020B0604020202020204" pitchFamily="34" charset="0"/>
                <a:cs typeface="Arial" panose="020B0604020202020204" pitchFamily="34" charset="0"/>
              </a:rPr>
              <a:t>Using cloud resources, generate external attack</a:t>
            </a:r>
          </a:p>
          <a:p>
            <a:pPr lvl="1">
              <a:buFont typeface="Arial" panose="020B0604020202020204" pitchFamily="34" charset="0"/>
              <a:buChar char="•"/>
            </a:pPr>
            <a:r>
              <a:rPr lang="en-US" altLang="zh-CN" sz="1200" dirty="0">
                <a:latin typeface="Arial" panose="020B0604020202020204" pitchFamily="34" charset="0"/>
                <a:cs typeface="Arial" panose="020B0604020202020204" pitchFamily="34" charset="0"/>
              </a:rPr>
              <a:t>Quality of cloud services are impacted </a:t>
            </a:r>
          </a:p>
          <a:p>
            <a:pPr marL="0" indent="0">
              <a:buNone/>
            </a:pPr>
            <a:r>
              <a:rPr lang="en-US" altLang="zh-CN" sz="1200" b="1" dirty="0" smtClean="0">
                <a:latin typeface="Arial" panose="020B0604020202020204" pitchFamily="34" charset="0"/>
                <a:cs typeface="Arial" panose="020B0604020202020204" pitchFamily="34" charset="0"/>
              </a:rPr>
              <a:t>    Solution</a:t>
            </a:r>
            <a:endParaRPr lang="en-US" altLang="zh-CN" sz="1200" b="1" dirty="0">
              <a:latin typeface="Arial" panose="020B0604020202020204" pitchFamily="34" charset="0"/>
              <a:cs typeface="Arial" panose="020B0604020202020204" pitchFamily="34" charset="0"/>
            </a:endParaRPr>
          </a:p>
          <a:p>
            <a:pPr lvl="1">
              <a:buFont typeface="Arial" panose="020B0604020202020204" pitchFamily="34" charset="0"/>
              <a:buChar char="•"/>
            </a:pPr>
            <a:r>
              <a:rPr lang="en-US" altLang="zh-CN" sz="1200" dirty="0">
                <a:latin typeface="Arial" panose="020B0604020202020204" pitchFamily="34" charset="0"/>
                <a:cs typeface="Arial" panose="020B0604020202020204" pitchFamily="34" charset="0"/>
              </a:rPr>
              <a:t>Limit </a:t>
            </a:r>
            <a:r>
              <a:rPr lang="en-US" altLang="zh-CN" sz="1200" b="1" dirty="0">
                <a:solidFill>
                  <a:srgbClr val="FF0000"/>
                </a:solidFill>
                <a:latin typeface="Arial" panose="020B0604020202020204" pitchFamily="34" charset="0"/>
                <a:cs typeface="Arial" panose="020B0604020202020204" pitchFamily="34" charset="0"/>
              </a:rPr>
              <a:t>high frequency visits</a:t>
            </a:r>
            <a:r>
              <a:rPr lang="en-US" altLang="zh-CN" sz="1200" dirty="0">
                <a:latin typeface="Arial" panose="020B0604020202020204" pitchFamily="34" charset="0"/>
                <a:cs typeface="Arial" panose="020B0604020202020204" pitchFamily="34" charset="0"/>
              </a:rPr>
              <a:t> of internal virtual machines </a:t>
            </a:r>
            <a:endParaRPr lang="en-US" altLang="zh-CN" sz="1200" b="1" dirty="0">
              <a:solidFill>
                <a:srgbClr val="FF0000"/>
              </a:solidFill>
              <a:latin typeface="Arial" panose="020B0604020202020204" pitchFamily="34" charset="0"/>
              <a:cs typeface="Arial" panose="020B0604020202020204" pitchFamily="34" charset="0"/>
            </a:endParaRPr>
          </a:p>
          <a:p>
            <a:pPr lvl="1">
              <a:buFont typeface="Arial" panose="020B0604020202020204" pitchFamily="34" charset="0"/>
              <a:buChar char="•"/>
            </a:pPr>
            <a:r>
              <a:rPr lang="en-US" altLang="zh-CN" sz="1200" dirty="0">
                <a:latin typeface="Arial" panose="020B0604020202020204" pitchFamily="34" charset="0"/>
                <a:cs typeface="Arial" panose="020B0604020202020204" pitchFamily="34" charset="0"/>
              </a:rPr>
              <a:t>Mitigate depth damage caused from </a:t>
            </a:r>
            <a:r>
              <a:rPr lang="en-US" altLang="zh-CN" sz="1200" b="1" dirty="0">
                <a:solidFill>
                  <a:srgbClr val="FF0000"/>
                </a:solidFill>
                <a:latin typeface="Arial" panose="020B0604020202020204" pitchFamily="34" charset="0"/>
                <a:cs typeface="Arial" panose="020B0604020202020204" pitchFamily="34" charset="0"/>
              </a:rPr>
              <a:t>proximal attack</a:t>
            </a:r>
            <a:endParaRPr lang="en-US" altLang="zh-CN" sz="1200" dirty="0">
              <a:solidFill>
                <a:srgbClr val="FF0000"/>
              </a:solidFill>
              <a:latin typeface="Arial" panose="020B0604020202020204" pitchFamily="34" charset="0"/>
              <a:cs typeface="Arial" panose="020B0604020202020204" pitchFamily="34" charset="0"/>
            </a:endParaRPr>
          </a:p>
          <a:p>
            <a:pPr marL="0" indent="0">
              <a:buNone/>
            </a:pPr>
            <a:r>
              <a:rPr lang="en-US" altLang="zh-CN" sz="1200" b="1" dirty="0" smtClean="0">
                <a:latin typeface="Arial" panose="020B0604020202020204" pitchFamily="34" charset="0"/>
                <a:cs typeface="Arial" panose="020B0604020202020204" pitchFamily="34" charset="0"/>
              </a:rPr>
              <a:t>    Highlights</a:t>
            </a:r>
            <a:r>
              <a:rPr lang="zh-CN" altLang="en-US" sz="1200" b="1" dirty="0">
                <a:latin typeface="Arial" panose="020B0604020202020204" pitchFamily="34" charset="0"/>
                <a:cs typeface="Arial" panose="020B0604020202020204" pitchFamily="34" charset="0"/>
              </a:rPr>
              <a:t>：</a:t>
            </a:r>
            <a:endParaRPr lang="en-US" altLang="zh-CN" sz="1200" b="1" dirty="0">
              <a:latin typeface="Arial" panose="020B0604020202020204" pitchFamily="34" charset="0"/>
              <a:cs typeface="Arial" panose="020B0604020202020204" pitchFamily="34" charset="0"/>
            </a:endParaRPr>
          </a:p>
          <a:p>
            <a:pPr lvl="1">
              <a:buFont typeface="Arial" panose="020B0604020202020204" pitchFamily="34" charset="0"/>
              <a:buChar char="•"/>
            </a:pPr>
            <a:r>
              <a:rPr lang="en-US" altLang="zh-CN" sz="1200" dirty="0">
                <a:latin typeface="Arial" panose="020B0604020202020204" pitchFamily="34" charset="0"/>
                <a:cs typeface="Arial" panose="020B0604020202020204" pitchFamily="34" charset="0"/>
              </a:rPr>
              <a:t>Abnormal protocol attack defense</a:t>
            </a:r>
          </a:p>
          <a:p>
            <a:pPr lvl="1">
              <a:buFont typeface="Arial" panose="020B0604020202020204" pitchFamily="34" charset="0"/>
              <a:buChar char="•"/>
            </a:pPr>
            <a:r>
              <a:rPr lang="en-US" altLang="zh-CN" sz="1200" dirty="0">
                <a:latin typeface="Arial" panose="020B0604020202020204" pitchFamily="34" charset="0"/>
                <a:cs typeface="Arial" panose="020B0604020202020204" pitchFamily="34" charset="0"/>
              </a:rPr>
              <a:t>Anti-</a:t>
            </a:r>
            <a:r>
              <a:rPr lang="en-US" altLang="zh-CN" sz="1200" dirty="0" err="1">
                <a:latin typeface="Arial" panose="020B0604020202020204" pitchFamily="34" charset="0"/>
                <a:cs typeface="Arial" panose="020B0604020202020204" pitchFamily="34" charset="0"/>
              </a:rPr>
              <a:t>DoS</a:t>
            </a:r>
            <a:r>
              <a:rPr lang="en-US" altLang="zh-CN" sz="1200" dirty="0">
                <a:latin typeface="Arial" panose="020B0604020202020204" pitchFamily="34" charset="0"/>
                <a:cs typeface="Arial" panose="020B0604020202020204" pitchFamily="34" charset="0"/>
              </a:rPr>
              <a:t>/</a:t>
            </a:r>
            <a:r>
              <a:rPr lang="en-US" altLang="zh-CN" sz="1200" dirty="0" err="1">
                <a:latin typeface="Arial" panose="020B0604020202020204" pitchFamily="34" charset="0"/>
                <a:cs typeface="Arial" panose="020B0604020202020204" pitchFamily="34" charset="0"/>
              </a:rPr>
              <a:t>DDoS</a:t>
            </a:r>
            <a:r>
              <a:rPr lang="en-US" altLang="zh-CN" sz="1200" dirty="0">
                <a:latin typeface="Arial" panose="020B0604020202020204" pitchFamily="34" charset="0"/>
                <a:cs typeface="Arial" panose="020B0604020202020204" pitchFamily="34" charset="0"/>
              </a:rPr>
              <a:t>, including SYN Flood, DNS Query Flood defense</a:t>
            </a:r>
          </a:p>
          <a:p>
            <a:pPr lvl="1">
              <a:buFont typeface="Arial" panose="020B0604020202020204" pitchFamily="34" charset="0"/>
              <a:buChar char="•"/>
            </a:pPr>
            <a:r>
              <a:rPr lang="en-US" altLang="zh-CN" sz="1200" dirty="0">
                <a:latin typeface="Arial" panose="020B0604020202020204" pitchFamily="34" charset="0"/>
                <a:cs typeface="Arial" panose="020B0604020202020204" pitchFamily="34" charset="0"/>
              </a:rPr>
              <a:t>Port scan detect and defense</a:t>
            </a:r>
            <a:endParaRPr lang="zh-CN" altLang="en-US" sz="1200" dirty="0">
              <a:latin typeface="Arial" panose="020B0604020202020204" pitchFamily="34" charset="0"/>
              <a:cs typeface="Arial" panose="020B0604020202020204" pitchFamily="34" charset="0"/>
            </a:endParaRPr>
          </a:p>
        </p:txBody>
      </p:sp>
      <p:pic>
        <p:nvPicPr>
          <p:cNvPr id="4" name="图片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745331" y="1824930"/>
            <a:ext cx="6020540" cy="2136845"/>
          </a:xfrm>
          <a:prstGeom prst="rect">
            <a:avLst/>
          </a:prstGeom>
        </p:spPr>
      </p:pic>
      <p:sp>
        <p:nvSpPr>
          <p:cNvPr id="5" name="矩形 4"/>
          <p:cNvSpPr/>
          <p:nvPr/>
        </p:nvSpPr>
        <p:spPr>
          <a:xfrm>
            <a:off x="88133" y="1412776"/>
            <a:ext cx="6223458" cy="552327"/>
          </a:xfrm>
          <a:prstGeom prst="rect">
            <a:avLst/>
          </a:prstGeom>
          <a:solidFill>
            <a:srgbClr val="00307D"/>
          </a:solidFill>
          <a:ln>
            <a:solidFill>
              <a:srgbClr val="00307D"/>
            </a:solid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b="1" dirty="0">
                <a:latin typeface="Arial" panose="020B0604020202020204" pitchFamily="34" charset="0"/>
                <a:ea typeface="微软雅黑" panose="020B0503020204020204" pitchFamily="34" charset="-122"/>
                <a:cs typeface="Arial" panose="020B0604020202020204" pitchFamily="34" charset="0"/>
              </a:rPr>
              <a:t>Distributed </a:t>
            </a:r>
            <a:r>
              <a:rPr lang="en-US" altLang="zh-CN" b="1" dirty="0" smtClean="0">
                <a:latin typeface="Arial" panose="020B0604020202020204" pitchFamily="34" charset="0"/>
                <a:ea typeface="微软雅黑" panose="020B0503020204020204" pitchFamily="34" charset="-122"/>
                <a:cs typeface="Arial" panose="020B0604020202020204" pitchFamily="34" charset="0"/>
              </a:rPr>
              <a:t>Processing </a:t>
            </a:r>
            <a:r>
              <a:rPr lang="en-US" altLang="zh-CN" b="1" dirty="0">
                <a:latin typeface="Arial" panose="020B0604020202020204" pitchFamily="34" charset="0"/>
                <a:ea typeface="微软雅黑" panose="020B0503020204020204" pitchFamily="34" charset="-122"/>
                <a:cs typeface="Arial" panose="020B0604020202020204" pitchFamily="34" charset="0"/>
              </a:rPr>
              <a:t>G</a:t>
            </a:r>
            <a:r>
              <a:rPr lang="en-US" altLang="zh-CN" b="1" dirty="0" smtClean="0">
                <a:latin typeface="Arial" panose="020B0604020202020204" pitchFamily="34" charset="0"/>
                <a:ea typeface="微软雅黑" panose="020B0503020204020204" pitchFamily="34" charset="-122"/>
                <a:cs typeface="Arial" panose="020B0604020202020204" pitchFamily="34" charset="0"/>
              </a:rPr>
              <a:t>uarantees </a:t>
            </a:r>
            <a:r>
              <a:rPr lang="en-US" altLang="zh-CN" b="1" dirty="0">
                <a:latin typeface="Arial" panose="020B0604020202020204" pitchFamily="34" charset="0"/>
                <a:ea typeface="微软雅黑" panose="020B0503020204020204" pitchFamily="34" charset="-122"/>
                <a:cs typeface="Arial" panose="020B0604020202020204" pitchFamily="34" charset="0"/>
              </a:rPr>
              <a:t>H</a:t>
            </a:r>
            <a:r>
              <a:rPr lang="en-US" altLang="zh-CN" b="1" dirty="0" smtClean="0">
                <a:latin typeface="Arial" panose="020B0604020202020204" pitchFamily="34" charset="0"/>
                <a:ea typeface="微软雅黑" panose="020B0503020204020204" pitchFamily="34" charset="-122"/>
                <a:cs typeface="Arial" panose="020B0604020202020204" pitchFamily="34" charset="0"/>
              </a:rPr>
              <a:t>igh </a:t>
            </a:r>
            <a:r>
              <a:rPr lang="en-US" altLang="zh-CN" b="1" dirty="0">
                <a:latin typeface="Arial" panose="020B0604020202020204" pitchFamily="34" charset="0"/>
                <a:ea typeface="微软雅黑" panose="020B0503020204020204" pitchFamily="34" charset="-122"/>
                <a:cs typeface="Arial" panose="020B0604020202020204" pitchFamily="34" charset="0"/>
              </a:rPr>
              <a:t>E</a:t>
            </a:r>
            <a:r>
              <a:rPr lang="en-US" altLang="zh-CN" b="1" dirty="0" smtClean="0">
                <a:latin typeface="Arial" panose="020B0604020202020204" pitchFamily="34" charset="0"/>
                <a:ea typeface="微软雅黑" panose="020B0503020204020204" pitchFamily="34" charset="-122"/>
                <a:cs typeface="Arial" panose="020B0604020202020204" pitchFamily="34" charset="0"/>
              </a:rPr>
              <a:t>fficiency</a:t>
            </a:r>
            <a:endParaRPr lang="en-US" altLang="zh-CN" b="1" dirty="0">
              <a:latin typeface="Arial" panose="020B0604020202020204" pitchFamily="34" charset="0"/>
              <a:ea typeface="微软雅黑" panose="020B0503020204020204" pitchFamily="34" charset="-122"/>
              <a:cs typeface="Arial" panose="020B0604020202020204" pitchFamily="34" charset="0"/>
            </a:endParaRPr>
          </a:p>
        </p:txBody>
      </p:sp>
      <p:sp>
        <p:nvSpPr>
          <p:cNvPr id="9" name="Title 8">
            <a:extLst>
              <a:ext uri="{FF2B5EF4-FFF2-40B4-BE49-F238E27FC236}">
                <a16:creationId xmlns="" xmlns:a16="http://schemas.microsoft.com/office/drawing/2014/main" id="{78370A26-C9AB-0945-9A74-1C37BEAE13CE}"/>
              </a:ext>
            </a:extLst>
          </p:cNvPr>
          <p:cNvSpPr>
            <a:spLocks noGrp="1"/>
          </p:cNvSpPr>
          <p:nvPr>
            <p:ph type="title"/>
          </p:nvPr>
        </p:nvSpPr>
        <p:spPr/>
        <p:txBody>
          <a:bodyPr>
            <a:normAutofit/>
          </a:bodyPr>
          <a:lstStyle/>
          <a:p>
            <a:r>
              <a:rPr lang="en-US" altLang="zh-CN" dirty="0">
                <a:ea typeface="微软雅黑" pitchFamily="34" charset="-122"/>
              </a:rPr>
              <a:t>Attack Defense</a:t>
            </a:r>
            <a:endParaRPr lang="en-US" dirty="0"/>
          </a:p>
        </p:txBody>
      </p:sp>
      <p:sp>
        <p:nvSpPr>
          <p:cNvPr id="2" name="灯片编号占位符 1"/>
          <p:cNvSpPr>
            <a:spLocks noGrp="1"/>
          </p:cNvSpPr>
          <p:nvPr>
            <p:ph type="sldNum" sz="quarter" idx="4"/>
          </p:nvPr>
        </p:nvSpPr>
        <p:spPr/>
        <p:txBody>
          <a:bodyPr/>
          <a:lstStyle/>
          <a:p>
            <a:fld id="{E98FCA07-3125-49EB-99F1-64DCEC752C04}" type="slidenum">
              <a:rPr lang="en-US" smtClean="0"/>
              <a:pPr/>
              <a:t>58</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200187782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txBox="1">
            <a:spLocks/>
          </p:cNvSpPr>
          <p:nvPr/>
        </p:nvSpPr>
        <p:spPr>
          <a:xfrm>
            <a:off x="1651819" y="2056433"/>
            <a:ext cx="4559793" cy="3734747"/>
          </a:xfrm>
          <a:prstGeom prst="rect">
            <a:avLst/>
          </a:prstGeom>
        </p:spPr>
        <p:txBody>
          <a:bodyPr/>
          <a:lstStyle>
            <a:lvl1pPr marL="342900" indent="-342900" algn="l" defTabSz="914400" rtl="0" eaLnBrk="1" latinLnBrk="0" hangingPunct="1">
              <a:spcBef>
                <a:spcPct val="20000"/>
              </a:spcBef>
              <a:buFont typeface="Arial" pitchFamily="34" charset="0"/>
              <a:buChar char="•"/>
              <a:defRPr sz="2000" kern="1200">
                <a:solidFill>
                  <a:srgbClr val="002060"/>
                </a:solidFill>
                <a:latin typeface="微软雅黑" pitchFamily="34" charset="-122"/>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1800" kern="1200">
                <a:solidFill>
                  <a:srgbClr val="002060"/>
                </a:solidFill>
                <a:latin typeface="微软雅黑" pitchFamily="34" charset="-122"/>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1600" kern="1200">
                <a:solidFill>
                  <a:srgbClr val="002060"/>
                </a:solidFill>
                <a:latin typeface="微软雅黑" pitchFamily="34" charset="-122"/>
                <a:ea typeface="微软雅黑" pitchFamily="34" charset="-122"/>
                <a:cs typeface="+mn-cs"/>
              </a:defRPr>
            </a:lvl3pPr>
            <a:lvl4pPr marL="1600200" indent="-228600" algn="l" defTabSz="914400" rtl="0" eaLnBrk="1" latinLnBrk="0" hangingPunct="1">
              <a:spcBef>
                <a:spcPct val="20000"/>
              </a:spcBef>
              <a:buFont typeface="Arial" pitchFamily="34" charset="0"/>
              <a:buChar char="–"/>
              <a:defRPr sz="1400" kern="1200">
                <a:solidFill>
                  <a:srgbClr val="002060"/>
                </a:solidFill>
                <a:latin typeface="微软雅黑" pitchFamily="34" charset="-122"/>
                <a:ea typeface="微软雅黑" pitchFamily="34" charset="-122"/>
                <a:cs typeface="+mn-cs"/>
              </a:defRPr>
            </a:lvl4pPr>
            <a:lvl5pPr marL="2057400" indent="-228600" algn="l" defTabSz="914400" rtl="0" eaLnBrk="1" latinLnBrk="0" hangingPunct="1">
              <a:spcBef>
                <a:spcPct val="20000"/>
              </a:spcBef>
              <a:buFont typeface="Arial" pitchFamily="34" charset="0"/>
              <a:buChar char="»"/>
              <a:defRPr sz="1400" kern="1200">
                <a:solidFill>
                  <a:srgbClr val="002060"/>
                </a:solidFill>
                <a:latin typeface="微软雅黑" pitchFamily="34" charset="-122"/>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zh-CN" sz="1400" b="1" dirty="0" smtClean="0">
                <a:latin typeface="Arial" panose="020B0604020202020204" pitchFamily="34" charset="0"/>
                <a:cs typeface="Arial" panose="020B0604020202020204" pitchFamily="34" charset="0"/>
              </a:rPr>
              <a:t>    Risks </a:t>
            </a:r>
            <a:r>
              <a:rPr lang="en-US" altLang="zh-CN" sz="1400" b="1" dirty="0">
                <a:latin typeface="Arial" panose="020B0604020202020204" pitchFamily="34" charset="0"/>
                <a:cs typeface="Arial" panose="020B0604020202020204" pitchFamily="34" charset="0"/>
              </a:rPr>
              <a:t>and problems:</a:t>
            </a:r>
          </a:p>
          <a:p>
            <a:pPr lvl="1">
              <a:buFont typeface="Arial" panose="020B0604020202020204" pitchFamily="34" charset="0"/>
              <a:buChar char="•"/>
            </a:pPr>
            <a:r>
              <a:rPr lang="en-US" altLang="zh-CN" sz="1200" dirty="0">
                <a:latin typeface="Arial" panose="020B0604020202020204" pitchFamily="34" charset="0"/>
                <a:cs typeface="Arial" panose="020B0604020202020204" pitchFamily="34" charset="0"/>
              </a:rPr>
              <a:t>Internal virtual machine is infected by malware</a:t>
            </a:r>
          </a:p>
          <a:p>
            <a:pPr lvl="1">
              <a:buFont typeface="Arial" panose="020B0604020202020204" pitchFamily="34" charset="0"/>
              <a:buChar char="•"/>
            </a:pPr>
            <a:r>
              <a:rPr lang="en-US" altLang="zh-CN" sz="1200" dirty="0">
                <a:latin typeface="Arial" panose="020B0604020202020204" pitchFamily="34" charset="0"/>
                <a:cs typeface="Arial" panose="020B0604020202020204" pitchFamily="34" charset="0"/>
              </a:rPr>
              <a:t>The internal virtual machine was breached to steal or tamper with sensitive data</a:t>
            </a:r>
          </a:p>
          <a:p>
            <a:pPr marL="0" indent="0">
              <a:buNone/>
            </a:pPr>
            <a:r>
              <a:rPr lang="en-US" altLang="zh-CN" sz="1400" b="1" dirty="0" smtClean="0">
                <a:latin typeface="Arial" panose="020B0604020202020204" pitchFamily="34" charset="0"/>
                <a:cs typeface="Arial" panose="020B0604020202020204" pitchFamily="34" charset="0"/>
              </a:rPr>
              <a:t>    Impacts</a:t>
            </a:r>
            <a:r>
              <a:rPr lang="zh-CN" altLang="en-US" sz="1400" b="1" dirty="0">
                <a:latin typeface="Arial" panose="020B0604020202020204" pitchFamily="34" charset="0"/>
                <a:cs typeface="Arial" panose="020B0604020202020204" pitchFamily="34" charset="0"/>
              </a:rPr>
              <a:t>：</a:t>
            </a:r>
            <a:endParaRPr lang="en-US" altLang="zh-CN" sz="1400" b="1" dirty="0">
              <a:latin typeface="Arial" panose="020B0604020202020204" pitchFamily="34" charset="0"/>
              <a:cs typeface="Arial" panose="020B0604020202020204" pitchFamily="34" charset="0"/>
            </a:endParaRPr>
          </a:p>
          <a:p>
            <a:pPr lvl="1">
              <a:buFont typeface="Arial" panose="020B0604020202020204" pitchFamily="34" charset="0"/>
              <a:buChar char="•"/>
            </a:pPr>
            <a:r>
              <a:rPr lang="en-US" altLang="zh-CN" sz="1200" dirty="0">
                <a:latin typeface="Arial" panose="020B0604020202020204" pitchFamily="34" charset="0"/>
                <a:cs typeface="Arial" panose="020B0604020202020204" pitchFamily="34" charset="0"/>
              </a:rPr>
              <a:t>Tamper with switch MAC table to make it unable to forward data</a:t>
            </a:r>
          </a:p>
          <a:p>
            <a:pPr lvl="1">
              <a:buFont typeface="Arial" panose="020B0604020202020204" pitchFamily="34" charset="0"/>
              <a:buChar char="•"/>
            </a:pPr>
            <a:r>
              <a:rPr lang="en-US" altLang="zh-CN" sz="1200" dirty="0">
                <a:latin typeface="Arial" panose="020B0604020202020204" pitchFamily="34" charset="0"/>
                <a:cs typeface="Arial" panose="020B0604020202020204" pitchFamily="34" charset="0"/>
              </a:rPr>
              <a:t>Perimeter equipment can only protect itself</a:t>
            </a:r>
          </a:p>
          <a:p>
            <a:pPr lvl="1">
              <a:buFont typeface="Arial" panose="020B0604020202020204" pitchFamily="34" charset="0"/>
              <a:buChar char="•"/>
            </a:pPr>
            <a:r>
              <a:rPr lang="en-US" altLang="zh-CN" sz="1200" dirty="0">
                <a:latin typeface="Arial" panose="020B0604020202020204" pitchFamily="34" charset="0"/>
                <a:cs typeface="Arial" panose="020B0604020202020204" pitchFamily="34" charset="0"/>
              </a:rPr>
              <a:t>Network management loss</a:t>
            </a:r>
          </a:p>
          <a:p>
            <a:pPr marL="0" indent="0">
              <a:buNone/>
            </a:pPr>
            <a:r>
              <a:rPr lang="en-US" altLang="zh-CN" sz="1400" b="1" dirty="0" smtClean="0">
                <a:latin typeface="Arial" panose="020B0604020202020204" pitchFamily="34" charset="0"/>
                <a:cs typeface="Arial" panose="020B0604020202020204" pitchFamily="34" charset="0"/>
              </a:rPr>
              <a:t>    Solutions</a:t>
            </a:r>
            <a:r>
              <a:rPr lang="zh-CN" altLang="en-US" sz="1400" b="1" dirty="0">
                <a:latin typeface="Arial" panose="020B0604020202020204" pitchFamily="34" charset="0"/>
                <a:cs typeface="Arial" panose="020B0604020202020204" pitchFamily="34" charset="0"/>
              </a:rPr>
              <a:t>：</a:t>
            </a:r>
            <a:endParaRPr lang="en-US" altLang="zh-CN" sz="1400" b="1" dirty="0">
              <a:latin typeface="Arial" panose="020B0604020202020204" pitchFamily="34" charset="0"/>
              <a:cs typeface="Arial" panose="020B0604020202020204" pitchFamily="34" charset="0"/>
            </a:endParaRPr>
          </a:p>
          <a:p>
            <a:pPr lvl="1">
              <a:buFont typeface="Arial" panose="020B0604020202020204" pitchFamily="34" charset="0"/>
              <a:buChar char="•"/>
            </a:pPr>
            <a:r>
              <a:rPr lang="en-US" altLang="zh-CN" sz="1200" b="1" dirty="0">
                <a:solidFill>
                  <a:srgbClr val="FF0000"/>
                </a:solidFill>
                <a:latin typeface="Arial" panose="020B0604020202020204" pitchFamily="34" charset="0"/>
                <a:cs typeface="Arial" panose="020B0604020202020204" pitchFamily="34" charset="0"/>
              </a:rPr>
              <a:t>Virtual machine as control unit</a:t>
            </a:r>
          </a:p>
          <a:p>
            <a:pPr lvl="1">
              <a:buFont typeface="Arial" panose="020B0604020202020204" pitchFamily="34" charset="0"/>
              <a:buChar char="•"/>
            </a:pPr>
            <a:r>
              <a:rPr lang="en-US" altLang="zh-CN" sz="1200" b="1" dirty="0">
                <a:solidFill>
                  <a:srgbClr val="FF0000"/>
                </a:solidFill>
                <a:latin typeface="Arial" panose="020B0604020202020204" pitchFamily="34" charset="0"/>
                <a:cs typeface="Arial" panose="020B0604020202020204" pitchFamily="34" charset="0"/>
              </a:rPr>
              <a:t>Restric</a:t>
            </a:r>
            <a:r>
              <a:rPr lang="en-US" altLang="zh-CN" sz="1200" b="1" dirty="0">
                <a:solidFill>
                  <a:srgbClr val="C00000"/>
                </a:solidFill>
                <a:latin typeface="Arial" panose="020B0604020202020204" pitchFamily="34" charset="0"/>
                <a:cs typeface="Arial" panose="020B0604020202020204" pitchFamily="34" charset="0"/>
              </a:rPr>
              <a:t>t </a:t>
            </a:r>
            <a:r>
              <a:rPr lang="en-US" altLang="zh-CN" sz="1200" dirty="0">
                <a:latin typeface="Arial" panose="020B0604020202020204" pitchFamily="34" charset="0"/>
                <a:cs typeface="Arial" panose="020B0604020202020204" pitchFamily="34" charset="0"/>
              </a:rPr>
              <a:t>outgoing ARP information </a:t>
            </a:r>
            <a:r>
              <a:rPr lang="en-US" altLang="zh-CN" sz="1200" b="1" dirty="0">
                <a:solidFill>
                  <a:srgbClr val="FF0000"/>
                </a:solidFill>
                <a:latin typeface="Arial" panose="020B0604020202020204" pitchFamily="34" charset="0"/>
                <a:cs typeface="Arial" panose="020B0604020202020204" pitchFamily="34" charset="0"/>
              </a:rPr>
              <a:t>that does not match the characteristics of the virtual machine itself</a:t>
            </a:r>
          </a:p>
          <a:p>
            <a:pPr lvl="1">
              <a:buFont typeface="Arial" panose="020B0604020202020204" pitchFamily="34" charset="0"/>
              <a:buChar char="•"/>
            </a:pPr>
            <a:r>
              <a:rPr lang="en-US" altLang="zh-CN" sz="1200" dirty="0">
                <a:latin typeface="Arial" panose="020B0604020202020204" pitchFamily="34" charset="0"/>
                <a:cs typeface="Arial" panose="020B0604020202020204" pitchFamily="34" charset="0"/>
              </a:rPr>
              <a:t>Improve </a:t>
            </a:r>
            <a:r>
              <a:rPr lang="en-US" altLang="zh-CN" sz="1200" b="1" dirty="0">
                <a:solidFill>
                  <a:srgbClr val="FF0000"/>
                </a:solidFill>
                <a:latin typeface="Arial" panose="020B0604020202020204" pitchFamily="34" charset="0"/>
                <a:cs typeface="Arial" panose="020B0604020202020204" pitchFamily="34" charset="0"/>
              </a:rPr>
              <a:t>the basic reliability </a:t>
            </a:r>
            <a:r>
              <a:rPr lang="en-US" altLang="zh-CN" sz="1200" dirty="0">
                <a:latin typeface="Arial" panose="020B0604020202020204" pitchFamily="34" charset="0"/>
                <a:cs typeface="Arial" panose="020B0604020202020204" pitchFamily="34" charset="0"/>
              </a:rPr>
              <a:t>of the cloud platform network</a:t>
            </a:r>
            <a:endParaRPr lang="zh-CN" altLang="en-US" sz="1200" b="1" dirty="0">
              <a:solidFill>
                <a:srgbClr val="C00000"/>
              </a:solidFill>
              <a:latin typeface="Arial" panose="020B0604020202020204" pitchFamily="34" charset="0"/>
              <a:cs typeface="Arial" panose="020B0604020202020204" pitchFamily="34" charset="0"/>
            </a:endParaRPr>
          </a:p>
        </p:txBody>
      </p:sp>
      <p:sp>
        <p:nvSpPr>
          <p:cNvPr id="26" name="矩形 25"/>
          <p:cNvSpPr/>
          <p:nvPr/>
        </p:nvSpPr>
        <p:spPr>
          <a:xfrm>
            <a:off x="450040" y="1844824"/>
            <a:ext cx="1100317" cy="3880046"/>
          </a:xfrm>
          <a:prstGeom prst="rect">
            <a:avLst/>
          </a:prstGeom>
          <a:solidFill>
            <a:srgbClr val="00307D"/>
          </a:solidFill>
          <a:ln>
            <a:solidFill>
              <a:srgbClr val="00307D"/>
            </a:solid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b="1" dirty="0">
                <a:latin typeface="Arial" panose="020B0604020202020204" pitchFamily="34" charset="0"/>
                <a:ea typeface="微软雅黑" panose="020B0503020204020204" pitchFamily="34" charset="-122"/>
                <a:cs typeface="Arial" panose="020B0604020202020204" pitchFamily="34" charset="0"/>
              </a:rPr>
              <a:t>Basic </a:t>
            </a:r>
            <a:r>
              <a:rPr lang="en-US" altLang="zh-CN" b="1" dirty="0" smtClean="0">
                <a:latin typeface="Arial" panose="020B0604020202020204" pitchFamily="34" charset="0"/>
                <a:ea typeface="微软雅黑" panose="020B0503020204020204" pitchFamily="34" charset="-122"/>
                <a:cs typeface="Arial" panose="020B0604020202020204" pitchFamily="34" charset="0"/>
              </a:rPr>
              <a:t>Defense </a:t>
            </a:r>
            <a:r>
              <a:rPr lang="en-US" altLang="zh-CN" b="1" dirty="0">
                <a:latin typeface="Arial" panose="020B0604020202020204" pitchFamily="34" charset="0"/>
                <a:ea typeface="微软雅黑" panose="020B0503020204020204" pitchFamily="34" charset="-122"/>
                <a:cs typeface="Arial" panose="020B0604020202020204" pitchFamily="34" charset="0"/>
              </a:rPr>
              <a:t>is </a:t>
            </a:r>
            <a:r>
              <a:rPr lang="en-US" altLang="zh-CN" b="1" dirty="0" smtClean="0">
                <a:latin typeface="Arial" panose="020B0604020202020204" pitchFamily="34" charset="0"/>
                <a:ea typeface="微软雅黑" panose="020B0503020204020204" pitchFamily="34" charset="-122"/>
                <a:cs typeface="Arial" panose="020B0604020202020204" pitchFamily="34" charset="0"/>
              </a:rPr>
              <a:t>Never </a:t>
            </a:r>
            <a:r>
              <a:rPr lang="en-US" altLang="zh-CN" b="1" dirty="0">
                <a:latin typeface="Arial" panose="020B0604020202020204" pitchFamily="34" charset="0"/>
                <a:ea typeface="微软雅黑" panose="020B0503020204020204" pitchFamily="34" charset="-122"/>
                <a:cs typeface="Arial" panose="020B0604020202020204" pitchFamily="34" charset="0"/>
              </a:rPr>
              <a:t>out of </a:t>
            </a:r>
            <a:r>
              <a:rPr lang="en-US" altLang="zh-CN" b="1" dirty="0" smtClean="0">
                <a:latin typeface="Arial" panose="020B0604020202020204" pitchFamily="34" charset="0"/>
                <a:ea typeface="微软雅黑" panose="020B0503020204020204" pitchFamily="34" charset="-122"/>
                <a:cs typeface="Arial" panose="020B0604020202020204" pitchFamily="34" charset="0"/>
              </a:rPr>
              <a:t>Date</a:t>
            </a:r>
            <a:endParaRPr lang="en-US" altLang="zh-CN" b="1" dirty="0">
              <a:latin typeface="Arial" panose="020B0604020202020204" pitchFamily="34" charset="0"/>
              <a:ea typeface="微软雅黑" panose="020B0503020204020204" pitchFamily="34" charset="-122"/>
              <a:cs typeface="Arial" panose="020B0604020202020204" pitchFamily="34" charset="0"/>
            </a:endParaRPr>
          </a:p>
        </p:txBody>
      </p:sp>
      <p:grpSp>
        <p:nvGrpSpPr>
          <p:cNvPr id="31" name="组合 30"/>
          <p:cNvGrpSpPr/>
          <p:nvPr/>
        </p:nvGrpSpPr>
        <p:grpSpPr>
          <a:xfrm>
            <a:off x="6146543" y="1485570"/>
            <a:ext cx="5866457" cy="4175678"/>
            <a:chOff x="6146543" y="999485"/>
            <a:chExt cx="5866457" cy="4175678"/>
          </a:xfrm>
        </p:grpSpPr>
        <p:sp>
          <p:nvSpPr>
            <p:cNvPr id="15" name="云形 14"/>
            <p:cNvSpPr/>
            <p:nvPr/>
          </p:nvSpPr>
          <p:spPr>
            <a:xfrm>
              <a:off x="6146543" y="2323962"/>
              <a:ext cx="5332021" cy="2850078"/>
            </a:xfrm>
            <a:prstGeom prst="cloud">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24" name="圆柱形 12"/>
            <p:cNvSpPr/>
            <p:nvPr/>
          </p:nvSpPr>
          <p:spPr>
            <a:xfrm rot="5400000">
              <a:off x="8558710" y="3234495"/>
              <a:ext cx="389478" cy="568996"/>
            </a:xfrm>
            <a:prstGeom prst="can">
              <a:avLst>
                <a:gd name="adj" fmla="val 50000"/>
              </a:avLst>
            </a:prstGeom>
            <a:solidFill>
              <a:srgbClr val="FFC000">
                <a:alpha val="60000"/>
              </a:srgbClr>
            </a:solidFill>
            <a:ln w="25400" cap="flat">
              <a:solidFill>
                <a:srgbClr val="FFC00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2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Calibri"/>
              </a:endParaRPr>
            </a:p>
          </p:txBody>
        </p:sp>
        <p:pic>
          <p:nvPicPr>
            <p:cNvPr id="5" name="Picture 16" descr="ICON_VM_basic_Q408_Comm.pn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625666" y="2653963"/>
              <a:ext cx="486244" cy="519888"/>
            </a:xfrm>
            <a:prstGeom prst="rect">
              <a:avLst/>
            </a:prstGeom>
            <a:noFill/>
            <a:ln w="9525">
              <a:noFill/>
              <a:miter lim="800000"/>
              <a:headEnd/>
              <a:tailEnd/>
            </a:ln>
          </p:spPr>
        </p:pic>
        <p:pic>
          <p:nvPicPr>
            <p:cNvPr id="6" name="Picture 16" descr="ICON_VM_basic_Q408_Comm.pn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510327" y="3031003"/>
              <a:ext cx="486244" cy="519888"/>
            </a:xfrm>
            <a:prstGeom prst="rect">
              <a:avLst/>
            </a:prstGeom>
            <a:noFill/>
            <a:ln w="9525">
              <a:noFill/>
              <a:miter lim="800000"/>
              <a:headEnd/>
              <a:tailEnd/>
            </a:ln>
          </p:spPr>
        </p:pic>
        <p:pic>
          <p:nvPicPr>
            <p:cNvPr id="7" name="Picture 16" descr="ICON_VM_basic_Q408_Comm.pn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9250487" y="2717792"/>
              <a:ext cx="486244" cy="519888"/>
            </a:xfrm>
            <a:prstGeom prst="rect">
              <a:avLst/>
            </a:prstGeom>
            <a:noFill/>
            <a:ln w="9525">
              <a:noFill/>
              <a:miter lim="800000"/>
              <a:headEnd/>
              <a:tailEnd/>
            </a:ln>
          </p:spPr>
        </p:pic>
        <p:pic>
          <p:nvPicPr>
            <p:cNvPr id="8" name="Picture 16" descr="ICON_VM_basic_Q408_Comm.pn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9167360" y="3550891"/>
              <a:ext cx="486244" cy="519888"/>
            </a:xfrm>
            <a:prstGeom prst="rect">
              <a:avLst/>
            </a:prstGeom>
            <a:noFill/>
            <a:ln w="9525">
              <a:noFill/>
              <a:miter lim="800000"/>
              <a:headEnd/>
              <a:tailEnd/>
            </a:ln>
          </p:spPr>
        </p:pic>
        <p:pic>
          <p:nvPicPr>
            <p:cNvPr id="9" name="Picture 16" descr="ICON_VM_basic_Q408_Comm.pn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569432" y="4008945"/>
              <a:ext cx="486244" cy="519888"/>
            </a:xfrm>
            <a:prstGeom prst="rect">
              <a:avLst/>
            </a:prstGeom>
            <a:noFill/>
            <a:ln w="9525">
              <a:noFill/>
              <a:miter lim="800000"/>
              <a:headEnd/>
              <a:tailEnd/>
            </a:ln>
          </p:spPr>
        </p:pic>
        <p:pic>
          <p:nvPicPr>
            <p:cNvPr id="10" name="Picture 16" descr="ICON_VM_basic_Q408_Comm.pn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840066" y="3290947"/>
              <a:ext cx="486244" cy="519888"/>
            </a:xfrm>
            <a:prstGeom prst="rect">
              <a:avLst/>
            </a:prstGeom>
            <a:noFill/>
            <a:ln w="9525">
              <a:noFill/>
              <a:miter lim="800000"/>
              <a:headEnd/>
              <a:tailEnd/>
            </a:ln>
          </p:spPr>
        </p:pic>
        <p:pic>
          <p:nvPicPr>
            <p:cNvPr id="11" name="Picture 16" descr="ICON_VM_basic_Q408_Comm.pn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626582" y="4079684"/>
              <a:ext cx="486244" cy="519888"/>
            </a:xfrm>
            <a:prstGeom prst="rect">
              <a:avLst/>
            </a:prstGeom>
            <a:noFill/>
            <a:ln w="9525">
              <a:noFill/>
              <a:miter lim="800000"/>
              <a:headEnd/>
              <a:tailEnd/>
            </a:ln>
          </p:spPr>
        </p:pic>
        <p:pic>
          <p:nvPicPr>
            <p:cNvPr id="12" name="Picture 16" descr="ICON_VM_basic_Q408_Comm.pn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9512282" y="4124046"/>
              <a:ext cx="486244" cy="519888"/>
            </a:xfrm>
            <a:prstGeom prst="rect">
              <a:avLst/>
            </a:prstGeom>
            <a:noFill/>
            <a:ln w="9525">
              <a:noFill/>
              <a:miter lim="800000"/>
              <a:headEnd/>
              <a:tailEnd/>
            </a:ln>
          </p:spPr>
        </p:pic>
        <p:pic>
          <p:nvPicPr>
            <p:cNvPr id="17" name="Picture 16" descr="F:\山石网科\内部文件\icon\新建文件夹\Infranet Icons-0507-19.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434512" y="1828103"/>
              <a:ext cx="815975" cy="552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8" name="图片 1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16200000">
              <a:off x="10035084" y="2906191"/>
              <a:ext cx="1063062" cy="1063062"/>
            </a:xfrm>
            <a:prstGeom prst="rect">
              <a:avLst/>
            </a:prstGeom>
          </p:spPr>
        </p:pic>
        <p:pic>
          <p:nvPicPr>
            <p:cNvPr id="14" name="Picture 16" descr="ICON_VM_basic_Q408_Comm.pn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0690094" y="3290947"/>
              <a:ext cx="486244" cy="519888"/>
            </a:xfrm>
            <a:prstGeom prst="rect">
              <a:avLst/>
            </a:prstGeom>
            <a:noFill/>
            <a:ln w="9525">
              <a:noFill/>
              <a:miter lim="800000"/>
              <a:headEnd/>
              <a:tailEnd/>
            </a:ln>
          </p:spPr>
        </p:pic>
        <p:sp>
          <p:nvSpPr>
            <p:cNvPr id="20" name="文本框 19"/>
            <p:cNvSpPr txBox="1"/>
            <p:nvPr/>
          </p:nvSpPr>
          <p:spPr>
            <a:xfrm>
              <a:off x="10035083" y="2684430"/>
              <a:ext cx="1977917" cy="523220"/>
            </a:xfrm>
            <a:prstGeom prst="rect">
              <a:avLst/>
            </a:prstGeom>
            <a:noFill/>
          </p:spPr>
          <p:txBody>
            <a:bodyPr wrap="square" rtlCol="0">
              <a:spAutoFit/>
            </a:bodyPr>
            <a:lstStyle/>
            <a:p>
              <a:r>
                <a:rPr lang="en-US" altLang="zh-CN" sz="1400" b="1" dirty="0">
                  <a:latin typeface="Arial" panose="020B0604020202020204" pitchFamily="34" charset="0"/>
                  <a:ea typeface="微软雅黑" panose="020B0503020204020204" pitchFamily="34" charset="-122"/>
                  <a:cs typeface="Arial" panose="020B0604020202020204" pitchFamily="34" charset="0"/>
                </a:rPr>
                <a:t>Gateway address is xx</a:t>
              </a:r>
              <a:endParaRPr lang="zh-CN" altLang="en-US" sz="1400" b="1" dirty="0">
                <a:latin typeface="Arial" panose="020B0604020202020204" pitchFamily="34" charset="0"/>
                <a:ea typeface="微软雅黑" panose="020B0503020204020204" pitchFamily="34" charset="-122"/>
                <a:cs typeface="Arial" panose="020B0604020202020204" pitchFamily="34" charset="0"/>
              </a:endParaRPr>
            </a:p>
          </p:txBody>
        </p:sp>
        <p:sp>
          <p:nvSpPr>
            <p:cNvPr id="21" name="文本框 20"/>
            <p:cNvSpPr txBox="1"/>
            <p:nvPr/>
          </p:nvSpPr>
          <p:spPr>
            <a:xfrm>
              <a:off x="6729079" y="3761595"/>
              <a:ext cx="1793174" cy="307777"/>
            </a:xfrm>
            <a:prstGeom prst="rect">
              <a:avLst/>
            </a:prstGeom>
            <a:noFill/>
          </p:spPr>
          <p:txBody>
            <a:bodyPr wrap="square" rtlCol="0">
              <a:spAutoFit/>
            </a:bodyPr>
            <a:lstStyle/>
            <a:p>
              <a:r>
                <a:rPr lang="en-US" altLang="zh-CN" sz="1400" b="1" dirty="0">
                  <a:latin typeface="Arial" panose="020B0604020202020204" pitchFamily="34" charset="0"/>
                  <a:ea typeface="微软雅黑" panose="020B0503020204020204" pitchFamily="34" charset="-122"/>
                  <a:cs typeface="Arial" panose="020B0604020202020204" pitchFamily="34" charset="0"/>
                </a:rPr>
                <a:t>I’m xx VM</a:t>
              </a:r>
              <a:endParaRPr lang="zh-CN" altLang="en-US" sz="1400" b="1" dirty="0">
                <a:latin typeface="Arial" panose="020B0604020202020204" pitchFamily="34" charset="0"/>
                <a:ea typeface="微软雅黑" panose="020B0503020204020204" pitchFamily="34" charset="-122"/>
                <a:cs typeface="Arial" panose="020B0604020202020204" pitchFamily="34" charset="0"/>
              </a:endParaRPr>
            </a:p>
          </p:txBody>
        </p:sp>
        <p:sp>
          <p:nvSpPr>
            <p:cNvPr id="23" name="云形标注 22"/>
            <p:cNvSpPr/>
            <p:nvPr/>
          </p:nvSpPr>
          <p:spPr>
            <a:xfrm>
              <a:off x="10368024" y="4383990"/>
              <a:ext cx="1547989" cy="791173"/>
            </a:xfrm>
            <a:prstGeom prst="cloudCallout">
              <a:avLst>
                <a:gd name="adj1" fmla="val -10782"/>
                <a:gd name="adj2" fmla="val -13528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solidFill>
                    <a:srgbClr val="FF0000"/>
                  </a:solidFill>
                  <a:latin typeface="Arial" panose="020B0604020202020204" pitchFamily="34" charset="0"/>
                  <a:cs typeface="Arial" panose="020B0604020202020204" pitchFamily="34" charset="0"/>
                </a:rPr>
                <a:t>I don’t care whether it exists!</a:t>
              </a:r>
              <a:endParaRPr lang="zh-CN" altLang="en-US" sz="1200" dirty="0">
                <a:solidFill>
                  <a:srgbClr val="FF0000"/>
                </a:solidFill>
                <a:latin typeface="Arial" panose="020B0604020202020204" pitchFamily="34" charset="0"/>
                <a:cs typeface="Arial" panose="020B0604020202020204" pitchFamily="34" charset="0"/>
              </a:endParaRPr>
            </a:p>
          </p:txBody>
        </p:sp>
        <p:sp>
          <p:nvSpPr>
            <p:cNvPr id="25" name="文本框 24"/>
            <p:cNvSpPr txBox="1"/>
            <p:nvPr/>
          </p:nvSpPr>
          <p:spPr>
            <a:xfrm>
              <a:off x="9500648" y="3300835"/>
              <a:ext cx="671979" cy="369332"/>
            </a:xfrm>
            <a:prstGeom prst="rect">
              <a:avLst/>
            </a:prstGeom>
            <a:noFill/>
          </p:spPr>
          <p:txBody>
            <a:bodyPr wrap="none" rtlCol="0">
              <a:spAutoFit/>
            </a:bodyPr>
            <a:lstStyle/>
            <a:p>
              <a:r>
                <a:rPr lang="en-US" altLang="zh-CN" dirty="0" err="1">
                  <a:latin typeface="Arial" panose="020B0604020202020204" pitchFamily="34" charset="0"/>
                  <a:cs typeface="Arial" panose="020B0604020202020204" pitchFamily="34" charset="0"/>
                </a:rPr>
                <a:t>vSW</a:t>
              </a:r>
              <a:endParaRPr lang="zh-CN" altLang="en-US" dirty="0">
                <a:latin typeface="Arial" panose="020B0604020202020204" pitchFamily="34" charset="0"/>
                <a:cs typeface="Arial" panose="020B0604020202020204" pitchFamily="34" charset="0"/>
              </a:endParaRPr>
            </a:p>
          </p:txBody>
        </p:sp>
        <p:sp>
          <p:nvSpPr>
            <p:cNvPr id="28" name="矩形 27"/>
            <p:cNvSpPr/>
            <p:nvPr/>
          </p:nvSpPr>
          <p:spPr>
            <a:xfrm>
              <a:off x="6503138" y="999485"/>
              <a:ext cx="2534809" cy="646331"/>
            </a:xfrm>
            <a:prstGeom prst="rect">
              <a:avLst/>
            </a:prstGeom>
          </p:spPr>
          <p:txBody>
            <a:bodyPr wrap="square">
              <a:spAutoFit/>
            </a:bodyPr>
            <a:lstStyle/>
            <a:p>
              <a:r>
                <a:rPr lang="en-US" altLang="zh-CN" b="1" dirty="0">
                  <a:solidFill>
                    <a:srgbClr val="FF0000"/>
                  </a:solidFill>
                  <a:latin typeface="Arial" panose="020B0604020202020204" pitchFamily="34" charset="0"/>
                  <a:ea typeface="微软雅黑" panose="020B0503020204020204" pitchFamily="34" charset="-122"/>
                  <a:cs typeface="Arial" panose="020B0604020202020204" pitchFamily="34" charset="0"/>
                </a:rPr>
                <a:t>IP/IC/IQ card, tell me all the passwords</a:t>
              </a:r>
              <a:endParaRPr lang="zh-CN" altLang="en-US" b="1" dirty="0">
                <a:solidFill>
                  <a:srgbClr val="FF0000"/>
                </a:solidFill>
                <a:latin typeface="Arial" panose="020B0604020202020204" pitchFamily="34" charset="0"/>
                <a:ea typeface="微软雅黑" panose="020B0503020204020204" pitchFamily="34" charset="-122"/>
                <a:cs typeface="Arial" panose="020B0604020202020204" pitchFamily="34" charset="0"/>
              </a:endParaRPr>
            </a:p>
          </p:txBody>
        </p:sp>
        <p:pic>
          <p:nvPicPr>
            <p:cNvPr id="30" name="图片 2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1330673">
              <a:off x="6485556" y="2792723"/>
              <a:ext cx="1063062" cy="1063062"/>
            </a:xfrm>
            <a:prstGeom prst="rect">
              <a:avLst/>
            </a:prstGeom>
          </p:spPr>
        </p:pic>
        <p:pic>
          <p:nvPicPr>
            <p:cNvPr id="13" name="Picture 16" descr="ICON_VM_basic_Q408_Comm.pn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459334" y="3311096"/>
              <a:ext cx="486244" cy="519888"/>
            </a:xfrm>
            <a:prstGeom prst="rect">
              <a:avLst/>
            </a:prstGeom>
            <a:noFill/>
            <a:ln w="9525">
              <a:noFill/>
              <a:miter lim="800000"/>
              <a:headEnd/>
              <a:tailEnd/>
            </a:ln>
          </p:spPr>
        </p:pic>
        <p:sp>
          <p:nvSpPr>
            <p:cNvPr id="22" name="云形标注 21"/>
            <p:cNvSpPr/>
            <p:nvPr/>
          </p:nvSpPr>
          <p:spPr>
            <a:xfrm>
              <a:off x="6146543" y="1700029"/>
              <a:ext cx="2190256" cy="895763"/>
            </a:xfrm>
            <a:prstGeom prst="cloudCallout">
              <a:avLst>
                <a:gd name="adj1" fmla="val 23739"/>
                <a:gd name="adj2" fmla="val 14089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solidFill>
                    <a:srgbClr val="FF0000"/>
                  </a:solidFill>
                  <a:latin typeface="Arial" panose="020B0604020202020204" pitchFamily="34" charset="0"/>
                  <a:cs typeface="Arial" panose="020B0604020202020204" pitchFamily="34" charset="0"/>
                </a:rPr>
                <a:t>Let me take a look at your account password</a:t>
              </a:r>
              <a:endParaRPr lang="zh-CN" altLang="en-US" sz="1200" dirty="0">
                <a:solidFill>
                  <a:srgbClr val="FF0000"/>
                </a:solidFill>
                <a:latin typeface="Arial" panose="020B0604020202020204" pitchFamily="34" charset="0"/>
                <a:cs typeface="Arial" panose="020B0604020202020204" pitchFamily="34" charset="0"/>
              </a:endParaRPr>
            </a:p>
          </p:txBody>
        </p:sp>
      </p:grpSp>
      <p:sp>
        <p:nvSpPr>
          <p:cNvPr id="16" name="Title 15">
            <a:extLst>
              <a:ext uri="{FF2B5EF4-FFF2-40B4-BE49-F238E27FC236}">
                <a16:creationId xmlns="" xmlns:a16="http://schemas.microsoft.com/office/drawing/2014/main" id="{BA4780E3-3B5E-424A-988E-E09E3768E10A}"/>
              </a:ext>
            </a:extLst>
          </p:cNvPr>
          <p:cNvSpPr>
            <a:spLocks noGrp="1"/>
          </p:cNvSpPr>
          <p:nvPr>
            <p:ph type="title"/>
          </p:nvPr>
        </p:nvSpPr>
        <p:spPr/>
        <p:txBody>
          <a:bodyPr>
            <a:normAutofit/>
          </a:bodyPr>
          <a:lstStyle/>
          <a:p>
            <a:r>
              <a:rPr lang="en-US" altLang="zh-CN" b="1" dirty="0">
                <a:ea typeface="微软雅黑" pitchFamily="34" charset="-122"/>
              </a:rPr>
              <a:t>ARP Attack Protection - Escort the Underlying Network of the Cloud </a:t>
            </a:r>
            <a:r>
              <a:rPr lang="en-US" altLang="zh-CN" dirty="0">
                <a:ea typeface="微软雅黑" pitchFamily="34" charset="-122"/>
              </a:rPr>
              <a:t>P</a:t>
            </a:r>
            <a:r>
              <a:rPr lang="en-US" altLang="zh-CN" b="1" dirty="0">
                <a:ea typeface="微软雅黑" pitchFamily="34" charset="-122"/>
              </a:rPr>
              <a:t>latform</a:t>
            </a:r>
            <a:endParaRPr lang="en-US" dirty="0"/>
          </a:p>
        </p:txBody>
      </p:sp>
      <p:sp>
        <p:nvSpPr>
          <p:cNvPr id="2" name="灯片编号占位符 1"/>
          <p:cNvSpPr>
            <a:spLocks noGrp="1"/>
          </p:cNvSpPr>
          <p:nvPr>
            <p:ph type="sldNum" sz="quarter" idx="4"/>
          </p:nvPr>
        </p:nvSpPr>
        <p:spPr/>
        <p:txBody>
          <a:bodyPr/>
          <a:lstStyle/>
          <a:p>
            <a:fld id="{E98FCA07-3125-49EB-99F1-64DCEC752C04}" type="slidenum">
              <a:rPr lang="en-US" smtClean="0"/>
              <a:pPr/>
              <a:t>59</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7184522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vert="horz" lIns="91440" tIns="45720" rIns="91440" bIns="45720" rtlCol="0" anchor="t">
            <a:normAutofit/>
          </a:bodyPr>
          <a:lstStyle/>
          <a:p>
            <a:r>
              <a:rPr lang="en-US" altLang="zh-CN" b="1" dirty="0">
                <a:latin typeface="Arial" charset="0"/>
                <a:cs typeface="Arial" charset="0"/>
              </a:rPr>
              <a:t>The</a:t>
            </a:r>
            <a:r>
              <a:rPr lang="zh-CN" altLang="en-US" b="1" dirty="0">
                <a:latin typeface="Arial" charset="0"/>
                <a:cs typeface="Arial" charset="0"/>
              </a:rPr>
              <a:t> </a:t>
            </a:r>
            <a:r>
              <a:rPr lang="en-US" altLang="zh-CN" b="1" dirty="0">
                <a:latin typeface="Arial" charset="0"/>
                <a:cs typeface="Arial" charset="0"/>
              </a:rPr>
              <a:t>Challenges of Cloud Security</a:t>
            </a:r>
            <a:endParaRPr lang="zh-CN" altLang="en-US" b="1" dirty="0">
              <a:latin typeface="Arial" charset="0"/>
              <a:cs typeface="Arial" charset="0"/>
            </a:endParaRPr>
          </a:p>
        </p:txBody>
      </p:sp>
      <p:sp>
        <p:nvSpPr>
          <p:cNvPr id="3" name="内容占位符 2"/>
          <p:cNvSpPr>
            <a:spLocks noGrp="1"/>
          </p:cNvSpPr>
          <p:nvPr>
            <p:ph idx="1"/>
          </p:nvPr>
        </p:nvSpPr>
        <p:spPr>
          <a:xfrm>
            <a:off x="587375" y="2052662"/>
            <a:ext cx="5580633" cy="4184650"/>
          </a:xfrm>
        </p:spPr>
        <p:txBody>
          <a:bodyPr>
            <a:noAutofit/>
          </a:bodyPr>
          <a:lstStyle/>
          <a:p>
            <a:pPr marL="285750" indent="-285750">
              <a:buFont typeface="Arial" charset="0"/>
              <a:buChar char="•"/>
            </a:pPr>
            <a:r>
              <a:rPr kumimoji="1" lang="en-US" altLang="zh-CN" sz="2000" dirty="0">
                <a:solidFill>
                  <a:srgbClr val="FFC000"/>
                </a:solidFill>
                <a:ea typeface="Microsoft YaHei" charset="-122"/>
              </a:rPr>
              <a:t>Virtualization technology amplifies the traditional security domain</a:t>
            </a:r>
          </a:p>
          <a:p>
            <a:pPr marL="285750" indent="-285750">
              <a:buFont typeface="Arial" charset="0"/>
              <a:buChar char="•"/>
            </a:pPr>
            <a:r>
              <a:rPr kumimoji="1" lang="en-US" altLang="zh-CN" sz="2000" dirty="0">
                <a:ea typeface="Microsoft YaHei" charset="-122"/>
              </a:rPr>
              <a:t>Virtualization technology leads to lack of clear boundaries </a:t>
            </a:r>
          </a:p>
          <a:p>
            <a:pPr marL="285750" indent="-285750">
              <a:buFont typeface="Arial" charset="0"/>
              <a:buChar char="•"/>
            </a:pPr>
            <a:r>
              <a:rPr kumimoji="1" lang="en-US" altLang="zh-CN" sz="2000" dirty="0">
                <a:ea typeface="Microsoft YaHei" charset="-122"/>
              </a:rPr>
              <a:t>Invisible within the cloud</a:t>
            </a:r>
          </a:p>
          <a:p>
            <a:pPr marL="285750" indent="-285750">
              <a:buFont typeface="Arial" charset="0"/>
              <a:buChar char="•"/>
            </a:pPr>
            <a:r>
              <a:rPr kumimoji="1" lang="en-US" altLang="zh-CN" sz="2000" dirty="0">
                <a:ea typeface="Microsoft YaHei" charset="-122"/>
              </a:rPr>
              <a:t>Unclear division of security responsibilities</a:t>
            </a:r>
          </a:p>
          <a:p>
            <a:pPr marL="285750" indent="-285750">
              <a:buFont typeface="Arial" charset="0"/>
              <a:buChar char="•"/>
            </a:pPr>
            <a:r>
              <a:rPr kumimoji="1" lang="en-US" altLang="zh-CN" sz="2000" dirty="0">
                <a:solidFill>
                  <a:srgbClr val="FFC000"/>
                </a:solidFill>
                <a:ea typeface="Microsoft YaHei" charset="-122"/>
              </a:rPr>
              <a:t>Huge maintenance workload</a:t>
            </a:r>
            <a:endParaRPr kumimoji="1" lang="zh-CN" altLang="en-US" sz="2000" dirty="0">
              <a:solidFill>
                <a:srgbClr val="FFC000"/>
              </a:solidFill>
              <a:ea typeface="Microsoft YaHei" charset="-122"/>
            </a:endParaRPr>
          </a:p>
        </p:txBody>
      </p:sp>
      <p:pic>
        <p:nvPicPr>
          <p:cNvPr id="4" name="Picture 7" descr="DGRM_Trad_Arch_Q109_Comm.png"/>
          <p:cNvPicPr>
            <a:picLocks noChangeAspect="1"/>
          </p:cNvPicPr>
          <p:nvPr/>
        </p:nvPicPr>
        <p:blipFill>
          <a:blip r:embed="rId3" cstate="screen">
            <a:duotone>
              <a:schemeClr val="bg2">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6474574" y="1783205"/>
            <a:ext cx="1190762" cy="1319276"/>
          </a:xfrm>
          <a:prstGeom prst="rect">
            <a:avLst/>
          </a:prstGeom>
          <a:noFill/>
          <a:ln w="9525">
            <a:noFill/>
            <a:miter lim="800000"/>
            <a:headEnd/>
            <a:tailEnd/>
          </a:ln>
        </p:spPr>
      </p:pic>
      <p:pic>
        <p:nvPicPr>
          <p:cNvPr id="5" name="Picture 7" descr="DGRM_Trad_Arch_Q109_Comm.png"/>
          <p:cNvPicPr>
            <a:picLocks noChangeAspect="1"/>
          </p:cNvPicPr>
          <p:nvPr/>
        </p:nvPicPr>
        <p:blipFill>
          <a:blip r:embed="rId3" cstate="screen">
            <a:duotone>
              <a:schemeClr val="bg2">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9888115" y="1783205"/>
            <a:ext cx="1190762" cy="1319276"/>
          </a:xfrm>
          <a:prstGeom prst="rect">
            <a:avLst/>
          </a:prstGeom>
          <a:noFill/>
          <a:ln w="9525">
            <a:noFill/>
            <a:miter lim="800000"/>
            <a:headEnd/>
            <a:tailEnd/>
          </a:ln>
        </p:spPr>
      </p:pic>
      <p:pic>
        <p:nvPicPr>
          <p:cNvPr id="6" name="Picture 5" descr="C:\Users\testuser\AppData\Local\Temp\VMwareDnD\564d9b81\DGRM_Server_VMs_detail_6_ESX_Q408_Comm.png"/>
          <p:cNvPicPr>
            <a:picLocks noChangeAspect="1" noChangeArrowheads="1"/>
          </p:cNvPicPr>
          <p:nvPr/>
        </p:nvPicPr>
        <p:blipFill>
          <a:blip r:embed="rId4" cstate="screen">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6524267" y="3805850"/>
            <a:ext cx="1141069" cy="1218339"/>
          </a:xfrm>
          <a:prstGeom prst="rect">
            <a:avLst/>
          </a:prstGeom>
          <a:noFill/>
        </p:spPr>
      </p:pic>
      <p:pic>
        <p:nvPicPr>
          <p:cNvPr id="7" name="Picture 5" descr="C:\Users\testuser\AppData\Local\Temp\VMwareDnD\564d9b81\DGRM_Server_VMs_detail_6_ESX_Q408_Comm.png"/>
          <p:cNvPicPr>
            <a:picLocks noChangeAspect="1" noChangeArrowheads="1"/>
          </p:cNvPicPr>
          <p:nvPr/>
        </p:nvPicPr>
        <p:blipFill>
          <a:blip r:embed="rId4" cstate="screen">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9937808" y="3805849"/>
            <a:ext cx="1141069" cy="1218339"/>
          </a:xfrm>
          <a:prstGeom prst="rect">
            <a:avLst/>
          </a:prstGeom>
          <a:noFill/>
        </p:spPr>
      </p:pic>
      <p:sp>
        <p:nvSpPr>
          <p:cNvPr id="8" name="文本框 7"/>
          <p:cNvSpPr txBox="1"/>
          <p:nvPr/>
        </p:nvSpPr>
        <p:spPr>
          <a:xfrm>
            <a:off x="7590955" y="2258177"/>
            <a:ext cx="2321469" cy="523220"/>
          </a:xfrm>
          <a:prstGeom prst="rect">
            <a:avLst/>
          </a:prstGeom>
          <a:noFill/>
        </p:spPr>
        <p:txBody>
          <a:bodyPr wrap="none" rtlCol="0">
            <a:spAutoFit/>
          </a:bodyPr>
          <a:lstStyle/>
          <a:p>
            <a:r>
              <a:rPr kumimoji="1" lang="en-US" altLang="zh-CN" sz="1400" dirty="0">
                <a:latin typeface="Arial" panose="020B0604020202020204" pitchFamily="34" charset="0"/>
                <a:cs typeface="Arial" panose="020B0604020202020204" pitchFamily="34" charset="0"/>
              </a:rPr>
              <a:t>100 physical servers</a:t>
            </a:r>
          </a:p>
          <a:p>
            <a:r>
              <a:rPr kumimoji="1" lang="en-US" altLang="zh-CN" sz="1400" dirty="0">
                <a:latin typeface="Arial" panose="020B0604020202020204" pitchFamily="34" charset="0"/>
                <a:cs typeface="Arial" panose="020B0604020202020204" pitchFamily="34" charset="0"/>
              </a:rPr>
              <a:t>100 targets to be protected</a:t>
            </a:r>
            <a:endParaRPr kumimoji="1" lang="zh-CN" altLang="en-US" sz="1400" dirty="0">
              <a:latin typeface="Arial" panose="020B0604020202020204" pitchFamily="34" charset="0"/>
              <a:cs typeface="Arial" panose="020B0604020202020204" pitchFamily="34" charset="0"/>
            </a:endParaRPr>
          </a:p>
        </p:txBody>
      </p:sp>
      <p:cxnSp>
        <p:nvCxnSpPr>
          <p:cNvPr id="10" name="直线连接符 9"/>
          <p:cNvCxnSpPr/>
          <p:nvPr/>
        </p:nvCxnSpPr>
        <p:spPr>
          <a:xfrm>
            <a:off x="6239817" y="3559680"/>
            <a:ext cx="4839060" cy="25400"/>
          </a:xfrm>
          <a:prstGeom prst="line">
            <a:avLst/>
          </a:prstGeom>
        </p:spPr>
        <p:style>
          <a:lnRef idx="1">
            <a:schemeClr val="accent1"/>
          </a:lnRef>
          <a:fillRef idx="0">
            <a:schemeClr val="accent1"/>
          </a:fillRef>
          <a:effectRef idx="0">
            <a:schemeClr val="accent1"/>
          </a:effectRef>
          <a:fontRef idx="minor">
            <a:schemeClr val="tx1"/>
          </a:fontRef>
        </p:style>
      </p:cxnSp>
      <p:sp>
        <p:nvSpPr>
          <p:cNvPr id="11" name="文本框 10"/>
          <p:cNvSpPr txBox="1"/>
          <p:nvPr/>
        </p:nvSpPr>
        <p:spPr>
          <a:xfrm>
            <a:off x="8145783" y="3177192"/>
            <a:ext cx="1950662" cy="307777"/>
          </a:xfrm>
          <a:prstGeom prst="rect">
            <a:avLst/>
          </a:prstGeom>
        </p:spPr>
        <p:style>
          <a:lnRef idx="2">
            <a:schemeClr val="accent4"/>
          </a:lnRef>
          <a:fillRef idx="1">
            <a:schemeClr val="lt1"/>
          </a:fillRef>
          <a:effectRef idx="0">
            <a:schemeClr val="accent4"/>
          </a:effectRef>
          <a:fontRef idx="minor">
            <a:schemeClr val="dk1"/>
          </a:fontRef>
        </p:style>
        <p:txBody>
          <a:bodyPr wrap="none" rtlCol="0">
            <a:spAutoFit/>
          </a:bodyPr>
          <a:lstStyle/>
          <a:p>
            <a:r>
              <a:rPr kumimoji="1" lang="en-US" altLang="zh-CN" sz="1400" dirty="0">
                <a:latin typeface="Arial" panose="020B0604020202020204" pitchFamily="34" charset="0"/>
                <a:cs typeface="Arial" panose="020B0604020202020204" pitchFamily="34" charset="0"/>
              </a:rPr>
              <a:t>Traditional data center</a:t>
            </a:r>
            <a:endParaRPr kumimoji="1" lang="zh-CN" altLang="en-US" sz="1400" dirty="0">
              <a:latin typeface="Arial" panose="020B0604020202020204" pitchFamily="34" charset="0"/>
              <a:cs typeface="Arial" panose="020B0604020202020204" pitchFamily="34" charset="0"/>
            </a:endParaRPr>
          </a:p>
        </p:txBody>
      </p:sp>
      <p:sp>
        <p:nvSpPr>
          <p:cNvPr id="12" name="文本框 11"/>
          <p:cNvSpPr txBox="1"/>
          <p:nvPr/>
        </p:nvSpPr>
        <p:spPr>
          <a:xfrm>
            <a:off x="7536160" y="3659791"/>
            <a:ext cx="2582758" cy="307777"/>
          </a:xfrm>
          <a:prstGeom prst="rect">
            <a:avLst/>
          </a:prstGeom>
        </p:spPr>
        <p:style>
          <a:lnRef idx="2">
            <a:schemeClr val="accent4"/>
          </a:lnRef>
          <a:fillRef idx="1">
            <a:schemeClr val="lt1"/>
          </a:fillRef>
          <a:effectRef idx="0">
            <a:schemeClr val="accent4"/>
          </a:effectRef>
          <a:fontRef idx="minor">
            <a:schemeClr val="dk1"/>
          </a:fontRef>
        </p:style>
        <p:txBody>
          <a:bodyPr wrap="none" rtlCol="0">
            <a:spAutoFit/>
          </a:bodyPr>
          <a:lstStyle/>
          <a:p>
            <a:r>
              <a:rPr kumimoji="1" lang="en-US" altLang="zh-CN" sz="1400" dirty="0">
                <a:latin typeface="Arial" panose="020B0604020202020204" pitchFamily="34" charset="0"/>
                <a:cs typeface="Arial" panose="020B0604020202020204" pitchFamily="34" charset="0"/>
              </a:rPr>
              <a:t>Cloud Computing Data Center</a:t>
            </a:r>
            <a:endParaRPr kumimoji="1" lang="zh-CN" altLang="en-US" sz="1400" dirty="0">
              <a:latin typeface="Arial" panose="020B0604020202020204" pitchFamily="34" charset="0"/>
              <a:cs typeface="Arial" panose="020B0604020202020204" pitchFamily="34" charset="0"/>
            </a:endParaRPr>
          </a:p>
        </p:txBody>
      </p:sp>
      <p:sp>
        <p:nvSpPr>
          <p:cNvPr id="13" name="文本框 12"/>
          <p:cNvSpPr txBox="1"/>
          <p:nvPr/>
        </p:nvSpPr>
        <p:spPr>
          <a:xfrm>
            <a:off x="7536160" y="4467864"/>
            <a:ext cx="2590774" cy="523220"/>
          </a:xfrm>
          <a:prstGeom prst="rect">
            <a:avLst/>
          </a:prstGeom>
          <a:noFill/>
        </p:spPr>
        <p:txBody>
          <a:bodyPr wrap="none" rtlCol="0">
            <a:spAutoFit/>
          </a:bodyPr>
          <a:lstStyle/>
          <a:p>
            <a:r>
              <a:rPr kumimoji="1" lang="en-US" altLang="zh-CN" sz="1400" dirty="0">
                <a:latin typeface="Arial" panose="020B0604020202020204" pitchFamily="34" charset="0"/>
                <a:cs typeface="Arial" panose="020B0604020202020204" pitchFamily="34" charset="0"/>
              </a:rPr>
              <a:t>100 physical servers</a:t>
            </a:r>
          </a:p>
          <a:p>
            <a:r>
              <a:rPr kumimoji="1" lang="en-US" altLang="zh-CN" sz="1400" dirty="0">
                <a:latin typeface="Arial" panose="020B0604020202020204" pitchFamily="34" charset="0"/>
                <a:cs typeface="Arial" panose="020B0604020202020204" pitchFamily="34" charset="0"/>
              </a:rPr>
              <a:t>100*10 targets to be protected</a:t>
            </a:r>
            <a:endParaRPr kumimoji="1" lang="zh-CN" altLang="en-US" dirty="0">
              <a:latin typeface="Arial" panose="020B0604020202020204" pitchFamily="34" charset="0"/>
              <a:cs typeface="Arial" panose="020B0604020202020204" pitchFamily="34" charset="0"/>
            </a:endParaRPr>
          </a:p>
        </p:txBody>
      </p:sp>
      <p:sp>
        <p:nvSpPr>
          <p:cNvPr id="14" name="文本框 13"/>
          <p:cNvSpPr txBox="1"/>
          <p:nvPr/>
        </p:nvSpPr>
        <p:spPr>
          <a:xfrm>
            <a:off x="6643825" y="5287418"/>
            <a:ext cx="4215727" cy="584775"/>
          </a:xfrm>
          <a:prstGeom prst="rect">
            <a:avLst/>
          </a:prstGeom>
          <a:solidFill>
            <a:schemeClr val="bg1"/>
          </a:solidFill>
          <a:ln>
            <a:solidFill>
              <a:schemeClr val="bg2"/>
            </a:solidFill>
          </a:ln>
        </p:spPr>
        <p:style>
          <a:lnRef idx="1">
            <a:schemeClr val="accent2"/>
          </a:lnRef>
          <a:fillRef idx="2">
            <a:schemeClr val="accent2"/>
          </a:fillRef>
          <a:effectRef idx="1">
            <a:schemeClr val="accent2"/>
          </a:effectRef>
          <a:fontRef idx="minor">
            <a:schemeClr val="dk1"/>
          </a:fontRef>
        </p:style>
        <p:txBody>
          <a:bodyPr wrap="square" rtlCol="0">
            <a:spAutoFit/>
          </a:bodyPr>
          <a:lstStyle/>
          <a:p>
            <a:r>
              <a:rPr kumimoji="1" lang="en-US" altLang="zh-CN" sz="1600" dirty="0">
                <a:latin typeface="Arial" panose="020B0604020202020204" pitchFamily="34" charset="0"/>
                <a:cs typeface="Arial" panose="020B0604020202020204" pitchFamily="34" charset="0"/>
              </a:rPr>
              <a:t>Note: A server in the public cloud can even be sold up to 100 virtual machines!</a:t>
            </a:r>
          </a:p>
        </p:txBody>
      </p:sp>
      <p:sp>
        <p:nvSpPr>
          <p:cNvPr id="9" name="灯片编号占位符 8"/>
          <p:cNvSpPr>
            <a:spLocks noGrp="1"/>
          </p:cNvSpPr>
          <p:nvPr>
            <p:ph type="sldNum" sz="quarter" idx="4"/>
          </p:nvPr>
        </p:nvSpPr>
        <p:spPr/>
        <p:txBody>
          <a:bodyPr/>
          <a:lstStyle/>
          <a:p>
            <a:fld id="{E98FCA07-3125-49EB-99F1-64DCEC752C04}" type="slidenum">
              <a:rPr lang="en-US" smtClean="0"/>
              <a:pPr/>
              <a:t>6</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427982099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txBox="1">
            <a:spLocks/>
          </p:cNvSpPr>
          <p:nvPr/>
        </p:nvSpPr>
        <p:spPr>
          <a:xfrm>
            <a:off x="244553" y="1628800"/>
            <a:ext cx="6211487" cy="4357416"/>
          </a:xfrm>
          <a:prstGeom prst="rect">
            <a:avLst/>
          </a:prstGeom>
        </p:spPr>
        <p:txBody>
          <a:bodyPr/>
          <a:lstStyle>
            <a:lvl1pPr marL="342900" indent="-342900" algn="l" defTabSz="914400" rtl="0" eaLnBrk="1" latinLnBrk="0" hangingPunct="1">
              <a:spcBef>
                <a:spcPct val="20000"/>
              </a:spcBef>
              <a:buFont typeface="Arial" pitchFamily="34" charset="0"/>
              <a:buChar char="•"/>
              <a:defRPr sz="2000" kern="1200">
                <a:solidFill>
                  <a:srgbClr val="002060"/>
                </a:solidFill>
                <a:latin typeface="微软雅黑" pitchFamily="34" charset="-122"/>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1800" kern="1200">
                <a:solidFill>
                  <a:srgbClr val="002060"/>
                </a:solidFill>
                <a:latin typeface="微软雅黑" pitchFamily="34" charset="-122"/>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1600" kern="1200">
                <a:solidFill>
                  <a:srgbClr val="002060"/>
                </a:solidFill>
                <a:latin typeface="微软雅黑" pitchFamily="34" charset="-122"/>
                <a:ea typeface="微软雅黑" pitchFamily="34" charset="-122"/>
                <a:cs typeface="+mn-cs"/>
              </a:defRPr>
            </a:lvl3pPr>
            <a:lvl4pPr marL="1600200" indent="-228600" algn="l" defTabSz="914400" rtl="0" eaLnBrk="1" latinLnBrk="0" hangingPunct="1">
              <a:spcBef>
                <a:spcPct val="20000"/>
              </a:spcBef>
              <a:buFont typeface="Arial" pitchFamily="34" charset="0"/>
              <a:buChar char="–"/>
              <a:defRPr sz="1400" kern="1200">
                <a:solidFill>
                  <a:srgbClr val="002060"/>
                </a:solidFill>
                <a:latin typeface="微软雅黑" pitchFamily="34" charset="-122"/>
                <a:ea typeface="微软雅黑" pitchFamily="34" charset="-122"/>
                <a:cs typeface="+mn-cs"/>
              </a:defRPr>
            </a:lvl4pPr>
            <a:lvl5pPr marL="2057400" indent="-228600" algn="l" defTabSz="914400" rtl="0" eaLnBrk="1" latinLnBrk="0" hangingPunct="1">
              <a:spcBef>
                <a:spcPct val="20000"/>
              </a:spcBef>
              <a:buFont typeface="Arial" pitchFamily="34" charset="0"/>
              <a:buChar char="»"/>
              <a:defRPr sz="1400" kern="1200">
                <a:solidFill>
                  <a:srgbClr val="002060"/>
                </a:solidFill>
                <a:latin typeface="微软雅黑" pitchFamily="34" charset="-122"/>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zh-CN" sz="1200" b="1" dirty="0" smtClean="0">
                <a:latin typeface="Arial" panose="020B0604020202020204" pitchFamily="34" charset="0"/>
                <a:cs typeface="Arial" panose="020B0604020202020204" pitchFamily="34" charset="0"/>
              </a:rPr>
              <a:t>    Risk</a:t>
            </a:r>
            <a:r>
              <a:rPr lang="en-US" altLang="zh-CN" sz="1200" b="1" dirty="0">
                <a:latin typeface="Arial" panose="020B0604020202020204" pitchFamily="34" charset="0"/>
                <a:cs typeface="Arial" panose="020B0604020202020204" pitchFamily="34" charset="0"/>
              </a:rPr>
              <a:t>:</a:t>
            </a:r>
          </a:p>
          <a:p>
            <a:pPr lvl="1">
              <a:buFont typeface="Arial" panose="020B0604020202020204" pitchFamily="34" charset="0"/>
              <a:buChar char="•"/>
            </a:pPr>
            <a:r>
              <a:rPr lang="en-US" altLang="zh-CN" sz="1200" dirty="0">
                <a:latin typeface="Arial" panose="020B0604020202020204" pitchFamily="34" charset="0"/>
                <a:cs typeface="Arial" panose="020B0604020202020204" pitchFamily="34" charset="0"/>
              </a:rPr>
              <a:t>Lack internal segmentation </a:t>
            </a:r>
          </a:p>
          <a:p>
            <a:pPr lvl="1">
              <a:buFont typeface="Arial" panose="020B0604020202020204" pitchFamily="34" charset="0"/>
              <a:buChar char="•"/>
            </a:pPr>
            <a:r>
              <a:rPr lang="en-US" altLang="zh-CN" sz="1200" dirty="0">
                <a:latin typeface="Arial" panose="020B0604020202020204" pitchFamily="34" charset="0"/>
                <a:cs typeface="Arial" panose="020B0604020202020204" pitchFamily="34" charset="0"/>
              </a:rPr>
              <a:t>Single access point problem easy to spread globally  </a:t>
            </a:r>
          </a:p>
          <a:p>
            <a:pPr lvl="1">
              <a:buFont typeface="Arial" panose="020B0604020202020204" pitchFamily="34" charset="0"/>
              <a:buChar char="•"/>
            </a:pPr>
            <a:r>
              <a:rPr lang="en-US" altLang="zh-CN" sz="1200" dirty="0">
                <a:latin typeface="Arial" panose="020B0604020202020204" pitchFamily="34" charset="0"/>
                <a:cs typeface="Arial" panose="020B0604020202020204" pitchFamily="34" charset="0"/>
              </a:rPr>
              <a:t>Does not meet classified data protection policies (China)</a:t>
            </a:r>
          </a:p>
          <a:p>
            <a:pPr marL="0" indent="0">
              <a:buNone/>
            </a:pPr>
            <a:r>
              <a:rPr lang="en-US" altLang="zh-CN" sz="1200" b="1" dirty="0" smtClean="0">
                <a:latin typeface="Arial" panose="020B0604020202020204" pitchFamily="34" charset="0"/>
                <a:cs typeface="Arial" panose="020B0604020202020204" pitchFamily="34" charset="0"/>
              </a:rPr>
              <a:t>    Influence</a:t>
            </a:r>
            <a:r>
              <a:rPr lang="en-US" altLang="zh-CN" sz="1200" b="1" dirty="0">
                <a:latin typeface="Arial" panose="020B0604020202020204" pitchFamily="34" charset="0"/>
                <a:cs typeface="Arial" panose="020B0604020202020204" pitchFamily="34" charset="0"/>
              </a:rPr>
              <a:t>:</a:t>
            </a:r>
          </a:p>
          <a:p>
            <a:pPr lvl="1">
              <a:buFont typeface="Arial" panose="020B0604020202020204" pitchFamily="34" charset="0"/>
              <a:buChar char="•"/>
            </a:pPr>
            <a:r>
              <a:rPr lang="en-US" altLang="zh-CN" sz="1200" dirty="0">
                <a:latin typeface="Arial" panose="020B0604020202020204" pitchFamily="34" charset="0"/>
                <a:cs typeface="Arial" panose="020B0604020202020204" pitchFamily="34" charset="0"/>
              </a:rPr>
              <a:t>Springboard access lead to limits in traditional security protection</a:t>
            </a:r>
          </a:p>
          <a:p>
            <a:pPr lvl="1">
              <a:buFont typeface="Arial" panose="020B0604020202020204" pitchFamily="34" charset="0"/>
              <a:buChar char="•"/>
            </a:pPr>
            <a:r>
              <a:rPr lang="en-US" altLang="zh-CN" sz="1200" dirty="0">
                <a:latin typeface="Arial" panose="020B0604020202020204" pitchFamily="34" charset="0"/>
                <a:cs typeface="Arial" panose="020B0604020202020204" pitchFamily="34" charset="0"/>
              </a:rPr>
              <a:t>Flood attack is easy to spread internally, decreasing the quality and security of network and application </a:t>
            </a:r>
          </a:p>
          <a:p>
            <a:pPr marL="0" lvl="1" indent="0">
              <a:buNone/>
            </a:pPr>
            <a:r>
              <a:rPr lang="en-US" altLang="zh-CN" sz="1200" b="1" dirty="0" smtClean="0">
                <a:latin typeface="Arial" panose="020B0604020202020204" pitchFamily="34" charset="0"/>
                <a:cs typeface="Arial" panose="020B0604020202020204" pitchFamily="34" charset="0"/>
              </a:rPr>
              <a:t>    Solution</a:t>
            </a:r>
            <a:r>
              <a:rPr lang="en-US" altLang="zh-CN" sz="1200" b="1" dirty="0">
                <a:latin typeface="Arial" panose="020B0604020202020204" pitchFamily="34" charset="0"/>
                <a:cs typeface="Arial" panose="020B0604020202020204" pitchFamily="34" charset="0"/>
              </a:rPr>
              <a:t>:</a:t>
            </a:r>
          </a:p>
          <a:p>
            <a:pPr lvl="1">
              <a:buFont typeface="Arial" panose="020B0604020202020204" pitchFamily="34" charset="0"/>
              <a:buChar char="•"/>
            </a:pPr>
            <a:r>
              <a:rPr lang="en-US" altLang="zh-CN" sz="1200" dirty="0">
                <a:latin typeface="Arial" panose="020B0604020202020204" pitchFamily="34" charset="0"/>
                <a:cs typeface="Arial" panose="020B0604020202020204" pitchFamily="34" charset="0"/>
              </a:rPr>
              <a:t>Low threshold - With unique drainage technology, achieve network drainage </a:t>
            </a:r>
            <a:r>
              <a:rPr lang="en-US" altLang="zh-CN" sz="1200" b="1" dirty="0">
                <a:solidFill>
                  <a:srgbClr val="FF0000"/>
                </a:solidFill>
                <a:latin typeface="Arial" panose="020B0604020202020204" pitchFamily="34" charset="0"/>
                <a:cs typeface="Arial" panose="020B0604020202020204" pitchFamily="34" charset="0"/>
              </a:rPr>
              <a:t>without additional plugins</a:t>
            </a:r>
          </a:p>
          <a:p>
            <a:pPr lvl="1">
              <a:buFont typeface="Arial" panose="020B0604020202020204" pitchFamily="34" charset="0"/>
              <a:buChar char="•"/>
            </a:pPr>
            <a:r>
              <a:rPr lang="en-US" altLang="zh-CN" sz="1200" dirty="0">
                <a:latin typeface="Arial" panose="020B0604020202020204" pitchFamily="34" charset="0"/>
                <a:cs typeface="Arial" panose="020B0604020202020204" pitchFamily="34" charset="0"/>
              </a:rPr>
              <a:t>No network changes necessary - deployed on the </a:t>
            </a:r>
            <a:r>
              <a:rPr lang="en-US" altLang="zh-CN" sz="1200" b="1" dirty="0">
                <a:solidFill>
                  <a:srgbClr val="FF0000"/>
                </a:solidFill>
                <a:latin typeface="Arial" panose="020B0604020202020204" pitchFamily="34" charset="0"/>
                <a:cs typeface="Arial" panose="020B0604020202020204" pitchFamily="34" charset="0"/>
              </a:rPr>
              <a:t>second layer</a:t>
            </a:r>
            <a:r>
              <a:rPr lang="en-US" altLang="zh-CN" sz="1200" dirty="0">
                <a:latin typeface="Arial" panose="020B0604020202020204" pitchFamily="34" charset="0"/>
                <a:cs typeface="Arial" panose="020B0604020202020204" pitchFamily="34" charset="0"/>
              </a:rPr>
              <a:t>,</a:t>
            </a:r>
          </a:p>
          <a:p>
            <a:pPr lvl="1">
              <a:buFont typeface="Arial" panose="020B0604020202020204" pitchFamily="34" charset="0"/>
              <a:buChar char="•"/>
            </a:pPr>
            <a:r>
              <a:rPr lang="en-US" altLang="zh-CN" sz="1200" dirty="0">
                <a:latin typeface="Arial" panose="020B0604020202020204" pitchFamily="34" charset="0"/>
                <a:cs typeface="Arial" panose="020B0604020202020204" pitchFamily="34" charset="0"/>
              </a:rPr>
              <a:t>Multidimensional - based on traditional protection, provide virtual machine and port group dimensions of access control for </a:t>
            </a:r>
            <a:r>
              <a:rPr lang="en-US" altLang="zh-CN" sz="1200" b="1" dirty="0">
                <a:solidFill>
                  <a:srgbClr val="FF0000"/>
                </a:solidFill>
                <a:latin typeface="Arial" panose="020B0604020202020204" pitchFamily="34" charset="0"/>
                <a:cs typeface="Arial" panose="020B0604020202020204" pitchFamily="34" charset="0"/>
              </a:rPr>
              <a:t>the cloud environment</a:t>
            </a:r>
          </a:p>
          <a:p>
            <a:pPr lvl="1">
              <a:buFont typeface="Arial" panose="020B0604020202020204" pitchFamily="34" charset="0"/>
              <a:buChar char="•"/>
            </a:pPr>
            <a:r>
              <a:rPr lang="en-US" altLang="zh-CN" sz="1200" dirty="0">
                <a:latin typeface="Arial" panose="020B0604020202020204" pitchFamily="34" charset="0"/>
                <a:cs typeface="Arial" panose="020B0604020202020204" pitchFamily="34" charset="0"/>
              </a:rPr>
              <a:t>Versatile - suitable for </a:t>
            </a:r>
            <a:r>
              <a:rPr lang="en-US" altLang="zh-CN" sz="1200" b="1" dirty="0">
                <a:solidFill>
                  <a:srgbClr val="FF0000"/>
                </a:solidFill>
                <a:latin typeface="Arial" panose="020B0604020202020204" pitchFamily="34" charset="0"/>
                <a:cs typeface="Arial" panose="020B0604020202020204" pitchFamily="34" charset="0"/>
              </a:rPr>
              <a:t>server virtualization </a:t>
            </a:r>
            <a:r>
              <a:rPr lang="en-US" altLang="zh-CN" sz="1200" dirty="0">
                <a:latin typeface="Arial" panose="020B0604020202020204" pitchFamily="34" charset="0"/>
                <a:cs typeface="Arial" panose="020B0604020202020204" pitchFamily="34" charset="0"/>
              </a:rPr>
              <a:t>scenarios, also applies to </a:t>
            </a:r>
            <a:r>
              <a:rPr lang="en-US" altLang="zh-CN" sz="1200" b="1" dirty="0">
                <a:solidFill>
                  <a:srgbClr val="FF0000"/>
                </a:solidFill>
                <a:latin typeface="Arial" panose="020B0604020202020204" pitchFamily="34" charset="0"/>
                <a:cs typeface="Arial" panose="020B0604020202020204" pitchFamily="34" charset="0"/>
              </a:rPr>
              <a:t>VDI desktop virtualization</a:t>
            </a:r>
            <a:r>
              <a:rPr lang="en-US" altLang="zh-CN" sz="1200" b="1" dirty="0">
                <a:solidFill>
                  <a:srgbClr val="C00000"/>
                </a:solidFill>
                <a:latin typeface="Arial" panose="020B0604020202020204" pitchFamily="34" charset="0"/>
                <a:cs typeface="Arial" panose="020B0604020202020204" pitchFamily="34" charset="0"/>
              </a:rPr>
              <a:t> </a:t>
            </a:r>
            <a:r>
              <a:rPr lang="en-US" altLang="zh-CN" sz="1200" dirty="0" smtClean="0">
                <a:latin typeface="Arial" panose="020B0604020202020204" pitchFamily="34" charset="0"/>
                <a:cs typeface="Arial" panose="020B0604020202020204" pitchFamily="34" charset="0"/>
              </a:rPr>
              <a:t>scenarios</a:t>
            </a:r>
            <a:endParaRPr lang="en-US" altLang="zh-CN" sz="1200" dirty="0">
              <a:latin typeface="Arial" panose="020B0604020202020204" pitchFamily="34" charset="0"/>
              <a:cs typeface="Arial" panose="020B0604020202020204" pitchFamily="34" charset="0"/>
            </a:endParaRPr>
          </a:p>
          <a:p>
            <a:pPr marL="0" indent="0">
              <a:buNone/>
            </a:pPr>
            <a:r>
              <a:rPr lang="en-US" altLang="zh-CN" sz="1200" b="1" dirty="0" smtClean="0">
                <a:latin typeface="Arial" panose="020B0604020202020204" pitchFamily="34" charset="0"/>
                <a:cs typeface="Arial" panose="020B0604020202020204" pitchFamily="34" charset="0"/>
              </a:rPr>
              <a:t>    Highlights:</a:t>
            </a:r>
            <a:endParaRPr lang="en-US" altLang="zh-CN" sz="1200" b="1" dirty="0">
              <a:latin typeface="Arial" panose="020B0604020202020204" pitchFamily="34" charset="0"/>
              <a:cs typeface="Arial" panose="020B0604020202020204" pitchFamily="34" charset="0"/>
            </a:endParaRPr>
          </a:p>
          <a:p>
            <a:pPr lvl="1">
              <a:buFont typeface="Arial" panose="020B0604020202020204" pitchFamily="34" charset="0"/>
              <a:buChar char="•"/>
            </a:pPr>
            <a:r>
              <a:rPr lang="en-US" altLang="zh-CN" sz="1200" dirty="0" smtClean="0">
                <a:latin typeface="Arial" panose="020B0604020202020204" pitchFamily="34" charset="0"/>
                <a:cs typeface="Arial" panose="020B0604020202020204" pitchFamily="34" charset="0"/>
              </a:rPr>
              <a:t>Access control based on L2-L7, VM and port group, AD account, time table, domain name, geo-location and IP</a:t>
            </a:r>
          </a:p>
          <a:p>
            <a:pPr lvl="1">
              <a:buFont typeface="Arial" panose="020B0604020202020204" pitchFamily="34" charset="0"/>
              <a:buChar char="•"/>
            </a:pPr>
            <a:r>
              <a:rPr lang="en-US" altLang="zh-CN" sz="1200" dirty="0" smtClean="0">
                <a:latin typeface="Arial" panose="020B0604020202020204" pitchFamily="34" charset="0"/>
                <a:cs typeface="Arial" panose="020B0604020202020204" pitchFamily="34" charset="0"/>
              </a:rPr>
              <a:t>Application Layer Gateway (ALG)</a:t>
            </a:r>
          </a:p>
          <a:p>
            <a:pPr lvl="1">
              <a:buFont typeface="Arial" panose="020B0604020202020204" pitchFamily="34" charset="0"/>
              <a:buChar char="•"/>
            </a:pPr>
            <a:r>
              <a:rPr lang="en-US" altLang="zh-CN" sz="1200" dirty="0" smtClean="0">
                <a:latin typeface="Arial" panose="020B0604020202020204" pitchFamily="34" charset="0"/>
                <a:cs typeface="Arial" panose="020B0604020202020204" pitchFamily="34" charset="0"/>
              </a:rPr>
              <a:t>Session limit</a:t>
            </a:r>
          </a:p>
          <a:p>
            <a:pPr lvl="1">
              <a:buFont typeface="Arial" panose="020B0604020202020204" pitchFamily="34" charset="0"/>
              <a:buChar char="•"/>
            </a:pPr>
            <a:r>
              <a:rPr lang="en-US" altLang="zh-CN" sz="1200" dirty="0" smtClean="0">
                <a:latin typeface="Arial" panose="020B0604020202020204" pitchFamily="34" charset="0"/>
                <a:cs typeface="Arial" panose="020B0604020202020204" pitchFamily="34" charset="0"/>
              </a:rPr>
              <a:t>Various protocols support</a:t>
            </a:r>
            <a:endParaRPr lang="en-US" altLang="zh-CN" sz="1200" dirty="0">
              <a:latin typeface="Arial" panose="020B0604020202020204" pitchFamily="34" charset="0"/>
              <a:cs typeface="Arial" panose="020B0604020202020204" pitchFamily="34" charset="0"/>
            </a:endParaRPr>
          </a:p>
        </p:txBody>
      </p:sp>
      <p:grpSp>
        <p:nvGrpSpPr>
          <p:cNvPr id="181" name="组合 180"/>
          <p:cNvGrpSpPr/>
          <p:nvPr/>
        </p:nvGrpSpPr>
        <p:grpSpPr>
          <a:xfrm>
            <a:off x="6683532" y="1124744"/>
            <a:ext cx="5101100" cy="4485261"/>
            <a:chOff x="6235572" y="842972"/>
            <a:chExt cx="5101100" cy="4485261"/>
          </a:xfrm>
        </p:grpSpPr>
        <p:grpSp>
          <p:nvGrpSpPr>
            <p:cNvPr id="178" name="组合 177"/>
            <p:cNvGrpSpPr/>
            <p:nvPr/>
          </p:nvGrpSpPr>
          <p:grpSpPr>
            <a:xfrm>
              <a:off x="6235572" y="1323546"/>
              <a:ext cx="5101100" cy="4004687"/>
              <a:chOff x="6235572" y="1323546"/>
              <a:chExt cx="5101100" cy="4004687"/>
            </a:xfrm>
          </p:grpSpPr>
          <p:sp>
            <p:nvSpPr>
              <p:cNvPr id="175" name="三角形 75"/>
              <p:cNvSpPr/>
              <p:nvPr/>
            </p:nvSpPr>
            <p:spPr>
              <a:xfrm rot="10800000" flipH="1">
                <a:off x="6235572" y="1325993"/>
                <a:ext cx="3676390" cy="1954486"/>
              </a:xfrm>
              <a:prstGeom prst="triangle">
                <a:avLst>
                  <a:gd name="adj" fmla="val 47990"/>
                </a:avLst>
              </a:prstGeom>
              <a:gradFill>
                <a:gsLst>
                  <a:gs pos="23000">
                    <a:schemeClr val="bg1">
                      <a:alpha val="40000"/>
                    </a:schemeClr>
                  </a:gs>
                  <a:gs pos="91000">
                    <a:srgbClr val="FF6E8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CN" altLang="en-US">
                  <a:latin typeface="Arial" panose="020B0604020202020204" pitchFamily="34" charset="0"/>
                  <a:cs typeface="Arial" panose="020B0604020202020204" pitchFamily="34" charset="0"/>
                </a:endParaRPr>
              </a:p>
            </p:txBody>
          </p:sp>
          <p:grpSp>
            <p:nvGrpSpPr>
              <p:cNvPr id="176" name="组合 175"/>
              <p:cNvGrpSpPr/>
              <p:nvPr/>
            </p:nvGrpSpPr>
            <p:grpSpPr>
              <a:xfrm>
                <a:off x="6250685" y="3030838"/>
                <a:ext cx="5085987" cy="2297395"/>
                <a:chOff x="6250685" y="3030838"/>
                <a:chExt cx="5085987" cy="2297395"/>
              </a:xfrm>
            </p:grpSpPr>
            <p:sp>
              <p:nvSpPr>
                <p:cNvPr id="29" name="文本框 28"/>
                <p:cNvSpPr txBox="1"/>
                <p:nvPr/>
              </p:nvSpPr>
              <p:spPr>
                <a:xfrm>
                  <a:off x="10457200" y="3553027"/>
                  <a:ext cx="879472" cy="307777"/>
                </a:xfrm>
                <a:prstGeom prst="rect">
                  <a:avLst/>
                </a:prstGeom>
                <a:noFill/>
              </p:spPr>
              <p:txBody>
                <a:bodyPr wrap="none" rtlCol="0">
                  <a:spAutoFit/>
                </a:bodyPr>
                <a:lstStyle/>
                <a:p>
                  <a:r>
                    <a:rPr lang="en-US" altLang="zh-CN" sz="1400" b="1" dirty="0">
                      <a:latin typeface="Arial" panose="020B0604020202020204" pitchFamily="34" charset="0"/>
                      <a:ea typeface="微软雅黑" panose="020B0503020204020204" pitchFamily="34" charset="-122"/>
                      <a:cs typeface="Arial" panose="020B0604020202020204" pitchFamily="34" charset="0"/>
                    </a:rPr>
                    <a:t>Firewall</a:t>
                  </a:r>
                </a:p>
              </p:txBody>
            </p:sp>
            <p:grpSp>
              <p:nvGrpSpPr>
                <p:cNvPr id="30" name="组合 29"/>
                <p:cNvGrpSpPr/>
                <p:nvPr/>
              </p:nvGrpSpPr>
              <p:grpSpPr>
                <a:xfrm>
                  <a:off x="6250685" y="3030838"/>
                  <a:ext cx="4859110" cy="2297395"/>
                  <a:chOff x="194818" y="3868634"/>
                  <a:chExt cx="4859110" cy="2297395"/>
                </a:xfrm>
              </p:grpSpPr>
              <p:grpSp>
                <p:nvGrpSpPr>
                  <p:cNvPr id="33" name="组合 32"/>
                  <p:cNvGrpSpPr/>
                  <p:nvPr/>
                </p:nvGrpSpPr>
                <p:grpSpPr>
                  <a:xfrm>
                    <a:off x="194818" y="3868634"/>
                    <a:ext cx="3796180" cy="2297395"/>
                    <a:chOff x="30054" y="2411309"/>
                    <a:chExt cx="3796180" cy="2297395"/>
                  </a:xfrm>
                </p:grpSpPr>
                <p:grpSp>
                  <p:nvGrpSpPr>
                    <p:cNvPr id="36" name="组合 35"/>
                    <p:cNvGrpSpPr/>
                    <p:nvPr/>
                  </p:nvGrpSpPr>
                  <p:grpSpPr>
                    <a:xfrm>
                      <a:off x="902869" y="2411309"/>
                      <a:ext cx="2923365" cy="2297395"/>
                      <a:chOff x="902869" y="2411309"/>
                      <a:chExt cx="2923365" cy="2297395"/>
                    </a:xfrm>
                  </p:grpSpPr>
                  <p:pic>
                    <p:nvPicPr>
                      <p:cNvPr id="38" name="Picture 16" descr="ICON_VM_basic_Q408_Comm.pn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183070" y="4016733"/>
                        <a:ext cx="588355" cy="691971"/>
                      </a:xfrm>
                      <a:prstGeom prst="rect">
                        <a:avLst/>
                      </a:prstGeom>
                      <a:noFill/>
                      <a:ln w="9525">
                        <a:noFill/>
                        <a:miter lim="800000"/>
                        <a:headEnd/>
                        <a:tailEnd/>
                      </a:ln>
                    </p:spPr>
                  </p:pic>
                  <p:sp>
                    <p:nvSpPr>
                      <p:cNvPr id="39" name="圆柱形 12"/>
                      <p:cNvSpPr/>
                      <p:nvPr/>
                    </p:nvSpPr>
                    <p:spPr>
                      <a:xfrm>
                        <a:off x="3303833" y="3653224"/>
                        <a:ext cx="354071" cy="542207"/>
                      </a:xfrm>
                      <a:prstGeom prst="can">
                        <a:avLst>
                          <a:gd name="adj" fmla="val 50000"/>
                        </a:avLst>
                      </a:prstGeom>
                      <a:solidFill>
                        <a:srgbClr val="FFC000">
                          <a:alpha val="60000"/>
                        </a:srgbClr>
                      </a:solidFill>
                      <a:ln w="25400" cap="flat">
                        <a:solidFill>
                          <a:srgbClr val="FFC00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2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Calibri"/>
                        </a:endParaRPr>
                      </a:p>
                    </p:txBody>
                  </p:sp>
                  <p:pic>
                    <p:nvPicPr>
                      <p:cNvPr id="40" name="Picture 16" descr="ICON_VM_basic_Q408_Comm.pn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02869" y="3968553"/>
                        <a:ext cx="588355" cy="691971"/>
                      </a:xfrm>
                      <a:prstGeom prst="rect">
                        <a:avLst/>
                      </a:prstGeom>
                      <a:noFill/>
                      <a:ln w="9525">
                        <a:noFill/>
                        <a:miter lim="800000"/>
                        <a:headEnd/>
                        <a:tailEnd/>
                      </a:ln>
                    </p:spPr>
                  </p:pic>
                  <p:pic>
                    <p:nvPicPr>
                      <p:cNvPr id="41" name="Picture 16" descr="ICON_VM_basic_Q408_Comm.pn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646038" y="3968553"/>
                        <a:ext cx="588355" cy="691971"/>
                      </a:xfrm>
                      <a:prstGeom prst="rect">
                        <a:avLst/>
                      </a:prstGeom>
                      <a:noFill/>
                      <a:ln w="9525">
                        <a:noFill/>
                        <a:miter lim="800000"/>
                        <a:headEnd/>
                        <a:tailEnd/>
                      </a:ln>
                    </p:spPr>
                  </p:pic>
                  <p:sp>
                    <p:nvSpPr>
                      <p:cNvPr id="42" name="圆柱形 12"/>
                      <p:cNvSpPr/>
                      <p:nvPr/>
                    </p:nvSpPr>
                    <p:spPr>
                      <a:xfrm>
                        <a:off x="1015906" y="3653225"/>
                        <a:ext cx="354071" cy="542207"/>
                      </a:xfrm>
                      <a:prstGeom prst="can">
                        <a:avLst>
                          <a:gd name="adj" fmla="val 50000"/>
                        </a:avLst>
                      </a:prstGeom>
                      <a:solidFill>
                        <a:srgbClr val="FFC000">
                          <a:alpha val="60000"/>
                        </a:srgbClr>
                      </a:solidFill>
                      <a:ln w="25400" cap="flat">
                        <a:solidFill>
                          <a:srgbClr val="FFC00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2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Calibri"/>
                        </a:endParaRPr>
                      </a:p>
                    </p:txBody>
                  </p:sp>
                  <p:sp>
                    <p:nvSpPr>
                      <p:cNvPr id="43" name="圆柱形 15"/>
                      <p:cNvSpPr/>
                      <p:nvPr/>
                    </p:nvSpPr>
                    <p:spPr>
                      <a:xfrm>
                        <a:off x="1768744" y="3618272"/>
                        <a:ext cx="354071" cy="542207"/>
                      </a:xfrm>
                      <a:prstGeom prst="can">
                        <a:avLst>
                          <a:gd name="adj" fmla="val 50000"/>
                        </a:avLst>
                      </a:prstGeom>
                      <a:solidFill>
                        <a:srgbClr val="FFC000">
                          <a:alpha val="60000"/>
                        </a:srgbClr>
                      </a:solidFill>
                      <a:ln w="25400" cap="flat">
                        <a:solidFill>
                          <a:srgbClr val="FFC00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2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Calibri"/>
                        </a:endParaRPr>
                      </a:p>
                    </p:txBody>
                  </p:sp>
                  <p:sp>
                    <p:nvSpPr>
                      <p:cNvPr id="44" name="立方体 43"/>
                      <p:cNvSpPr/>
                      <p:nvPr/>
                    </p:nvSpPr>
                    <p:spPr>
                      <a:xfrm>
                        <a:off x="971721" y="3288923"/>
                        <a:ext cx="2854513" cy="493987"/>
                      </a:xfrm>
                      <a:prstGeom prst="cube">
                        <a:avLst>
                          <a:gd name="adj" fmla="val 44389"/>
                        </a:avLst>
                      </a:prstGeom>
                      <a:solidFill>
                        <a:srgbClr val="7AA3D5"/>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endParaRPr kumimoji="0" lang="zh-CN" altLang="en-US" sz="12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Calibri"/>
                        </a:endParaRPr>
                      </a:p>
                    </p:txBody>
                  </p:sp>
                  <p:sp>
                    <p:nvSpPr>
                      <p:cNvPr id="45" name="圆柱形 17"/>
                      <p:cNvSpPr/>
                      <p:nvPr/>
                    </p:nvSpPr>
                    <p:spPr>
                      <a:xfrm>
                        <a:off x="1524548" y="2880327"/>
                        <a:ext cx="627260" cy="745802"/>
                      </a:xfrm>
                      <a:prstGeom prst="can">
                        <a:avLst>
                          <a:gd name="adj" fmla="val 50000"/>
                        </a:avLst>
                      </a:prstGeom>
                      <a:solidFill>
                        <a:srgbClr val="FFC000">
                          <a:alpha val="60000"/>
                        </a:srgbClr>
                      </a:solidFill>
                      <a:ln w="25400" cap="flat">
                        <a:solidFill>
                          <a:srgbClr val="FFC00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2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Calibri"/>
                        </a:endParaRPr>
                      </a:p>
                    </p:txBody>
                  </p:sp>
                  <p:grpSp>
                    <p:nvGrpSpPr>
                      <p:cNvPr id="46" name="组合 45"/>
                      <p:cNvGrpSpPr/>
                      <p:nvPr/>
                    </p:nvGrpSpPr>
                    <p:grpSpPr>
                      <a:xfrm>
                        <a:off x="1174781" y="3082435"/>
                        <a:ext cx="840871" cy="934297"/>
                        <a:chOff x="1174781" y="3082435"/>
                        <a:chExt cx="840871" cy="934297"/>
                      </a:xfrm>
                    </p:grpSpPr>
                    <p:cxnSp>
                      <p:nvCxnSpPr>
                        <p:cNvPr id="56" name="肘形连接符 55"/>
                        <p:cNvCxnSpPr/>
                        <p:nvPr/>
                      </p:nvCxnSpPr>
                      <p:spPr>
                        <a:xfrm rot="5400000" flipH="1" flipV="1">
                          <a:off x="915333" y="3341883"/>
                          <a:ext cx="934297" cy="415402"/>
                        </a:xfrm>
                        <a:prstGeom prst="bentConnector3">
                          <a:avLst>
                            <a:gd name="adj1" fmla="val 50000"/>
                          </a:avLst>
                        </a:prstGeom>
                        <a:ln w="38100">
                          <a:solidFill>
                            <a:srgbClr val="FF0000"/>
                          </a:solidFill>
                          <a:prstDash val="sysDot"/>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7" name="肘形连接符 56"/>
                        <p:cNvCxnSpPr/>
                        <p:nvPr/>
                      </p:nvCxnSpPr>
                      <p:spPr>
                        <a:xfrm rot="16200000" flipH="1">
                          <a:off x="1407569" y="3408650"/>
                          <a:ext cx="932537" cy="283628"/>
                        </a:xfrm>
                        <a:prstGeom prst="bentConnector3">
                          <a:avLst/>
                        </a:prstGeom>
                        <a:ln w="38100">
                          <a:solidFill>
                            <a:srgbClr val="FF0000"/>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8" name="直接连接符 57"/>
                        <p:cNvCxnSpPr/>
                        <p:nvPr/>
                      </p:nvCxnSpPr>
                      <p:spPr>
                        <a:xfrm>
                          <a:off x="1577871" y="3096723"/>
                          <a:ext cx="169417" cy="0"/>
                        </a:xfrm>
                        <a:prstGeom prst="line">
                          <a:avLst/>
                        </a:prstGeom>
                        <a:ln w="38100">
                          <a:solidFill>
                            <a:srgbClr val="FF0000"/>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47" name="圆柱形 12"/>
                      <p:cNvSpPr/>
                      <p:nvPr/>
                    </p:nvSpPr>
                    <p:spPr>
                      <a:xfrm>
                        <a:off x="3303833" y="2825619"/>
                        <a:ext cx="354071" cy="542207"/>
                      </a:xfrm>
                      <a:prstGeom prst="can">
                        <a:avLst>
                          <a:gd name="adj" fmla="val 50000"/>
                        </a:avLst>
                      </a:prstGeom>
                      <a:solidFill>
                        <a:srgbClr val="FFC000">
                          <a:alpha val="60000"/>
                        </a:srgbClr>
                      </a:solidFill>
                      <a:ln w="25400" cap="flat">
                        <a:solidFill>
                          <a:srgbClr val="FFC00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2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Calibri"/>
                        </a:endParaRPr>
                      </a:p>
                    </p:txBody>
                  </p:sp>
                  <p:pic>
                    <p:nvPicPr>
                      <p:cNvPr id="48" name="Picture 16" descr="ICON_VM_basic_Q408_Comm.pn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186690" y="2411309"/>
                        <a:ext cx="588355" cy="691971"/>
                      </a:xfrm>
                      <a:prstGeom prst="rect">
                        <a:avLst/>
                      </a:prstGeom>
                      <a:noFill/>
                      <a:ln w="9525">
                        <a:noFill/>
                        <a:miter lim="800000"/>
                        <a:headEnd/>
                        <a:tailEnd/>
                      </a:ln>
                    </p:spPr>
                  </p:pic>
                  <p:grpSp>
                    <p:nvGrpSpPr>
                      <p:cNvPr id="50" name="组合 49"/>
                      <p:cNvGrpSpPr/>
                      <p:nvPr/>
                    </p:nvGrpSpPr>
                    <p:grpSpPr>
                      <a:xfrm>
                        <a:off x="2050545" y="3083963"/>
                        <a:ext cx="1430323" cy="810351"/>
                        <a:chOff x="2050545" y="3083963"/>
                        <a:chExt cx="1430323" cy="810351"/>
                      </a:xfrm>
                    </p:grpSpPr>
                    <p:cxnSp>
                      <p:nvCxnSpPr>
                        <p:cNvPr id="51" name="直接连接符 50"/>
                        <p:cNvCxnSpPr/>
                        <p:nvPr/>
                      </p:nvCxnSpPr>
                      <p:spPr>
                        <a:xfrm flipH="1">
                          <a:off x="3477247" y="3083963"/>
                          <a:ext cx="3621" cy="295495"/>
                        </a:xfrm>
                        <a:prstGeom prst="line">
                          <a:avLst/>
                        </a:prstGeom>
                        <a:ln w="38100">
                          <a:solidFill>
                            <a:schemeClr val="tx1"/>
                          </a:solidFill>
                          <a:prstDash val="sysDot"/>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2" name="直接连接符 51"/>
                        <p:cNvCxnSpPr/>
                        <p:nvPr/>
                      </p:nvCxnSpPr>
                      <p:spPr>
                        <a:xfrm flipH="1">
                          <a:off x="2050545" y="3361143"/>
                          <a:ext cx="1425501" cy="1870"/>
                        </a:xfrm>
                        <a:prstGeom prst="line">
                          <a:avLst/>
                        </a:prstGeom>
                        <a:ln w="3810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3" name="直接连接符 52"/>
                        <p:cNvCxnSpPr/>
                        <p:nvPr/>
                      </p:nvCxnSpPr>
                      <p:spPr>
                        <a:xfrm flipH="1">
                          <a:off x="3469001" y="3501009"/>
                          <a:ext cx="3621" cy="393305"/>
                        </a:xfrm>
                        <a:prstGeom prst="line">
                          <a:avLst/>
                        </a:prstGeom>
                        <a:ln w="38100">
                          <a:solidFill>
                            <a:schemeClr val="tx1"/>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4" name="直接连接符 53"/>
                        <p:cNvCxnSpPr/>
                        <p:nvPr/>
                      </p:nvCxnSpPr>
                      <p:spPr>
                        <a:xfrm flipH="1">
                          <a:off x="2054704" y="3515223"/>
                          <a:ext cx="1425501" cy="1870"/>
                        </a:xfrm>
                        <a:prstGeom prst="line">
                          <a:avLst/>
                        </a:prstGeom>
                        <a:ln w="3810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5" name="直接连接符 54"/>
                        <p:cNvCxnSpPr/>
                        <p:nvPr/>
                      </p:nvCxnSpPr>
                      <p:spPr>
                        <a:xfrm flipH="1">
                          <a:off x="2065348" y="3351891"/>
                          <a:ext cx="3621" cy="166799"/>
                        </a:xfrm>
                        <a:prstGeom prst="line">
                          <a:avLst/>
                        </a:prstGeom>
                        <a:ln w="3810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sp>
                  <p:nvSpPr>
                    <p:cNvPr id="37" name="文本框 36"/>
                    <p:cNvSpPr txBox="1"/>
                    <p:nvPr/>
                  </p:nvSpPr>
                  <p:spPr>
                    <a:xfrm>
                      <a:off x="30054" y="3038578"/>
                      <a:ext cx="1366015" cy="307777"/>
                    </a:xfrm>
                    <a:prstGeom prst="rect">
                      <a:avLst/>
                    </a:prstGeom>
                    <a:noFill/>
                  </p:spPr>
                  <p:txBody>
                    <a:bodyPr wrap="none" rtlCol="0">
                      <a:spAutoFit/>
                    </a:bodyPr>
                    <a:lstStyle/>
                    <a:p>
                      <a:r>
                        <a:rPr lang="en-US" altLang="zh-CN" sz="1400" b="1" dirty="0">
                          <a:latin typeface="Arial" panose="020B0604020202020204" pitchFamily="34" charset="0"/>
                          <a:ea typeface="微软雅黑" panose="020B0503020204020204" pitchFamily="34" charset="-122"/>
                          <a:cs typeface="Arial" panose="020B0604020202020204" pitchFamily="34" charset="0"/>
                        </a:rPr>
                        <a:t>Virtual Switch</a:t>
                      </a:r>
                    </a:p>
                  </p:txBody>
                </p:sp>
              </p:grpSp>
              <p:cxnSp>
                <p:nvCxnSpPr>
                  <p:cNvPr id="34" name="直接连接符 33"/>
                  <p:cNvCxnSpPr/>
                  <p:nvPr/>
                </p:nvCxnSpPr>
                <p:spPr>
                  <a:xfrm>
                    <a:off x="3822668" y="4995363"/>
                    <a:ext cx="48263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35" name="图片 3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257928" y="4698600"/>
                    <a:ext cx="796000" cy="547250"/>
                  </a:xfrm>
                  <a:prstGeom prst="rect">
                    <a:avLst/>
                  </a:prstGeom>
                </p:spPr>
              </p:pic>
            </p:grpSp>
          </p:grpSp>
          <p:grpSp>
            <p:nvGrpSpPr>
              <p:cNvPr id="135" name="组合 134"/>
              <p:cNvGrpSpPr/>
              <p:nvPr/>
            </p:nvGrpSpPr>
            <p:grpSpPr>
              <a:xfrm>
                <a:off x="8114107" y="1333908"/>
                <a:ext cx="605642" cy="593766"/>
                <a:chOff x="4690753" y="581891"/>
                <a:chExt cx="605642" cy="593766"/>
              </a:xfrm>
            </p:grpSpPr>
            <p:sp>
              <p:nvSpPr>
                <p:cNvPr id="136" name="椭圆 135"/>
                <p:cNvSpPr/>
                <p:nvPr/>
              </p:nvSpPr>
              <p:spPr>
                <a:xfrm>
                  <a:off x="4690753" y="581891"/>
                  <a:ext cx="605642" cy="59376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dirty="0">
                    <a:latin typeface="Arial" panose="020B0604020202020204" pitchFamily="34" charset="0"/>
                    <a:cs typeface="Arial" panose="020B0604020202020204" pitchFamily="34" charset="0"/>
                  </a:endParaRPr>
                </a:p>
              </p:txBody>
            </p:sp>
            <p:sp>
              <p:nvSpPr>
                <p:cNvPr id="137" name="文本框 136"/>
                <p:cNvSpPr txBox="1"/>
                <p:nvPr/>
              </p:nvSpPr>
              <p:spPr>
                <a:xfrm>
                  <a:off x="4743461" y="788294"/>
                  <a:ext cx="523646" cy="261610"/>
                </a:xfrm>
                <a:prstGeom prst="rect">
                  <a:avLst/>
                </a:prstGeom>
                <a:noFill/>
              </p:spPr>
              <p:txBody>
                <a:bodyPr wrap="square" rtlCol="0">
                  <a:spAutoFit/>
                </a:bodyPr>
                <a:lstStyle/>
                <a:p>
                  <a:r>
                    <a:rPr lang="en-US" altLang="zh-CN" sz="1100" b="1" dirty="0">
                      <a:solidFill>
                        <a:schemeClr val="bg1"/>
                      </a:solidFill>
                      <a:latin typeface="Arial" panose="020B0604020202020204" pitchFamily="34" charset="0"/>
                      <a:ea typeface="微软雅黑" panose="020B0503020204020204" pitchFamily="34" charset="-122"/>
                      <a:cs typeface="Arial" panose="020B0604020202020204" pitchFamily="34" charset="0"/>
                    </a:rPr>
                    <a:t>APP</a:t>
                  </a:r>
                  <a:endParaRPr lang="zh-CN" altLang="en-US" sz="1100" b="1"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grpSp>
          <p:grpSp>
            <p:nvGrpSpPr>
              <p:cNvPr id="144" name="组合 143"/>
              <p:cNvGrpSpPr/>
              <p:nvPr/>
            </p:nvGrpSpPr>
            <p:grpSpPr>
              <a:xfrm>
                <a:off x="7428747" y="1341163"/>
                <a:ext cx="605642" cy="593766"/>
                <a:chOff x="4690753" y="581891"/>
                <a:chExt cx="605642" cy="593766"/>
              </a:xfrm>
            </p:grpSpPr>
            <p:sp>
              <p:nvSpPr>
                <p:cNvPr id="145" name="椭圆 144"/>
                <p:cNvSpPr/>
                <p:nvPr/>
              </p:nvSpPr>
              <p:spPr>
                <a:xfrm>
                  <a:off x="4690753" y="581891"/>
                  <a:ext cx="605642" cy="59376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dirty="0">
                    <a:latin typeface="Arial" panose="020B0604020202020204" pitchFamily="34" charset="0"/>
                    <a:cs typeface="Arial" panose="020B0604020202020204" pitchFamily="34" charset="0"/>
                  </a:endParaRPr>
                </a:p>
              </p:txBody>
            </p:sp>
            <p:sp>
              <p:nvSpPr>
                <p:cNvPr id="146" name="文本框 145"/>
                <p:cNvSpPr txBox="1"/>
                <p:nvPr/>
              </p:nvSpPr>
              <p:spPr>
                <a:xfrm>
                  <a:off x="4751953" y="782632"/>
                  <a:ext cx="503664" cy="261610"/>
                </a:xfrm>
                <a:prstGeom prst="rect">
                  <a:avLst/>
                </a:prstGeom>
                <a:noFill/>
              </p:spPr>
              <p:txBody>
                <a:bodyPr wrap="none" rtlCol="0">
                  <a:spAutoFit/>
                </a:bodyPr>
                <a:lstStyle/>
                <a:p>
                  <a:r>
                    <a:rPr lang="en-US" altLang="zh-CN" sz="1100" b="1" dirty="0">
                      <a:solidFill>
                        <a:schemeClr val="bg1"/>
                      </a:solidFill>
                      <a:latin typeface="Arial" panose="020B0604020202020204" pitchFamily="34" charset="0"/>
                      <a:ea typeface="微软雅黑" panose="020B0503020204020204" pitchFamily="34" charset="-122"/>
                      <a:cs typeface="Arial" panose="020B0604020202020204" pitchFamily="34" charset="0"/>
                    </a:rPr>
                    <a:t>User</a:t>
                  </a:r>
                  <a:endParaRPr lang="zh-CN" altLang="en-US" sz="1100" b="1"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grpSp>
          <p:grpSp>
            <p:nvGrpSpPr>
              <p:cNvPr id="153" name="组合 152"/>
              <p:cNvGrpSpPr/>
              <p:nvPr/>
            </p:nvGrpSpPr>
            <p:grpSpPr>
              <a:xfrm>
                <a:off x="6722221" y="1323546"/>
                <a:ext cx="690868" cy="600204"/>
                <a:chOff x="4690753" y="575453"/>
                <a:chExt cx="690868" cy="600204"/>
              </a:xfrm>
            </p:grpSpPr>
            <p:sp>
              <p:nvSpPr>
                <p:cNvPr id="154" name="椭圆 153"/>
                <p:cNvSpPr/>
                <p:nvPr/>
              </p:nvSpPr>
              <p:spPr>
                <a:xfrm>
                  <a:off x="4690753" y="581891"/>
                  <a:ext cx="605642" cy="59376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dirty="0">
                    <a:latin typeface="Arial" panose="020B0604020202020204" pitchFamily="34" charset="0"/>
                    <a:cs typeface="Arial" panose="020B0604020202020204" pitchFamily="34" charset="0"/>
                  </a:endParaRPr>
                </a:p>
              </p:txBody>
            </p:sp>
            <p:sp>
              <p:nvSpPr>
                <p:cNvPr id="155" name="文本框 154"/>
                <p:cNvSpPr txBox="1"/>
                <p:nvPr/>
              </p:nvSpPr>
              <p:spPr>
                <a:xfrm>
                  <a:off x="4717826" y="575453"/>
                  <a:ext cx="663795" cy="577081"/>
                </a:xfrm>
                <a:prstGeom prst="rect">
                  <a:avLst/>
                </a:prstGeom>
                <a:noFill/>
              </p:spPr>
              <p:txBody>
                <a:bodyPr wrap="square" rtlCol="0">
                  <a:spAutoFit/>
                </a:bodyPr>
                <a:lstStyle/>
                <a:p>
                  <a:r>
                    <a:rPr lang="en-US" altLang="zh-CN" sz="1050" b="1" dirty="0">
                      <a:solidFill>
                        <a:schemeClr val="bg1"/>
                      </a:solidFill>
                      <a:latin typeface="Arial" panose="020B0604020202020204" pitchFamily="34" charset="0"/>
                      <a:ea typeface="微软雅黑" panose="020B0503020204020204" pitchFamily="34" charset="-122"/>
                      <a:cs typeface="Arial" panose="020B0604020202020204" pitchFamily="34" charset="0"/>
                    </a:rPr>
                    <a:t>VM/</a:t>
                  </a:r>
                </a:p>
                <a:p>
                  <a:r>
                    <a:rPr lang="en-US" altLang="zh-CN" sz="1050" b="1" dirty="0">
                      <a:solidFill>
                        <a:schemeClr val="bg1"/>
                      </a:solidFill>
                      <a:latin typeface="Arial" panose="020B0604020202020204" pitchFamily="34" charset="0"/>
                      <a:ea typeface="微软雅黑" panose="020B0503020204020204" pitchFamily="34" charset="-122"/>
                      <a:cs typeface="Arial" panose="020B0604020202020204" pitchFamily="34" charset="0"/>
                    </a:rPr>
                    <a:t>Port Group</a:t>
                  </a:r>
                </a:p>
              </p:txBody>
            </p:sp>
          </p:grpSp>
          <p:grpSp>
            <p:nvGrpSpPr>
              <p:cNvPr id="156" name="组合 155"/>
              <p:cNvGrpSpPr/>
              <p:nvPr/>
            </p:nvGrpSpPr>
            <p:grpSpPr>
              <a:xfrm>
                <a:off x="8760077" y="1354528"/>
                <a:ext cx="688009" cy="593766"/>
                <a:chOff x="4663341" y="581891"/>
                <a:chExt cx="688009" cy="593766"/>
              </a:xfrm>
            </p:grpSpPr>
            <p:sp>
              <p:nvSpPr>
                <p:cNvPr id="157" name="椭圆 156"/>
                <p:cNvSpPr/>
                <p:nvPr/>
              </p:nvSpPr>
              <p:spPr>
                <a:xfrm>
                  <a:off x="4690753" y="581891"/>
                  <a:ext cx="605642" cy="59376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dirty="0">
                    <a:latin typeface="Arial" panose="020B0604020202020204" pitchFamily="34" charset="0"/>
                    <a:cs typeface="Arial" panose="020B0604020202020204" pitchFamily="34" charset="0"/>
                  </a:endParaRPr>
                </a:p>
              </p:txBody>
            </p:sp>
            <p:sp>
              <p:nvSpPr>
                <p:cNvPr id="158" name="文本框 157"/>
                <p:cNvSpPr txBox="1"/>
                <p:nvPr/>
              </p:nvSpPr>
              <p:spPr>
                <a:xfrm>
                  <a:off x="4663341" y="768147"/>
                  <a:ext cx="688009" cy="261610"/>
                </a:xfrm>
                <a:prstGeom prst="rect">
                  <a:avLst/>
                </a:prstGeom>
                <a:noFill/>
              </p:spPr>
              <p:txBody>
                <a:bodyPr wrap="none" rtlCol="0">
                  <a:spAutoFit/>
                </a:bodyPr>
                <a:lstStyle/>
                <a:p>
                  <a:r>
                    <a:rPr lang="en-US" altLang="zh-CN" sz="1100" b="1" dirty="0">
                      <a:solidFill>
                        <a:schemeClr val="bg1"/>
                      </a:solidFill>
                      <a:latin typeface="Arial" panose="020B0604020202020204" pitchFamily="34" charset="0"/>
                      <a:ea typeface="微软雅黑" panose="020B0503020204020204" pitchFamily="34" charset="-122"/>
                      <a:cs typeface="Arial" panose="020B0604020202020204" pitchFamily="34" charset="0"/>
                    </a:rPr>
                    <a:t>Service</a:t>
                  </a:r>
                  <a:endParaRPr lang="zh-CN" altLang="en-US" sz="1600" b="1"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grpSp>
          <p:grpSp>
            <p:nvGrpSpPr>
              <p:cNvPr id="162" name="组合 161"/>
              <p:cNvGrpSpPr/>
              <p:nvPr/>
            </p:nvGrpSpPr>
            <p:grpSpPr>
              <a:xfrm>
                <a:off x="7125520" y="2006432"/>
                <a:ext cx="605642" cy="593766"/>
                <a:chOff x="3108145" y="2005128"/>
                <a:chExt cx="605642" cy="593766"/>
              </a:xfrm>
            </p:grpSpPr>
            <p:sp>
              <p:nvSpPr>
                <p:cNvPr id="163" name="椭圆 162"/>
                <p:cNvSpPr/>
                <p:nvPr/>
              </p:nvSpPr>
              <p:spPr>
                <a:xfrm>
                  <a:off x="3108145" y="2005128"/>
                  <a:ext cx="605642" cy="593766"/>
                </a:xfrm>
                <a:prstGeom prst="ellipse">
                  <a:avLst/>
                </a:prstGeom>
                <a:solidFill>
                  <a:schemeClr val="tx1">
                    <a:lumMod val="65000"/>
                    <a:lumOff val="3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dirty="0">
                    <a:latin typeface="Arial" panose="020B0604020202020204" pitchFamily="34" charset="0"/>
                    <a:cs typeface="Arial" panose="020B0604020202020204" pitchFamily="34" charset="0"/>
                  </a:endParaRPr>
                </a:p>
              </p:txBody>
            </p:sp>
            <p:sp>
              <p:nvSpPr>
                <p:cNvPr id="164" name="文本框 163"/>
                <p:cNvSpPr txBox="1"/>
                <p:nvPr/>
              </p:nvSpPr>
              <p:spPr>
                <a:xfrm>
                  <a:off x="3261372" y="2200608"/>
                  <a:ext cx="325730" cy="261610"/>
                </a:xfrm>
                <a:prstGeom prst="rect">
                  <a:avLst/>
                </a:prstGeom>
                <a:noFill/>
              </p:spPr>
              <p:txBody>
                <a:bodyPr wrap="none" rtlCol="0">
                  <a:spAutoFit/>
                </a:bodyPr>
                <a:lstStyle/>
                <a:p>
                  <a:r>
                    <a:rPr lang="en-US" altLang="zh-CN" sz="1100" b="1" dirty="0">
                      <a:solidFill>
                        <a:schemeClr val="bg1"/>
                      </a:solidFill>
                      <a:latin typeface="Arial" panose="020B0604020202020204" pitchFamily="34" charset="0"/>
                      <a:ea typeface="微软雅黑" panose="020B0503020204020204" pitchFamily="34" charset="-122"/>
                      <a:cs typeface="Arial" panose="020B0604020202020204" pitchFamily="34" charset="0"/>
                    </a:rPr>
                    <a:t>IP</a:t>
                  </a:r>
                  <a:endParaRPr lang="zh-CN" altLang="en-US" sz="1100" b="1"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grpSp>
          <p:grpSp>
            <p:nvGrpSpPr>
              <p:cNvPr id="165" name="组合 164"/>
              <p:cNvGrpSpPr/>
              <p:nvPr/>
            </p:nvGrpSpPr>
            <p:grpSpPr>
              <a:xfrm>
                <a:off x="7798982" y="2009522"/>
                <a:ext cx="605642" cy="593766"/>
                <a:chOff x="3108145" y="2005128"/>
                <a:chExt cx="605642" cy="593766"/>
              </a:xfrm>
            </p:grpSpPr>
            <p:sp>
              <p:nvSpPr>
                <p:cNvPr id="166" name="椭圆 165"/>
                <p:cNvSpPr/>
                <p:nvPr/>
              </p:nvSpPr>
              <p:spPr>
                <a:xfrm>
                  <a:off x="3108145" y="2005128"/>
                  <a:ext cx="605642" cy="593766"/>
                </a:xfrm>
                <a:prstGeom prst="ellipse">
                  <a:avLst/>
                </a:prstGeom>
                <a:solidFill>
                  <a:schemeClr val="tx1">
                    <a:lumMod val="65000"/>
                    <a:lumOff val="3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dirty="0">
                    <a:latin typeface="Arial" panose="020B0604020202020204" pitchFamily="34" charset="0"/>
                    <a:cs typeface="Arial" panose="020B0604020202020204" pitchFamily="34" charset="0"/>
                  </a:endParaRPr>
                </a:p>
              </p:txBody>
            </p:sp>
            <p:sp>
              <p:nvSpPr>
                <p:cNvPr id="167" name="文本框 166"/>
                <p:cNvSpPr txBox="1"/>
                <p:nvPr/>
              </p:nvSpPr>
              <p:spPr>
                <a:xfrm>
                  <a:off x="3167149" y="2198033"/>
                  <a:ext cx="466794" cy="261610"/>
                </a:xfrm>
                <a:prstGeom prst="rect">
                  <a:avLst/>
                </a:prstGeom>
                <a:noFill/>
              </p:spPr>
              <p:txBody>
                <a:bodyPr wrap="none" rtlCol="0">
                  <a:spAutoFit/>
                </a:bodyPr>
                <a:lstStyle/>
                <a:p>
                  <a:r>
                    <a:rPr lang="en-US" altLang="zh-CN" sz="1100" b="1" dirty="0">
                      <a:solidFill>
                        <a:schemeClr val="bg1"/>
                      </a:solidFill>
                      <a:latin typeface="Arial" panose="020B0604020202020204" pitchFamily="34" charset="0"/>
                      <a:ea typeface="微软雅黑" panose="020B0503020204020204" pitchFamily="34" charset="-122"/>
                      <a:cs typeface="Arial" panose="020B0604020202020204" pitchFamily="34" charset="0"/>
                    </a:rPr>
                    <a:t>Port</a:t>
                  </a:r>
                  <a:endParaRPr lang="zh-CN" altLang="en-US" sz="1100" b="1"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grpSp>
          <p:grpSp>
            <p:nvGrpSpPr>
              <p:cNvPr id="168" name="组合 167"/>
              <p:cNvGrpSpPr/>
              <p:nvPr/>
            </p:nvGrpSpPr>
            <p:grpSpPr>
              <a:xfrm>
                <a:off x="8404624" y="1985487"/>
                <a:ext cx="882350" cy="593766"/>
                <a:chOff x="3016575" y="2005128"/>
                <a:chExt cx="882350" cy="593766"/>
              </a:xfrm>
            </p:grpSpPr>
            <p:sp>
              <p:nvSpPr>
                <p:cNvPr id="169" name="椭圆 168"/>
                <p:cNvSpPr/>
                <p:nvPr/>
              </p:nvSpPr>
              <p:spPr>
                <a:xfrm>
                  <a:off x="3084395" y="2005128"/>
                  <a:ext cx="605642" cy="593766"/>
                </a:xfrm>
                <a:prstGeom prst="ellipse">
                  <a:avLst/>
                </a:prstGeom>
                <a:solidFill>
                  <a:schemeClr val="tx1">
                    <a:lumMod val="65000"/>
                    <a:lumOff val="3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dirty="0">
                    <a:latin typeface="Arial" panose="020B0604020202020204" pitchFamily="34" charset="0"/>
                    <a:cs typeface="Arial" panose="020B0604020202020204" pitchFamily="34" charset="0"/>
                  </a:endParaRPr>
                </a:p>
              </p:txBody>
            </p:sp>
            <p:sp>
              <p:nvSpPr>
                <p:cNvPr id="170" name="文本框 169"/>
                <p:cNvSpPr txBox="1"/>
                <p:nvPr/>
              </p:nvSpPr>
              <p:spPr>
                <a:xfrm>
                  <a:off x="3016575" y="2203842"/>
                  <a:ext cx="882350" cy="261610"/>
                </a:xfrm>
                <a:prstGeom prst="rect">
                  <a:avLst/>
                </a:prstGeom>
                <a:noFill/>
              </p:spPr>
              <p:txBody>
                <a:bodyPr wrap="square" rtlCol="0">
                  <a:spAutoFit/>
                </a:bodyPr>
                <a:lstStyle/>
                <a:p>
                  <a:r>
                    <a:rPr lang="en-US" altLang="zh-CN" sz="1100" b="1" dirty="0">
                      <a:solidFill>
                        <a:schemeClr val="bg1"/>
                      </a:solidFill>
                      <a:latin typeface="Arial" panose="020B0604020202020204" pitchFamily="34" charset="0"/>
                      <a:ea typeface="微软雅黑" panose="020B0503020204020204" pitchFamily="34" charset="-122"/>
                      <a:cs typeface="Arial" panose="020B0604020202020204" pitchFamily="34" charset="0"/>
                    </a:rPr>
                    <a:t>Protocol</a:t>
                  </a:r>
                  <a:endParaRPr lang="zh-CN" altLang="en-US" sz="1100" b="1"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grpSp>
        </p:grpSp>
        <p:sp>
          <p:nvSpPr>
            <p:cNvPr id="179" name="矩形 178"/>
            <p:cNvSpPr/>
            <p:nvPr/>
          </p:nvSpPr>
          <p:spPr>
            <a:xfrm>
              <a:off x="6235572" y="842972"/>
              <a:ext cx="3642963" cy="447219"/>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a:latin typeface="Arial" panose="020B0604020202020204" pitchFamily="34" charset="0"/>
                  <a:ea typeface="微软雅黑" panose="020B0503020204020204" pitchFamily="34" charset="-122"/>
                  <a:cs typeface="Arial" panose="020B0604020202020204" pitchFamily="34" charset="0"/>
                </a:rPr>
                <a:t>Micro-Segmentation · cloud firewall</a:t>
              </a:r>
            </a:p>
          </p:txBody>
        </p:sp>
      </p:grpSp>
      <p:sp>
        <p:nvSpPr>
          <p:cNvPr id="180" name="矩形 179"/>
          <p:cNvSpPr/>
          <p:nvPr/>
        </p:nvSpPr>
        <p:spPr>
          <a:xfrm>
            <a:off x="345243" y="1124744"/>
            <a:ext cx="4238590" cy="480471"/>
          </a:xfrm>
          <a:prstGeom prst="rect">
            <a:avLst/>
          </a:prstGeom>
          <a:solidFill>
            <a:srgbClr val="00307D"/>
          </a:solidFill>
          <a:ln>
            <a:solidFill>
              <a:srgbClr val="00307D"/>
            </a:solid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b="1" dirty="0">
                <a:latin typeface="Arial" panose="020B0604020202020204" pitchFamily="34" charset="0"/>
                <a:ea typeface="微软雅黑" panose="020B0503020204020204" pitchFamily="34" charset="-122"/>
                <a:cs typeface="Arial" panose="020B0604020202020204" pitchFamily="34" charset="0"/>
              </a:rPr>
              <a:t>Tailored </a:t>
            </a:r>
            <a:r>
              <a:rPr lang="en-US" altLang="zh-CN" b="1" dirty="0" smtClean="0">
                <a:latin typeface="Arial" panose="020B0604020202020204" pitchFamily="34" charset="0"/>
                <a:ea typeface="微软雅黑" panose="020B0503020204020204" pitchFamily="34" charset="-122"/>
                <a:cs typeface="Arial" panose="020B0604020202020204" pitchFamily="34" charset="0"/>
              </a:rPr>
              <a:t>Cloud </a:t>
            </a:r>
            <a:r>
              <a:rPr lang="en-US" altLang="zh-CN" b="1" dirty="0">
                <a:latin typeface="Arial" panose="020B0604020202020204" pitchFamily="34" charset="0"/>
                <a:ea typeface="微软雅黑" panose="020B0503020204020204" pitchFamily="34" charset="-122"/>
                <a:cs typeface="Arial" panose="020B0604020202020204" pitchFamily="34" charset="0"/>
              </a:rPr>
              <a:t>S</a:t>
            </a:r>
            <a:r>
              <a:rPr lang="en-US" altLang="zh-CN" b="1" dirty="0" smtClean="0">
                <a:latin typeface="Arial" panose="020B0604020202020204" pitchFamily="34" charset="0"/>
                <a:ea typeface="微软雅黑" panose="020B0503020204020204" pitchFamily="34" charset="-122"/>
                <a:cs typeface="Arial" panose="020B0604020202020204" pitchFamily="34" charset="0"/>
              </a:rPr>
              <a:t>ecurity </a:t>
            </a:r>
            <a:r>
              <a:rPr lang="en-US" altLang="zh-CN" b="1" dirty="0">
                <a:latin typeface="Arial" panose="020B0604020202020204" pitchFamily="34" charset="0"/>
                <a:ea typeface="微软雅黑" panose="020B0503020204020204" pitchFamily="34" charset="-122"/>
                <a:cs typeface="Arial" panose="020B0604020202020204" pitchFamily="34" charset="0"/>
              </a:rPr>
              <a:t>P</a:t>
            </a:r>
            <a:r>
              <a:rPr lang="en-US" altLang="zh-CN" b="1" dirty="0" smtClean="0">
                <a:latin typeface="Arial" panose="020B0604020202020204" pitchFamily="34" charset="0"/>
                <a:ea typeface="微软雅黑" panose="020B0503020204020204" pitchFamily="34" charset="-122"/>
                <a:cs typeface="Arial" panose="020B0604020202020204" pitchFamily="34" charset="0"/>
              </a:rPr>
              <a:t>rotection</a:t>
            </a:r>
            <a:endParaRPr lang="en-US" altLang="zh-CN" b="1" dirty="0">
              <a:latin typeface="Arial" panose="020B0604020202020204" pitchFamily="34" charset="0"/>
              <a:ea typeface="微软雅黑" panose="020B0503020204020204" pitchFamily="34" charset="-122"/>
              <a:cs typeface="Arial" panose="020B0604020202020204" pitchFamily="34" charset="0"/>
            </a:endParaRPr>
          </a:p>
        </p:txBody>
      </p:sp>
      <p:pic>
        <p:nvPicPr>
          <p:cNvPr id="59" name="Picture 58"/>
          <p:cNvPicPr>
            <a:picLocks noChangeAspect="1"/>
          </p:cNvPicPr>
          <p:nvPr/>
        </p:nvPicPr>
        <p:blipFill>
          <a:blip r:embed="rId5"/>
          <a:stretch>
            <a:fillRect/>
          </a:stretch>
        </p:blipFill>
        <p:spPr>
          <a:xfrm>
            <a:off x="7904308" y="2686812"/>
            <a:ext cx="1219306" cy="1292464"/>
          </a:xfrm>
          <a:prstGeom prst="rect">
            <a:avLst/>
          </a:prstGeom>
        </p:spPr>
      </p:pic>
      <p:sp>
        <p:nvSpPr>
          <p:cNvPr id="6" name="Title 5">
            <a:extLst>
              <a:ext uri="{FF2B5EF4-FFF2-40B4-BE49-F238E27FC236}">
                <a16:creationId xmlns="" xmlns:a16="http://schemas.microsoft.com/office/drawing/2014/main" id="{6BACBA03-58F4-384F-B3AC-5DA2C55ADC0B}"/>
              </a:ext>
            </a:extLst>
          </p:cNvPr>
          <p:cNvSpPr>
            <a:spLocks noGrp="1"/>
          </p:cNvSpPr>
          <p:nvPr>
            <p:ph type="title"/>
          </p:nvPr>
        </p:nvSpPr>
        <p:spPr/>
        <p:txBody>
          <a:bodyPr>
            <a:normAutofit/>
          </a:bodyPr>
          <a:lstStyle/>
          <a:p>
            <a:r>
              <a:rPr lang="en-US" altLang="zh-CN" dirty="0">
                <a:ea typeface="微软雅黑" pitchFamily="34" charset="-122"/>
              </a:rPr>
              <a:t>Firewall</a:t>
            </a:r>
            <a:endParaRPr lang="en-US" dirty="0"/>
          </a:p>
        </p:txBody>
      </p:sp>
      <p:sp>
        <p:nvSpPr>
          <p:cNvPr id="2" name="灯片编号占位符 1"/>
          <p:cNvSpPr>
            <a:spLocks noGrp="1"/>
          </p:cNvSpPr>
          <p:nvPr>
            <p:ph type="sldNum" sz="quarter" idx="4"/>
          </p:nvPr>
        </p:nvSpPr>
        <p:spPr/>
        <p:txBody>
          <a:bodyPr/>
          <a:lstStyle/>
          <a:p>
            <a:fld id="{E98FCA07-3125-49EB-99F1-64DCEC752C04}" type="slidenum">
              <a:rPr lang="en-US" smtClean="0"/>
              <a:pPr/>
              <a:t>60</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400762969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txBox="1">
            <a:spLocks/>
          </p:cNvSpPr>
          <p:nvPr/>
        </p:nvSpPr>
        <p:spPr>
          <a:xfrm>
            <a:off x="528933" y="2076972"/>
            <a:ext cx="5948524" cy="4592388"/>
          </a:xfrm>
          <a:prstGeom prst="rect">
            <a:avLst/>
          </a:prstGeom>
        </p:spPr>
        <p:txBody>
          <a:bodyPr/>
          <a:lstStyle>
            <a:lvl1pPr marL="342900" indent="-342900" algn="l" defTabSz="914400" rtl="0" eaLnBrk="1" latinLnBrk="0" hangingPunct="1">
              <a:spcBef>
                <a:spcPct val="20000"/>
              </a:spcBef>
              <a:buFont typeface="Arial" pitchFamily="34" charset="0"/>
              <a:buChar char="•"/>
              <a:defRPr sz="2000" kern="1200">
                <a:solidFill>
                  <a:srgbClr val="002060"/>
                </a:solidFill>
                <a:latin typeface="微软雅黑" pitchFamily="34" charset="-122"/>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1800" kern="1200">
                <a:solidFill>
                  <a:srgbClr val="002060"/>
                </a:solidFill>
                <a:latin typeface="微软雅黑" pitchFamily="34" charset="-122"/>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1600" kern="1200">
                <a:solidFill>
                  <a:srgbClr val="002060"/>
                </a:solidFill>
                <a:latin typeface="微软雅黑" pitchFamily="34" charset="-122"/>
                <a:ea typeface="微软雅黑" pitchFamily="34" charset="-122"/>
                <a:cs typeface="+mn-cs"/>
              </a:defRPr>
            </a:lvl3pPr>
            <a:lvl4pPr marL="1600200" indent="-228600" algn="l" defTabSz="914400" rtl="0" eaLnBrk="1" latinLnBrk="0" hangingPunct="1">
              <a:spcBef>
                <a:spcPct val="20000"/>
              </a:spcBef>
              <a:buFont typeface="Arial" pitchFamily="34" charset="0"/>
              <a:buChar char="–"/>
              <a:defRPr sz="1400" kern="1200">
                <a:solidFill>
                  <a:srgbClr val="002060"/>
                </a:solidFill>
                <a:latin typeface="微软雅黑" pitchFamily="34" charset="-122"/>
                <a:ea typeface="微软雅黑" pitchFamily="34" charset="-122"/>
                <a:cs typeface="+mn-cs"/>
              </a:defRPr>
            </a:lvl4pPr>
            <a:lvl5pPr marL="2057400" indent="-228600" algn="l" defTabSz="914400" rtl="0" eaLnBrk="1" latinLnBrk="0" hangingPunct="1">
              <a:spcBef>
                <a:spcPct val="20000"/>
              </a:spcBef>
              <a:buFont typeface="Arial" pitchFamily="34" charset="0"/>
              <a:buChar char="»"/>
              <a:defRPr sz="1400" kern="1200">
                <a:solidFill>
                  <a:srgbClr val="002060"/>
                </a:solidFill>
                <a:latin typeface="微软雅黑" pitchFamily="34" charset="-122"/>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zh-CN" sz="1200" b="1" dirty="0" smtClean="0">
                <a:latin typeface="Arial" panose="020B0604020202020204" pitchFamily="34" charset="0"/>
                <a:cs typeface="Arial" panose="020B0604020202020204" pitchFamily="34" charset="0"/>
              </a:rPr>
              <a:t>    Risk</a:t>
            </a:r>
            <a:r>
              <a:rPr lang="en-US" altLang="zh-CN" sz="1200" b="1" dirty="0">
                <a:latin typeface="Arial" panose="020B0604020202020204" pitchFamily="34" charset="0"/>
                <a:cs typeface="Arial" panose="020B0604020202020204" pitchFamily="34" charset="0"/>
              </a:rPr>
              <a:t>:</a:t>
            </a:r>
          </a:p>
          <a:p>
            <a:pPr lvl="1">
              <a:buFont typeface="Arial" panose="020B0604020202020204" pitchFamily="34" charset="0"/>
              <a:buChar char="•"/>
            </a:pPr>
            <a:r>
              <a:rPr lang="en-US" altLang="zh-CN" sz="1200" dirty="0">
                <a:latin typeface="Arial" panose="020B0604020202020204" pitchFamily="34" charset="0"/>
                <a:cs typeface="Arial" panose="020B0604020202020204" pitchFamily="34" charset="0"/>
              </a:rPr>
              <a:t>Network layer attack</a:t>
            </a:r>
            <a:r>
              <a:rPr lang="zh-CN" altLang="en-US" sz="1200" dirty="0">
                <a:latin typeface="Arial" panose="020B0604020202020204" pitchFamily="34" charset="0"/>
                <a:cs typeface="Arial" panose="020B0604020202020204" pitchFamily="34" charset="0"/>
              </a:rPr>
              <a:t>：</a:t>
            </a:r>
            <a:r>
              <a:rPr lang="en-US" altLang="zh-CN" sz="1200" dirty="0">
                <a:latin typeface="Arial" panose="020B0604020202020204" pitchFamily="34" charset="0"/>
                <a:cs typeface="Arial" panose="020B0604020202020204" pitchFamily="34" charset="0"/>
              </a:rPr>
              <a:t>vulnerability scan, buffer overflows, and network worm</a:t>
            </a:r>
          </a:p>
          <a:p>
            <a:pPr lvl="1">
              <a:buFont typeface="Arial" panose="020B0604020202020204" pitchFamily="34" charset="0"/>
              <a:buChar char="•"/>
            </a:pPr>
            <a:r>
              <a:rPr lang="en-US" altLang="zh-CN" sz="1200" dirty="0">
                <a:latin typeface="Arial" panose="020B0604020202020204" pitchFamily="34" charset="0"/>
                <a:cs typeface="Arial" panose="020B0604020202020204" pitchFamily="34" charset="0"/>
              </a:rPr>
              <a:t>Application layer attack/spread</a:t>
            </a:r>
            <a:r>
              <a:rPr lang="zh-CN" altLang="en-US" sz="1200" dirty="0">
                <a:latin typeface="Arial" panose="020B0604020202020204" pitchFamily="34" charset="0"/>
                <a:cs typeface="Arial" panose="020B0604020202020204" pitchFamily="34" charset="0"/>
              </a:rPr>
              <a:t>：</a:t>
            </a:r>
            <a:r>
              <a:rPr lang="en-US" altLang="zh-CN" sz="1200" dirty="0">
                <a:latin typeface="Arial" panose="020B0604020202020204" pitchFamily="34" charset="0"/>
                <a:cs typeface="Arial" panose="020B0604020202020204" pitchFamily="34" charset="0"/>
              </a:rPr>
              <a:t>Trojan, SQL injection</a:t>
            </a:r>
            <a:r>
              <a:rPr lang="zh-CN" altLang="en-US" sz="1200" dirty="0">
                <a:latin typeface="Arial" panose="020B0604020202020204" pitchFamily="34" charset="0"/>
                <a:cs typeface="Arial" panose="020B0604020202020204" pitchFamily="34" charset="0"/>
              </a:rPr>
              <a:t>，</a:t>
            </a:r>
            <a:r>
              <a:rPr lang="en-US" altLang="zh-CN" sz="1200" dirty="0">
                <a:latin typeface="Arial" panose="020B0604020202020204" pitchFamily="34" charset="0"/>
                <a:cs typeface="Arial" panose="020B0604020202020204" pitchFamily="34" charset="0"/>
              </a:rPr>
              <a:t>XSS attack</a:t>
            </a:r>
            <a:r>
              <a:rPr lang="zh-CN" altLang="en-US" sz="1200" dirty="0">
                <a:latin typeface="Arial" panose="020B0604020202020204" pitchFamily="34" charset="0"/>
                <a:cs typeface="Arial" panose="020B0604020202020204" pitchFamily="34" charset="0"/>
              </a:rPr>
              <a:t>，</a:t>
            </a:r>
            <a:r>
              <a:rPr lang="en-US" altLang="zh-CN" sz="1200" dirty="0">
                <a:latin typeface="Arial" panose="020B0604020202020204" pitchFamily="34" charset="0"/>
                <a:cs typeface="Arial" panose="020B0604020202020204" pitchFamily="34" charset="0"/>
              </a:rPr>
              <a:t>CC attack</a:t>
            </a:r>
          </a:p>
          <a:p>
            <a:pPr marL="0" indent="0">
              <a:buNone/>
            </a:pPr>
            <a:r>
              <a:rPr lang="en-US" altLang="zh-CN" sz="1200" b="1" dirty="0" smtClean="0">
                <a:latin typeface="Arial" panose="020B0604020202020204" pitchFamily="34" charset="0"/>
                <a:cs typeface="Arial" panose="020B0604020202020204" pitchFamily="34" charset="0"/>
              </a:rPr>
              <a:t>    Influence</a:t>
            </a:r>
            <a:r>
              <a:rPr lang="en-US" altLang="zh-CN" sz="1200" b="1" dirty="0">
                <a:latin typeface="Arial" panose="020B0604020202020204" pitchFamily="34" charset="0"/>
                <a:cs typeface="Arial" panose="020B0604020202020204" pitchFamily="34" charset="0"/>
              </a:rPr>
              <a:t>:</a:t>
            </a:r>
          </a:p>
          <a:p>
            <a:pPr lvl="1">
              <a:buFont typeface="Arial" panose="020B0604020202020204" pitchFamily="34" charset="0"/>
              <a:buChar char="•"/>
            </a:pPr>
            <a:r>
              <a:rPr lang="en-US" altLang="zh-CN" sz="1200" dirty="0">
                <a:latin typeface="Arial" panose="020B0604020202020204" pitchFamily="34" charset="0"/>
                <a:cs typeface="Arial" panose="020B0604020202020204" pitchFamily="34" charset="0"/>
              </a:rPr>
              <a:t>Abnormal access between VM</a:t>
            </a:r>
          </a:p>
          <a:p>
            <a:pPr lvl="1">
              <a:buFont typeface="Arial" panose="020B0604020202020204" pitchFamily="34" charset="0"/>
              <a:buChar char="•"/>
            </a:pPr>
            <a:r>
              <a:rPr lang="en-US" altLang="zh-CN" sz="1200" dirty="0">
                <a:latin typeface="Arial" panose="020B0604020202020204" pitchFamily="34" charset="0"/>
                <a:cs typeface="Arial" panose="020B0604020202020204" pitchFamily="34" charset="0"/>
              </a:rPr>
              <a:t>Indirectly influencing network quality of service  </a:t>
            </a:r>
          </a:p>
          <a:p>
            <a:pPr marL="0" lvl="1" indent="0">
              <a:buNone/>
            </a:pPr>
            <a:r>
              <a:rPr lang="en-US" altLang="zh-CN" sz="1200" b="1" dirty="0" smtClean="0">
                <a:latin typeface="Arial" panose="020B0604020202020204" pitchFamily="34" charset="0"/>
                <a:cs typeface="Arial" panose="020B0604020202020204" pitchFamily="34" charset="0"/>
              </a:rPr>
              <a:t>    Solution</a:t>
            </a:r>
            <a:r>
              <a:rPr lang="en-US" altLang="zh-CN" sz="1200" b="1" dirty="0">
                <a:latin typeface="Arial" panose="020B0604020202020204" pitchFamily="34" charset="0"/>
                <a:cs typeface="Arial" panose="020B0604020202020204" pitchFamily="34" charset="0"/>
              </a:rPr>
              <a:t>:</a:t>
            </a:r>
          </a:p>
          <a:p>
            <a:pPr lvl="1">
              <a:buFont typeface="Arial" panose="020B0604020202020204" pitchFamily="34" charset="0"/>
              <a:buChar char="•"/>
            </a:pPr>
            <a:r>
              <a:rPr lang="en-US" altLang="zh-CN" sz="1200" b="1" dirty="0">
                <a:solidFill>
                  <a:srgbClr val="FF0000"/>
                </a:solidFill>
                <a:latin typeface="Arial" panose="020B0604020202020204" pitchFamily="34" charset="0"/>
                <a:cs typeface="Arial" panose="020B0604020202020204" pitchFamily="34" charset="0"/>
              </a:rPr>
              <a:t>Recognize, locate and visualize </a:t>
            </a:r>
            <a:r>
              <a:rPr lang="en-US" altLang="zh-CN" sz="1200" dirty="0">
                <a:latin typeface="Arial" panose="020B0604020202020204" pitchFamily="34" charset="0"/>
                <a:cs typeface="Arial" panose="020B0604020202020204" pitchFamily="34" charset="0"/>
              </a:rPr>
              <a:t>VM with abnormal behavior, </a:t>
            </a:r>
            <a:r>
              <a:rPr lang="en-US" altLang="zh-CN" sz="1200" b="1" dirty="0">
                <a:solidFill>
                  <a:srgbClr val="FF0000"/>
                </a:solidFill>
                <a:latin typeface="Arial" panose="020B0604020202020204" pitchFamily="34" charset="0"/>
                <a:cs typeface="Arial" panose="020B0604020202020204" pitchFamily="34" charset="0"/>
              </a:rPr>
              <a:t>reduce </a:t>
            </a:r>
            <a:r>
              <a:rPr lang="en-US" altLang="zh-CN" sz="1200" dirty="0">
                <a:latin typeface="Arial" panose="020B0604020202020204" pitchFamily="34" charset="0"/>
                <a:cs typeface="Arial" panose="020B0604020202020204" pitchFamily="34" charset="0"/>
              </a:rPr>
              <a:t>possibility of compromising internal VM</a:t>
            </a:r>
          </a:p>
          <a:p>
            <a:pPr lvl="1">
              <a:buFont typeface="Arial" panose="020B0604020202020204" pitchFamily="34" charset="0"/>
              <a:buChar char="•"/>
            </a:pPr>
            <a:r>
              <a:rPr lang="en-US" altLang="zh-CN" sz="1200" b="1" dirty="0">
                <a:solidFill>
                  <a:srgbClr val="FF0000"/>
                </a:solidFill>
                <a:latin typeface="Arial" panose="020B0604020202020204" pitchFamily="34" charset="0"/>
                <a:cs typeface="Arial" panose="020B0604020202020204" pitchFamily="34" charset="0"/>
              </a:rPr>
              <a:t>Interception/blocking</a:t>
            </a:r>
            <a:r>
              <a:rPr lang="en-US" altLang="zh-CN" sz="1200" b="1" dirty="0">
                <a:solidFill>
                  <a:srgbClr val="C00000"/>
                </a:solidFill>
                <a:latin typeface="Arial" panose="020B0604020202020204" pitchFamily="34" charset="0"/>
                <a:cs typeface="Arial" panose="020B0604020202020204" pitchFamily="34" charset="0"/>
              </a:rPr>
              <a:t> </a:t>
            </a:r>
            <a:r>
              <a:rPr lang="en-US" altLang="zh-CN" sz="1200" dirty="0">
                <a:latin typeface="Arial" panose="020B0604020202020204" pitchFamily="34" charset="0"/>
                <a:cs typeface="Arial" panose="020B0604020202020204" pitchFamily="34" charset="0"/>
              </a:rPr>
              <a:t>the spread of the abnormal behavior, </a:t>
            </a:r>
            <a:r>
              <a:rPr lang="en-US" altLang="zh-CN" sz="1200" b="1" dirty="0">
                <a:solidFill>
                  <a:srgbClr val="FF0000"/>
                </a:solidFill>
                <a:latin typeface="Arial" panose="020B0604020202020204" pitchFamily="34" charset="0"/>
                <a:cs typeface="Arial" panose="020B0604020202020204" pitchFamily="34" charset="0"/>
              </a:rPr>
              <a:t>mitigate </a:t>
            </a:r>
            <a:r>
              <a:rPr lang="en-US" altLang="zh-CN" sz="1200" dirty="0">
                <a:latin typeface="Arial" panose="020B0604020202020204" pitchFamily="34" charset="0"/>
                <a:cs typeface="Arial" panose="020B0604020202020204" pitchFamily="34" charset="0"/>
              </a:rPr>
              <a:t>internal risk spread after the virtual machine is compromised</a:t>
            </a:r>
          </a:p>
          <a:p>
            <a:pPr marL="0" indent="0">
              <a:buNone/>
            </a:pPr>
            <a:r>
              <a:rPr lang="en-US" altLang="zh-CN" sz="1200" b="1" dirty="0" smtClean="0">
                <a:latin typeface="Arial" panose="020B0604020202020204" pitchFamily="34" charset="0"/>
                <a:cs typeface="Arial" panose="020B0604020202020204" pitchFamily="34" charset="0"/>
              </a:rPr>
              <a:t>    Highlights</a:t>
            </a:r>
            <a:r>
              <a:rPr lang="en-US" altLang="zh-CN" sz="1200" b="1" dirty="0">
                <a:latin typeface="Arial" panose="020B0604020202020204" pitchFamily="34" charset="0"/>
                <a:cs typeface="Arial" panose="020B0604020202020204" pitchFamily="34" charset="0"/>
              </a:rPr>
              <a:t>:</a:t>
            </a:r>
          </a:p>
          <a:p>
            <a:pPr lvl="1">
              <a:buFont typeface="Arial" panose="020B0604020202020204" pitchFamily="34" charset="0"/>
              <a:buChar char="•"/>
            </a:pPr>
            <a:r>
              <a:rPr lang="en-US" altLang="zh-CN" sz="1200" b="1" dirty="0">
                <a:solidFill>
                  <a:srgbClr val="FF0000"/>
                </a:solidFill>
                <a:latin typeface="Arial" panose="020B0604020202020204" pitchFamily="34" charset="0"/>
                <a:cs typeface="Arial" panose="020B0604020202020204" pitchFamily="34" charset="0"/>
              </a:rPr>
              <a:t>Distributed detection mechanism, </a:t>
            </a:r>
            <a:r>
              <a:rPr lang="en-US" altLang="zh-CN" sz="1200" dirty="0">
                <a:latin typeface="Arial" panose="020B0604020202020204" pitchFamily="34" charset="0"/>
                <a:cs typeface="Arial" panose="020B0604020202020204" pitchFamily="34" charset="0"/>
              </a:rPr>
              <a:t>avoid access bottlenecks</a:t>
            </a:r>
          </a:p>
          <a:p>
            <a:pPr lvl="1">
              <a:buFont typeface="Arial" panose="020B0604020202020204" pitchFamily="34" charset="0"/>
              <a:buChar char="•"/>
            </a:pPr>
            <a:r>
              <a:rPr lang="en-US" altLang="zh-CN" sz="1200" b="1" dirty="0" smtClean="0">
                <a:solidFill>
                  <a:srgbClr val="FF0000"/>
                </a:solidFill>
                <a:latin typeface="Arial" panose="020B0604020202020204" pitchFamily="34" charset="0"/>
                <a:cs typeface="Arial" panose="020B0604020202020204" pitchFamily="34" charset="0"/>
              </a:rPr>
              <a:t>12,000+</a:t>
            </a:r>
            <a:r>
              <a:rPr lang="en-US" altLang="zh-CN" sz="1200" b="1" dirty="0" smtClean="0">
                <a:solidFill>
                  <a:srgbClr val="C00000"/>
                </a:solidFill>
                <a:latin typeface="Arial" panose="020B0604020202020204" pitchFamily="34" charset="0"/>
                <a:cs typeface="Arial" panose="020B0604020202020204" pitchFamily="34" charset="0"/>
              </a:rPr>
              <a:t> </a:t>
            </a:r>
            <a:r>
              <a:rPr lang="en-US" altLang="zh-CN" sz="1200" dirty="0" smtClean="0">
                <a:latin typeface="Arial" panose="020B0604020202020204" pitchFamily="34" charset="0"/>
                <a:cs typeface="Arial" panose="020B0604020202020204" pitchFamily="34" charset="0"/>
              </a:rPr>
              <a:t>abnormal </a:t>
            </a:r>
            <a:r>
              <a:rPr lang="en-US" altLang="zh-CN" sz="1200" dirty="0">
                <a:latin typeface="Arial" panose="020B0604020202020204" pitchFamily="34" charset="0"/>
                <a:cs typeface="Arial" panose="020B0604020202020204" pitchFamily="34" charset="0"/>
              </a:rPr>
              <a:t>behavior signature base</a:t>
            </a:r>
          </a:p>
          <a:p>
            <a:pPr lvl="1">
              <a:buFont typeface="Arial" panose="020B0604020202020204" pitchFamily="34" charset="0"/>
              <a:buChar char="•"/>
            </a:pPr>
            <a:r>
              <a:rPr lang="en-US" altLang="zh-CN" sz="1200" b="1" dirty="0">
                <a:solidFill>
                  <a:srgbClr val="FF0000"/>
                </a:solidFill>
                <a:latin typeface="Arial" panose="020B0604020202020204" pitchFamily="34" charset="0"/>
                <a:cs typeface="Arial" panose="020B0604020202020204" pitchFamily="34" charset="0"/>
              </a:rPr>
              <a:t>NSS Labs</a:t>
            </a:r>
            <a:r>
              <a:rPr lang="en-US" altLang="zh-CN" sz="1200" dirty="0">
                <a:solidFill>
                  <a:srgbClr val="FF0000"/>
                </a:solidFill>
                <a:latin typeface="Arial" panose="020B0604020202020204" pitchFamily="34" charset="0"/>
                <a:cs typeface="Arial" panose="020B0604020202020204" pitchFamily="34" charset="0"/>
              </a:rPr>
              <a:t> </a:t>
            </a:r>
            <a:r>
              <a:rPr lang="en-US" altLang="zh-CN" sz="1200" dirty="0">
                <a:latin typeface="Arial" panose="020B0604020202020204" pitchFamily="34" charset="0"/>
                <a:cs typeface="Arial" panose="020B0604020202020204" pitchFamily="34" charset="0"/>
              </a:rPr>
              <a:t>recommended  </a:t>
            </a:r>
          </a:p>
          <a:p>
            <a:pPr lvl="1">
              <a:buFont typeface="Arial" panose="020B0604020202020204" pitchFamily="34" charset="0"/>
              <a:buChar char="•"/>
            </a:pPr>
            <a:r>
              <a:rPr lang="en-US" altLang="zh-CN" sz="1200" dirty="0" smtClean="0">
                <a:latin typeface="Arial" panose="020B0604020202020204" pitchFamily="34" charset="0"/>
                <a:cs typeface="Arial" panose="020B0604020202020204" pitchFamily="34" charset="0"/>
              </a:rPr>
              <a:t>Forensics</a:t>
            </a:r>
          </a:p>
          <a:p>
            <a:pPr lvl="1">
              <a:buFont typeface="Arial" panose="020B0604020202020204" pitchFamily="34" charset="0"/>
              <a:buChar char="•"/>
            </a:pPr>
            <a:r>
              <a:rPr lang="en-US" altLang="zh-CN" sz="1200" dirty="0" smtClean="0">
                <a:latin typeface="Arial" panose="020B0604020202020204" pitchFamily="34" charset="0"/>
                <a:cs typeface="Arial" panose="020B0604020202020204" pitchFamily="34" charset="0"/>
              </a:rPr>
              <a:t>Whitelist</a:t>
            </a:r>
            <a:endParaRPr lang="en-US" altLang="zh-CN" sz="1200" dirty="0">
              <a:latin typeface="Arial" panose="020B0604020202020204" pitchFamily="34" charset="0"/>
              <a:cs typeface="Arial" panose="020B0604020202020204" pitchFamily="34" charset="0"/>
            </a:endParaRPr>
          </a:p>
        </p:txBody>
      </p:sp>
      <p:sp>
        <p:nvSpPr>
          <p:cNvPr id="17" name="矩形 16"/>
          <p:cNvSpPr/>
          <p:nvPr/>
        </p:nvSpPr>
        <p:spPr>
          <a:xfrm>
            <a:off x="528932" y="1389792"/>
            <a:ext cx="6359156" cy="539678"/>
          </a:xfrm>
          <a:prstGeom prst="rect">
            <a:avLst/>
          </a:prstGeom>
          <a:solidFill>
            <a:srgbClr val="00307D"/>
          </a:solidFill>
          <a:ln>
            <a:solidFill>
              <a:srgbClr val="00307D"/>
            </a:solid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b="1" dirty="0">
                <a:latin typeface="Arial" panose="020B0604020202020204" pitchFamily="34" charset="0"/>
                <a:ea typeface="微软雅黑" panose="020B0503020204020204" pitchFamily="34" charset="-122"/>
                <a:cs typeface="Arial" panose="020B0604020202020204" pitchFamily="34" charset="0"/>
              </a:rPr>
              <a:t>Powerful and </a:t>
            </a:r>
            <a:r>
              <a:rPr lang="en-US" altLang="zh-CN" b="1" dirty="0" smtClean="0">
                <a:latin typeface="Arial" panose="020B0604020202020204" pitchFamily="34" charset="0"/>
                <a:ea typeface="微软雅黑" panose="020B0503020204020204" pitchFamily="34" charset="-122"/>
                <a:cs typeface="Arial" panose="020B0604020202020204" pitchFamily="34" charset="0"/>
              </a:rPr>
              <a:t>Trustworthy </a:t>
            </a:r>
            <a:r>
              <a:rPr lang="en-US" altLang="zh-CN" b="1" dirty="0">
                <a:latin typeface="Arial" panose="020B0604020202020204" pitchFamily="34" charset="0"/>
                <a:ea typeface="微软雅黑" panose="020B0503020204020204" pitchFamily="34" charset="-122"/>
                <a:cs typeface="Arial" panose="020B0604020202020204" pitchFamily="34" charset="0"/>
              </a:rPr>
              <a:t>A</a:t>
            </a:r>
            <a:r>
              <a:rPr lang="en-US" altLang="zh-CN" b="1" dirty="0" smtClean="0">
                <a:latin typeface="Arial" panose="020B0604020202020204" pitchFamily="34" charset="0"/>
                <a:ea typeface="微软雅黑" panose="020B0503020204020204" pitchFamily="34" charset="-122"/>
                <a:cs typeface="Arial" panose="020B0604020202020204" pitchFamily="34" charset="0"/>
              </a:rPr>
              <a:t>bnormal </a:t>
            </a:r>
            <a:r>
              <a:rPr lang="en-US" altLang="zh-CN" b="1" dirty="0">
                <a:latin typeface="Arial" panose="020B0604020202020204" pitchFamily="34" charset="0"/>
                <a:ea typeface="微软雅黑" panose="020B0503020204020204" pitchFamily="34" charset="-122"/>
                <a:cs typeface="Arial" panose="020B0604020202020204" pitchFamily="34" charset="0"/>
              </a:rPr>
              <a:t>B</a:t>
            </a:r>
            <a:r>
              <a:rPr lang="en-US" altLang="zh-CN" b="1" dirty="0" smtClean="0">
                <a:latin typeface="Arial" panose="020B0604020202020204" pitchFamily="34" charset="0"/>
                <a:ea typeface="微软雅黑" panose="020B0503020204020204" pitchFamily="34" charset="-122"/>
                <a:cs typeface="Arial" panose="020B0604020202020204" pitchFamily="34" charset="0"/>
              </a:rPr>
              <a:t>ehavior </a:t>
            </a:r>
            <a:r>
              <a:rPr lang="en-US" altLang="zh-CN" b="1" dirty="0">
                <a:latin typeface="Arial" panose="020B0604020202020204" pitchFamily="34" charset="0"/>
                <a:ea typeface="微软雅黑" panose="020B0503020204020204" pitchFamily="34" charset="-122"/>
                <a:cs typeface="Arial" panose="020B0604020202020204" pitchFamily="34" charset="0"/>
              </a:rPr>
              <a:t>D</a:t>
            </a:r>
            <a:r>
              <a:rPr lang="en-US" altLang="zh-CN" b="1" dirty="0" smtClean="0">
                <a:latin typeface="Arial" panose="020B0604020202020204" pitchFamily="34" charset="0"/>
                <a:ea typeface="微软雅黑" panose="020B0503020204020204" pitchFamily="34" charset="-122"/>
                <a:cs typeface="Arial" panose="020B0604020202020204" pitchFamily="34" charset="0"/>
              </a:rPr>
              <a:t>etection</a:t>
            </a:r>
            <a:endParaRPr lang="en-US" altLang="zh-CN" b="1" dirty="0">
              <a:latin typeface="Arial" panose="020B0604020202020204" pitchFamily="34" charset="0"/>
              <a:ea typeface="微软雅黑" panose="020B0503020204020204" pitchFamily="34" charset="-122"/>
              <a:cs typeface="Arial" panose="020B0604020202020204" pitchFamily="34" charset="0"/>
            </a:endParaRPr>
          </a:p>
        </p:txBody>
      </p:sp>
      <p:grpSp>
        <p:nvGrpSpPr>
          <p:cNvPr id="22" name="组合 21"/>
          <p:cNvGrpSpPr/>
          <p:nvPr/>
        </p:nvGrpSpPr>
        <p:grpSpPr>
          <a:xfrm>
            <a:off x="7282679" y="1372099"/>
            <a:ext cx="4410218" cy="4745654"/>
            <a:chOff x="7282679" y="770965"/>
            <a:chExt cx="4410218" cy="5024192"/>
          </a:xfrm>
        </p:grpSpPr>
        <p:sp>
          <p:nvSpPr>
            <p:cNvPr id="4" name="矩形 3"/>
            <p:cNvSpPr/>
            <p:nvPr/>
          </p:nvSpPr>
          <p:spPr>
            <a:xfrm>
              <a:off x="7282679" y="770965"/>
              <a:ext cx="2095074" cy="234392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pic>
          <p:nvPicPr>
            <p:cNvPr id="6" name="图片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371846" y="3449758"/>
              <a:ext cx="1831531" cy="1366240"/>
            </a:xfrm>
            <a:prstGeom prst="rect">
              <a:avLst/>
            </a:prstGeom>
          </p:spPr>
        </p:pic>
        <p:pic>
          <p:nvPicPr>
            <p:cNvPr id="7" name="图片 6"/>
            <p:cNvPicPr>
              <a:picLocks noChangeAspect="1"/>
            </p:cNvPicPr>
            <p:nvPr/>
          </p:nvPicPr>
          <p:blipFill>
            <a:blip r:embed="rId4"/>
            <a:stretch>
              <a:fillRect/>
            </a:stretch>
          </p:blipFill>
          <p:spPr>
            <a:xfrm>
              <a:off x="7640767" y="1019988"/>
              <a:ext cx="1465676" cy="1003349"/>
            </a:xfrm>
            <a:prstGeom prst="rect">
              <a:avLst/>
            </a:prstGeom>
          </p:spPr>
        </p:pic>
        <p:sp>
          <p:nvSpPr>
            <p:cNvPr id="8" name="矩形 7"/>
            <p:cNvSpPr/>
            <p:nvPr/>
          </p:nvSpPr>
          <p:spPr>
            <a:xfrm>
              <a:off x="9581820" y="770965"/>
              <a:ext cx="2103499" cy="234392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9" name="矩形 8"/>
            <p:cNvSpPr/>
            <p:nvPr/>
          </p:nvSpPr>
          <p:spPr>
            <a:xfrm>
              <a:off x="7282679" y="3216133"/>
              <a:ext cx="2111077" cy="257902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11" name="文本框 10"/>
            <p:cNvSpPr txBox="1"/>
            <p:nvPr/>
          </p:nvSpPr>
          <p:spPr>
            <a:xfrm>
              <a:off x="7282679" y="2161931"/>
              <a:ext cx="2111077" cy="456177"/>
            </a:xfrm>
            <a:prstGeom prst="rect">
              <a:avLst/>
            </a:prstGeom>
            <a:noFill/>
          </p:spPr>
          <p:txBody>
            <a:bodyPr wrap="square" rtlCol="0">
              <a:spAutoFit/>
            </a:bodyPr>
            <a:lstStyle/>
            <a:p>
              <a:pPr marL="285750" indent="-285750">
                <a:buFont typeface="Arial" panose="020B0604020202020204" pitchFamily="34" charset="0"/>
                <a:buChar char="•"/>
              </a:pPr>
              <a:r>
                <a:rPr lang="en-US" altLang="zh-CN" sz="1100" dirty="0">
                  <a:latin typeface="Arial" panose="020B0604020202020204" pitchFamily="34" charset="0"/>
                  <a:ea typeface="微软雅黑" panose="020B0503020204020204" pitchFamily="34" charset="-122"/>
                  <a:cs typeface="Arial" panose="020B0604020202020204" pitchFamily="34" charset="0"/>
                </a:rPr>
                <a:t>Detect malicious action from compromised host</a:t>
              </a:r>
              <a:endParaRPr lang="zh-CN" altLang="en-US" sz="1100" dirty="0">
                <a:latin typeface="Arial" panose="020B0604020202020204" pitchFamily="34" charset="0"/>
                <a:ea typeface="微软雅黑" panose="020B0503020204020204" pitchFamily="34" charset="-122"/>
                <a:cs typeface="Arial" panose="020B0604020202020204" pitchFamily="34" charset="0"/>
              </a:endParaRPr>
            </a:p>
          </p:txBody>
        </p:sp>
        <p:sp>
          <p:nvSpPr>
            <p:cNvPr id="12" name="文本框 11"/>
            <p:cNvSpPr txBox="1"/>
            <p:nvPr/>
          </p:nvSpPr>
          <p:spPr>
            <a:xfrm>
              <a:off x="9581820" y="2161931"/>
              <a:ext cx="2111077" cy="814602"/>
            </a:xfrm>
            <a:prstGeom prst="rect">
              <a:avLst/>
            </a:prstGeom>
            <a:noFill/>
          </p:spPr>
          <p:txBody>
            <a:bodyPr wrap="square" rtlCol="0">
              <a:spAutoFit/>
            </a:bodyPr>
            <a:lstStyle/>
            <a:p>
              <a:pPr marL="285750" indent="-285750">
                <a:buFont typeface="Arial" panose="020B0604020202020204" pitchFamily="34" charset="0"/>
                <a:buChar char="•"/>
              </a:pPr>
              <a:r>
                <a:rPr lang="en-US" altLang="zh-CN" sz="1100" dirty="0">
                  <a:latin typeface="Arial" panose="020B0604020202020204" pitchFamily="34" charset="0"/>
                  <a:ea typeface="微软雅黑" panose="020B0503020204020204" pitchFamily="34" charset="-122"/>
                  <a:cs typeface="Arial" panose="020B0604020202020204" pitchFamily="34" charset="0"/>
                </a:rPr>
                <a:t>Known vulnerability attack</a:t>
              </a:r>
            </a:p>
            <a:p>
              <a:pPr marL="285750" indent="-285750">
                <a:buFont typeface="Arial" panose="020B0604020202020204" pitchFamily="34" charset="0"/>
                <a:buChar char="•"/>
              </a:pPr>
              <a:r>
                <a:rPr lang="en-US" altLang="zh-CN" sz="1100" dirty="0">
                  <a:latin typeface="Arial" panose="020B0604020202020204" pitchFamily="34" charset="0"/>
                  <a:ea typeface="微软雅黑" panose="020B0503020204020204" pitchFamily="34" charset="-122"/>
                  <a:cs typeface="Arial" panose="020B0604020202020204" pitchFamily="34" charset="0"/>
                </a:rPr>
                <a:t>Unusual protocol access</a:t>
              </a:r>
            </a:p>
            <a:p>
              <a:pPr marL="285750" indent="-285750">
                <a:buFont typeface="Arial" panose="020B0604020202020204" pitchFamily="34" charset="0"/>
                <a:buChar char="•"/>
              </a:pPr>
              <a:r>
                <a:rPr lang="en-US" altLang="zh-CN" sz="1100" dirty="0">
                  <a:latin typeface="Arial" panose="020B0604020202020204" pitchFamily="34" charset="0"/>
                  <a:ea typeface="微软雅黑" panose="020B0503020204020204" pitchFamily="34" charset="-122"/>
                  <a:cs typeface="Arial" panose="020B0604020202020204" pitchFamily="34" charset="0"/>
                </a:rPr>
                <a:t>SQL injection</a:t>
              </a:r>
              <a:r>
                <a:rPr lang="zh-CN" altLang="en-US" sz="1100" dirty="0">
                  <a:latin typeface="Arial" panose="020B0604020202020204" pitchFamily="34" charset="0"/>
                  <a:ea typeface="微软雅黑" panose="020B0503020204020204" pitchFamily="34" charset="-122"/>
                  <a:cs typeface="Arial" panose="020B0604020202020204" pitchFamily="34" charset="0"/>
                </a:rPr>
                <a:t>，</a:t>
              </a:r>
              <a:r>
                <a:rPr lang="en-US" altLang="zh-CN" sz="1100" dirty="0">
                  <a:latin typeface="Arial" panose="020B0604020202020204" pitchFamily="34" charset="0"/>
                  <a:ea typeface="微软雅黑" panose="020B0503020204020204" pitchFamily="34" charset="-122"/>
                  <a:cs typeface="Arial" panose="020B0604020202020204" pitchFamily="34" charset="0"/>
                </a:rPr>
                <a:t>XSS attack</a:t>
              </a:r>
              <a:endParaRPr lang="zh-CN" altLang="en-US" sz="1100" dirty="0">
                <a:latin typeface="Arial" panose="020B0604020202020204" pitchFamily="34" charset="0"/>
                <a:ea typeface="微软雅黑" panose="020B0503020204020204" pitchFamily="34" charset="-122"/>
                <a:cs typeface="Arial" panose="020B0604020202020204" pitchFamily="34" charset="0"/>
              </a:endParaRPr>
            </a:p>
          </p:txBody>
        </p:sp>
        <p:sp>
          <p:nvSpPr>
            <p:cNvPr id="14" name="文本框 13"/>
            <p:cNvSpPr txBox="1"/>
            <p:nvPr/>
          </p:nvSpPr>
          <p:spPr>
            <a:xfrm>
              <a:off x="7282680" y="4932593"/>
              <a:ext cx="2095074" cy="635390"/>
            </a:xfrm>
            <a:prstGeom prst="rect">
              <a:avLst/>
            </a:prstGeom>
            <a:noFill/>
          </p:spPr>
          <p:txBody>
            <a:bodyPr wrap="square" rtlCol="0">
              <a:spAutoFit/>
            </a:bodyPr>
            <a:lstStyle/>
            <a:p>
              <a:pPr marL="285750" indent="-285750">
                <a:buFont typeface="Arial" panose="020B0604020202020204" pitchFamily="34" charset="0"/>
                <a:buChar char="•"/>
              </a:pPr>
              <a:r>
                <a:rPr lang="en-US" altLang="zh-CN" sz="1100" dirty="0">
                  <a:latin typeface="Arial" panose="020B0604020202020204" pitchFamily="34" charset="0"/>
                  <a:ea typeface="微软雅黑" panose="020B0503020204020204" pitchFamily="34" charset="-122"/>
                  <a:cs typeface="Arial" panose="020B0604020202020204" pitchFamily="34" charset="0"/>
                </a:rPr>
                <a:t>Network congestion caused by internal violation/exception</a:t>
              </a:r>
              <a:endParaRPr lang="zh-CN" altLang="en-US" sz="1100" dirty="0">
                <a:latin typeface="Arial" panose="020B0604020202020204" pitchFamily="34" charset="0"/>
                <a:ea typeface="微软雅黑" panose="020B0503020204020204" pitchFamily="34" charset="-122"/>
                <a:cs typeface="Arial" panose="020B0604020202020204" pitchFamily="34" charset="0"/>
              </a:endParaRPr>
            </a:p>
          </p:txBody>
        </p:sp>
        <p:pic>
          <p:nvPicPr>
            <p:cNvPr id="15" name="图片 14"/>
            <p:cNvPicPr>
              <a:picLocks noChangeAspect="1"/>
            </p:cNvPicPr>
            <p:nvPr/>
          </p:nvPicPr>
          <p:blipFill>
            <a:blip r:embed="rId5"/>
            <a:stretch>
              <a:fillRect/>
            </a:stretch>
          </p:blipFill>
          <p:spPr>
            <a:xfrm>
              <a:off x="9759591" y="1019988"/>
              <a:ext cx="1706515" cy="994444"/>
            </a:xfrm>
            <a:prstGeom prst="rect">
              <a:avLst/>
            </a:prstGeom>
          </p:spPr>
        </p:pic>
        <p:pic>
          <p:nvPicPr>
            <p:cNvPr id="19" name="图片 1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197565" y="3363912"/>
              <a:ext cx="863584" cy="1452086"/>
            </a:xfrm>
            <a:prstGeom prst="rect">
              <a:avLst/>
            </a:prstGeom>
          </p:spPr>
        </p:pic>
        <p:sp>
          <p:nvSpPr>
            <p:cNvPr id="20" name="矩形 19"/>
            <p:cNvSpPr/>
            <p:nvPr/>
          </p:nvSpPr>
          <p:spPr>
            <a:xfrm>
              <a:off x="9581820" y="3205945"/>
              <a:ext cx="2095074" cy="258921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21" name="文本框 20"/>
            <p:cNvSpPr txBox="1"/>
            <p:nvPr/>
          </p:nvSpPr>
          <p:spPr>
            <a:xfrm>
              <a:off x="9574242" y="4932593"/>
              <a:ext cx="2111077" cy="456177"/>
            </a:xfrm>
            <a:prstGeom prst="rect">
              <a:avLst/>
            </a:prstGeom>
            <a:noFill/>
          </p:spPr>
          <p:txBody>
            <a:bodyPr wrap="square" rtlCol="0">
              <a:spAutoFit/>
            </a:bodyPr>
            <a:lstStyle/>
            <a:p>
              <a:pPr marL="285750" indent="-285750">
                <a:buFont typeface="Arial" panose="020B0604020202020204" pitchFamily="34" charset="0"/>
                <a:buChar char="•"/>
              </a:pPr>
              <a:r>
                <a:rPr lang="en-US" altLang="zh-CN" sz="1100" dirty="0">
                  <a:latin typeface="Arial" panose="020B0604020202020204" pitchFamily="34" charset="0"/>
                  <a:ea typeface="微软雅黑" panose="020B0503020204020204" pitchFamily="34" charset="-122"/>
                  <a:cs typeface="Arial" panose="020B0604020202020204" pitchFamily="34" charset="0"/>
                </a:rPr>
                <a:t>Phishing</a:t>
              </a:r>
            </a:p>
            <a:p>
              <a:pPr marL="285750" indent="-285750">
                <a:buFont typeface="Arial" panose="020B0604020202020204" pitchFamily="34" charset="0"/>
                <a:buChar char="•"/>
              </a:pPr>
              <a:r>
                <a:rPr lang="en-US" altLang="zh-CN" sz="1100" dirty="0">
                  <a:latin typeface="Arial" panose="020B0604020202020204" pitchFamily="34" charset="0"/>
                  <a:ea typeface="微软雅黑" panose="020B0503020204020204" pitchFamily="34" charset="-122"/>
                  <a:cs typeface="Arial" panose="020B0604020202020204" pitchFamily="34" charset="0"/>
                </a:rPr>
                <a:t>Trojan</a:t>
              </a:r>
              <a:endParaRPr lang="zh-CN" altLang="en-US" sz="1100" dirty="0">
                <a:latin typeface="Arial" panose="020B0604020202020204" pitchFamily="34" charset="0"/>
                <a:ea typeface="微软雅黑" panose="020B0503020204020204" pitchFamily="34" charset="-122"/>
                <a:cs typeface="Arial" panose="020B0604020202020204" pitchFamily="34" charset="0"/>
              </a:endParaRPr>
            </a:p>
          </p:txBody>
        </p:sp>
      </p:grpSp>
      <p:sp>
        <p:nvSpPr>
          <p:cNvPr id="13" name="Title 12">
            <a:extLst>
              <a:ext uri="{FF2B5EF4-FFF2-40B4-BE49-F238E27FC236}">
                <a16:creationId xmlns="" xmlns:a16="http://schemas.microsoft.com/office/drawing/2014/main" id="{5A668F5C-D414-8A43-9127-6AF4C5F9504F}"/>
              </a:ext>
            </a:extLst>
          </p:cNvPr>
          <p:cNvSpPr>
            <a:spLocks noGrp="1"/>
          </p:cNvSpPr>
          <p:nvPr>
            <p:ph type="title"/>
          </p:nvPr>
        </p:nvSpPr>
        <p:spPr/>
        <p:txBody>
          <a:bodyPr>
            <a:normAutofit/>
          </a:bodyPr>
          <a:lstStyle/>
          <a:p>
            <a:r>
              <a:rPr lang="en-US" altLang="zh-CN" dirty="0">
                <a:ea typeface="微软雅黑" pitchFamily="34" charset="-122"/>
              </a:rPr>
              <a:t>Intrusion Prevention</a:t>
            </a:r>
            <a:endParaRPr lang="en-US" dirty="0"/>
          </a:p>
        </p:txBody>
      </p:sp>
      <p:sp>
        <p:nvSpPr>
          <p:cNvPr id="2" name="灯片编号占位符 1"/>
          <p:cNvSpPr>
            <a:spLocks noGrp="1"/>
          </p:cNvSpPr>
          <p:nvPr>
            <p:ph type="sldNum" sz="quarter" idx="4"/>
          </p:nvPr>
        </p:nvSpPr>
        <p:spPr/>
        <p:txBody>
          <a:bodyPr/>
          <a:lstStyle/>
          <a:p>
            <a:fld id="{E98FCA07-3125-49EB-99F1-64DCEC752C04}" type="slidenum">
              <a:rPr lang="en-US" smtClean="0"/>
              <a:pPr/>
              <a:t>61</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249890233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组合 17"/>
          <p:cNvGrpSpPr/>
          <p:nvPr/>
        </p:nvGrpSpPr>
        <p:grpSpPr>
          <a:xfrm>
            <a:off x="7380285" y="1438039"/>
            <a:ext cx="4081928" cy="4369104"/>
            <a:chOff x="7490011" y="605232"/>
            <a:chExt cx="4580456" cy="5313130"/>
          </a:xfrm>
        </p:grpSpPr>
        <p:grpSp>
          <p:nvGrpSpPr>
            <p:cNvPr id="19" name="组合 18"/>
            <p:cNvGrpSpPr/>
            <p:nvPr/>
          </p:nvGrpSpPr>
          <p:grpSpPr>
            <a:xfrm>
              <a:off x="7490011" y="605232"/>
              <a:ext cx="4196857" cy="1878750"/>
              <a:chOff x="7490011" y="605232"/>
              <a:chExt cx="4196857" cy="1878750"/>
            </a:xfrm>
          </p:grpSpPr>
          <p:sp>
            <p:nvSpPr>
              <p:cNvPr id="42" name="三角形 75"/>
              <p:cNvSpPr/>
              <p:nvPr/>
            </p:nvSpPr>
            <p:spPr>
              <a:xfrm rot="10800000" flipH="1">
                <a:off x="7722652" y="1339197"/>
                <a:ext cx="3676390" cy="1144785"/>
              </a:xfrm>
              <a:prstGeom prst="triangle">
                <a:avLst>
                  <a:gd name="adj" fmla="val 40045"/>
                </a:avLst>
              </a:prstGeom>
              <a:gradFill flip="none" rotWithShape="1">
                <a:gsLst>
                  <a:gs pos="0">
                    <a:schemeClr val="accent6">
                      <a:lumMod val="67000"/>
                    </a:schemeClr>
                  </a:gs>
                  <a:gs pos="29000">
                    <a:schemeClr val="accent6">
                      <a:lumMod val="97000"/>
                      <a:lumOff val="3000"/>
                    </a:schemeClr>
                  </a:gs>
                  <a:gs pos="100000">
                    <a:schemeClr val="accent6">
                      <a:lumMod val="60000"/>
                      <a:lumOff val="40000"/>
                    </a:schemeClr>
                  </a:gs>
                </a:gsLst>
                <a:lin ang="16200000" scaled="1"/>
                <a:tileRect/>
              </a:gradFill>
              <a:ln/>
            </p:spPr>
            <p:style>
              <a:lnRef idx="1">
                <a:schemeClr val="accent6"/>
              </a:lnRef>
              <a:fillRef idx="3">
                <a:schemeClr val="accent6"/>
              </a:fillRef>
              <a:effectRef idx="2">
                <a:schemeClr val="accent6"/>
              </a:effectRef>
              <a:fontRef idx="minor">
                <a:schemeClr val="lt1"/>
              </a:fontRef>
            </p:style>
            <p:txBody>
              <a:bodyPr anchor="ctr"/>
              <a:lstStyle/>
              <a:p>
                <a:pPr algn="ctr">
                  <a:defRPr/>
                </a:pPr>
                <a:endParaRPr kumimoji="1" lang="zh-CN" altLang="en-US">
                  <a:latin typeface="Arial" panose="020B0604020202020204" pitchFamily="34" charset="0"/>
                  <a:cs typeface="Arial" panose="020B0604020202020204" pitchFamily="34" charset="0"/>
                </a:endParaRPr>
              </a:p>
            </p:txBody>
          </p:sp>
          <p:pic>
            <p:nvPicPr>
              <p:cNvPr id="43" name="图片 42"/>
              <p:cNvPicPr>
                <a:picLocks noChangeAspect="1"/>
              </p:cNvPicPr>
              <p:nvPr/>
            </p:nvPicPr>
            <p:blipFill>
              <a:blip r:embed="rId3"/>
              <a:stretch>
                <a:fillRect/>
              </a:stretch>
            </p:blipFill>
            <p:spPr>
              <a:xfrm>
                <a:off x="8881084" y="701788"/>
                <a:ext cx="733425" cy="609600"/>
              </a:xfrm>
              <a:prstGeom prst="rect">
                <a:avLst/>
              </a:prstGeom>
            </p:spPr>
          </p:pic>
          <p:pic>
            <p:nvPicPr>
              <p:cNvPr id="44" name="图片 43"/>
              <p:cNvPicPr>
                <a:picLocks noChangeAspect="1"/>
              </p:cNvPicPr>
              <p:nvPr/>
            </p:nvPicPr>
            <p:blipFill>
              <a:blip r:embed="rId4"/>
              <a:stretch>
                <a:fillRect/>
              </a:stretch>
            </p:blipFill>
            <p:spPr>
              <a:xfrm>
                <a:off x="9683835" y="761829"/>
                <a:ext cx="586740" cy="576264"/>
              </a:xfrm>
              <a:prstGeom prst="rect">
                <a:avLst/>
              </a:prstGeom>
            </p:spPr>
          </p:pic>
          <p:pic>
            <p:nvPicPr>
              <p:cNvPr id="45" name="图片 4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929840" y="605232"/>
                <a:ext cx="757028" cy="757028"/>
              </a:xfrm>
              <a:prstGeom prst="rect">
                <a:avLst/>
              </a:prstGeom>
            </p:spPr>
          </p:pic>
          <p:pic>
            <p:nvPicPr>
              <p:cNvPr id="46" name="图片 45"/>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394706" y="774887"/>
                <a:ext cx="510810" cy="510810"/>
              </a:xfrm>
              <a:prstGeom prst="rect">
                <a:avLst/>
              </a:prstGeom>
            </p:spPr>
          </p:pic>
          <p:pic>
            <p:nvPicPr>
              <p:cNvPr id="47" name="图片 46"/>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490011" y="783933"/>
                <a:ext cx="1335382" cy="513184"/>
              </a:xfrm>
              <a:prstGeom prst="rect">
                <a:avLst/>
              </a:prstGeom>
            </p:spPr>
          </p:pic>
        </p:grpSp>
        <p:grpSp>
          <p:nvGrpSpPr>
            <p:cNvPr id="20" name="组合 19"/>
            <p:cNvGrpSpPr/>
            <p:nvPr/>
          </p:nvGrpSpPr>
          <p:grpSpPr>
            <a:xfrm>
              <a:off x="7722652" y="2356012"/>
              <a:ext cx="4125216" cy="3562350"/>
              <a:chOff x="7278152" y="1403512"/>
              <a:chExt cx="4125216" cy="3562350"/>
            </a:xfrm>
          </p:grpSpPr>
          <p:grpSp>
            <p:nvGrpSpPr>
              <p:cNvPr id="23" name="组合 22"/>
              <p:cNvGrpSpPr/>
              <p:nvPr/>
            </p:nvGrpSpPr>
            <p:grpSpPr>
              <a:xfrm>
                <a:off x="7278152" y="1403512"/>
                <a:ext cx="3571875" cy="3562350"/>
                <a:chOff x="5931952" y="1124112"/>
                <a:chExt cx="3571875" cy="3562350"/>
              </a:xfrm>
            </p:grpSpPr>
            <p:pic>
              <p:nvPicPr>
                <p:cNvPr id="25" name="图片 24"/>
                <p:cNvPicPr>
                  <a:picLocks noChangeAspect="1"/>
                </p:cNvPicPr>
                <p:nvPr/>
              </p:nvPicPr>
              <p:blipFill>
                <a:blip r:embed="rId8"/>
                <a:stretch>
                  <a:fillRect/>
                </a:stretch>
              </p:blipFill>
              <p:spPr>
                <a:xfrm>
                  <a:off x="5931952" y="1124112"/>
                  <a:ext cx="3571875" cy="3562350"/>
                </a:xfrm>
                <a:prstGeom prst="rect">
                  <a:avLst/>
                </a:prstGeom>
              </p:spPr>
            </p:pic>
            <p:grpSp>
              <p:nvGrpSpPr>
                <p:cNvPr id="26" name="组合 25"/>
                <p:cNvGrpSpPr/>
                <p:nvPr/>
              </p:nvGrpSpPr>
              <p:grpSpPr>
                <a:xfrm>
                  <a:off x="6219665" y="1944372"/>
                  <a:ext cx="3200031" cy="1859431"/>
                  <a:chOff x="5432265" y="1258572"/>
                  <a:chExt cx="3200031" cy="1859431"/>
                </a:xfrm>
              </p:grpSpPr>
              <p:grpSp>
                <p:nvGrpSpPr>
                  <p:cNvPr id="27" name="组合 26"/>
                  <p:cNvGrpSpPr/>
                  <p:nvPr/>
                </p:nvGrpSpPr>
                <p:grpSpPr>
                  <a:xfrm>
                    <a:off x="5432265" y="2536717"/>
                    <a:ext cx="883560" cy="581286"/>
                    <a:chOff x="5432265" y="2536717"/>
                    <a:chExt cx="883560" cy="581286"/>
                  </a:xfrm>
                </p:grpSpPr>
                <p:sp>
                  <p:nvSpPr>
                    <p:cNvPr id="40" name="矩形 39"/>
                    <p:cNvSpPr/>
                    <p:nvPr/>
                  </p:nvSpPr>
                  <p:spPr>
                    <a:xfrm>
                      <a:off x="5487321" y="2536717"/>
                      <a:ext cx="565011" cy="581286"/>
                    </a:xfrm>
                    <a:prstGeom prst="rect">
                      <a:avLst/>
                    </a:prstGeom>
                    <a:gradFill>
                      <a:gsLst>
                        <a:gs pos="100000">
                          <a:srgbClr val="C00000"/>
                        </a:gs>
                        <a:gs pos="100000">
                          <a:schemeClr val="accent1">
                            <a:shade val="93000"/>
                            <a:satMod val="130000"/>
                          </a:schemeClr>
                        </a:gs>
                        <a:gs pos="100000">
                          <a:schemeClr val="accent1">
                            <a:shade val="94000"/>
                            <a:satMod val="135000"/>
                          </a:schemeClr>
                        </a:gs>
                      </a:gsLst>
                    </a:gradFill>
                    <a:effectLst>
                      <a:outerShdw blurRad="40000" dist="23000" dir="5400000" rotWithShape="0">
                        <a:srgbClr val="000000">
                          <a:alpha val="35000"/>
                        </a:srgbClr>
                      </a:outerShdw>
                      <a:softEdge rad="0"/>
                    </a:effectLst>
                    <a:scene3d>
                      <a:camera prst="isometricTopUp"/>
                      <a:lightRig rig="threePt" dir="t">
                        <a:rot lat="0" lon="0" rev="1200000"/>
                      </a:lightRig>
                    </a:scene3d>
                    <a:sp3d z="63500">
                      <a:bevelT w="0" h="190500"/>
                    </a:sp3d>
                  </p:spPr>
                  <p:style>
                    <a:lnRef idx="0">
                      <a:schemeClr val="accent1"/>
                    </a:lnRef>
                    <a:fillRef idx="3">
                      <a:schemeClr val="accent1"/>
                    </a:fillRef>
                    <a:effectRef idx="3">
                      <a:schemeClr val="accent1"/>
                    </a:effectRef>
                    <a:fontRef idx="minor">
                      <a:schemeClr val="lt1"/>
                    </a:fontRef>
                  </p:style>
                  <p:txBody>
                    <a:bodyPr rtlCol="0" anchor="ctr"/>
                    <a:lstStyle/>
                    <a:p>
                      <a:pPr algn="ctr"/>
                      <a:endParaRPr lang="zh-CN" altLang="en-US" dirty="0">
                        <a:latin typeface="Arial" panose="020B0604020202020204" pitchFamily="34" charset="0"/>
                        <a:cs typeface="Arial" panose="020B0604020202020204" pitchFamily="34" charset="0"/>
                      </a:endParaRPr>
                    </a:p>
                  </p:txBody>
                </p:sp>
                <p:sp>
                  <p:nvSpPr>
                    <p:cNvPr id="41" name="文本框 40"/>
                    <p:cNvSpPr txBox="1"/>
                    <p:nvPr/>
                  </p:nvSpPr>
                  <p:spPr>
                    <a:xfrm>
                      <a:off x="5432265" y="2604594"/>
                      <a:ext cx="883560" cy="449133"/>
                    </a:xfrm>
                    <a:prstGeom prst="rect">
                      <a:avLst/>
                    </a:prstGeom>
                    <a:noFill/>
                  </p:spPr>
                  <p:txBody>
                    <a:bodyPr wrap="none" rtlCol="0">
                      <a:spAutoFit/>
                    </a:bodyPr>
                    <a:lstStyle/>
                    <a:p>
                      <a:r>
                        <a:rPr lang="en-US" altLang="zh-CN" b="1" dirty="0">
                          <a:solidFill>
                            <a:schemeClr val="bg1"/>
                          </a:solidFill>
                          <a:latin typeface="Arial" panose="020B0604020202020204" pitchFamily="34" charset="0"/>
                          <a:cs typeface="Arial" panose="020B0604020202020204" pitchFamily="34" charset="0"/>
                        </a:rPr>
                        <a:t>HTTP</a:t>
                      </a:r>
                    </a:p>
                  </p:txBody>
                </p:sp>
              </p:grpSp>
              <p:grpSp>
                <p:nvGrpSpPr>
                  <p:cNvPr id="28" name="组合 27"/>
                  <p:cNvGrpSpPr/>
                  <p:nvPr/>
                </p:nvGrpSpPr>
                <p:grpSpPr>
                  <a:xfrm>
                    <a:off x="6575265" y="1896308"/>
                    <a:ext cx="854779" cy="581286"/>
                    <a:chOff x="5432265" y="2536717"/>
                    <a:chExt cx="854779" cy="581286"/>
                  </a:xfrm>
                </p:grpSpPr>
                <p:sp>
                  <p:nvSpPr>
                    <p:cNvPr id="38" name="矩形 37"/>
                    <p:cNvSpPr/>
                    <p:nvPr/>
                  </p:nvSpPr>
                  <p:spPr>
                    <a:xfrm>
                      <a:off x="5487321" y="2536717"/>
                      <a:ext cx="565011" cy="581286"/>
                    </a:xfrm>
                    <a:prstGeom prst="rect">
                      <a:avLst/>
                    </a:prstGeom>
                    <a:gradFill>
                      <a:gsLst>
                        <a:gs pos="100000">
                          <a:srgbClr val="C00000"/>
                        </a:gs>
                        <a:gs pos="100000">
                          <a:schemeClr val="accent1">
                            <a:shade val="93000"/>
                            <a:satMod val="130000"/>
                          </a:schemeClr>
                        </a:gs>
                        <a:gs pos="100000">
                          <a:schemeClr val="accent1">
                            <a:shade val="94000"/>
                            <a:satMod val="135000"/>
                          </a:schemeClr>
                        </a:gs>
                      </a:gsLst>
                    </a:gradFill>
                    <a:effectLst>
                      <a:outerShdw blurRad="40000" dist="23000" dir="5400000" rotWithShape="0">
                        <a:srgbClr val="000000">
                          <a:alpha val="35000"/>
                        </a:srgbClr>
                      </a:outerShdw>
                      <a:softEdge rad="0"/>
                    </a:effectLst>
                    <a:scene3d>
                      <a:camera prst="isometricTopUp"/>
                      <a:lightRig rig="threePt" dir="t">
                        <a:rot lat="0" lon="0" rev="1200000"/>
                      </a:lightRig>
                    </a:scene3d>
                    <a:sp3d z="63500">
                      <a:bevelT w="0" h="190500"/>
                    </a:sp3d>
                  </p:spPr>
                  <p:style>
                    <a:lnRef idx="0">
                      <a:schemeClr val="accent1"/>
                    </a:lnRef>
                    <a:fillRef idx="3">
                      <a:schemeClr val="accent1"/>
                    </a:fillRef>
                    <a:effectRef idx="3">
                      <a:schemeClr val="accent1"/>
                    </a:effectRef>
                    <a:fontRef idx="minor">
                      <a:schemeClr val="lt1"/>
                    </a:fontRef>
                  </p:style>
                  <p:txBody>
                    <a:bodyPr rtlCol="0" anchor="ctr"/>
                    <a:lstStyle/>
                    <a:p>
                      <a:pPr algn="ctr"/>
                      <a:endParaRPr lang="zh-CN" altLang="en-US" dirty="0">
                        <a:latin typeface="Arial" panose="020B0604020202020204" pitchFamily="34" charset="0"/>
                        <a:cs typeface="Arial" panose="020B0604020202020204" pitchFamily="34" charset="0"/>
                      </a:endParaRPr>
                    </a:p>
                  </p:txBody>
                </p:sp>
                <p:sp>
                  <p:nvSpPr>
                    <p:cNvPr id="39" name="文本框 38"/>
                    <p:cNvSpPr txBox="1"/>
                    <p:nvPr/>
                  </p:nvSpPr>
                  <p:spPr>
                    <a:xfrm>
                      <a:off x="5432265" y="2604594"/>
                      <a:ext cx="854779" cy="449133"/>
                    </a:xfrm>
                    <a:prstGeom prst="rect">
                      <a:avLst/>
                    </a:prstGeom>
                    <a:noFill/>
                  </p:spPr>
                  <p:txBody>
                    <a:bodyPr wrap="none" rtlCol="0">
                      <a:spAutoFit/>
                    </a:bodyPr>
                    <a:lstStyle/>
                    <a:p>
                      <a:r>
                        <a:rPr lang="en-US" altLang="zh-CN" b="1" dirty="0">
                          <a:solidFill>
                            <a:schemeClr val="bg1"/>
                          </a:solidFill>
                          <a:latin typeface="Arial" panose="020B0604020202020204" pitchFamily="34" charset="0"/>
                          <a:cs typeface="Arial" panose="020B0604020202020204" pitchFamily="34" charset="0"/>
                        </a:rPr>
                        <a:t>IMAP</a:t>
                      </a:r>
                    </a:p>
                  </p:txBody>
                </p:sp>
              </p:grpSp>
              <p:grpSp>
                <p:nvGrpSpPr>
                  <p:cNvPr id="29" name="组合 28"/>
                  <p:cNvGrpSpPr/>
                  <p:nvPr/>
                </p:nvGrpSpPr>
                <p:grpSpPr>
                  <a:xfrm>
                    <a:off x="7146765" y="1578807"/>
                    <a:ext cx="897950" cy="581286"/>
                    <a:chOff x="5432265" y="2536717"/>
                    <a:chExt cx="897950" cy="581286"/>
                  </a:xfrm>
                </p:grpSpPr>
                <p:sp>
                  <p:nvSpPr>
                    <p:cNvPr id="36" name="矩形 35"/>
                    <p:cNvSpPr/>
                    <p:nvPr/>
                  </p:nvSpPr>
                  <p:spPr>
                    <a:xfrm>
                      <a:off x="5487321" y="2536717"/>
                      <a:ext cx="565011" cy="581286"/>
                    </a:xfrm>
                    <a:prstGeom prst="rect">
                      <a:avLst/>
                    </a:prstGeom>
                    <a:gradFill>
                      <a:gsLst>
                        <a:gs pos="100000">
                          <a:srgbClr val="C00000"/>
                        </a:gs>
                        <a:gs pos="100000">
                          <a:schemeClr val="accent1">
                            <a:shade val="93000"/>
                            <a:satMod val="130000"/>
                          </a:schemeClr>
                        </a:gs>
                        <a:gs pos="100000">
                          <a:schemeClr val="accent1">
                            <a:shade val="94000"/>
                            <a:satMod val="135000"/>
                          </a:schemeClr>
                        </a:gs>
                      </a:gsLst>
                    </a:gradFill>
                    <a:effectLst>
                      <a:outerShdw blurRad="40000" dist="23000" dir="5400000" rotWithShape="0">
                        <a:srgbClr val="000000">
                          <a:alpha val="35000"/>
                        </a:srgbClr>
                      </a:outerShdw>
                      <a:softEdge rad="0"/>
                    </a:effectLst>
                    <a:scene3d>
                      <a:camera prst="isometricTopUp"/>
                      <a:lightRig rig="threePt" dir="t">
                        <a:rot lat="0" lon="0" rev="1200000"/>
                      </a:lightRig>
                    </a:scene3d>
                    <a:sp3d z="63500">
                      <a:bevelT w="0" h="190500"/>
                    </a:sp3d>
                  </p:spPr>
                  <p:style>
                    <a:lnRef idx="0">
                      <a:schemeClr val="accent1"/>
                    </a:lnRef>
                    <a:fillRef idx="3">
                      <a:schemeClr val="accent1"/>
                    </a:fillRef>
                    <a:effectRef idx="3">
                      <a:schemeClr val="accent1"/>
                    </a:effectRef>
                    <a:fontRef idx="minor">
                      <a:schemeClr val="lt1"/>
                    </a:fontRef>
                  </p:style>
                  <p:txBody>
                    <a:bodyPr rtlCol="0" anchor="ctr"/>
                    <a:lstStyle/>
                    <a:p>
                      <a:pPr algn="ctr"/>
                      <a:endParaRPr lang="zh-CN" altLang="en-US" dirty="0">
                        <a:latin typeface="Arial" panose="020B0604020202020204" pitchFamily="34" charset="0"/>
                        <a:cs typeface="Arial" panose="020B0604020202020204" pitchFamily="34" charset="0"/>
                      </a:endParaRPr>
                    </a:p>
                  </p:txBody>
                </p:sp>
                <p:sp>
                  <p:nvSpPr>
                    <p:cNvPr id="37" name="文本框 36"/>
                    <p:cNvSpPr txBox="1"/>
                    <p:nvPr/>
                  </p:nvSpPr>
                  <p:spPr>
                    <a:xfrm>
                      <a:off x="5432265" y="2604594"/>
                      <a:ext cx="897950" cy="449133"/>
                    </a:xfrm>
                    <a:prstGeom prst="rect">
                      <a:avLst/>
                    </a:prstGeom>
                    <a:noFill/>
                  </p:spPr>
                  <p:txBody>
                    <a:bodyPr wrap="none" rtlCol="0">
                      <a:spAutoFit/>
                    </a:bodyPr>
                    <a:lstStyle/>
                    <a:p>
                      <a:r>
                        <a:rPr lang="en-US" altLang="zh-CN" b="1" dirty="0">
                          <a:solidFill>
                            <a:schemeClr val="bg1"/>
                          </a:solidFill>
                          <a:latin typeface="Arial" panose="020B0604020202020204" pitchFamily="34" charset="0"/>
                          <a:cs typeface="Arial" panose="020B0604020202020204" pitchFamily="34" charset="0"/>
                        </a:rPr>
                        <a:t>POP3</a:t>
                      </a:r>
                    </a:p>
                  </p:txBody>
                </p:sp>
              </p:grpSp>
              <p:grpSp>
                <p:nvGrpSpPr>
                  <p:cNvPr id="30" name="组合 29"/>
                  <p:cNvGrpSpPr/>
                  <p:nvPr/>
                </p:nvGrpSpPr>
                <p:grpSpPr>
                  <a:xfrm>
                    <a:off x="7705565" y="1258572"/>
                    <a:ext cx="926731" cy="581286"/>
                    <a:chOff x="5432265" y="2536717"/>
                    <a:chExt cx="926731" cy="581286"/>
                  </a:xfrm>
                </p:grpSpPr>
                <p:sp>
                  <p:nvSpPr>
                    <p:cNvPr id="34" name="矩形 33"/>
                    <p:cNvSpPr/>
                    <p:nvPr/>
                  </p:nvSpPr>
                  <p:spPr>
                    <a:xfrm>
                      <a:off x="5487321" y="2536717"/>
                      <a:ext cx="565011" cy="581286"/>
                    </a:xfrm>
                    <a:prstGeom prst="rect">
                      <a:avLst/>
                    </a:prstGeom>
                    <a:gradFill>
                      <a:gsLst>
                        <a:gs pos="100000">
                          <a:srgbClr val="C00000"/>
                        </a:gs>
                        <a:gs pos="100000">
                          <a:schemeClr val="accent1">
                            <a:shade val="93000"/>
                            <a:satMod val="130000"/>
                          </a:schemeClr>
                        </a:gs>
                        <a:gs pos="100000">
                          <a:schemeClr val="accent1">
                            <a:shade val="94000"/>
                            <a:satMod val="135000"/>
                          </a:schemeClr>
                        </a:gs>
                      </a:gsLst>
                    </a:gradFill>
                    <a:effectLst>
                      <a:outerShdw blurRad="40000" dist="23000" dir="5400000" rotWithShape="0">
                        <a:srgbClr val="000000">
                          <a:alpha val="35000"/>
                        </a:srgbClr>
                      </a:outerShdw>
                      <a:softEdge rad="0"/>
                    </a:effectLst>
                    <a:scene3d>
                      <a:camera prst="isometricTopUp"/>
                      <a:lightRig rig="threePt" dir="t">
                        <a:rot lat="0" lon="0" rev="1200000"/>
                      </a:lightRig>
                    </a:scene3d>
                    <a:sp3d z="63500">
                      <a:bevelT w="0" h="190500"/>
                    </a:sp3d>
                  </p:spPr>
                  <p:style>
                    <a:lnRef idx="0">
                      <a:schemeClr val="accent1"/>
                    </a:lnRef>
                    <a:fillRef idx="3">
                      <a:schemeClr val="accent1"/>
                    </a:fillRef>
                    <a:effectRef idx="3">
                      <a:schemeClr val="accent1"/>
                    </a:effectRef>
                    <a:fontRef idx="minor">
                      <a:schemeClr val="lt1"/>
                    </a:fontRef>
                  </p:style>
                  <p:txBody>
                    <a:bodyPr rtlCol="0" anchor="ctr"/>
                    <a:lstStyle/>
                    <a:p>
                      <a:pPr algn="ctr"/>
                      <a:endParaRPr lang="zh-CN" altLang="en-US" dirty="0">
                        <a:latin typeface="Arial" panose="020B0604020202020204" pitchFamily="34" charset="0"/>
                        <a:cs typeface="Arial" panose="020B0604020202020204" pitchFamily="34" charset="0"/>
                      </a:endParaRPr>
                    </a:p>
                  </p:txBody>
                </p:sp>
                <p:sp>
                  <p:nvSpPr>
                    <p:cNvPr id="35" name="文本框 34"/>
                    <p:cNvSpPr txBox="1"/>
                    <p:nvPr/>
                  </p:nvSpPr>
                  <p:spPr>
                    <a:xfrm>
                      <a:off x="5432265" y="2604594"/>
                      <a:ext cx="926731" cy="449133"/>
                    </a:xfrm>
                    <a:prstGeom prst="rect">
                      <a:avLst/>
                    </a:prstGeom>
                    <a:noFill/>
                  </p:spPr>
                  <p:txBody>
                    <a:bodyPr wrap="none" rtlCol="0">
                      <a:spAutoFit/>
                    </a:bodyPr>
                    <a:lstStyle/>
                    <a:p>
                      <a:r>
                        <a:rPr lang="en-US" altLang="zh-CN" b="1" dirty="0">
                          <a:solidFill>
                            <a:schemeClr val="bg1"/>
                          </a:solidFill>
                          <a:latin typeface="Arial" panose="020B0604020202020204" pitchFamily="34" charset="0"/>
                          <a:cs typeface="Arial" panose="020B0604020202020204" pitchFamily="34" charset="0"/>
                        </a:rPr>
                        <a:t>SMTP</a:t>
                      </a:r>
                    </a:p>
                  </p:txBody>
                </p:sp>
              </p:grpSp>
              <p:grpSp>
                <p:nvGrpSpPr>
                  <p:cNvPr id="31" name="组合 30"/>
                  <p:cNvGrpSpPr/>
                  <p:nvPr/>
                </p:nvGrpSpPr>
                <p:grpSpPr>
                  <a:xfrm>
                    <a:off x="6052332" y="2219487"/>
                    <a:ext cx="717632" cy="581286"/>
                    <a:chOff x="5487321" y="2536717"/>
                    <a:chExt cx="717632" cy="581286"/>
                  </a:xfrm>
                </p:grpSpPr>
                <p:sp>
                  <p:nvSpPr>
                    <p:cNvPr id="32" name="矩形 31"/>
                    <p:cNvSpPr/>
                    <p:nvPr/>
                  </p:nvSpPr>
                  <p:spPr>
                    <a:xfrm>
                      <a:off x="5487321" y="2536717"/>
                      <a:ext cx="565011" cy="581286"/>
                    </a:xfrm>
                    <a:prstGeom prst="rect">
                      <a:avLst/>
                    </a:prstGeom>
                    <a:gradFill>
                      <a:gsLst>
                        <a:gs pos="100000">
                          <a:srgbClr val="C00000"/>
                        </a:gs>
                        <a:gs pos="100000">
                          <a:schemeClr val="accent1">
                            <a:shade val="93000"/>
                            <a:satMod val="130000"/>
                          </a:schemeClr>
                        </a:gs>
                        <a:gs pos="100000">
                          <a:schemeClr val="accent1">
                            <a:shade val="94000"/>
                            <a:satMod val="135000"/>
                          </a:schemeClr>
                        </a:gs>
                      </a:gsLst>
                    </a:gradFill>
                    <a:effectLst>
                      <a:outerShdw blurRad="40000" dist="23000" dir="5400000" rotWithShape="0">
                        <a:srgbClr val="000000">
                          <a:alpha val="35000"/>
                        </a:srgbClr>
                      </a:outerShdw>
                      <a:softEdge rad="0"/>
                    </a:effectLst>
                    <a:scene3d>
                      <a:camera prst="isometricTopUp"/>
                      <a:lightRig rig="threePt" dir="t">
                        <a:rot lat="0" lon="0" rev="1200000"/>
                      </a:lightRig>
                    </a:scene3d>
                    <a:sp3d z="63500">
                      <a:bevelT w="0" h="190500"/>
                    </a:sp3d>
                  </p:spPr>
                  <p:style>
                    <a:lnRef idx="0">
                      <a:schemeClr val="accent1"/>
                    </a:lnRef>
                    <a:fillRef idx="3">
                      <a:schemeClr val="accent1"/>
                    </a:fillRef>
                    <a:effectRef idx="3">
                      <a:schemeClr val="accent1"/>
                    </a:effectRef>
                    <a:fontRef idx="minor">
                      <a:schemeClr val="lt1"/>
                    </a:fontRef>
                  </p:style>
                  <p:txBody>
                    <a:bodyPr rtlCol="0" anchor="ctr"/>
                    <a:lstStyle/>
                    <a:p>
                      <a:pPr algn="ctr"/>
                      <a:endParaRPr lang="zh-CN" altLang="en-US" dirty="0">
                        <a:latin typeface="Arial" panose="020B0604020202020204" pitchFamily="34" charset="0"/>
                        <a:cs typeface="Arial" panose="020B0604020202020204" pitchFamily="34" charset="0"/>
                      </a:endParaRPr>
                    </a:p>
                  </p:txBody>
                </p:sp>
                <p:sp>
                  <p:nvSpPr>
                    <p:cNvPr id="33" name="文本框 32"/>
                    <p:cNvSpPr txBox="1"/>
                    <p:nvPr/>
                  </p:nvSpPr>
                  <p:spPr>
                    <a:xfrm>
                      <a:off x="5508465" y="2604594"/>
                      <a:ext cx="696488" cy="449133"/>
                    </a:xfrm>
                    <a:prstGeom prst="rect">
                      <a:avLst/>
                    </a:prstGeom>
                    <a:noFill/>
                  </p:spPr>
                  <p:txBody>
                    <a:bodyPr wrap="none" rtlCol="0">
                      <a:spAutoFit/>
                    </a:bodyPr>
                    <a:lstStyle/>
                    <a:p>
                      <a:r>
                        <a:rPr lang="en-US" altLang="zh-CN" b="1" dirty="0">
                          <a:solidFill>
                            <a:schemeClr val="bg1"/>
                          </a:solidFill>
                          <a:latin typeface="Arial" panose="020B0604020202020204" pitchFamily="34" charset="0"/>
                          <a:cs typeface="Arial" panose="020B0604020202020204" pitchFamily="34" charset="0"/>
                        </a:rPr>
                        <a:t>FTP</a:t>
                      </a:r>
                    </a:p>
                  </p:txBody>
                </p:sp>
              </p:grpSp>
            </p:grpSp>
          </p:grpSp>
          <p:sp>
            <p:nvSpPr>
              <p:cNvPr id="24" name="圆角矩形 23"/>
              <p:cNvSpPr/>
              <p:nvPr/>
            </p:nvSpPr>
            <p:spPr>
              <a:xfrm rot="18719099">
                <a:off x="10660582" y="4181090"/>
                <a:ext cx="291771" cy="1193800"/>
              </a:xfrm>
              <a:prstGeom prst="round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grpSp>
        <p:pic>
          <p:nvPicPr>
            <p:cNvPr id="21" name="图片 20"/>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825393" y="2136117"/>
              <a:ext cx="910241" cy="840222"/>
            </a:xfrm>
            <a:prstGeom prst="ellipse">
              <a:avLst/>
            </a:prstGeom>
            <a:ln w="6350" cap="rnd">
              <a:solidFill>
                <a:srgbClr val="D47C06"/>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2" name="文本框 21"/>
            <p:cNvSpPr txBox="1"/>
            <p:nvPr/>
          </p:nvSpPr>
          <p:spPr>
            <a:xfrm>
              <a:off x="10518589" y="2005126"/>
              <a:ext cx="1551878" cy="701770"/>
            </a:xfrm>
            <a:prstGeom prst="rect">
              <a:avLst/>
            </a:prstGeom>
            <a:noFill/>
          </p:spPr>
          <p:txBody>
            <a:bodyPr wrap="square" rtlCol="0">
              <a:spAutoFit/>
            </a:bodyPr>
            <a:lstStyle/>
            <a:p>
              <a:r>
                <a:rPr kumimoji="1" lang="en-US" altLang="zh-CN" sz="1050" b="1" dirty="0">
                  <a:latin typeface="Arial" panose="020B0604020202020204" pitchFamily="34" charset="0"/>
                  <a:ea typeface="微软雅黑" panose="020B0503020204020204" pitchFamily="34" charset="-122"/>
                  <a:cs typeface="Arial" panose="020B0604020202020204" pitchFamily="34" charset="0"/>
                </a:rPr>
                <a:t>File type</a:t>
              </a:r>
              <a:r>
                <a:rPr kumimoji="1" lang="zh-CN" altLang="en-US" sz="1050" b="1" dirty="0">
                  <a:latin typeface="Arial" panose="020B0604020202020204" pitchFamily="34" charset="0"/>
                  <a:ea typeface="微软雅黑" panose="020B0503020204020204" pitchFamily="34" charset="-122"/>
                  <a:cs typeface="Arial" panose="020B0604020202020204" pitchFamily="34" charset="0"/>
                </a:rPr>
                <a:t>：</a:t>
              </a:r>
              <a:endParaRPr kumimoji="1" lang="en-US" altLang="zh-CN" sz="1050" b="1" dirty="0">
                <a:latin typeface="Arial" panose="020B0604020202020204" pitchFamily="34" charset="0"/>
                <a:ea typeface="微软雅黑" panose="020B0503020204020204" pitchFamily="34" charset="-122"/>
                <a:cs typeface="Arial" panose="020B0604020202020204" pitchFamily="34" charset="0"/>
              </a:endParaRPr>
            </a:p>
            <a:p>
              <a:r>
                <a:rPr kumimoji="1" lang="en-US" altLang="zh-CN" sz="1050" b="1" dirty="0">
                  <a:latin typeface="Arial" panose="020B0604020202020204" pitchFamily="34" charset="0"/>
                  <a:ea typeface="微软雅黑" panose="020B0503020204020204" pitchFamily="34" charset="-122"/>
                  <a:cs typeface="Arial" panose="020B0604020202020204" pitchFamily="34" charset="0"/>
                </a:rPr>
                <a:t>RAR</a:t>
              </a:r>
              <a:r>
                <a:rPr kumimoji="1" lang="zh-CN" altLang="en-US" sz="1050" b="1" dirty="0">
                  <a:latin typeface="Arial" panose="020B0604020202020204" pitchFamily="34" charset="0"/>
                  <a:ea typeface="微软雅黑" panose="020B0503020204020204" pitchFamily="34" charset="-122"/>
                  <a:cs typeface="Arial" panose="020B0604020202020204" pitchFamily="34" charset="0"/>
                </a:rPr>
                <a:t>、</a:t>
              </a:r>
              <a:r>
                <a:rPr kumimoji="1" lang="en-US" altLang="zh-CN" sz="1050" b="1" dirty="0">
                  <a:latin typeface="Arial" panose="020B0604020202020204" pitchFamily="34" charset="0"/>
                  <a:ea typeface="微软雅黑" panose="020B0503020204020204" pitchFamily="34" charset="-122"/>
                  <a:cs typeface="Arial" panose="020B0604020202020204" pitchFamily="34" charset="0"/>
                </a:rPr>
                <a:t>ZIP</a:t>
              </a:r>
              <a:r>
                <a:rPr kumimoji="1" lang="zh-CN" altLang="en-US" sz="1050" b="1" dirty="0">
                  <a:latin typeface="Arial" panose="020B0604020202020204" pitchFamily="34" charset="0"/>
                  <a:ea typeface="微软雅黑" panose="020B0503020204020204" pitchFamily="34" charset="-122"/>
                  <a:cs typeface="Arial" panose="020B0604020202020204" pitchFamily="34" charset="0"/>
                </a:rPr>
                <a:t>、</a:t>
              </a:r>
              <a:r>
                <a:rPr kumimoji="1" lang="en-US" altLang="zh-CN" sz="1050" b="1" dirty="0">
                  <a:latin typeface="Arial" panose="020B0604020202020204" pitchFamily="34" charset="0"/>
                  <a:ea typeface="微软雅黑" panose="020B0503020204020204" pitchFamily="34" charset="-122"/>
                  <a:cs typeface="Arial" panose="020B0604020202020204" pitchFamily="34" charset="0"/>
                </a:rPr>
                <a:t>GZIP</a:t>
              </a:r>
              <a:r>
                <a:rPr kumimoji="1" lang="zh-CN" altLang="en-US" sz="1050" b="1" dirty="0">
                  <a:latin typeface="Arial" panose="020B0604020202020204" pitchFamily="34" charset="0"/>
                  <a:ea typeface="微软雅黑" panose="020B0503020204020204" pitchFamily="34" charset="-122"/>
                  <a:cs typeface="Arial" panose="020B0604020202020204" pitchFamily="34" charset="0"/>
                </a:rPr>
                <a:t>、</a:t>
              </a:r>
              <a:r>
                <a:rPr kumimoji="1" lang="en-US" altLang="zh-CN" sz="1050" b="1" dirty="0">
                  <a:latin typeface="Arial" panose="020B0604020202020204" pitchFamily="34" charset="0"/>
                  <a:ea typeface="微软雅黑" panose="020B0503020204020204" pitchFamily="34" charset="-122"/>
                  <a:cs typeface="Arial" panose="020B0604020202020204" pitchFamily="34" charset="0"/>
                </a:rPr>
                <a:t>BZIP2</a:t>
              </a:r>
              <a:r>
                <a:rPr kumimoji="1" lang="zh-CN" altLang="en-US" sz="1050" b="1" dirty="0">
                  <a:latin typeface="Arial" panose="020B0604020202020204" pitchFamily="34" charset="0"/>
                  <a:ea typeface="微软雅黑" panose="020B0503020204020204" pitchFamily="34" charset="-122"/>
                  <a:cs typeface="Arial" panose="020B0604020202020204" pitchFamily="34" charset="0"/>
                </a:rPr>
                <a:t>、</a:t>
              </a:r>
              <a:r>
                <a:rPr kumimoji="1" lang="en-US" altLang="zh-CN" sz="1050" b="1" dirty="0">
                  <a:latin typeface="Arial" panose="020B0604020202020204" pitchFamily="34" charset="0"/>
                  <a:ea typeface="微软雅黑" panose="020B0503020204020204" pitchFamily="34" charset="-122"/>
                  <a:cs typeface="Arial" panose="020B0604020202020204" pitchFamily="34" charset="0"/>
                </a:rPr>
                <a:t>TAR</a:t>
              </a:r>
              <a:endParaRPr kumimoji="1" lang="zh-CN" altLang="en-US" sz="1050" b="1" dirty="0">
                <a:latin typeface="Arial" panose="020B0604020202020204" pitchFamily="34" charset="0"/>
                <a:ea typeface="微软雅黑" panose="020B0503020204020204" pitchFamily="34" charset="-122"/>
                <a:cs typeface="Arial" panose="020B0604020202020204" pitchFamily="34" charset="0"/>
              </a:endParaRPr>
            </a:p>
          </p:txBody>
        </p:sp>
      </p:grpSp>
      <p:sp>
        <p:nvSpPr>
          <p:cNvPr id="50" name="三角形 75"/>
          <p:cNvSpPr/>
          <p:nvPr/>
        </p:nvSpPr>
        <p:spPr>
          <a:xfrm rot="9018471" flipH="1">
            <a:off x="8675310" y="4644917"/>
            <a:ext cx="2603789" cy="1071615"/>
          </a:xfrm>
          <a:prstGeom prst="triangle">
            <a:avLst>
              <a:gd name="adj" fmla="val 47990"/>
            </a:avLst>
          </a:prstGeom>
          <a:gradFill>
            <a:gsLst>
              <a:gs pos="23000">
                <a:schemeClr val="bg1">
                  <a:alpha val="40000"/>
                </a:schemeClr>
              </a:gs>
              <a:gs pos="91000">
                <a:srgbClr val="FF6E8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CN" altLang="en-US">
              <a:latin typeface="Arial" panose="020B0604020202020204" pitchFamily="34" charset="0"/>
              <a:cs typeface="Arial" panose="020B0604020202020204" pitchFamily="34" charset="0"/>
            </a:endParaRPr>
          </a:p>
        </p:txBody>
      </p:sp>
      <p:pic>
        <p:nvPicPr>
          <p:cNvPr id="49" name="Picture 16" descr="ICON_VM_basic_Q408_Comm.png"/>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9735634" y="5226219"/>
            <a:ext cx="783101" cy="837286"/>
          </a:xfrm>
          <a:prstGeom prst="rect">
            <a:avLst/>
          </a:prstGeom>
          <a:noFill/>
          <a:ln w="9525">
            <a:noFill/>
            <a:miter lim="800000"/>
            <a:headEnd/>
            <a:tailEnd/>
          </a:ln>
        </p:spPr>
      </p:pic>
      <p:sp>
        <p:nvSpPr>
          <p:cNvPr id="52" name="内容占位符 2"/>
          <p:cNvSpPr txBox="1">
            <a:spLocks/>
          </p:cNvSpPr>
          <p:nvPr/>
        </p:nvSpPr>
        <p:spPr>
          <a:xfrm>
            <a:off x="508445" y="1972337"/>
            <a:ext cx="6273492" cy="4383728"/>
          </a:xfrm>
          <a:prstGeom prst="rect">
            <a:avLst/>
          </a:prstGeom>
        </p:spPr>
        <p:txBody>
          <a:bodyPr/>
          <a:lstStyle>
            <a:lvl1pPr marL="342900" indent="-342900" algn="l" defTabSz="914400" rtl="0" eaLnBrk="1" latinLnBrk="0" hangingPunct="1">
              <a:spcBef>
                <a:spcPct val="20000"/>
              </a:spcBef>
              <a:buFont typeface="Arial" pitchFamily="34" charset="0"/>
              <a:buChar char="•"/>
              <a:defRPr sz="2000" kern="1200">
                <a:solidFill>
                  <a:srgbClr val="002060"/>
                </a:solidFill>
                <a:latin typeface="微软雅黑" pitchFamily="34" charset="-122"/>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1800" kern="1200">
                <a:solidFill>
                  <a:srgbClr val="002060"/>
                </a:solidFill>
                <a:latin typeface="微软雅黑" pitchFamily="34" charset="-122"/>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1600" kern="1200">
                <a:solidFill>
                  <a:srgbClr val="002060"/>
                </a:solidFill>
                <a:latin typeface="微软雅黑" pitchFamily="34" charset="-122"/>
                <a:ea typeface="微软雅黑" pitchFamily="34" charset="-122"/>
                <a:cs typeface="+mn-cs"/>
              </a:defRPr>
            </a:lvl3pPr>
            <a:lvl4pPr marL="1600200" indent="-228600" algn="l" defTabSz="914400" rtl="0" eaLnBrk="1" latinLnBrk="0" hangingPunct="1">
              <a:spcBef>
                <a:spcPct val="20000"/>
              </a:spcBef>
              <a:buFont typeface="Arial" pitchFamily="34" charset="0"/>
              <a:buChar char="–"/>
              <a:defRPr sz="1400" kern="1200">
                <a:solidFill>
                  <a:srgbClr val="002060"/>
                </a:solidFill>
                <a:latin typeface="微软雅黑" pitchFamily="34" charset="-122"/>
                <a:ea typeface="微软雅黑" pitchFamily="34" charset="-122"/>
                <a:cs typeface="+mn-cs"/>
              </a:defRPr>
            </a:lvl4pPr>
            <a:lvl5pPr marL="2057400" indent="-228600" algn="l" defTabSz="914400" rtl="0" eaLnBrk="1" latinLnBrk="0" hangingPunct="1">
              <a:spcBef>
                <a:spcPct val="20000"/>
              </a:spcBef>
              <a:buFont typeface="Arial" pitchFamily="34" charset="0"/>
              <a:buChar char="»"/>
              <a:defRPr sz="1400" kern="1200">
                <a:solidFill>
                  <a:srgbClr val="002060"/>
                </a:solidFill>
                <a:latin typeface="微软雅黑" pitchFamily="34" charset="-122"/>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zh-CN" sz="1200" b="1" dirty="0" smtClean="0">
                <a:latin typeface="Arial" panose="020B0604020202020204" pitchFamily="34" charset="0"/>
                <a:cs typeface="Arial" panose="020B0604020202020204" pitchFamily="34" charset="0"/>
              </a:rPr>
              <a:t>    Risk</a:t>
            </a:r>
            <a:r>
              <a:rPr lang="en-US" altLang="zh-CN" sz="1200" b="1" dirty="0">
                <a:latin typeface="Arial" panose="020B0604020202020204" pitchFamily="34" charset="0"/>
                <a:cs typeface="Arial" panose="020B0604020202020204" pitchFamily="34" charset="0"/>
              </a:rPr>
              <a:t>:</a:t>
            </a:r>
          </a:p>
          <a:p>
            <a:pPr lvl="1">
              <a:buFont typeface="Arial" panose="020B0604020202020204" pitchFamily="34" charset="0"/>
              <a:buChar char="•"/>
            </a:pPr>
            <a:r>
              <a:rPr lang="en-US" altLang="zh-CN" sz="1200" dirty="0">
                <a:latin typeface="Arial" panose="020B0604020202020204" pitchFamily="34" charset="0"/>
                <a:cs typeface="Arial" panose="020B0604020202020204" pitchFamily="34" charset="0"/>
              </a:rPr>
              <a:t>Application layer threats: Worm, Trojan, malware, etc.</a:t>
            </a:r>
          </a:p>
          <a:p>
            <a:pPr marL="0" indent="0">
              <a:buNone/>
            </a:pPr>
            <a:r>
              <a:rPr lang="en-US" altLang="zh-CN" sz="1200" b="1" dirty="0" smtClean="0">
                <a:latin typeface="Arial" panose="020B0604020202020204" pitchFamily="34" charset="0"/>
                <a:cs typeface="Arial" panose="020B0604020202020204" pitchFamily="34" charset="0"/>
              </a:rPr>
              <a:t>    Influence</a:t>
            </a:r>
            <a:r>
              <a:rPr lang="en-US" altLang="zh-CN" sz="1200" b="1" dirty="0">
                <a:latin typeface="Arial" panose="020B0604020202020204" pitchFamily="34" charset="0"/>
                <a:cs typeface="Arial" panose="020B0604020202020204" pitchFamily="34" charset="0"/>
              </a:rPr>
              <a:t>:</a:t>
            </a:r>
          </a:p>
          <a:p>
            <a:pPr lvl="1">
              <a:buFont typeface="Arial" panose="020B0604020202020204" pitchFamily="34" charset="0"/>
              <a:buChar char="•"/>
            </a:pPr>
            <a:r>
              <a:rPr lang="en-US" altLang="zh-CN" sz="1200" dirty="0">
                <a:latin typeface="Arial" panose="020B0604020202020204" pitchFamily="34" charset="0"/>
                <a:cs typeface="Arial" panose="020B0604020202020204" pitchFamily="34" charset="0"/>
              </a:rPr>
              <a:t>Direct/indirect influence of network quality of service</a:t>
            </a:r>
          </a:p>
          <a:p>
            <a:pPr lvl="1">
              <a:buFont typeface="Arial" panose="020B0604020202020204" pitchFamily="34" charset="0"/>
              <a:buChar char="•"/>
            </a:pPr>
            <a:r>
              <a:rPr lang="en-US" altLang="zh-CN" sz="1200" dirty="0">
                <a:latin typeface="Arial" panose="020B0604020202020204" pitchFamily="34" charset="0"/>
                <a:cs typeface="Arial" panose="020B0604020202020204" pitchFamily="34" charset="0"/>
              </a:rPr>
              <a:t>Compromised confidential data  </a:t>
            </a:r>
          </a:p>
          <a:p>
            <a:pPr lvl="1">
              <a:buFont typeface="Arial" panose="020B0604020202020204" pitchFamily="34" charset="0"/>
              <a:buChar char="•"/>
            </a:pPr>
            <a:r>
              <a:rPr lang="en-US" altLang="zh-CN" sz="1200" dirty="0">
                <a:latin typeface="Arial" panose="020B0604020202020204" pitchFamily="34" charset="0"/>
                <a:cs typeface="Arial" panose="020B0604020202020204" pitchFamily="34" charset="0"/>
              </a:rPr>
              <a:t>Damage to network assets </a:t>
            </a:r>
          </a:p>
          <a:p>
            <a:pPr marL="0" indent="0">
              <a:buNone/>
            </a:pPr>
            <a:r>
              <a:rPr lang="en-US" altLang="zh-CN" sz="1200" b="1" dirty="0" smtClean="0">
                <a:latin typeface="Arial" panose="020B0604020202020204" pitchFamily="34" charset="0"/>
                <a:cs typeface="Arial" panose="020B0604020202020204" pitchFamily="34" charset="0"/>
              </a:rPr>
              <a:t>    Solution</a:t>
            </a:r>
            <a:r>
              <a:rPr lang="en-US" altLang="zh-CN" sz="1200" b="1" dirty="0">
                <a:latin typeface="Arial" panose="020B0604020202020204" pitchFamily="34" charset="0"/>
                <a:cs typeface="Arial" panose="020B0604020202020204" pitchFamily="34" charset="0"/>
              </a:rPr>
              <a:t>:</a:t>
            </a:r>
          </a:p>
          <a:p>
            <a:pPr lvl="1">
              <a:buFont typeface="Arial" panose="020B0604020202020204" pitchFamily="34" charset="0"/>
              <a:buChar char="•"/>
            </a:pPr>
            <a:r>
              <a:rPr lang="en-US" altLang="zh-CN" sz="1200" b="1" dirty="0">
                <a:solidFill>
                  <a:srgbClr val="FF0000"/>
                </a:solidFill>
                <a:latin typeface="Arial" panose="020B0604020202020204" pitchFamily="34" charset="0"/>
                <a:cs typeface="Arial" panose="020B0604020202020204" pitchFamily="34" charset="0"/>
              </a:rPr>
              <a:t>Detect</a:t>
            </a:r>
            <a:r>
              <a:rPr lang="zh-CN" altLang="en-US" sz="1200" b="1" dirty="0">
                <a:solidFill>
                  <a:srgbClr val="FF0000"/>
                </a:solidFill>
                <a:latin typeface="Arial" panose="020B0604020202020204" pitchFamily="34" charset="0"/>
                <a:cs typeface="Arial" panose="020B0604020202020204" pitchFamily="34" charset="0"/>
              </a:rPr>
              <a:t>：</a:t>
            </a:r>
            <a:r>
              <a:rPr lang="en-US" altLang="zh-CN" sz="1200" b="1" dirty="0">
                <a:solidFill>
                  <a:srgbClr val="FF0000"/>
                </a:solidFill>
                <a:latin typeface="Arial" panose="020B0604020202020204" pitchFamily="34" charset="0"/>
                <a:cs typeface="Arial" panose="020B0604020202020204" pitchFamily="34" charset="0"/>
              </a:rPr>
              <a:t>Recognize, locate and visualize </a:t>
            </a:r>
            <a:r>
              <a:rPr lang="en-US" altLang="zh-CN" sz="1200" dirty="0">
                <a:latin typeface="Arial" panose="020B0604020202020204" pitchFamily="34" charset="0"/>
                <a:cs typeface="Arial" panose="020B0604020202020204" pitchFamily="34" charset="0"/>
              </a:rPr>
              <a:t>threats, </a:t>
            </a:r>
            <a:r>
              <a:rPr lang="en-US" altLang="zh-CN" sz="1200" b="1" dirty="0">
                <a:solidFill>
                  <a:srgbClr val="FF0000"/>
                </a:solidFill>
                <a:latin typeface="Arial" panose="020B0604020202020204" pitchFamily="34" charset="0"/>
                <a:cs typeface="Arial" panose="020B0604020202020204" pitchFamily="34" charset="0"/>
              </a:rPr>
              <a:t>reduce</a:t>
            </a:r>
            <a:r>
              <a:rPr lang="en-US" altLang="zh-CN" sz="1200" b="1" dirty="0">
                <a:solidFill>
                  <a:srgbClr val="C00000"/>
                </a:solidFill>
                <a:latin typeface="Arial" panose="020B0604020202020204" pitchFamily="34" charset="0"/>
                <a:cs typeface="Arial" panose="020B0604020202020204" pitchFamily="34" charset="0"/>
              </a:rPr>
              <a:t> </a:t>
            </a:r>
            <a:r>
              <a:rPr lang="en-US" altLang="zh-CN" sz="1200" dirty="0">
                <a:latin typeface="Arial" panose="020B0604020202020204" pitchFamily="34" charset="0"/>
                <a:cs typeface="Arial" panose="020B0604020202020204" pitchFamily="34" charset="0"/>
              </a:rPr>
              <a:t>possibility of compromising internal </a:t>
            </a:r>
            <a:r>
              <a:rPr lang="en-US" altLang="zh-CN" sz="1200" dirty="0" smtClean="0">
                <a:latin typeface="Arial" panose="020B0604020202020204" pitchFamily="34" charset="0"/>
                <a:cs typeface="Arial" panose="020B0604020202020204" pitchFamily="34" charset="0"/>
              </a:rPr>
              <a:t>VMs</a:t>
            </a:r>
            <a:endParaRPr lang="en-US" altLang="zh-CN" sz="1200" dirty="0">
              <a:latin typeface="Arial" panose="020B0604020202020204" pitchFamily="34" charset="0"/>
              <a:cs typeface="Arial" panose="020B0604020202020204" pitchFamily="34" charset="0"/>
            </a:endParaRPr>
          </a:p>
          <a:p>
            <a:pPr lvl="1">
              <a:buFont typeface="Arial" panose="020B0604020202020204" pitchFamily="34" charset="0"/>
              <a:buChar char="•"/>
            </a:pPr>
            <a:r>
              <a:rPr lang="en-US" altLang="zh-CN" sz="1200" b="1" dirty="0">
                <a:solidFill>
                  <a:srgbClr val="FF0000"/>
                </a:solidFill>
                <a:latin typeface="Arial" panose="020B0604020202020204" pitchFamily="34" charset="0"/>
                <a:cs typeface="Arial" panose="020B0604020202020204" pitchFamily="34" charset="0"/>
              </a:rPr>
              <a:t>Control:</a:t>
            </a:r>
            <a:r>
              <a:rPr lang="en-US" altLang="zh-CN" sz="1200" b="1" dirty="0">
                <a:solidFill>
                  <a:srgbClr val="C00000"/>
                </a:solidFill>
                <a:latin typeface="Arial" panose="020B0604020202020204" pitchFamily="34" charset="0"/>
                <a:cs typeface="Arial" panose="020B0604020202020204" pitchFamily="34" charset="0"/>
              </a:rPr>
              <a:t> </a:t>
            </a:r>
            <a:r>
              <a:rPr lang="en-US" altLang="zh-CN" sz="1200" dirty="0">
                <a:latin typeface="Arial" panose="020B0604020202020204" pitchFamily="34" charset="0"/>
                <a:cs typeface="Arial" panose="020B0604020202020204" pitchFamily="34" charset="0"/>
              </a:rPr>
              <a:t>Intercept virus transmission in </a:t>
            </a:r>
            <a:r>
              <a:rPr lang="en-US" altLang="zh-CN" sz="1200" b="1" dirty="0">
                <a:solidFill>
                  <a:srgbClr val="FF0000"/>
                </a:solidFill>
                <a:latin typeface="Arial" panose="020B0604020202020204" pitchFamily="34" charset="0"/>
                <a:cs typeface="Arial" panose="020B0604020202020204" pitchFamily="34" charset="0"/>
              </a:rPr>
              <a:t>network layer</a:t>
            </a:r>
            <a:endParaRPr lang="en-US" altLang="zh-CN" sz="1200" dirty="0">
              <a:solidFill>
                <a:srgbClr val="FF0000"/>
              </a:solidFill>
              <a:latin typeface="Arial" panose="020B0604020202020204" pitchFamily="34" charset="0"/>
              <a:cs typeface="Arial" panose="020B0604020202020204" pitchFamily="34" charset="0"/>
            </a:endParaRPr>
          </a:p>
          <a:p>
            <a:pPr lvl="1">
              <a:buFont typeface="Arial" panose="020B0604020202020204" pitchFamily="34" charset="0"/>
              <a:buChar char="•"/>
            </a:pPr>
            <a:r>
              <a:rPr lang="en-US" altLang="zh-CN" sz="1200" b="1" dirty="0">
                <a:solidFill>
                  <a:srgbClr val="FF0000"/>
                </a:solidFill>
                <a:latin typeface="Arial" panose="020B0604020202020204" pitchFamily="34" charset="0"/>
                <a:cs typeface="Arial" panose="020B0604020202020204" pitchFamily="34" charset="0"/>
              </a:rPr>
              <a:t>Assistant</a:t>
            </a:r>
            <a:r>
              <a:rPr lang="zh-CN" altLang="en-US" sz="1200" b="1" dirty="0">
                <a:solidFill>
                  <a:srgbClr val="FF0000"/>
                </a:solidFill>
                <a:latin typeface="Arial" panose="020B0604020202020204" pitchFamily="34" charset="0"/>
                <a:cs typeface="Arial" panose="020B0604020202020204" pitchFamily="34" charset="0"/>
              </a:rPr>
              <a:t>：</a:t>
            </a:r>
            <a:r>
              <a:rPr lang="en-US" altLang="zh-CN" sz="1200" b="1" dirty="0">
                <a:solidFill>
                  <a:srgbClr val="FF0000"/>
                </a:solidFill>
                <a:latin typeface="Arial" panose="020B0604020202020204" pitchFamily="34" charset="0"/>
                <a:cs typeface="Arial" panose="020B0604020202020204" pitchFamily="34" charset="0"/>
              </a:rPr>
              <a:t>Assist the host antivirus software solution </a:t>
            </a:r>
            <a:r>
              <a:rPr lang="en-US" altLang="zh-CN" sz="1200" dirty="0">
                <a:latin typeface="Arial" panose="020B0604020202020204" pitchFamily="34" charset="0"/>
                <a:cs typeface="Arial" panose="020B0604020202020204" pitchFamily="34" charset="0"/>
              </a:rPr>
              <a:t>to prevent the spread of the virus to the network</a:t>
            </a:r>
          </a:p>
          <a:p>
            <a:pPr marL="0" indent="0">
              <a:buNone/>
            </a:pPr>
            <a:r>
              <a:rPr lang="en-US" altLang="zh-CN" sz="1200" b="1" dirty="0" smtClean="0">
                <a:latin typeface="Arial" panose="020B0604020202020204" pitchFamily="34" charset="0"/>
                <a:cs typeface="Arial" panose="020B0604020202020204" pitchFamily="34" charset="0"/>
              </a:rPr>
              <a:t>    Highlights</a:t>
            </a:r>
            <a:r>
              <a:rPr lang="en-US" altLang="zh-CN" sz="1200" b="1" dirty="0">
                <a:latin typeface="Arial" panose="020B0604020202020204" pitchFamily="34" charset="0"/>
                <a:cs typeface="Arial" panose="020B0604020202020204" pitchFamily="34" charset="0"/>
              </a:rPr>
              <a:t>:</a:t>
            </a:r>
          </a:p>
          <a:p>
            <a:pPr lvl="1">
              <a:buFont typeface="Arial" panose="020B0604020202020204" pitchFamily="34" charset="0"/>
              <a:buChar char="•"/>
            </a:pPr>
            <a:r>
              <a:rPr lang="en-US" altLang="zh-CN" sz="1200" b="1" dirty="0">
                <a:solidFill>
                  <a:srgbClr val="FF0000"/>
                </a:solidFill>
                <a:latin typeface="Arial" panose="020B0604020202020204" pitchFamily="34" charset="0"/>
                <a:cs typeface="Arial" panose="020B0604020202020204" pitchFamily="34" charset="0"/>
              </a:rPr>
              <a:t>Distributed detection mechanism, </a:t>
            </a:r>
            <a:r>
              <a:rPr lang="en-US" altLang="zh-CN" sz="1200" dirty="0">
                <a:latin typeface="Arial" panose="020B0604020202020204" pitchFamily="34" charset="0"/>
                <a:cs typeface="Arial" panose="020B0604020202020204" pitchFamily="34" charset="0"/>
              </a:rPr>
              <a:t>high performance, low </a:t>
            </a:r>
            <a:r>
              <a:rPr lang="en-US" sz="1200" dirty="0">
                <a:latin typeface="Arial" panose="020B0604020202020204" pitchFamily="34" charset="0"/>
                <a:cs typeface="Arial" panose="020B0604020202020204" pitchFamily="34" charset="0"/>
              </a:rPr>
              <a:t>latency</a:t>
            </a:r>
            <a:endParaRPr lang="en-US" altLang="zh-CN" sz="1200" dirty="0">
              <a:latin typeface="Arial" panose="020B0604020202020204" pitchFamily="34" charset="0"/>
              <a:cs typeface="Arial" panose="020B0604020202020204" pitchFamily="34" charset="0"/>
            </a:endParaRPr>
          </a:p>
          <a:p>
            <a:pPr lvl="1">
              <a:buFont typeface="Arial" panose="020B0604020202020204" pitchFamily="34" charset="0"/>
              <a:buChar char="•"/>
            </a:pPr>
            <a:r>
              <a:rPr lang="en-US" altLang="zh-CN" sz="1200" dirty="0">
                <a:latin typeface="Arial" panose="020B0604020202020204" pitchFamily="34" charset="0"/>
                <a:cs typeface="Arial" panose="020B0604020202020204" pitchFamily="34" charset="0"/>
              </a:rPr>
              <a:t>Virus detection on various file transmission protocols</a:t>
            </a:r>
          </a:p>
          <a:p>
            <a:pPr lvl="1">
              <a:buFont typeface="Arial" panose="020B0604020202020204" pitchFamily="34" charset="0"/>
              <a:buChar char="•"/>
            </a:pPr>
            <a:r>
              <a:rPr lang="en-US" altLang="zh-CN" sz="1200" dirty="0">
                <a:latin typeface="Arial" panose="020B0604020202020204" pitchFamily="34" charset="0"/>
                <a:cs typeface="Arial" panose="020B0604020202020204" pitchFamily="34" charset="0"/>
              </a:rPr>
              <a:t>Virus detection on various file types</a:t>
            </a:r>
          </a:p>
          <a:p>
            <a:pPr lvl="1">
              <a:buFont typeface="Arial" panose="020B0604020202020204" pitchFamily="34" charset="0"/>
              <a:buChar char="•"/>
            </a:pPr>
            <a:r>
              <a:rPr lang="en-US" altLang="zh-CN" sz="1200" dirty="0">
                <a:latin typeface="Arial" panose="020B0604020202020204" pitchFamily="34" charset="0"/>
                <a:cs typeface="Arial" panose="020B0604020202020204" pitchFamily="34" charset="0"/>
              </a:rPr>
              <a:t>Support for </a:t>
            </a:r>
            <a:r>
              <a:rPr lang="en-US" altLang="zh-CN" sz="1200" b="1" dirty="0">
                <a:solidFill>
                  <a:srgbClr val="FF0000"/>
                </a:solidFill>
                <a:latin typeface="Arial" panose="020B0604020202020204" pitchFamily="34" charset="0"/>
                <a:cs typeface="Arial" panose="020B0604020202020204" pitchFamily="34" charset="0"/>
              </a:rPr>
              <a:t>compressed</a:t>
            </a:r>
            <a:r>
              <a:rPr lang="en-US" altLang="zh-CN" sz="1200" dirty="0">
                <a:latin typeface="Arial" panose="020B0604020202020204" pitchFamily="34" charset="0"/>
                <a:cs typeface="Arial" panose="020B0604020202020204" pitchFamily="34" charset="0"/>
              </a:rPr>
              <a:t> file virus scanning</a:t>
            </a:r>
          </a:p>
          <a:p>
            <a:pPr lvl="1">
              <a:buFont typeface="Arial" panose="020B0604020202020204" pitchFamily="34" charset="0"/>
              <a:buChar char="•"/>
            </a:pPr>
            <a:r>
              <a:rPr lang="en-US" altLang="zh-CN" sz="1200" b="1" dirty="0">
                <a:solidFill>
                  <a:srgbClr val="FF0000"/>
                </a:solidFill>
                <a:latin typeface="Arial" panose="020B0604020202020204" pitchFamily="34" charset="0"/>
                <a:cs typeface="Arial" panose="020B0604020202020204" pitchFamily="34" charset="0"/>
              </a:rPr>
              <a:t>3.2 millio</a:t>
            </a:r>
            <a:r>
              <a:rPr lang="en-US" altLang="zh-CN" sz="1200" b="1" dirty="0">
                <a:solidFill>
                  <a:srgbClr val="C00000"/>
                </a:solidFill>
                <a:latin typeface="Arial" panose="020B0604020202020204" pitchFamily="34" charset="0"/>
                <a:cs typeface="Arial" panose="020B0604020202020204" pitchFamily="34" charset="0"/>
              </a:rPr>
              <a:t>n </a:t>
            </a:r>
            <a:r>
              <a:rPr lang="en-US" altLang="zh-CN" sz="1200" dirty="0">
                <a:latin typeface="Arial" panose="020B0604020202020204" pitchFamily="34" charset="0"/>
                <a:cs typeface="Arial" panose="020B0604020202020204" pitchFamily="34" charset="0"/>
              </a:rPr>
              <a:t>virus signature library</a:t>
            </a:r>
          </a:p>
          <a:p>
            <a:pPr lvl="1">
              <a:buFont typeface="Arial" panose="020B0604020202020204" pitchFamily="34" charset="0"/>
              <a:buChar char="•"/>
            </a:pPr>
            <a:r>
              <a:rPr lang="en-US" altLang="zh-CN" sz="1200" dirty="0">
                <a:latin typeface="Arial" panose="020B0604020202020204" pitchFamily="34" charset="0"/>
                <a:cs typeface="Arial" panose="020B0604020202020204" pitchFamily="34" charset="0"/>
              </a:rPr>
              <a:t>Forensics</a:t>
            </a:r>
          </a:p>
        </p:txBody>
      </p:sp>
      <p:sp>
        <p:nvSpPr>
          <p:cNvPr id="53" name="矩形 52"/>
          <p:cNvSpPr/>
          <p:nvPr/>
        </p:nvSpPr>
        <p:spPr>
          <a:xfrm>
            <a:off x="586055" y="1418470"/>
            <a:ext cx="5149905" cy="469294"/>
          </a:xfrm>
          <a:prstGeom prst="rect">
            <a:avLst/>
          </a:prstGeom>
          <a:solidFill>
            <a:srgbClr val="00307D"/>
          </a:solidFill>
          <a:ln>
            <a:solidFill>
              <a:srgbClr val="00307D"/>
            </a:solid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b="1" dirty="0">
                <a:latin typeface="Arial" panose="020B0604020202020204" pitchFamily="34" charset="0"/>
                <a:ea typeface="微软雅黑" panose="020B0503020204020204" pitchFamily="34" charset="-122"/>
                <a:cs typeface="Arial" panose="020B0604020202020204" pitchFamily="34" charset="0"/>
              </a:rPr>
              <a:t>Necessary feature for business assurance</a:t>
            </a:r>
          </a:p>
        </p:txBody>
      </p:sp>
      <p:sp>
        <p:nvSpPr>
          <p:cNvPr id="5" name="Title 4">
            <a:extLst>
              <a:ext uri="{FF2B5EF4-FFF2-40B4-BE49-F238E27FC236}">
                <a16:creationId xmlns="" xmlns:a16="http://schemas.microsoft.com/office/drawing/2014/main" id="{709CBDB3-D433-F14F-9BA9-681645FD8902}"/>
              </a:ext>
            </a:extLst>
          </p:cNvPr>
          <p:cNvSpPr>
            <a:spLocks noGrp="1"/>
          </p:cNvSpPr>
          <p:nvPr>
            <p:ph type="title"/>
          </p:nvPr>
        </p:nvSpPr>
        <p:spPr/>
        <p:txBody>
          <a:bodyPr>
            <a:normAutofit/>
          </a:bodyPr>
          <a:lstStyle/>
          <a:p>
            <a:r>
              <a:rPr lang="en-US" altLang="zh-CN" dirty="0">
                <a:ea typeface="微软雅黑" pitchFamily="34" charset="-122"/>
              </a:rPr>
              <a:t>Anti-Virus</a:t>
            </a:r>
            <a:endParaRPr lang="en-US" dirty="0"/>
          </a:p>
        </p:txBody>
      </p:sp>
      <p:sp>
        <p:nvSpPr>
          <p:cNvPr id="2" name="灯片编号占位符 1"/>
          <p:cNvSpPr>
            <a:spLocks noGrp="1"/>
          </p:cNvSpPr>
          <p:nvPr>
            <p:ph type="sldNum" sz="quarter" idx="4"/>
          </p:nvPr>
        </p:nvSpPr>
        <p:spPr/>
        <p:txBody>
          <a:bodyPr/>
          <a:lstStyle/>
          <a:p>
            <a:fld id="{E98FCA07-3125-49EB-99F1-64DCEC752C04}" type="slidenum">
              <a:rPr lang="en-US" smtClean="0"/>
              <a:pPr/>
              <a:t>62</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158397527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19B9675-FC71-724D-B6F4-A292D02ED551}"/>
              </a:ext>
            </a:extLst>
          </p:cNvPr>
          <p:cNvSpPr>
            <a:spLocks noGrp="1"/>
          </p:cNvSpPr>
          <p:nvPr>
            <p:ph type="ctrTitle"/>
          </p:nvPr>
        </p:nvSpPr>
        <p:spPr>
          <a:xfrm>
            <a:off x="573589" y="2819485"/>
            <a:ext cx="11044822" cy="1329595"/>
          </a:xfrm>
        </p:spPr>
        <p:txBody>
          <a:bodyPr>
            <a:normAutofit fontScale="90000"/>
          </a:bodyPr>
          <a:lstStyle/>
          <a:p>
            <a:r>
              <a:rPr lang="en-US" altLang="zh-CN" sz="5400" dirty="0"/>
              <a:t>Hillstone</a:t>
            </a:r>
            <a:r>
              <a:rPr lang="zh-CN" altLang="en-US" sz="5400" dirty="0"/>
              <a:t> </a:t>
            </a:r>
            <a:r>
              <a:rPr lang="en-US" altLang="zh-CN" sz="5400" dirty="0"/>
              <a:t>CloudHive</a:t>
            </a:r>
            <a:br>
              <a:rPr lang="en-US" altLang="zh-CN" sz="5400" dirty="0"/>
            </a:br>
            <a:r>
              <a:rPr lang="en-US" altLang="zh-CN" sz="5400" dirty="0"/>
              <a:t>Value</a:t>
            </a:r>
            <a:r>
              <a:rPr lang="zh-CN" altLang="en-US" sz="5400" dirty="0"/>
              <a:t> </a:t>
            </a:r>
            <a:r>
              <a:rPr lang="en-US" altLang="zh-CN" sz="5400" dirty="0"/>
              <a:t>Proposition:</a:t>
            </a:r>
            <a:br>
              <a:rPr lang="en-US" altLang="zh-CN" sz="5400" dirty="0"/>
            </a:br>
            <a:r>
              <a:rPr lang="en-US" altLang="zh-CN" sz="5400" dirty="0"/>
              <a:t>Joint Solution</a:t>
            </a:r>
            <a:r>
              <a:rPr lang="zh-CN" altLang="en-US" sz="5400" dirty="0"/>
              <a:t> </a:t>
            </a:r>
            <a:r>
              <a:rPr lang="en-US" altLang="zh-CN" sz="5400" dirty="0"/>
              <a:t>with</a:t>
            </a:r>
            <a:r>
              <a:rPr lang="zh-CN" altLang="en-US" sz="5400" dirty="0"/>
              <a:t> </a:t>
            </a:r>
            <a:r>
              <a:rPr lang="en-US" altLang="zh-CN" sz="5400" dirty="0"/>
              <a:t>NSX</a:t>
            </a:r>
            <a:endParaRPr lang="en-US" dirty="0"/>
          </a:p>
        </p:txBody>
      </p:sp>
      <p:sp>
        <p:nvSpPr>
          <p:cNvPr id="3" name="灯片编号占位符 2"/>
          <p:cNvSpPr>
            <a:spLocks noGrp="1"/>
          </p:cNvSpPr>
          <p:nvPr>
            <p:ph type="sldNum" sz="quarter" idx="4"/>
          </p:nvPr>
        </p:nvSpPr>
        <p:spPr/>
        <p:txBody>
          <a:bodyPr/>
          <a:lstStyle/>
          <a:p>
            <a:fld id="{E98FCA07-3125-49EB-99F1-64DCEC752C04}" type="slidenum">
              <a:rPr lang="en-US" smtClean="0"/>
              <a:pPr/>
              <a:t>63</a:t>
            </a:fld>
            <a:endParaRPr lang="en-US" dirty="0"/>
          </a:p>
        </p:txBody>
      </p:sp>
    </p:spTree>
    <p:extLst>
      <p:ext uri="{BB962C8B-B14F-4D97-AF65-F5344CB8AC3E}">
        <p14:creationId xmlns:p14="http://schemas.microsoft.com/office/powerpoint/2010/main" val="248040367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vert="horz" lIns="91440" tIns="45720" rIns="91440" bIns="45720" rtlCol="0" anchor="t">
            <a:normAutofit/>
          </a:bodyPr>
          <a:lstStyle/>
          <a:p>
            <a:r>
              <a:rPr lang="en-US" altLang="zh-CN" b="1" dirty="0"/>
              <a:t>What is NSX</a:t>
            </a:r>
            <a:r>
              <a:rPr lang="zh-CN" altLang="en-US" b="1" dirty="0"/>
              <a:t>？</a:t>
            </a:r>
          </a:p>
        </p:txBody>
      </p:sp>
      <p:pic>
        <p:nvPicPr>
          <p:cNvPr id="7" name="图片 6"/>
          <p:cNvPicPr>
            <a:picLocks noChangeAspect="1"/>
          </p:cNvPicPr>
          <p:nvPr/>
        </p:nvPicPr>
        <p:blipFill>
          <a:blip r:embed="rId3"/>
          <a:stretch>
            <a:fillRect/>
          </a:stretch>
        </p:blipFill>
        <p:spPr>
          <a:xfrm>
            <a:off x="2636584" y="1671222"/>
            <a:ext cx="6154650" cy="3814239"/>
          </a:xfrm>
          <a:prstGeom prst="rect">
            <a:avLst/>
          </a:prstGeom>
        </p:spPr>
      </p:pic>
      <p:pic>
        <p:nvPicPr>
          <p:cNvPr id="8" name="图片 7"/>
          <p:cNvPicPr>
            <a:picLocks noChangeAspect="1"/>
          </p:cNvPicPr>
          <p:nvPr/>
        </p:nvPicPr>
        <p:blipFill>
          <a:blip r:embed="rId4"/>
          <a:stretch>
            <a:fillRect/>
          </a:stretch>
        </p:blipFill>
        <p:spPr>
          <a:xfrm>
            <a:off x="8976320" y="1671222"/>
            <a:ext cx="1917364" cy="3750700"/>
          </a:xfrm>
          <a:prstGeom prst="rect">
            <a:avLst/>
          </a:prstGeom>
        </p:spPr>
      </p:pic>
      <p:sp>
        <p:nvSpPr>
          <p:cNvPr id="3" name="灯片编号占位符 2"/>
          <p:cNvSpPr>
            <a:spLocks noGrp="1"/>
          </p:cNvSpPr>
          <p:nvPr>
            <p:ph type="sldNum" sz="quarter" idx="4"/>
          </p:nvPr>
        </p:nvSpPr>
        <p:spPr/>
        <p:txBody>
          <a:bodyPr/>
          <a:lstStyle/>
          <a:p>
            <a:fld id="{E98FCA07-3125-49EB-99F1-64DCEC752C04}" type="slidenum">
              <a:rPr lang="en-US" smtClean="0"/>
              <a:pPr/>
              <a:t>64</a:t>
            </a:fld>
            <a:endParaRPr lang="en-US" sz="1152" b="0" spc="0" baseline="0" dirty="0">
              <a:solidFill>
                <a:srgbClr val="000000"/>
              </a:solidFill>
              <a:latin typeface="Arial"/>
              <a:cs typeface="Arial"/>
              <a:rtl val="0"/>
            </a:endParaRPr>
          </a:p>
        </p:txBody>
      </p:sp>
      <p:sp>
        <p:nvSpPr>
          <p:cNvPr id="10" name="矩形 9"/>
          <p:cNvSpPr/>
          <p:nvPr/>
        </p:nvSpPr>
        <p:spPr>
          <a:xfrm>
            <a:off x="1055440" y="1662753"/>
            <a:ext cx="1296143" cy="3998495"/>
          </a:xfrm>
          <a:prstGeom prst="rect">
            <a:avLst/>
          </a:prstGeom>
          <a:solidFill>
            <a:srgbClr val="00307D"/>
          </a:solidFill>
          <a:ln>
            <a:solidFill>
              <a:srgbClr val="00307D"/>
            </a:solid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r>
              <a:rPr lang="en-US" altLang="zh-CN" b="1" dirty="0">
                <a:solidFill>
                  <a:schemeClr val="bg1"/>
                </a:solidFill>
              </a:rPr>
              <a:t>NSX is a </a:t>
            </a:r>
            <a:r>
              <a:rPr lang="en-US" altLang="zh-CN" b="1" dirty="0" smtClean="0">
                <a:solidFill>
                  <a:schemeClr val="bg1"/>
                </a:solidFill>
              </a:rPr>
              <a:t>Pure </a:t>
            </a:r>
            <a:r>
              <a:rPr lang="en-US" altLang="zh-CN" b="1" dirty="0">
                <a:solidFill>
                  <a:schemeClr val="bg1"/>
                </a:solidFill>
              </a:rPr>
              <a:t>Software Defined Network </a:t>
            </a:r>
            <a:r>
              <a:rPr lang="en-US" altLang="zh-CN" b="1" dirty="0" smtClean="0">
                <a:solidFill>
                  <a:schemeClr val="bg1"/>
                </a:solidFill>
              </a:rPr>
              <a:t>Solution</a:t>
            </a:r>
            <a:endParaRPr lang="en-US" altLang="zh-CN" b="1" dirty="0">
              <a:solidFill>
                <a:schemeClr val="bg1"/>
              </a:solidFill>
            </a:endParaRPr>
          </a:p>
        </p:txBody>
      </p:sp>
    </p:spTree>
    <p:extLst>
      <p:ext uri="{BB962C8B-B14F-4D97-AF65-F5344CB8AC3E}">
        <p14:creationId xmlns:p14="http://schemas.microsoft.com/office/powerpoint/2010/main" val="339972122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2855640" y="1677775"/>
            <a:ext cx="6255311" cy="4124206"/>
          </a:xfrm>
          <a:prstGeom prst="rect">
            <a:avLst/>
          </a:prstGeom>
          <a:noFill/>
        </p:spPr>
        <p:txBody>
          <a:bodyPr wrap="square" rtlCol="0">
            <a:spAutoFit/>
          </a:bodyPr>
          <a:lstStyle/>
          <a:p>
            <a:r>
              <a:rPr lang="en-US" b="1" dirty="0" smtClean="0">
                <a:solidFill>
                  <a:srgbClr val="00307D"/>
                </a:solidFill>
                <a:latin typeface="Arial" panose="020B0604020202020204" pitchFamily="34" charset="0"/>
                <a:cs typeface="Arial" panose="020B0604020202020204" pitchFamily="34" charset="0"/>
              </a:rPr>
              <a:t>VMware </a:t>
            </a:r>
            <a:r>
              <a:rPr lang="en-US" b="1" dirty="0">
                <a:solidFill>
                  <a:srgbClr val="00307D"/>
                </a:solidFill>
                <a:latin typeface="Arial" panose="020B0604020202020204" pitchFamily="34" charset="0"/>
                <a:cs typeface="Arial" panose="020B0604020202020204" pitchFamily="34" charset="0"/>
              </a:rPr>
              <a:t>Network Extensibility (NetX) for vSphere</a:t>
            </a:r>
          </a:p>
          <a:p>
            <a:endParaRPr lang="en-US" sz="1400" b="1"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NetX APIs are used to build networking and security services over VMware infrastructure. NetX APIs allows partners to integrate their existing or new solutions inside the VMware work flow management and tap valuable information inside vSphere to provide services. Currently, solutions supported by these APIs include load-balancing (LB), WAN Optimization and intrusion detection and prevention (IDS/IPS) service integration.</a:t>
            </a:r>
          </a:p>
          <a:p>
            <a:endParaRPr lang="en-US" sz="1400" b="1" dirty="0">
              <a:latin typeface="Arial" panose="020B0604020202020204" pitchFamily="34" charset="0"/>
              <a:cs typeface="Arial" panose="020B0604020202020204" pitchFamily="34" charset="0"/>
            </a:endParaRPr>
          </a:p>
          <a:p>
            <a:r>
              <a:rPr lang="en-US" sz="1400" b="1" dirty="0" smtClean="0">
                <a:latin typeface="Arial" panose="020B0604020202020204" pitchFamily="34" charset="0"/>
                <a:cs typeface="Arial" panose="020B0604020202020204" pitchFamily="34" charset="0"/>
              </a:rPr>
              <a:t> </a:t>
            </a:r>
            <a:r>
              <a:rPr lang="en-US" b="1" dirty="0">
                <a:solidFill>
                  <a:srgbClr val="00307D"/>
                </a:solidFill>
                <a:latin typeface="Arial" panose="020B0604020202020204" pitchFamily="34" charset="0"/>
                <a:cs typeface="Arial" panose="020B0604020202020204" pitchFamily="34" charset="0"/>
              </a:rPr>
              <a:t>VMware Endpoint security (EPSec) for vSphere</a:t>
            </a:r>
          </a:p>
          <a:p>
            <a:endParaRPr lang="en-US" sz="1400" b="1"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EPSec APIs are used to deliver endpoint security solutions in a more efficient manner that does not require the management of resource-intensive agents inside the guest VM. The VMware EPSec APIs allows partners to eliminate the requirement for these agents and instead consolidate security intelligence into a single Security Virtual Appliance (SVA) per ESXi host. Currently, solutions supported by these APIs include anti-virus (AV), and file integrity monitoring (FIM).</a:t>
            </a:r>
          </a:p>
        </p:txBody>
      </p:sp>
      <p:graphicFrame>
        <p:nvGraphicFramePr>
          <p:cNvPr id="11" name="对象 10"/>
          <p:cNvGraphicFramePr>
            <a:graphicFrameLocks noChangeAspect="1"/>
          </p:cNvGraphicFramePr>
          <p:nvPr>
            <p:extLst>
              <p:ext uri="{D42A27DB-BD31-4B8C-83A1-F6EECF244321}">
                <p14:modId xmlns:p14="http://schemas.microsoft.com/office/powerpoint/2010/main" val="1323250520"/>
              </p:ext>
            </p:extLst>
          </p:nvPr>
        </p:nvGraphicFramePr>
        <p:xfrm>
          <a:off x="8472264" y="2996952"/>
          <a:ext cx="2793104" cy="1079941"/>
        </p:xfrm>
        <a:graphic>
          <a:graphicData uri="http://schemas.openxmlformats.org/presentationml/2006/ole">
            <mc:AlternateContent xmlns:mc="http://schemas.openxmlformats.org/markup-compatibility/2006">
              <mc:Choice xmlns:v="urn:schemas-microsoft-com:vml" Requires="v">
                <p:oleObj spid="_x0000_s1330" name="Packager Shell Object" showAsIcon="1" r:id="rId4" imgW="1022040" imgH="394920" progId="Package">
                  <p:embed/>
                </p:oleObj>
              </mc:Choice>
              <mc:Fallback>
                <p:oleObj name="Packager Shell Object" showAsIcon="1" r:id="rId4" imgW="1022040" imgH="394920" progId="Package">
                  <p:embed/>
                  <p:pic>
                    <p:nvPicPr>
                      <p:cNvPr id="11" name="对象 10"/>
                      <p:cNvPicPr/>
                      <p:nvPr/>
                    </p:nvPicPr>
                    <p:blipFill>
                      <a:blip r:embed="rId5"/>
                      <a:stretch>
                        <a:fillRect/>
                      </a:stretch>
                    </p:blipFill>
                    <p:spPr>
                      <a:xfrm>
                        <a:off x="8472264" y="2996952"/>
                        <a:ext cx="2793104" cy="1079941"/>
                      </a:xfrm>
                      <a:prstGeom prst="rect">
                        <a:avLst/>
                      </a:prstGeom>
                    </p:spPr>
                  </p:pic>
                </p:oleObj>
              </mc:Fallback>
            </mc:AlternateContent>
          </a:graphicData>
        </a:graphic>
      </p:graphicFrame>
      <p:sp>
        <p:nvSpPr>
          <p:cNvPr id="125" name="标题 1"/>
          <p:cNvSpPr>
            <a:spLocks noGrp="1"/>
          </p:cNvSpPr>
          <p:nvPr>
            <p:ph type="title"/>
          </p:nvPr>
        </p:nvSpPr>
        <p:spPr/>
        <p:txBody>
          <a:bodyPr vert="horz" lIns="91440" tIns="45720" rIns="91440" bIns="45720" rtlCol="0" anchor="t">
            <a:normAutofit/>
          </a:bodyPr>
          <a:lstStyle/>
          <a:p>
            <a:r>
              <a:rPr lang="en-US" altLang="zh-CN" b="1" dirty="0"/>
              <a:t>NSX Partner Ecosystem</a:t>
            </a:r>
            <a:endParaRPr lang="zh-CN" altLang="en-US" b="1" dirty="0"/>
          </a:p>
        </p:txBody>
      </p:sp>
      <p:sp>
        <p:nvSpPr>
          <p:cNvPr id="2" name="灯片编号占位符 1"/>
          <p:cNvSpPr>
            <a:spLocks noGrp="1"/>
          </p:cNvSpPr>
          <p:nvPr>
            <p:ph type="sldNum" sz="quarter" idx="4"/>
          </p:nvPr>
        </p:nvSpPr>
        <p:spPr/>
        <p:txBody>
          <a:bodyPr/>
          <a:lstStyle/>
          <a:p>
            <a:fld id="{E98FCA07-3125-49EB-99F1-64DCEC752C04}" type="slidenum">
              <a:rPr lang="en-US" smtClean="0"/>
              <a:pPr/>
              <a:t>65</a:t>
            </a:fld>
            <a:endParaRPr lang="en-US" sz="1152" b="0" spc="0" baseline="0" dirty="0">
              <a:solidFill>
                <a:srgbClr val="000000"/>
              </a:solidFill>
              <a:latin typeface="Arial"/>
              <a:cs typeface="Arial"/>
              <a:rtl val="0"/>
            </a:endParaRPr>
          </a:p>
        </p:txBody>
      </p:sp>
      <p:sp>
        <p:nvSpPr>
          <p:cNvPr id="7" name="矩形 6"/>
          <p:cNvSpPr/>
          <p:nvPr/>
        </p:nvSpPr>
        <p:spPr>
          <a:xfrm>
            <a:off x="1055440" y="1662753"/>
            <a:ext cx="1440160" cy="3998495"/>
          </a:xfrm>
          <a:prstGeom prst="rect">
            <a:avLst/>
          </a:prstGeom>
          <a:solidFill>
            <a:srgbClr val="00307D"/>
          </a:solidFill>
          <a:ln>
            <a:solidFill>
              <a:srgbClr val="00307D"/>
            </a:solid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r>
              <a:rPr lang="en-US" altLang="zh-CN" b="1" dirty="0" err="1">
                <a:solidFill>
                  <a:schemeClr val="bg1"/>
                </a:solidFill>
              </a:rPr>
              <a:t>CloudHive</a:t>
            </a:r>
            <a:r>
              <a:rPr lang="en-US" altLang="zh-CN" b="1" dirty="0">
                <a:solidFill>
                  <a:schemeClr val="bg1"/>
                </a:solidFill>
              </a:rPr>
              <a:t> </a:t>
            </a:r>
            <a:r>
              <a:rPr lang="en-US" altLang="zh-CN" b="1" dirty="0" smtClean="0">
                <a:solidFill>
                  <a:schemeClr val="bg1"/>
                </a:solidFill>
              </a:rPr>
              <a:t>Uses </a:t>
            </a:r>
            <a:r>
              <a:rPr lang="en-US" altLang="zh-CN" b="1" dirty="0">
                <a:solidFill>
                  <a:schemeClr val="bg1"/>
                </a:solidFill>
              </a:rPr>
              <a:t>the </a:t>
            </a:r>
            <a:r>
              <a:rPr lang="en-US" altLang="zh-CN" b="1" dirty="0" err="1">
                <a:solidFill>
                  <a:schemeClr val="bg1"/>
                </a:solidFill>
              </a:rPr>
              <a:t>NetX</a:t>
            </a:r>
            <a:r>
              <a:rPr lang="en-US" altLang="zh-CN" b="1" dirty="0">
                <a:solidFill>
                  <a:schemeClr val="bg1"/>
                </a:solidFill>
              </a:rPr>
              <a:t> </a:t>
            </a:r>
            <a:r>
              <a:rPr lang="en-US" altLang="zh-CN" b="1" dirty="0" smtClean="0">
                <a:solidFill>
                  <a:schemeClr val="bg1"/>
                </a:solidFill>
              </a:rPr>
              <a:t>Interface </a:t>
            </a:r>
            <a:r>
              <a:rPr lang="en-US" altLang="zh-CN" b="1" dirty="0">
                <a:solidFill>
                  <a:schemeClr val="bg1"/>
                </a:solidFill>
              </a:rPr>
              <a:t>to </a:t>
            </a:r>
            <a:r>
              <a:rPr lang="en-US" altLang="zh-CN" b="1" dirty="0" smtClean="0">
                <a:solidFill>
                  <a:schemeClr val="bg1"/>
                </a:solidFill>
              </a:rPr>
              <a:t>Provide NGFW</a:t>
            </a:r>
            <a:endParaRPr lang="en-US" altLang="zh-CN" b="1" dirty="0">
              <a:solidFill>
                <a:schemeClr val="bg1"/>
              </a:solidFill>
            </a:endParaRPr>
          </a:p>
        </p:txBody>
      </p:sp>
    </p:spTree>
    <p:extLst>
      <p:ext uri="{BB962C8B-B14F-4D97-AF65-F5344CB8AC3E}">
        <p14:creationId xmlns:p14="http://schemas.microsoft.com/office/powerpoint/2010/main" val="122952244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vert="horz" lIns="91440" tIns="45720" rIns="91440" bIns="45720" rtlCol="0" anchor="t">
            <a:normAutofit/>
          </a:bodyPr>
          <a:lstStyle/>
          <a:p>
            <a:r>
              <a:rPr lang="en-US" altLang="zh-CN" b="1" dirty="0"/>
              <a:t>System Architecture Process</a:t>
            </a:r>
            <a:endParaRPr lang="zh-CN" altLang="en-US" b="1" dirty="0"/>
          </a:p>
        </p:txBody>
      </p:sp>
      <p:pic>
        <p:nvPicPr>
          <p:cNvPr id="12" name="Picture 5"/>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991544" y="1052736"/>
            <a:ext cx="7810306" cy="50417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灯片编号占位符 1"/>
          <p:cNvSpPr>
            <a:spLocks noGrp="1"/>
          </p:cNvSpPr>
          <p:nvPr>
            <p:ph type="sldNum" sz="quarter" idx="4"/>
          </p:nvPr>
        </p:nvSpPr>
        <p:spPr/>
        <p:txBody>
          <a:bodyPr/>
          <a:lstStyle/>
          <a:p>
            <a:fld id="{E98FCA07-3125-49EB-99F1-64DCEC752C04}" type="slidenum">
              <a:rPr lang="en-US" smtClean="0"/>
              <a:pPr/>
              <a:t>66</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317270068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组 26"/>
          <p:cNvGrpSpPr/>
          <p:nvPr/>
        </p:nvGrpSpPr>
        <p:grpSpPr>
          <a:xfrm>
            <a:off x="3257420" y="1878378"/>
            <a:ext cx="5023806" cy="3710862"/>
            <a:chOff x="1802970" y="1690688"/>
            <a:chExt cx="5023806" cy="3710862"/>
          </a:xfrm>
        </p:grpSpPr>
        <p:sp>
          <p:nvSpPr>
            <p:cNvPr id="3" name="罐形 2"/>
            <p:cNvSpPr/>
            <p:nvPr/>
          </p:nvSpPr>
          <p:spPr>
            <a:xfrm>
              <a:off x="2380910" y="3051226"/>
              <a:ext cx="1477925" cy="876697"/>
            </a:xfrm>
            <a:prstGeom prst="can">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zh-CN" altLang="en-US">
                <a:latin typeface="Arial" panose="020B0604020202020204" pitchFamily="34" charset="0"/>
                <a:cs typeface="Arial" panose="020B0604020202020204" pitchFamily="34" charset="0"/>
              </a:endParaRPr>
            </a:p>
          </p:txBody>
        </p:sp>
        <p:sp>
          <p:nvSpPr>
            <p:cNvPr id="7" name="罐形 6"/>
            <p:cNvSpPr/>
            <p:nvPr/>
          </p:nvSpPr>
          <p:spPr>
            <a:xfrm>
              <a:off x="2380910" y="4127039"/>
              <a:ext cx="1477925" cy="876697"/>
            </a:xfrm>
            <a:prstGeom prst="can">
              <a:avLst/>
            </a:prstGeom>
            <a:solidFill>
              <a:srgbClr val="2B7CBA"/>
            </a:solidFill>
            <a:ln>
              <a:solidFill>
                <a:srgbClr val="2B7CBA"/>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kumimoji="1" lang="en-US" altLang="zh-CN" b="1" dirty="0">
                  <a:latin typeface="Arial" panose="020B0604020202020204" pitchFamily="34" charset="0"/>
                  <a:cs typeface="Arial" panose="020B0604020202020204" pitchFamily="34" charset="0"/>
                </a:rPr>
                <a:t>NSX</a:t>
              </a:r>
              <a:endParaRPr kumimoji="1" lang="zh-CN" altLang="en-US" b="1" dirty="0">
                <a:latin typeface="Arial" panose="020B0604020202020204" pitchFamily="34" charset="0"/>
                <a:cs typeface="Arial" panose="020B0604020202020204" pitchFamily="34" charset="0"/>
              </a:endParaRPr>
            </a:p>
          </p:txBody>
        </p:sp>
        <p:pic>
          <p:nvPicPr>
            <p:cNvPr id="9" name="Picture 10" descr="F:\山石网科\内部文件\icon\SG产品\未标题-44.emf"/>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789314" y="1690688"/>
              <a:ext cx="661113" cy="930095"/>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1" name="组 20"/>
            <p:cNvGrpSpPr/>
            <p:nvPr/>
          </p:nvGrpSpPr>
          <p:grpSpPr>
            <a:xfrm>
              <a:off x="4378669" y="1727938"/>
              <a:ext cx="2448106" cy="535904"/>
              <a:chOff x="4378669" y="1734331"/>
              <a:chExt cx="2448106" cy="535904"/>
            </a:xfrm>
          </p:grpSpPr>
          <p:sp>
            <p:nvSpPr>
              <p:cNvPr id="20" name="圆角矩形标注 19"/>
              <p:cNvSpPr/>
              <p:nvPr/>
            </p:nvSpPr>
            <p:spPr>
              <a:xfrm>
                <a:off x="4378669" y="1734331"/>
                <a:ext cx="2448106" cy="535904"/>
              </a:xfrm>
              <a:prstGeom prst="wedgeRoundRectCallout">
                <a:avLst>
                  <a:gd name="adj1" fmla="val -57170"/>
                  <a:gd name="adj2" fmla="val 22121"/>
                  <a:gd name="adj3" fmla="val 16667"/>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kumimoji="1" lang="zh-CN" altLang="en-US">
                  <a:latin typeface="Arial" panose="020B0604020202020204" pitchFamily="34" charset="0"/>
                  <a:cs typeface="Arial" panose="020B0604020202020204" pitchFamily="34" charset="0"/>
                </a:endParaRPr>
              </a:p>
            </p:txBody>
          </p:sp>
          <p:sp>
            <p:nvSpPr>
              <p:cNvPr id="11" name="文本框 10"/>
              <p:cNvSpPr txBox="1"/>
              <p:nvPr/>
            </p:nvSpPr>
            <p:spPr>
              <a:xfrm>
                <a:off x="4480601" y="1911702"/>
                <a:ext cx="1946367" cy="276999"/>
              </a:xfrm>
              <a:prstGeom prst="rect">
                <a:avLst/>
              </a:prstGeom>
              <a:noFill/>
            </p:spPr>
            <p:txBody>
              <a:bodyPr wrap="none" rtlCol="0">
                <a:spAutoFit/>
              </a:bodyPr>
              <a:lstStyle/>
              <a:p>
                <a:pPr marL="285750" indent="-285750">
                  <a:buFont typeface="Arial" charset="0"/>
                  <a:buChar char="•"/>
                </a:pPr>
                <a:r>
                  <a:rPr kumimoji="1" lang="en-US" altLang="zh-CN" sz="1200" dirty="0">
                    <a:latin typeface="Arial" panose="020B0604020202020204" pitchFamily="34" charset="0"/>
                    <a:cs typeface="Arial" panose="020B0604020202020204" pitchFamily="34" charset="0"/>
                  </a:rPr>
                  <a:t>Analysis and decision</a:t>
                </a:r>
              </a:p>
            </p:txBody>
          </p:sp>
        </p:grpSp>
        <p:sp>
          <p:nvSpPr>
            <p:cNvPr id="12" name="文本框 11"/>
            <p:cNvSpPr txBox="1"/>
            <p:nvPr/>
          </p:nvSpPr>
          <p:spPr>
            <a:xfrm>
              <a:off x="1802970" y="2646919"/>
              <a:ext cx="2633799" cy="307777"/>
            </a:xfrm>
            <a:prstGeom prst="rect">
              <a:avLst/>
            </a:prstGeom>
            <a:noFill/>
          </p:spPr>
          <p:txBody>
            <a:bodyPr wrap="none" rtlCol="0">
              <a:spAutoFit/>
            </a:bodyPr>
            <a:lstStyle/>
            <a:p>
              <a:pPr algn="ctr"/>
              <a:r>
                <a:rPr kumimoji="1" lang="en-US" altLang="zh-CN" sz="1400" dirty="0">
                  <a:latin typeface="Arial" panose="020B0604020202020204" pitchFamily="34" charset="0"/>
                  <a:cs typeface="Arial" panose="020B0604020202020204" pitchFamily="34" charset="0"/>
                </a:rPr>
                <a:t>Network Security Administrator</a:t>
              </a:r>
              <a:endParaRPr kumimoji="1" lang="zh-CN" altLang="en-US" sz="1400" dirty="0">
                <a:latin typeface="Arial" panose="020B0604020202020204" pitchFamily="34" charset="0"/>
                <a:cs typeface="Arial" panose="020B0604020202020204" pitchFamily="34" charset="0"/>
              </a:endParaRPr>
            </a:p>
          </p:txBody>
        </p:sp>
        <p:grpSp>
          <p:nvGrpSpPr>
            <p:cNvPr id="17" name="组 16"/>
            <p:cNvGrpSpPr/>
            <p:nvPr/>
          </p:nvGrpSpPr>
          <p:grpSpPr>
            <a:xfrm>
              <a:off x="4378669" y="4375555"/>
              <a:ext cx="2448106" cy="1025995"/>
              <a:chOff x="7527851" y="4231757"/>
              <a:chExt cx="2448106" cy="1025995"/>
            </a:xfrm>
          </p:grpSpPr>
          <p:sp>
            <p:nvSpPr>
              <p:cNvPr id="16" name="圆角矩形标注 15"/>
              <p:cNvSpPr/>
              <p:nvPr/>
            </p:nvSpPr>
            <p:spPr>
              <a:xfrm>
                <a:off x="7527851" y="4231757"/>
                <a:ext cx="2448106" cy="1025995"/>
              </a:xfrm>
              <a:prstGeom prst="wedgeRoundRectCallout">
                <a:avLst>
                  <a:gd name="adj1" fmla="val -58697"/>
                  <a:gd name="adj2" fmla="val -25701"/>
                  <a:gd name="adj3" fmla="val 16667"/>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kumimoji="1" lang="zh-CN" altLang="en-US">
                  <a:latin typeface="Arial" panose="020B0604020202020204" pitchFamily="34" charset="0"/>
                  <a:cs typeface="Arial" panose="020B0604020202020204" pitchFamily="34" charset="0"/>
                </a:endParaRPr>
              </a:p>
            </p:txBody>
          </p:sp>
          <p:sp>
            <p:nvSpPr>
              <p:cNvPr id="10" name="文本框 9"/>
              <p:cNvSpPr txBox="1"/>
              <p:nvPr/>
            </p:nvSpPr>
            <p:spPr>
              <a:xfrm>
                <a:off x="7629783" y="4414774"/>
                <a:ext cx="2169184" cy="646331"/>
              </a:xfrm>
              <a:prstGeom prst="rect">
                <a:avLst/>
              </a:prstGeom>
              <a:noFill/>
            </p:spPr>
            <p:txBody>
              <a:bodyPr wrap="none" rtlCol="0">
                <a:spAutoFit/>
              </a:bodyPr>
              <a:lstStyle/>
              <a:p>
                <a:r>
                  <a:rPr kumimoji="1" lang="en-US" altLang="zh-CN" sz="1200" dirty="0">
                    <a:latin typeface="Arial" panose="020B0604020202020204" pitchFamily="34" charset="0"/>
                    <a:cs typeface="Arial" panose="020B0604020202020204" pitchFamily="34" charset="0"/>
                  </a:rPr>
                  <a:t>High speed</a:t>
                </a:r>
              </a:p>
              <a:p>
                <a:pPr marL="285750" indent="-285750">
                  <a:buFont typeface="Arial" panose="020B0604020202020204" pitchFamily="34" charset="0"/>
                  <a:buChar char="•"/>
                </a:pPr>
                <a:r>
                  <a:rPr kumimoji="1" lang="en-US" altLang="zh-CN" sz="1200" dirty="0">
                    <a:latin typeface="Arial" panose="020B0604020202020204" pitchFamily="34" charset="0"/>
                    <a:cs typeface="Arial" panose="020B0604020202020204" pitchFamily="34" charset="0"/>
                  </a:rPr>
                  <a:t>Layer 2-4 access control</a:t>
                </a:r>
              </a:p>
              <a:p>
                <a:pPr marL="285750" indent="-285750">
                  <a:buFont typeface="Arial" charset="0"/>
                  <a:buChar char="•"/>
                </a:pPr>
                <a:r>
                  <a:rPr kumimoji="1" lang="en-US" altLang="zh-CN" sz="1200" dirty="0">
                    <a:latin typeface="Arial" panose="020B0604020202020204" pitchFamily="34" charset="0"/>
                    <a:cs typeface="Arial" panose="020B0604020202020204" pitchFamily="34" charset="0"/>
                  </a:rPr>
                  <a:t>Layer 2 network isolation</a:t>
                </a:r>
              </a:p>
            </p:txBody>
          </p:sp>
        </p:grpSp>
        <p:grpSp>
          <p:nvGrpSpPr>
            <p:cNvPr id="19" name="组 18"/>
            <p:cNvGrpSpPr/>
            <p:nvPr/>
          </p:nvGrpSpPr>
          <p:grpSpPr>
            <a:xfrm>
              <a:off x="4378669" y="2901928"/>
              <a:ext cx="2448107" cy="1225111"/>
              <a:chOff x="6337566" y="2693655"/>
              <a:chExt cx="2448107" cy="1225111"/>
            </a:xfrm>
          </p:grpSpPr>
          <p:sp>
            <p:nvSpPr>
              <p:cNvPr id="18" name="圆角矩形标注 17"/>
              <p:cNvSpPr/>
              <p:nvPr/>
            </p:nvSpPr>
            <p:spPr>
              <a:xfrm>
                <a:off x="6337566" y="2693655"/>
                <a:ext cx="2448106" cy="1225111"/>
              </a:xfrm>
              <a:prstGeom prst="wedgeRoundRectCallout">
                <a:avLst>
                  <a:gd name="adj1" fmla="val -57170"/>
                  <a:gd name="adj2" fmla="val 22121"/>
                  <a:gd name="adj3" fmla="val 16667"/>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kumimoji="1" lang="zh-CN" altLang="en-US">
                  <a:latin typeface="Arial" panose="020B0604020202020204" pitchFamily="34" charset="0"/>
                  <a:cs typeface="Arial" panose="020B0604020202020204" pitchFamily="34" charset="0"/>
                </a:endParaRPr>
              </a:p>
            </p:txBody>
          </p:sp>
          <p:sp>
            <p:nvSpPr>
              <p:cNvPr id="5" name="文本框 4"/>
              <p:cNvSpPr txBox="1"/>
              <p:nvPr/>
            </p:nvSpPr>
            <p:spPr>
              <a:xfrm>
                <a:off x="6337567" y="2838131"/>
                <a:ext cx="2448106" cy="1015663"/>
              </a:xfrm>
              <a:prstGeom prst="rect">
                <a:avLst/>
              </a:prstGeom>
              <a:noFill/>
            </p:spPr>
            <p:txBody>
              <a:bodyPr wrap="square" rtlCol="0">
                <a:spAutoFit/>
              </a:bodyPr>
              <a:lstStyle/>
              <a:p>
                <a:r>
                  <a:rPr kumimoji="1" lang="en-US" altLang="zh-CN" sz="1200" dirty="0">
                    <a:latin typeface="Arial" panose="020B0604020202020204" pitchFamily="34" charset="0"/>
                    <a:cs typeface="Arial" panose="020B0604020202020204" pitchFamily="34" charset="0"/>
                  </a:rPr>
                  <a:t>In-depth</a:t>
                </a:r>
              </a:p>
              <a:p>
                <a:pPr marL="285750" indent="-285750">
                  <a:buFont typeface="Arial" charset="0"/>
                  <a:buChar char="•"/>
                </a:pPr>
                <a:r>
                  <a:rPr kumimoji="1" lang="en-US" altLang="zh-CN" sz="1200" dirty="0">
                    <a:latin typeface="Arial" panose="020B0604020202020204" pitchFamily="34" charset="0"/>
                    <a:cs typeface="Arial" panose="020B0604020202020204" pitchFamily="34" charset="0"/>
                  </a:rPr>
                  <a:t>Threats, application visibility</a:t>
                </a:r>
              </a:p>
              <a:p>
                <a:pPr marL="285750" indent="-285750">
                  <a:buFont typeface="Arial" charset="0"/>
                  <a:buChar char="•"/>
                </a:pPr>
                <a:r>
                  <a:rPr kumimoji="1" lang="en-US" altLang="zh-CN" sz="1200" dirty="0">
                    <a:latin typeface="Arial" panose="020B0604020202020204" pitchFamily="34" charset="0"/>
                    <a:cs typeface="Arial" panose="020B0604020202020204" pitchFamily="34" charset="0"/>
                  </a:rPr>
                  <a:t>Cloud security report</a:t>
                </a:r>
              </a:p>
              <a:p>
                <a:pPr marL="285750" indent="-285750">
                  <a:buFont typeface="Arial" charset="0"/>
                  <a:buChar char="•"/>
                </a:pPr>
                <a:r>
                  <a:rPr kumimoji="1" lang="en-US" altLang="zh-CN" sz="1200" dirty="0">
                    <a:latin typeface="Arial" panose="020B0604020202020204" pitchFamily="34" charset="0"/>
                    <a:cs typeface="Arial" panose="020B0604020202020204" pitchFamily="34" charset="0"/>
                  </a:rPr>
                  <a:t>Layer 5-7 advanced threat protection</a:t>
                </a:r>
              </a:p>
            </p:txBody>
          </p:sp>
        </p:grpSp>
      </p:grpSp>
      <p:sp>
        <p:nvSpPr>
          <p:cNvPr id="29" name="文本框 28"/>
          <p:cNvSpPr txBox="1"/>
          <p:nvPr/>
        </p:nvSpPr>
        <p:spPr>
          <a:xfrm>
            <a:off x="878657" y="3192403"/>
            <a:ext cx="2666114" cy="584775"/>
          </a:xfrm>
          <a:prstGeom prst="rect">
            <a:avLst/>
          </a:prstGeom>
          <a:noFill/>
        </p:spPr>
        <p:txBody>
          <a:bodyPr wrap="none" rtlCol="0">
            <a:spAutoFit/>
          </a:bodyPr>
          <a:lstStyle/>
          <a:p>
            <a:r>
              <a:rPr kumimoji="1" lang="en-US" altLang="zh-CN" sz="3200" b="1" dirty="0">
                <a:solidFill>
                  <a:srgbClr val="00307D"/>
                </a:solidFill>
                <a:latin typeface="Arial" panose="020B0604020202020204" pitchFamily="34" charset="0"/>
                <a:cs typeface="Arial" panose="020B0604020202020204" pitchFamily="34" charset="0"/>
              </a:rPr>
              <a:t>Optimization</a:t>
            </a:r>
            <a:endParaRPr kumimoji="1" lang="zh-CN" altLang="en-US" sz="3200" b="1" dirty="0">
              <a:solidFill>
                <a:srgbClr val="00307D"/>
              </a:solidFill>
              <a:latin typeface="Arial" panose="020B0604020202020204" pitchFamily="34" charset="0"/>
              <a:cs typeface="Arial" panose="020B0604020202020204" pitchFamily="34" charset="0"/>
            </a:endParaRPr>
          </a:p>
        </p:txBody>
      </p:sp>
      <p:sp>
        <p:nvSpPr>
          <p:cNvPr id="31" name="右弧形箭头 30"/>
          <p:cNvSpPr/>
          <p:nvPr/>
        </p:nvSpPr>
        <p:spPr>
          <a:xfrm>
            <a:off x="2269377" y="2003165"/>
            <a:ext cx="1322707" cy="3073077"/>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chemeClr val="tx1"/>
              </a:solidFill>
              <a:latin typeface="Arial" panose="020B0604020202020204" pitchFamily="34" charset="0"/>
              <a:cs typeface="Arial" panose="020B0604020202020204" pitchFamily="34" charset="0"/>
            </a:endParaRPr>
          </a:p>
        </p:txBody>
      </p:sp>
      <p:sp>
        <p:nvSpPr>
          <p:cNvPr id="32" name="右弧形箭头 31"/>
          <p:cNvSpPr/>
          <p:nvPr/>
        </p:nvSpPr>
        <p:spPr>
          <a:xfrm flipH="1" flipV="1">
            <a:off x="8664648" y="1878378"/>
            <a:ext cx="1322707" cy="3073077"/>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chemeClr val="tx1"/>
              </a:solidFill>
              <a:latin typeface="Arial" panose="020B0604020202020204" pitchFamily="34" charset="0"/>
              <a:cs typeface="Arial" panose="020B0604020202020204" pitchFamily="34" charset="0"/>
            </a:endParaRPr>
          </a:p>
        </p:txBody>
      </p:sp>
      <p:sp>
        <p:nvSpPr>
          <p:cNvPr id="33" name="文本框 32"/>
          <p:cNvSpPr txBox="1"/>
          <p:nvPr/>
        </p:nvSpPr>
        <p:spPr>
          <a:xfrm>
            <a:off x="9404546" y="3238915"/>
            <a:ext cx="1861985" cy="584775"/>
          </a:xfrm>
          <a:prstGeom prst="rect">
            <a:avLst/>
          </a:prstGeom>
          <a:noFill/>
        </p:spPr>
        <p:txBody>
          <a:bodyPr wrap="none" rtlCol="0">
            <a:spAutoFit/>
          </a:bodyPr>
          <a:lstStyle/>
          <a:p>
            <a:r>
              <a:rPr kumimoji="1" lang="en-US" altLang="zh-CN" sz="3200" b="1" dirty="0">
                <a:solidFill>
                  <a:srgbClr val="00307D"/>
                </a:solidFill>
                <a:latin typeface="Arial" panose="020B0604020202020204" pitchFamily="34" charset="0"/>
                <a:cs typeface="Arial" panose="020B0604020202020204" pitchFamily="34" charset="0"/>
              </a:rPr>
              <a:t>Visibility</a:t>
            </a:r>
            <a:endParaRPr kumimoji="1" lang="zh-CN" altLang="en-US" sz="3200" b="1" dirty="0">
              <a:solidFill>
                <a:srgbClr val="00307D"/>
              </a:solidFill>
              <a:latin typeface="Arial" panose="020B0604020202020204" pitchFamily="34" charset="0"/>
              <a:cs typeface="Arial" panose="020B0604020202020204" pitchFamily="34" charset="0"/>
            </a:endParaRPr>
          </a:p>
        </p:txBody>
      </p:sp>
      <p:pic>
        <p:nvPicPr>
          <p:cNvPr id="23" name="Picture 42"/>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079776" y="3306102"/>
            <a:ext cx="922565" cy="974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5">
            <a:extLst>
              <a:ext uri="{FF2B5EF4-FFF2-40B4-BE49-F238E27FC236}">
                <a16:creationId xmlns="" xmlns:a16="http://schemas.microsoft.com/office/drawing/2014/main" id="{20675482-51E6-3D40-BD06-D8585F588BF9}"/>
              </a:ext>
            </a:extLst>
          </p:cNvPr>
          <p:cNvSpPr>
            <a:spLocks noGrp="1"/>
          </p:cNvSpPr>
          <p:nvPr>
            <p:ph type="title"/>
          </p:nvPr>
        </p:nvSpPr>
        <p:spPr/>
        <p:txBody>
          <a:bodyPr>
            <a:normAutofit/>
          </a:bodyPr>
          <a:lstStyle/>
          <a:p>
            <a:r>
              <a:rPr lang="en-US" altLang="zh-CN" dirty="0"/>
              <a:t>NSX(SDN)</a:t>
            </a:r>
            <a:r>
              <a:rPr lang="zh-CN" altLang="en-US" dirty="0"/>
              <a:t> </a:t>
            </a:r>
            <a:r>
              <a:rPr lang="en-US" altLang="zh-CN" dirty="0"/>
              <a:t>and CloudHive Integration Solution</a:t>
            </a:r>
            <a:endParaRPr lang="en-US" dirty="0"/>
          </a:p>
        </p:txBody>
      </p:sp>
      <p:sp>
        <p:nvSpPr>
          <p:cNvPr id="2" name="灯片编号占位符 1"/>
          <p:cNvSpPr>
            <a:spLocks noGrp="1"/>
          </p:cNvSpPr>
          <p:nvPr>
            <p:ph type="sldNum" sz="quarter" idx="4"/>
          </p:nvPr>
        </p:nvSpPr>
        <p:spPr/>
        <p:txBody>
          <a:bodyPr/>
          <a:lstStyle/>
          <a:p>
            <a:fld id="{E98FCA07-3125-49EB-99F1-64DCEC752C04}" type="slidenum">
              <a:rPr lang="en-US" smtClean="0"/>
              <a:pPr/>
              <a:t>67</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211115219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171">
            <a:extLst>
              <a:ext uri="{FF2B5EF4-FFF2-40B4-BE49-F238E27FC236}">
                <a16:creationId xmlns:a16="http://schemas.microsoft.com/office/drawing/2014/main" xmlns="" id="{DC2EFEBC-721E-4D2A-AB99-7BB1E00687D6}"/>
              </a:ext>
            </a:extLst>
          </p:cNvPr>
          <p:cNvGrpSpPr/>
          <p:nvPr/>
        </p:nvGrpSpPr>
        <p:grpSpPr>
          <a:xfrm>
            <a:off x="4436666" y="4641174"/>
            <a:ext cx="942373" cy="908927"/>
            <a:chOff x="2399713" y="3385005"/>
            <a:chExt cx="942373" cy="908927"/>
          </a:xfrm>
        </p:grpSpPr>
        <p:pic>
          <p:nvPicPr>
            <p:cNvPr id="139" name="Picture 2" descr="C:\Users\testuser\AppData\Local\Temp\VMwareDnD\aff9d7a7\ICON_Data_3D_blank_Q408.png">
              <a:extLst>
                <a:ext uri="{FF2B5EF4-FFF2-40B4-BE49-F238E27FC236}">
                  <a16:creationId xmlns:a16="http://schemas.microsoft.com/office/drawing/2014/main" xmlns="" id="{348AB916-269F-48D0-90EB-8AB9FAC0A071}"/>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399713" y="3710302"/>
              <a:ext cx="942373" cy="555869"/>
            </a:xfrm>
            <a:prstGeom prst="rect">
              <a:avLst/>
            </a:prstGeom>
            <a:noFill/>
          </p:spPr>
        </p:pic>
        <p:pic>
          <p:nvPicPr>
            <p:cNvPr id="140" name="Picture 2" descr="C:\Users\testuser\AppData\Local\Temp\VMwareDnD\aff9d7a7\ICON_Data_3D_blank_Q408.png">
              <a:extLst>
                <a:ext uri="{FF2B5EF4-FFF2-40B4-BE49-F238E27FC236}">
                  <a16:creationId xmlns:a16="http://schemas.microsoft.com/office/drawing/2014/main" xmlns="" id="{F1B2A4FA-D313-41FD-9333-FB8908B70967}"/>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399713" y="3547391"/>
              <a:ext cx="942373" cy="555869"/>
            </a:xfrm>
            <a:prstGeom prst="rect">
              <a:avLst/>
            </a:prstGeom>
            <a:noFill/>
          </p:spPr>
        </p:pic>
        <p:pic>
          <p:nvPicPr>
            <p:cNvPr id="141" name="Picture 2" descr="C:\Users\testuser\AppData\Local\Temp\VMwareDnD\aff9d7a7\ICON_Data_3D_blank_Q408.png">
              <a:extLst>
                <a:ext uri="{FF2B5EF4-FFF2-40B4-BE49-F238E27FC236}">
                  <a16:creationId xmlns:a16="http://schemas.microsoft.com/office/drawing/2014/main" xmlns="" id="{B6670922-CF30-43AF-B65A-60F11C2667C6}"/>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399713" y="3385005"/>
              <a:ext cx="942373" cy="555869"/>
            </a:xfrm>
            <a:prstGeom prst="rect">
              <a:avLst/>
            </a:prstGeom>
            <a:noFill/>
          </p:spPr>
        </p:pic>
        <p:cxnSp>
          <p:nvCxnSpPr>
            <p:cNvPr id="142" name="Curved Connector 341">
              <a:extLst>
                <a:ext uri="{FF2B5EF4-FFF2-40B4-BE49-F238E27FC236}">
                  <a16:creationId xmlns:a16="http://schemas.microsoft.com/office/drawing/2014/main" xmlns="" id="{AC6C6069-65CD-48E4-B971-71C7774D91B1}"/>
                </a:ext>
              </a:extLst>
            </p:cNvPr>
            <p:cNvCxnSpPr/>
            <p:nvPr/>
          </p:nvCxnSpPr>
          <p:spPr bwMode="auto">
            <a:xfrm>
              <a:off x="2600325" y="3393525"/>
              <a:ext cx="551094" cy="398430"/>
            </a:xfrm>
            <a:prstGeom prst="curvedConnector3">
              <a:avLst>
                <a:gd name="adj1" fmla="val 50000"/>
              </a:avLst>
            </a:prstGeom>
            <a:solidFill>
              <a:srgbClr val="0095D3"/>
            </a:solidFill>
            <a:ln w="69850" cap="flat" cmpd="sng" algn="ctr">
              <a:solidFill>
                <a:schemeClr val="bg1"/>
              </a:solidFill>
              <a:prstDash val="solid"/>
              <a:round/>
              <a:headEnd type="triangle" w="sm" len="sm"/>
              <a:tailEnd type="triangle" w="sm" len="sm"/>
            </a:ln>
            <a:effectLst>
              <a:innerShdw blurRad="63500" dist="50800" dir="13500000">
                <a:prstClr val="black">
                  <a:alpha val="50000"/>
                </a:prstClr>
              </a:innerShdw>
            </a:effectLst>
            <a:scene3d>
              <a:camera prst="isometricTopUp">
                <a:rot lat="19208655" lon="18204191" rev="4025411"/>
              </a:camera>
              <a:lightRig rig="threePt" dir="t"/>
            </a:scene3d>
          </p:spPr>
        </p:cxnSp>
        <p:cxnSp>
          <p:nvCxnSpPr>
            <p:cNvPr id="143" name="Curved Connector 342">
              <a:extLst>
                <a:ext uri="{FF2B5EF4-FFF2-40B4-BE49-F238E27FC236}">
                  <a16:creationId xmlns:a16="http://schemas.microsoft.com/office/drawing/2014/main" xmlns="" id="{2E3637CA-10D1-4002-AE89-C748D4999FDB}"/>
                </a:ext>
              </a:extLst>
            </p:cNvPr>
            <p:cNvCxnSpPr/>
            <p:nvPr/>
          </p:nvCxnSpPr>
          <p:spPr bwMode="auto">
            <a:xfrm rot="10800000" flipV="1">
              <a:off x="2602146" y="3388179"/>
              <a:ext cx="553805" cy="406949"/>
            </a:xfrm>
            <a:prstGeom prst="curvedConnector3">
              <a:avLst>
                <a:gd name="adj1" fmla="val 50000"/>
              </a:avLst>
            </a:prstGeom>
            <a:solidFill>
              <a:srgbClr val="0095D3"/>
            </a:solidFill>
            <a:ln w="69850" cap="flat" cmpd="sng" algn="ctr">
              <a:solidFill>
                <a:schemeClr val="bg1"/>
              </a:solidFill>
              <a:prstDash val="solid"/>
              <a:round/>
              <a:headEnd type="triangle" w="sm" len="sm"/>
              <a:tailEnd type="triangle" w="sm" len="sm"/>
            </a:ln>
            <a:effectLst>
              <a:innerShdw blurRad="63500" dist="50800" dir="13500000">
                <a:prstClr val="black">
                  <a:alpha val="50000"/>
                </a:prstClr>
              </a:innerShdw>
            </a:effectLst>
            <a:scene3d>
              <a:camera prst="isometricTopUp">
                <a:rot lat="19208655" lon="18204191" rev="4025411"/>
              </a:camera>
              <a:lightRig rig="threePt" dir="t"/>
            </a:scene3d>
          </p:spPr>
        </p:cxnSp>
        <p:sp>
          <p:nvSpPr>
            <p:cNvPr id="144" name="Rectangle 343">
              <a:extLst>
                <a:ext uri="{FF2B5EF4-FFF2-40B4-BE49-F238E27FC236}">
                  <a16:creationId xmlns:a16="http://schemas.microsoft.com/office/drawing/2014/main" xmlns="" id="{996B120B-4DB0-41F5-A541-7B0EA52273F5}"/>
                </a:ext>
              </a:extLst>
            </p:cNvPr>
            <p:cNvSpPr/>
            <p:nvPr/>
          </p:nvSpPr>
          <p:spPr>
            <a:xfrm>
              <a:off x="2444750" y="3552118"/>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145" name="Rectangle 344">
              <a:extLst>
                <a:ext uri="{FF2B5EF4-FFF2-40B4-BE49-F238E27FC236}">
                  <a16:creationId xmlns:a16="http://schemas.microsoft.com/office/drawing/2014/main" xmlns="" id="{7992012B-39B2-4B2B-A9FD-7D451FC8B4E9}"/>
                </a:ext>
              </a:extLst>
            </p:cNvPr>
            <p:cNvSpPr/>
            <p:nvPr/>
          </p:nvSpPr>
          <p:spPr>
            <a:xfrm>
              <a:off x="2505675" y="3581327"/>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146" name="Rectangle 345">
              <a:extLst>
                <a:ext uri="{FF2B5EF4-FFF2-40B4-BE49-F238E27FC236}">
                  <a16:creationId xmlns:a16="http://schemas.microsoft.com/office/drawing/2014/main" xmlns="" id="{75D3BA11-F5BD-42FC-BF80-A1F9F919E1E7}"/>
                </a:ext>
              </a:extLst>
            </p:cNvPr>
            <p:cNvSpPr/>
            <p:nvPr/>
          </p:nvSpPr>
          <p:spPr>
            <a:xfrm>
              <a:off x="2566600" y="3610536"/>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147" name="Rectangle 346">
              <a:extLst>
                <a:ext uri="{FF2B5EF4-FFF2-40B4-BE49-F238E27FC236}">
                  <a16:creationId xmlns:a16="http://schemas.microsoft.com/office/drawing/2014/main" xmlns="" id="{E28FE229-6DE5-4447-B442-EDB1C85EAF94}"/>
                </a:ext>
              </a:extLst>
            </p:cNvPr>
            <p:cNvSpPr/>
            <p:nvPr/>
          </p:nvSpPr>
          <p:spPr>
            <a:xfrm>
              <a:off x="2627525" y="3639745"/>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148" name="Rectangle 347">
              <a:extLst>
                <a:ext uri="{FF2B5EF4-FFF2-40B4-BE49-F238E27FC236}">
                  <a16:creationId xmlns:a16="http://schemas.microsoft.com/office/drawing/2014/main" xmlns="" id="{AA0823CE-703B-4BBA-896A-2D1FEB7DE0EC}"/>
                </a:ext>
              </a:extLst>
            </p:cNvPr>
            <p:cNvSpPr/>
            <p:nvPr/>
          </p:nvSpPr>
          <p:spPr>
            <a:xfrm>
              <a:off x="2688450" y="3668954"/>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149" name="Rectangle 348">
              <a:extLst>
                <a:ext uri="{FF2B5EF4-FFF2-40B4-BE49-F238E27FC236}">
                  <a16:creationId xmlns:a16="http://schemas.microsoft.com/office/drawing/2014/main" xmlns="" id="{A409E531-564C-47A7-8DFB-180B3ED9B26B}"/>
                </a:ext>
              </a:extLst>
            </p:cNvPr>
            <p:cNvSpPr/>
            <p:nvPr/>
          </p:nvSpPr>
          <p:spPr>
            <a:xfrm>
              <a:off x="2749375" y="3698163"/>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150" name="Rectangle 349">
              <a:extLst>
                <a:ext uri="{FF2B5EF4-FFF2-40B4-BE49-F238E27FC236}">
                  <a16:creationId xmlns:a16="http://schemas.microsoft.com/office/drawing/2014/main" xmlns="" id="{077AFD80-5249-468C-BF30-6632D77D4F98}"/>
                </a:ext>
              </a:extLst>
            </p:cNvPr>
            <p:cNvSpPr/>
            <p:nvPr/>
          </p:nvSpPr>
          <p:spPr>
            <a:xfrm>
              <a:off x="2447925" y="3711503"/>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151" name="Rectangle 350">
              <a:extLst>
                <a:ext uri="{FF2B5EF4-FFF2-40B4-BE49-F238E27FC236}">
                  <a16:creationId xmlns:a16="http://schemas.microsoft.com/office/drawing/2014/main" xmlns="" id="{8EBF8F26-424C-4918-9875-55BC3A9B88C2}"/>
                </a:ext>
              </a:extLst>
            </p:cNvPr>
            <p:cNvSpPr/>
            <p:nvPr/>
          </p:nvSpPr>
          <p:spPr>
            <a:xfrm>
              <a:off x="2508850" y="3740712"/>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152" name="Rectangle 351">
              <a:extLst>
                <a:ext uri="{FF2B5EF4-FFF2-40B4-BE49-F238E27FC236}">
                  <a16:creationId xmlns:a16="http://schemas.microsoft.com/office/drawing/2014/main" xmlns="" id="{E4F4C027-22C5-4905-A854-BFD872016F5F}"/>
                </a:ext>
              </a:extLst>
            </p:cNvPr>
            <p:cNvSpPr/>
            <p:nvPr/>
          </p:nvSpPr>
          <p:spPr>
            <a:xfrm>
              <a:off x="2569775" y="3769921"/>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153" name="Rectangle 352">
              <a:extLst>
                <a:ext uri="{FF2B5EF4-FFF2-40B4-BE49-F238E27FC236}">
                  <a16:creationId xmlns:a16="http://schemas.microsoft.com/office/drawing/2014/main" xmlns="" id="{A1E43F61-31C7-43B4-95AD-21C88B226B4C}"/>
                </a:ext>
              </a:extLst>
            </p:cNvPr>
            <p:cNvSpPr/>
            <p:nvPr/>
          </p:nvSpPr>
          <p:spPr>
            <a:xfrm>
              <a:off x="2630700" y="3799130"/>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154" name="Rectangle 353">
              <a:extLst>
                <a:ext uri="{FF2B5EF4-FFF2-40B4-BE49-F238E27FC236}">
                  <a16:creationId xmlns:a16="http://schemas.microsoft.com/office/drawing/2014/main" xmlns="" id="{2C169EE6-E4FD-4DBB-AE7C-238578E55A1A}"/>
                </a:ext>
              </a:extLst>
            </p:cNvPr>
            <p:cNvSpPr/>
            <p:nvPr/>
          </p:nvSpPr>
          <p:spPr>
            <a:xfrm>
              <a:off x="2691625" y="3828339"/>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155" name="Rectangle 354">
              <a:extLst>
                <a:ext uri="{FF2B5EF4-FFF2-40B4-BE49-F238E27FC236}">
                  <a16:creationId xmlns:a16="http://schemas.microsoft.com/office/drawing/2014/main" xmlns="" id="{514B0103-AF1E-4256-AACC-B42CEADE25E2}"/>
                </a:ext>
              </a:extLst>
            </p:cNvPr>
            <p:cNvSpPr/>
            <p:nvPr/>
          </p:nvSpPr>
          <p:spPr>
            <a:xfrm>
              <a:off x="2752550" y="3857548"/>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156" name="Rectangle 355">
              <a:extLst>
                <a:ext uri="{FF2B5EF4-FFF2-40B4-BE49-F238E27FC236}">
                  <a16:creationId xmlns:a16="http://schemas.microsoft.com/office/drawing/2014/main" xmlns="" id="{516D58C7-340A-4FC9-9390-37DC288C97AA}"/>
                </a:ext>
              </a:extLst>
            </p:cNvPr>
            <p:cNvSpPr/>
            <p:nvPr/>
          </p:nvSpPr>
          <p:spPr>
            <a:xfrm>
              <a:off x="2451100" y="3870888"/>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157" name="Rectangle 356">
              <a:extLst>
                <a:ext uri="{FF2B5EF4-FFF2-40B4-BE49-F238E27FC236}">
                  <a16:creationId xmlns:a16="http://schemas.microsoft.com/office/drawing/2014/main" xmlns="" id="{E57FFCCD-E1F0-4436-B4B1-3CB8443AB4ED}"/>
                </a:ext>
              </a:extLst>
            </p:cNvPr>
            <p:cNvSpPr/>
            <p:nvPr/>
          </p:nvSpPr>
          <p:spPr>
            <a:xfrm>
              <a:off x="2512025" y="3900097"/>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158" name="Rectangle 357">
              <a:extLst>
                <a:ext uri="{FF2B5EF4-FFF2-40B4-BE49-F238E27FC236}">
                  <a16:creationId xmlns:a16="http://schemas.microsoft.com/office/drawing/2014/main" xmlns="" id="{AD96116D-5641-48C3-A77A-3DB7309D6163}"/>
                </a:ext>
              </a:extLst>
            </p:cNvPr>
            <p:cNvSpPr/>
            <p:nvPr/>
          </p:nvSpPr>
          <p:spPr>
            <a:xfrm>
              <a:off x="2572950" y="3929306"/>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159" name="Rectangle 358">
              <a:extLst>
                <a:ext uri="{FF2B5EF4-FFF2-40B4-BE49-F238E27FC236}">
                  <a16:creationId xmlns:a16="http://schemas.microsoft.com/office/drawing/2014/main" xmlns="" id="{341E52F3-ADB2-4712-B09E-677680C7604A}"/>
                </a:ext>
              </a:extLst>
            </p:cNvPr>
            <p:cNvSpPr/>
            <p:nvPr/>
          </p:nvSpPr>
          <p:spPr>
            <a:xfrm>
              <a:off x="2633875" y="3958515"/>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160" name="Rectangle 359">
              <a:extLst>
                <a:ext uri="{FF2B5EF4-FFF2-40B4-BE49-F238E27FC236}">
                  <a16:creationId xmlns:a16="http://schemas.microsoft.com/office/drawing/2014/main" xmlns="" id="{B52FCB91-122E-408E-82AA-F847AFC0BE32}"/>
                </a:ext>
              </a:extLst>
            </p:cNvPr>
            <p:cNvSpPr/>
            <p:nvPr/>
          </p:nvSpPr>
          <p:spPr>
            <a:xfrm>
              <a:off x="2694800" y="3987724"/>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161" name="Rectangle 360">
              <a:extLst>
                <a:ext uri="{FF2B5EF4-FFF2-40B4-BE49-F238E27FC236}">
                  <a16:creationId xmlns:a16="http://schemas.microsoft.com/office/drawing/2014/main" xmlns="" id="{9C3D6508-4F42-49F6-9046-FDBF71F627F0}"/>
                </a:ext>
              </a:extLst>
            </p:cNvPr>
            <p:cNvSpPr/>
            <p:nvPr/>
          </p:nvSpPr>
          <p:spPr>
            <a:xfrm>
              <a:off x="2755725" y="4016933"/>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grpSp>
      <p:grpSp>
        <p:nvGrpSpPr>
          <p:cNvPr id="4" name="Group 361">
            <a:extLst>
              <a:ext uri="{FF2B5EF4-FFF2-40B4-BE49-F238E27FC236}">
                <a16:creationId xmlns:a16="http://schemas.microsoft.com/office/drawing/2014/main" xmlns="" id="{E5306BC1-8C6B-436D-93CC-A47E95B2BC90}"/>
              </a:ext>
            </a:extLst>
          </p:cNvPr>
          <p:cNvGrpSpPr/>
          <p:nvPr/>
        </p:nvGrpSpPr>
        <p:grpSpPr>
          <a:xfrm>
            <a:off x="5593676" y="4127696"/>
            <a:ext cx="942373" cy="908927"/>
            <a:chOff x="2399713" y="3385005"/>
            <a:chExt cx="942373" cy="908927"/>
          </a:xfrm>
        </p:grpSpPr>
        <p:pic>
          <p:nvPicPr>
            <p:cNvPr id="116" name="Picture 2" descr="C:\Users\testuser\AppData\Local\Temp\VMwareDnD\aff9d7a7\ICON_Data_3D_blank_Q408.png">
              <a:extLst>
                <a:ext uri="{FF2B5EF4-FFF2-40B4-BE49-F238E27FC236}">
                  <a16:creationId xmlns:a16="http://schemas.microsoft.com/office/drawing/2014/main" xmlns="" id="{5A125CAE-FDEA-440E-8D01-522E0536F52F}"/>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399713" y="3710302"/>
              <a:ext cx="942373" cy="555869"/>
            </a:xfrm>
            <a:prstGeom prst="rect">
              <a:avLst/>
            </a:prstGeom>
            <a:noFill/>
          </p:spPr>
        </p:pic>
        <p:pic>
          <p:nvPicPr>
            <p:cNvPr id="117" name="Picture 2" descr="C:\Users\testuser\AppData\Local\Temp\VMwareDnD\aff9d7a7\ICON_Data_3D_blank_Q408.png">
              <a:extLst>
                <a:ext uri="{FF2B5EF4-FFF2-40B4-BE49-F238E27FC236}">
                  <a16:creationId xmlns:a16="http://schemas.microsoft.com/office/drawing/2014/main" xmlns="" id="{96A5FD57-2CC9-454D-B74E-CC887A5A8706}"/>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399713" y="3547391"/>
              <a:ext cx="942373" cy="555869"/>
            </a:xfrm>
            <a:prstGeom prst="rect">
              <a:avLst/>
            </a:prstGeom>
            <a:noFill/>
          </p:spPr>
        </p:pic>
        <p:pic>
          <p:nvPicPr>
            <p:cNvPr id="118" name="Picture 2" descr="C:\Users\testuser\AppData\Local\Temp\VMwareDnD\aff9d7a7\ICON_Data_3D_blank_Q408.png">
              <a:extLst>
                <a:ext uri="{FF2B5EF4-FFF2-40B4-BE49-F238E27FC236}">
                  <a16:creationId xmlns:a16="http://schemas.microsoft.com/office/drawing/2014/main" xmlns="" id="{8D509329-1949-44E2-8546-B6464C7FC8B8}"/>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399713" y="3385005"/>
              <a:ext cx="942373" cy="555869"/>
            </a:xfrm>
            <a:prstGeom prst="rect">
              <a:avLst/>
            </a:prstGeom>
            <a:noFill/>
          </p:spPr>
        </p:pic>
        <p:cxnSp>
          <p:nvCxnSpPr>
            <p:cNvPr id="119" name="Curved Connector 365">
              <a:extLst>
                <a:ext uri="{FF2B5EF4-FFF2-40B4-BE49-F238E27FC236}">
                  <a16:creationId xmlns:a16="http://schemas.microsoft.com/office/drawing/2014/main" xmlns="" id="{52974982-359E-408D-8E2C-A90D3C240F7B}"/>
                </a:ext>
              </a:extLst>
            </p:cNvPr>
            <p:cNvCxnSpPr/>
            <p:nvPr/>
          </p:nvCxnSpPr>
          <p:spPr bwMode="auto">
            <a:xfrm>
              <a:off x="2600325" y="3393525"/>
              <a:ext cx="551094" cy="398430"/>
            </a:xfrm>
            <a:prstGeom prst="curvedConnector3">
              <a:avLst>
                <a:gd name="adj1" fmla="val 50000"/>
              </a:avLst>
            </a:prstGeom>
            <a:solidFill>
              <a:srgbClr val="0095D3"/>
            </a:solidFill>
            <a:ln w="69850" cap="flat" cmpd="sng" algn="ctr">
              <a:solidFill>
                <a:schemeClr val="bg1"/>
              </a:solidFill>
              <a:prstDash val="solid"/>
              <a:round/>
              <a:headEnd type="triangle" w="sm" len="sm"/>
              <a:tailEnd type="triangle" w="sm" len="sm"/>
            </a:ln>
            <a:effectLst>
              <a:innerShdw blurRad="63500" dist="50800" dir="13500000">
                <a:prstClr val="black">
                  <a:alpha val="50000"/>
                </a:prstClr>
              </a:innerShdw>
            </a:effectLst>
            <a:scene3d>
              <a:camera prst="isometricTopUp">
                <a:rot lat="19208655" lon="18204191" rev="4025411"/>
              </a:camera>
              <a:lightRig rig="threePt" dir="t"/>
            </a:scene3d>
          </p:spPr>
        </p:cxnSp>
        <p:cxnSp>
          <p:nvCxnSpPr>
            <p:cNvPr id="120" name="Curved Connector 366">
              <a:extLst>
                <a:ext uri="{FF2B5EF4-FFF2-40B4-BE49-F238E27FC236}">
                  <a16:creationId xmlns:a16="http://schemas.microsoft.com/office/drawing/2014/main" xmlns="" id="{3D5DE068-939B-46F8-AA58-C277B1B352FF}"/>
                </a:ext>
              </a:extLst>
            </p:cNvPr>
            <p:cNvCxnSpPr/>
            <p:nvPr/>
          </p:nvCxnSpPr>
          <p:spPr bwMode="auto">
            <a:xfrm rot="10800000" flipV="1">
              <a:off x="2602146" y="3388179"/>
              <a:ext cx="553805" cy="406949"/>
            </a:xfrm>
            <a:prstGeom prst="curvedConnector3">
              <a:avLst>
                <a:gd name="adj1" fmla="val 50000"/>
              </a:avLst>
            </a:prstGeom>
            <a:solidFill>
              <a:srgbClr val="0095D3"/>
            </a:solidFill>
            <a:ln w="69850" cap="flat" cmpd="sng" algn="ctr">
              <a:solidFill>
                <a:schemeClr val="bg1"/>
              </a:solidFill>
              <a:prstDash val="solid"/>
              <a:round/>
              <a:headEnd type="triangle" w="sm" len="sm"/>
              <a:tailEnd type="triangle" w="sm" len="sm"/>
            </a:ln>
            <a:effectLst>
              <a:innerShdw blurRad="63500" dist="50800" dir="13500000">
                <a:prstClr val="black">
                  <a:alpha val="50000"/>
                </a:prstClr>
              </a:innerShdw>
            </a:effectLst>
            <a:scene3d>
              <a:camera prst="isometricTopUp">
                <a:rot lat="19208655" lon="18204191" rev="4025411"/>
              </a:camera>
              <a:lightRig rig="threePt" dir="t"/>
            </a:scene3d>
          </p:spPr>
        </p:cxnSp>
        <p:sp>
          <p:nvSpPr>
            <p:cNvPr id="121" name="Rectangle 367">
              <a:extLst>
                <a:ext uri="{FF2B5EF4-FFF2-40B4-BE49-F238E27FC236}">
                  <a16:creationId xmlns:a16="http://schemas.microsoft.com/office/drawing/2014/main" xmlns="" id="{E4F94BA8-B43B-4D80-B2EB-EBBA36F70CF6}"/>
                </a:ext>
              </a:extLst>
            </p:cNvPr>
            <p:cNvSpPr/>
            <p:nvPr/>
          </p:nvSpPr>
          <p:spPr>
            <a:xfrm>
              <a:off x="2444750" y="3552118"/>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122" name="Rectangle 368">
              <a:extLst>
                <a:ext uri="{FF2B5EF4-FFF2-40B4-BE49-F238E27FC236}">
                  <a16:creationId xmlns:a16="http://schemas.microsoft.com/office/drawing/2014/main" xmlns="" id="{4E79EC0A-3093-4942-8623-8EFDEC7F3127}"/>
                </a:ext>
              </a:extLst>
            </p:cNvPr>
            <p:cNvSpPr/>
            <p:nvPr/>
          </p:nvSpPr>
          <p:spPr>
            <a:xfrm>
              <a:off x="2505675" y="3581327"/>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123" name="Rectangle 369">
              <a:extLst>
                <a:ext uri="{FF2B5EF4-FFF2-40B4-BE49-F238E27FC236}">
                  <a16:creationId xmlns:a16="http://schemas.microsoft.com/office/drawing/2014/main" xmlns="" id="{9E2706AD-0657-4551-8758-31FB9656148F}"/>
                </a:ext>
              </a:extLst>
            </p:cNvPr>
            <p:cNvSpPr/>
            <p:nvPr/>
          </p:nvSpPr>
          <p:spPr>
            <a:xfrm>
              <a:off x="2566600" y="3610536"/>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124" name="Rectangle 370">
              <a:extLst>
                <a:ext uri="{FF2B5EF4-FFF2-40B4-BE49-F238E27FC236}">
                  <a16:creationId xmlns:a16="http://schemas.microsoft.com/office/drawing/2014/main" xmlns="" id="{7C5A64C2-2556-4ECF-92B2-74CCAF815BC7}"/>
                </a:ext>
              </a:extLst>
            </p:cNvPr>
            <p:cNvSpPr/>
            <p:nvPr/>
          </p:nvSpPr>
          <p:spPr>
            <a:xfrm>
              <a:off x="2627525" y="3639745"/>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125" name="Rectangle 371">
              <a:extLst>
                <a:ext uri="{FF2B5EF4-FFF2-40B4-BE49-F238E27FC236}">
                  <a16:creationId xmlns:a16="http://schemas.microsoft.com/office/drawing/2014/main" xmlns="" id="{1197357A-31A2-4F77-9856-3D4D5BC3AFBF}"/>
                </a:ext>
              </a:extLst>
            </p:cNvPr>
            <p:cNvSpPr/>
            <p:nvPr/>
          </p:nvSpPr>
          <p:spPr>
            <a:xfrm>
              <a:off x="2688450" y="3668954"/>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126" name="Rectangle 372">
              <a:extLst>
                <a:ext uri="{FF2B5EF4-FFF2-40B4-BE49-F238E27FC236}">
                  <a16:creationId xmlns:a16="http://schemas.microsoft.com/office/drawing/2014/main" xmlns="" id="{B4A3D3FB-50FF-4795-8C2D-DF5F468F5D72}"/>
                </a:ext>
              </a:extLst>
            </p:cNvPr>
            <p:cNvSpPr/>
            <p:nvPr/>
          </p:nvSpPr>
          <p:spPr>
            <a:xfrm>
              <a:off x="2749375" y="3698163"/>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127" name="Rectangle 373">
              <a:extLst>
                <a:ext uri="{FF2B5EF4-FFF2-40B4-BE49-F238E27FC236}">
                  <a16:creationId xmlns:a16="http://schemas.microsoft.com/office/drawing/2014/main" xmlns="" id="{A10417A3-E43C-478B-9113-A63E28DBD670}"/>
                </a:ext>
              </a:extLst>
            </p:cNvPr>
            <p:cNvSpPr/>
            <p:nvPr/>
          </p:nvSpPr>
          <p:spPr>
            <a:xfrm>
              <a:off x="2447925" y="3711503"/>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128" name="Rectangle 374">
              <a:extLst>
                <a:ext uri="{FF2B5EF4-FFF2-40B4-BE49-F238E27FC236}">
                  <a16:creationId xmlns:a16="http://schemas.microsoft.com/office/drawing/2014/main" xmlns="" id="{60666D8A-0E70-44F3-A1E9-79B93C8FEF1A}"/>
                </a:ext>
              </a:extLst>
            </p:cNvPr>
            <p:cNvSpPr/>
            <p:nvPr/>
          </p:nvSpPr>
          <p:spPr>
            <a:xfrm>
              <a:off x="2508850" y="3740712"/>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129" name="Rectangle 375">
              <a:extLst>
                <a:ext uri="{FF2B5EF4-FFF2-40B4-BE49-F238E27FC236}">
                  <a16:creationId xmlns:a16="http://schemas.microsoft.com/office/drawing/2014/main" xmlns="" id="{36D92793-8817-4243-B495-F35AD3EA00C0}"/>
                </a:ext>
              </a:extLst>
            </p:cNvPr>
            <p:cNvSpPr/>
            <p:nvPr/>
          </p:nvSpPr>
          <p:spPr>
            <a:xfrm>
              <a:off x="2569775" y="3769921"/>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130" name="Rectangle 376">
              <a:extLst>
                <a:ext uri="{FF2B5EF4-FFF2-40B4-BE49-F238E27FC236}">
                  <a16:creationId xmlns:a16="http://schemas.microsoft.com/office/drawing/2014/main" xmlns="" id="{897D82E4-0B16-4957-AB12-A3DD63E1FC0C}"/>
                </a:ext>
              </a:extLst>
            </p:cNvPr>
            <p:cNvSpPr/>
            <p:nvPr/>
          </p:nvSpPr>
          <p:spPr>
            <a:xfrm>
              <a:off x="2630700" y="3799130"/>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131" name="Rectangle 377">
              <a:extLst>
                <a:ext uri="{FF2B5EF4-FFF2-40B4-BE49-F238E27FC236}">
                  <a16:creationId xmlns:a16="http://schemas.microsoft.com/office/drawing/2014/main" xmlns="" id="{9291FDF7-542B-4CB5-BBB1-C88E1DF2CCFF}"/>
                </a:ext>
              </a:extLst>
            </p:cNvPr>
            <p:cNvSpPr/>
            <p:nvPr/>
          </p:nvSpPr>
          <p:spPr>
            <a:xfrm>
              <a:off x="2691625" y="3828339"/>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132" name="Rectangle 378">
              <a:extLst>
                <a:ext uri="{FF2B5EF4-FFF2-40B4-BE49-F238E27FC236}">
                  <a16:creationId xmlns:a16="http://schemas.microsoft.com/office/drawing/2014/main" xmlns="" id="{E6D9215B-1EE3-4CC0-9D5A-BFE54AFC04D8}"/>
                </a:ext>
              </a:extLst>
            </p:cNvPr>
            <p:cNvSpPr/>
            <p:nvPr/>
          </p:nvSpPr>
          <p:spPr>
            <a:xfrm>
              <a:off x="2752550" y="3857548"/>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133" name="Rectangle 379">
              <a:extLst>
                <a:ext uri="{FF2B5EF4-FFF2-40B4-BE49-F238E27FC236}">
                  <a16:creationId xmlns:a16="http://schemas.microsoft.com/office/drawing/2014/main" xmlns="" id="{CBA9724D-1E6B-4BBA-8B44-BA72B635118E}"/>
                </a:ext>
              </a:extLst>
            </p:cNvPr>
            <p:cNvSpPr/>
            <p:nvPr/>
          </p:nvSpPr>
          <p:spPr>
            <a:xfrm>
              <a:off x="2451100" y="3870888"/>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134" name="Rectangle 380">
              <a:extLst>
                <a:ext uri="{FF2B5EF4-FFF2-40B4-BE49-F238E27FC236}">
                  <a16:creationId xmlns:a16="http://schemas.microsoft.com/office/drawing/2014/main" xmlns="" id="{E9C791D3-30FB-4751-B3B5-9ABA264CD5E5}"/>
                </a:ext>
              </a:extLst>
            </p:cNvPr>
            <p:cNvSpPr/>
            <p:nvPr/>
          </p:nvSpPr>
          <p:spPr>
            <a:xfrm>
              <a:off x="2512025" y="3900097"/>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135" name="Rectangle 381">
              <a:extLst>
                <a:ext uri="{FF2B5EF4-FFF2-40B4-BE49-F238E27FC236}">
                  <a16:creationId xmlns:a16="http://schemas.microsoft.com/office/drawing/2014/main" xmlns="" id="{85CE07B4-E6FE-4E0D-87F0-9E94928B18D0}"/>
                </a:ext>
              </a:extLst>
            </p:cNvPr>
            <p:cNvSpPr/>
            <p:nvPr/>
          </p:nvSpPr>
          <p:spPr>
            <a:xfrm>
              <a:off x="2572950" y="3929306"/>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136" name="Rectangle 382">
              <a:extLst>
                <a:ext uri="{FF2B5EF4-FFF2-40B4-BE49-F238E27FC236}">
                  <a16:creationId xmlns:a16="http://schemas.microsoft.com/office/drawing/2014/main" xmlns="" id="{15C65442-816C-41D0-B31E-6178A34DA271}"/>
                </a:ext>
              </a:extLst>
            </p:cNvPr>
            <p:cNvSpPr/>
            <p:nvPr/>
          </p:nvSpPr>
          <p:spPr>
            <a:xfrm>
              <a:off x="2633875" y="3958515"/>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137" name="Rectangle 383">
              <a:extLst>
                <a:ext uri="{FF2B5EF4-FFF2-40B4-BE49-F238E27FC236}">
                  <a16:creationId xmlns:a16="http://schemas.microsoft.com/office/drawing/2014/main" xmlns="" id="{3F72E715-8F5A-4005-BC4F-7EB3E05778E7}"/>
                </a:ext>
              </a:extLst>
            </p:cNvPr>
            <p:cNvSpPr/>
            <p:nvPr/>
          </p:nvSpPr>
          <p:spPr>
            <a:xfrm>
              <a:off x="2694800" y="3987724"/>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138" name="Rectangle 384">
              <a:extLst>
                <a:ext uri="{FF2B5EF4-FFF2-40B4-BE49-F238E27FC236}">
                  <a16:creationId xmlns:a16="http://schemas.microsoft.com/office/drawing/2014/main" xmlns="" id="{327E2F62-399D-4E07-A5E9-CA6630231A09}"/>
                </a:ext>
              </a:extLst>
            </p:cNvPr>
            <p:cNvSpPr/>
            <p:nvPr/>
          </p:nvSpPr>
          <p:spPr>
            <a:xfrm>
              <a:off x="2755725" y="4016933"/>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grpSp>
      <p:grpSp>
        <p:nvGrpSpPr>
          <p:cNvPr id="5" name="Group 385">
            <a:extLst>
              <a:ext uri="{FF2B5EF4-FFF2-40B4-BE49-F238E27FC236}">
                <a16:creationId xmlns:a16="http://schemas.microsoft.com/office/drawing/2014/main" xmlns="" id="{CBACA4A6-4230-429E-ACA5-14BED656F186}"/>
              </a:ext>
            </a:extLst>
          </p:cNvPr>
          <p:cNvGrpSpPr/>
          <p:nvPr/>
        </p:nvGrpSpPr>
        <p:grpSpPr>
          <a:xfrm>
            <a:off x="5353690" y="5040353"/>
            <a:ext cx="942373" cy="908927"/>
            <a:chOff x="2399713" y="3385005"/>
            <a:chExt cx="942373" cy="908927"/>
          </a:xfrm>
        </p:grpSpPr>
        <p:pic>
          <p:nvPicPr>
            <p:cNvPr id="93" name="Picture 2" descr="C:\Users\testuser\AppData\Local\Temp\VMwareDnD\aff9d7a7\ICON_Data_3D_blank_Q408.png">
              <a:extLst>
                <a:ext uri="{FF2B5EF4-FFF2-40B4-BE49-F238E27FC236}">
                  <a16:creationId xmlns:a16="http://schemas.microsoft.com/office/drawing/2014/main" xmlns="" id="{75505590-586C-487B-A797-A72B87E4989B}"/>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399713" y="3710302"/>
              <a:ext cx="942373" cy="555869"/>
            </a:xfrm>
            <a:prstGeom prst="rect">
              <a:avLst/>
            </a:prstGeom>
            <a:noFill/>
          </p:spPr>
        </p:pic>
        <p:pic>
          <p:nvPicPr>
            <p:cNvPr id="94" name="Picture 2" descr="C:\Users\testuser\AppData\Local\Temp\VMwareDnD\aff9d7a7\ICON_Data_3D_blank_Q408.png">
              <a:extLst>
                <a:ext uri="{FF2B5EF4-FFF2-40B4-BE49-F238E27FC236}">
                  <a16:creationId xmlns:a16="http://schemas.microsoft.com/office/drawing/2014/main" xmlns="" id="{819153A7-9E5A-415E-9D27-A736F0ABC87E}"/>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399713" y="3547391"/>
              <a:ext cx="942373" cy="555869"/>
            </a:xfrm>
            <a:prstGeom prst="rect">
              <a:avLst/>
            </a:prstGeom>
            <a:noFill/>
          </p:spPr>
        </p:pic>
        <p:pic>
          <p:nvPicPr>
            <p:cNvPr id="95" name="Picture 2" descr="C:\Users\testuser\AppData\Local\Temp\VMwareDnD\aff9d7a7\ICON_Data_3D_blank_Q408.png">
              <a:extLst>
                <a:ext uri="{FF2B5EF4-FFF2-40B4-BE49-F238E27FC236}">
                  <a16:creationId xmlns:a16="http://schemas.microsoft.com/office/drawing/2014/main" xmlns="" id="{4D7402E5-24B1-49DC-A4C1-948F6853E3C8}"/>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399713" y="3385005"/>
              <a:ext cx="942373" cy="555869"/>
            </a:xfrm>
            <a:prstGeom prst="rect">
              <a:avLst/>
            </a:prstGeom>
            <a:noFill/>
          </p:spPr>
        </p:pic>
        <p:cxnSp>
          <p:nvCxnSpPr>
            <p:cNvPr id="96" name="Curved Connector 389">
              <a:extLst>
                <a:ext uri="{FF2B5EF4-FFF2-40B4-BE49-F238E27FC236}">
                  <a16:creationId xmlns:a16="http://schemas.microsoft.com/office/drawing/2014/main" xmlns="" id="{411311F9-26A9-4346-810D-E2937DD100B1}"/>
                </a:ext>
              </a:extLst>
            </p:cNvPr>
            <p:cNvCxnSpPr/>
            <p:nvPr/>
          </p:nvCxnSpPr>
          <p:spPr bwMode="auto">
            <a:xfrm>
              <a:off x="2600325" y="3393525"/>
              <a:ext cx="551094" cy="398430"/>
            </a:xfrm>
            <a:prstGeom prst="curvedConnector3">
              <a:avLst>
                <a:gd name="adj1" fmla="val 50000"/>
              </a:avLst>
            </a:prstGeom>
            <a:solidFill>
              <a:srgbClr val="0095D3"/>
            </a:solidFill>
            <a:ln w="69850" cap="flat" cmpd="sng" algn="ctr">
              <a:solidFill>
                <a:schemeClr val="bg1"/>
              </a:solidFill>
              <a:prstDash val="solid"/>
              <a:round/>
              <a:headEnd type="triangle" w="sm" len="sm"/>
              <a:tailEnd type="triangle" w="sm" len="sm"/>
            </a:ln>
            <a:effectLst>
              <a:innerShdw blurRad="63500" dist="50800" dir="13500000">
                <a:prstClr val="black">
                  <a:alpha val="50000"/>
                </a:prstClr>
              </a:innerShdw>
            </a:effectLst>
            <a:scene3d>
              <a:camera prst="isometricTopUp">
                <a:rot lat="19208655" lon="18204191" rev="4025411"/>
              </a:camera>
              <a:lightRig rig="threePt" dir="t"/>
            </a:scene3d>
          </p:spPr>
        </p:cxnSp>
        <p:cxnSp>
          <p:nvCxnSpPr>
            <p:cNvPr id="97" name="Curved Connector 390">
              <a:extLst>
                <a:ext uri="{FF2B5EF4-FFF2-40B4-BE49-F238E27FC236}">
                  <a16:creationId xmlns:a16="http://schemas.microsoft.com/office/drawing/2014/main" xmlns="" id="{E74EC912-BDF2-4804-A496-243CAE9C99A6}"/>
                </a:ext>
              </a:extLst>
            </p:cNvPr>
            <p:cNvCxnSpPr/>
            <p:nvPr/>
          </p:nvCxnSpPr>
          <p:spPr bwMode="auto">
            <a:xfrm rot="10800000" flipV="1">
              <a:off x="2602146" y="3388179"/>
              <a:ext cx="553805" cy="406949"/>
            </a:xfrm>
            <a:prstGeom prst="curvedConnector3">
              <a:avLst>
                <a:gd name="adj1" fmla="val 50000"/>
              </a:avLst>
            </a:prstGeom>
            <a:solidFill>
              <a:srgbClr val="0095D3"/>
            </a:solidFill>
            <a:ln w="69850" cap="flat" cmpd="sng" algn="ctr">
              <a:solidFill>
                <a:schemeClr val="bg1"/>
              </a:solidFill>
              <a:prstDash val="solid"/>
              <a:round/>
              <a:headEnd type="triangle" w="sm" len="sm"/>
              <a:tailEnd type="triangle" w="sm" len="sm"/>
            </a:ln>
            <a:effectLst>
              <a:innerShdw blurRad="63500" dist="50800" dir="13500000">
                <a:prstClr val="black">
                  <a:alpha val="50000"/>
                </a:prstClr>
              </a:innerShdw>
            </a:effectLst>
            <a:scene3d>
              <a:camera prst="isometricTopUp">
                <a:rot lat="19208655" lon="18204191" rev="4025411"/>
              </a:camera>
              <a:lightRig rig="threePt" dir="t"/>
            </a:scene3d>
          </p:spPr>
        </p:cxnSp>
        <p:sp>
          <p:nvSpPr>
            <p:cNvPr id="98" name="Rectangle 391">
              <a:extLst>
                <a:ext uri="{FF2B5EF4-FFF2-40B4-BE49-F238E27FC236}">
                  <a16:creationId xmlns:a16="http://schemas.microsoft.com/office/drawing/2014/main" xmlns="" id="{17232788-5EC1-45C9-B6A2-D021D44F5012}"/>
                </a:ext>
              </a:extLst>
            </p:cNvPr>
            <p:cNvSpPr/>
            <p:nvPr/>
          </p:nvSpPr>
          <p:spPr>
            <a:xfrm>
              <a:off x="2444750" y="3552118"/>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99" name="Rectangle 392">
              <a:extLst>
                <a:ext uri="{FF2B5EF4-FFF2-40B4-BE49-F238E27FC236}">
                  <a16:creationId xmlns:a16="http://schemas.microsoft.com/office/drawing/2014/main" xmlns="" id="{CA6DBE1D-DBD7-4402-8DFA-8A5C2AC2A436}"/>
                </a:ext>
              </a:extLst>
            </p:cNvPr>
            <p:cNvSpPr/>
            <p:nvPr/>
          </p:nvSpPr>
          <p:spPr>
            <a:xfrm>
              <a:off x="2505675" y="3581327"/>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100" name="Rectangle 393">
              <a:extLst>
                <a:ext uri="{FF2B5EF4-FFF2-40B4-BE49-F238E27FC236}">
                  <a16:creationId xmlns:a16="http://schemas.microsoft.com/office/drawing/2014/main" xmlns="" id="{974430EE-EA92-448D-A29C-D4D935847292}"/>
                </a:ext>
              </a:extLst>
            </p:cNvPr>
            <p:cNvSpPr/>
            <p:nvPr/>
          </p:nvSpPr>
          <p:spPr>
            <a:xfrm>
              <a:off x="2566600" y="3610536"/>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101" name="Rectangle 394">
              <a:extLst>
                <a:ext uri="{FF2B5EF4-FFF2-40B4-BE49-F238E27FC236}">
                  <a16:creationId xmlns:a16="http://schemas.microsoft.com/office/drawing/2014/main" xmlns="" id="{61A6C462-83CB-4CD1-99EC-3CA03CDEEA1F}"/>
                </a:ext>
              </a:extLst>
            </p:cNvPr>
            <p:cNvSpPr/>
            <p:nvPr/>
          </p:nvSpPr>
          <p:spPr>
            <a:xfrm>
              <a:off x="2627525" y="3639745"/>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102" name="Rectangle 395">
              <a:extLst>
                <a:ext uri="{FF2B5EF4-FFF2-40B4-BE49-F238E27FC236}">
                  <a16:creationId xmlns:a16="http://schemas.microsoft.com/office/drawing/2014/main" xmlns="" id="{829C2163-B5CB-484E-845B-1528E071401B}"/>
                </a:ext>
              </a:extLst>
            </p:cNvPr>
            <p:cNvSpPr/>
            <p:nvPr/>
          </p:nvSpPr>
          <p:spPr>
            <a:xfrm>
              <a:off x="2688450" y="3668954"/>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103" name="Rectangle 396">
              <a:extLst>
                <a:ext uri="{FF2B5EF4-FFF2-40B4-BE49-F238E27FC236}">
                  <a16:creationId xmlns:a16="http://schemas.microsoft.com/office/drawing/2014/main" xmlns="" id="{83D74283-FAFF-4F14-8A8B-AB948B3FC741}"/>
                </a:ext>
              </a:extLst>
            </p:cNvPr>
            <p:cNvSpPr/>
            <p:nvPr/>
          </p:nvSpPr>
          <p:spPr>
            <a:xfrm>
              <a:off x="2749375" y="3698163"/>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104" name="Rectangle 397">
              <a:extLst>
                <a:ext uri="{FF2B5EF4-FFF2-40B4-BE49-F238E27FC236}">
                  <a16:creationId xmlns:a16="http://schemas.microsoft.com/office/drawing/2014/main" xmlns="" id="{61007588-9D66-421F-A372-17246E604BCB}"/>
                </a:ext>
              </a:extLst>
            </p:cNvPr>
            <p:cNvSpPr/>
            <p:nvPr/>
          </p:nvSpPr>
          <p:spPr>
            <a:xfrm>
              <a:off x="2447925" y="3711503"/>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105" name="Rectangle 398">
              <a:extLst>
                <a:ext uri="{FF2B5EF4-FFF2-40B4-BE49-F238E27FC236}">
                  <a16:creationId xmlns:a16="http://schemas.microsoft.com/office/drawing/2014/main" xmlns="" id="{6741CA68-C682-44F1-8116-0CB1A161CFBC}"/>
                </a:ext>
              </a:extLst>
            </p:cNvPr>
            <p:cNvSpPr/>
            <p:nvPr/>
          </p:nvSpPr>
          <p:spPr>
            <a:xfrm>
              <a:off x="2508850" y="3740712"/>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106" name="Rectangle 399">
              <a:extLst>
                <a:ext uri="{FF2B5EF4-FFF2-40B4-BE49-F238E27FC236}">
                  <a16:creationId xmlns:a16="http://schemas.microsoft.com/office/drawing/2014/main" xmlns="" id="{5EB00B51-F0A9-406B-BB8F-19F41E76F814}"/>
                </a:ext>
              </a:extLst>
            </p:cNvPr>
            <p:cNvSpPr/>
            <p:nvPr/>
          </p:nvSpPr>
          <p:spPr>
            <a:xfrm>
              <a:off x="2569775" y="3769921"/>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107" name="Rectangle 400">
              <a:extLst>
                <a:ext uri="{FF2B5EF4-FFF2-40B4-BE49-F238E27FC236}">
                  <a16:creationId xmlns:a16="http://schemas.microsoft.com/office/drawing/2014/main" xmlns="" id="{53B5679B-EAA7-4238-95BD-72B4C2397E57}"/>
                </a:ext>
              </a:extLst>
            </p:cNvPr>
            <p:cNvSpPr/>
            <p:nvPr/>
          </p:nvSpPr>
          <p:spPr>
            <a:xfrm>
              <a:off x="2630700" y="3799130"/>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108" name="Rectangle 401">
              <a:extLst>
                <a:ext uri="{FF2B5EF4-FFF2-40B4-BE49-F238E27FC236}">
                  <a16:creationId xmlns:a16="http://schemas.microsoft.com/office/drawing/2014/main" xmlns="" id="{52FA3DEE-59C9-45B9-8453-48DB10DD860E}"/>
                </a:ext>
              </a:extLst>
            </p:cNvPr>
            <p:cNvSpPr/>
            <p:nvPr/>
          </p:nvSpPr>
          <p:spPr>
            <a:xfrm>
              <a:off x="2691625" y="3828339"/>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109" name="Rectangle 402">
              <a:extLst>
                <a:ext uri="{FF2B5EF4-FFF2-40B4-BE49-F238E27FC236}">
                  <a16:creationId xmlns:a16="http://schemas.microsoft.com/office/drawing/2014/main" xmlns="" id="{0C1E644C-F4EA-445E-B6EB-9E240FBC605D}"/>
                </a:ext>
              </a:extLst>
            </p:cNvPr>
            <p:cNvSpPr/>
            <p:nvPr/>
          </p:nvSpPr>
          <p:spPr>
            <a:xfrm>
              <a:off x="2752550" y="3857548"/>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110" name="Rectangle 403">
              <a:extLst>
                <a:ext uri="{FF2B5EF4-FFF2-40B4-BE49-F238E27FC236}">
                  <a16:creationId xmlns:a16="http://schemas.microsoft.com/office/drawing/2014/main" xmlns="" id="{50AC189A-8CD5-4572-8B16-809C90C0AF27}"/>
                </a:ext>
              </a:extLst>
            </p:cNvPr>
            <p:cNvSpPr/>
            <p:nvPr/>
          </p:nvSpPr>
          <p:spPr>
            <a:xfrm>
              <a:off x="2451100" y="3870888"/>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111" name="Rectangle 404">
              <a:extLst>
                <a:ext uri="{FF2B5EF4-FFF2-40B4-BE49-F238E27FC236}">
                  <a16:creationId xmlns:a16="http://schemas.microsoft.com/office/drawing/2014/main" xmlns="" id="{38C9A771-5B2B-4981-A2BC-E0ECD9AA6133}"/>
                </a:ext>
              </a:extLst>
            </p:cNvPr>
            <p:cNvSpPr/>
            <p:nvPr/>
          </p:nvSpPr>
          <p:spPr>
            <a:xfrm>
              <a:off x="2512025" y="3900097"/>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112" name="Rectangle 405">
              <a:extLst>
                <a:ext uri="{FF2B5EF4-FFF2-40B4-BE49-F238E27FC236}">
                  <a16:creationId xmlns:a16="http://schemas.microsoft.com/office/drawing/2014/main" xmlns="" id="{D4927887-B321-4A3D-93F7-572B81C90C3D}"/>
                </a:ext>
              </a:extLst>
            </p:cNvPr>
            <p:cNvSpPr/>
            <p:nvPr/>
          </p:nvSpPr>
          <p:spPr>
            <a:xfrm>
              <a:off x="2572950" y="3929306"/>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113" name="Rectangle 406">
              <a:extLst>
                <a:ext uri="{FF2B5EF4-FFF2-40B4-BE49-F238E27FC236}">
                  <a16:creationId xmlns:a16="http://schemas.microsoft.com/office/drawing/2014/main" xmlns="" id="{B8B9BD75-749A-43BE-A752-7946410FA1DC}"/>
                </a:ext>
              </a:extLst>
            </p:cNvPr>
            <p:cNvSpPr/>
            <p:nvPr/>
          </p:nvSpPr>
          <p:spPr>
            <a:xfrm>
              <a:off x="2633875" y="3958515"/>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114" name="Rectangle 407">
              <a:extLst>
                <a:ext uri="{FF2B5EF4-FFF2-40B4-BE49-F238E27FC236}">
                  <a16:creationId xmlns:a16="http://schemas.microsoft.com/office/drawing/2014/main" xmlns="" id="{53F0F2FD-8D21-48DE-AD72-2D0E3C847047}"/>
                </a:ext>
              </a:extLst>
            </p:cNvPr>
            <p:cNvSpPr/>
            <p:nvPr/>
          </p:nvSpPr>
          <p:spPr>
            <a:xfrm>
              <a:off x="2694800" y="3987724"/>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115" name="Rectangle 408">
              <a:extLst>
                <a:ext uri="{FF2B5EF4-FFF2-40B4-BE49-F238E27FC236}">
                  <a16:creationId xmlns:a16="http://schemas.microsoft.com/office/drawing/2014/main" xmlns="" id="{A00571B4-EFF3-421D-9DC5-AFB2DE962091}"/>
                </a:ext>
              </a:extLst>
            </p:cNvPr>
            <p:cNvSpPr/>
            <p:nvPr/>
          </p:nvSpPr>
          <p:spPr>
            <a:xfrm>
              <a:off x="2755725" y="4016933"/>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grpSp>
      <p:grpSp>
        <p:nvGrpSpPr>
          <p:cNvPr id="6" name="Group 409">
            <a:extLst>
              <a:ext uri="{FF2B5EF4-FFF2-40B4-BE49-F238E27FC236}">
                <a16:creationId xmlns:a16="http://schemas.microsoft.com/office/drawing/2014/main" xmlns="" id="{1042B197-1645-4B61-B106-F71D8863F2EA}"/>
              </a:ext>
            </a:extLst>
          </p:cNvPr>
          <p:cNvGrpSpPr/>
          <p:nvPr/>
        </p:nvGrpSpPr>
        <p:grpSpPr>
          <a:xfrm>
            <a:off x="6527188" y="4523474"/>
            <a:ext cx="942373" cy="908927"/>
            <a:chOff x="2399713" y="3385005"/>
            <a:chExt cx="942373" cy="908927"/>
          </a:xfrm>
        </p:grpSpPr>
        <p:pic>
          <p:nvPicPr>
            <p:cNvPr id="70" name="Picture 2" descr="C:\Users\testuser\AppData\Local\Temp\VMwareDnD\aff9d7a7\ICON_Data_3D_blank_Q408.png">
              <a:extLst>
                <a:ext uri="{FF2B5EF4-FFF2-40B4-BE49-F238E27FC236}">
                  <a16:creationId xmlns:a16="http://schemas.microsoft.com/office/drawing/2014/main" xmlns="" id="{42642EBA-D050-48CD-B2F2-88CA85A768DA}"/>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399713" y="3710302"/>
              <a:ext cx="942373" cy="555869"/>
            </a:xfrm>
            <a:prstGeom prst="rect">
              <a:avLst/>
            </a:prstGeom>
            <a:noFill/>
          </p:spPr>
        </p:pic>
        <p:pic>
          <p:nvPicPr>
            <p:cNvPr id="71" name="Picture 2" descr="C:\Users\testuser\AppData\Local\Temp\VMwareDnD\aff9d7a7\ICON_Data_3D_blank_Q408.png">
              <a:extLst>
                <a:ext uri="{FF2B5EF4-FFF2-40B4-BE49-F238E27FC236}">
                  <a16:creationId xmlns:a16="http://schemas.microsoft.com/office/drawing/2014/main" xmlns="" id="{1853DE87-924A-41CD-9266-83E33BC6C10C}"/>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399713" y="3547391"/>
              <a:ext cx="942373" cy="555869"/>
            </a:xfrm>
            <a:prstGeom prst="rect">
              <a:avLst/>
            </a:prstGeom>
            <a:noFill/>
          </p:spPr>
        </p:pic>
        <p:pic>
          <p:nvPicPr>
            <p:cNvPr id="72" name="Picture 2" descr="C:\Users\testuser\AppData\Local\Temp\VMwareDnD\aff9d7a7\ICON_Data_3D_blank_Q408.png">
              <a:extLst>
                <a:ext uri="{FF2B5EF4-FFF2-40B4-BE49-F238E27FC236}">
                  <a16:creationId xmlns:a16="http://schemas.microsoft.com/office/drawing/2014/main" xmlns="" id="{417A3C0D-A3EA-4C68-8BF6-C91CF38BBF20}"/>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399713" y="3385005"/>
              <a:ext cx="942373" cy="555869"/>
            </a:xfrm>
            <a:prstGeom prst="rect">
              <a:avLst/>
            </a:prstGeom>
            <a:noFill/>
          </p:spPr>
        </p:pic>
        <p:cxnSp>
          <p:nvCxnSpPr>
            <p:cNvPr id="73" name="Curved Connector 413">
              <a:extLst>
                <a:ext uri="{FF2B5EF4-FFF2-40B4-BE49-F238E27FC236}">
                  <a16:creationId xmlns:a16="http://schemas.microsoft.com/office/drawing/2014/main" xmlns="" id="{EEDF35A8-6D62-438D-A1E8-CC3B206208A5}"/>
                </a:ext>
              </a:extLst>
            </p:cNvPr>
            <p:cNvCxnSpPr/>
            <p:nvPr/>
          </p:nvCxnSpPr>
          <p:spPr bwMode="auto">
            <a:xfrm>
              <a:off x="2600325" y="3393525"/>
              <a:ext cx="551094" cy="398430"/>
            </a:xfrm>
            <a:prstGeom prst="curvedConnector3">
              <a:avLst>
                <a:gd name="adj1" fmla="val 50000"/>
              </a:avLst>
            </a:prstGeom>
            <a:solidFill>
              <a:srgbClr val="0095D3"/>
            </a:solidFill>
            <a:ln w="69850" cap="flat" cmpd="sng" algn="ctr">
              <a:solidFill>
                <a:schemeClr val="bg1"/>
              </a:solidFill>
              <a:prstDash val="solid"/>
              <a:round/>
              <a:headEnd type="triangle" w="sm" len="sm"/>
              <a:tailEnd type="triangle" w="sm" len="sm"/>
            </a:ln>
            <a:effectLst>
              <a:innerShdw blurRad="63500" dist="50800" dir="13500000">
                <a:prstClr val="black">
                  <a:alpha val="50000"/>
                </a:prstClr>
              </a:innerShdw>
            </a:effectLst>
            <a:scene3d>
              <a:camera prst="isometricTopUp">
                <a:rot lat="19208655" lon="18204191" rev="4025411"/>
              </a:camera>
              <a:lightRig rig="threePt" dir="t"/>
            </a:scene3d>
          </p:spPr>
        </p:cxnSp>
        <p:cxnSp>
          <p:nvCxnSpPr>
            <p:cNvPr id="74" name="Curved Connector 414">
              <a:extLst>
                <a:ext uri="{FF2B5EF4-FFF2-40B4-BE49-F238E27FC236}">
                  <a16:creationId xmlns:a16="http://schemas.microsoft.com/office/drawing/2014/main" xmlns="" id="{FB04855D-9831-42AA-87CC-D2EE0B1EB7AF}"/>
                </a:ext>
              </a:extLst>
            </p:cNvPr>
            <p:cNvCxnSpPr/>
            <p:nvPr/>
          </p:nvCxnSpPr>
          <p:spPr bwMode="auto">
            <a:xfrm rot="10800000" flipV="1">
              <a:off x="2602146" y="3388179"/>
              <a:ext cx="553805" cy="406949"/>
            </a:xfrm>
            <a:prstGeom prst="curvedConnector3">
              <a:avLst>
                <a:gd name="adj1" fmla="val 50000"/>
              </a:avLst>
            </a:prstGeom>
            <a:solidFill>
              <a:srgbClr val="0095D3"/>
            </a:solidFill>
            <a:ln w="69850" cap="flat" cmpd="sng" algn="ctr">
              <a:solidFill>
                <a:schemeClr val="bg1"/>
              </a:solidFill>
              <a:prstDash val="solid"/>
              <a:round/>
              <a:headEnd type="triangle" w="sm" len="sm"/>
              <a:tailEnd type="triangle" w="sm" len="sm"/>
            </a:ln>
            <a:effectLst>
              <a:innerShdw blurRad="63500" dist="50800" dir="13500000">
                <a:prstClr val="black">
                  <a:alpha val="50000"/>
                </a:prstClr>
              </a:innerShdw>
            </a:effectLst>
            <a:scene3d>
              <a:camera prst="isometricTopUp">
                <a:rot lat="19208655" lon="18204191" rev="4025411"/>
              </a:camera>
              <a:lightRig rig="threePt" dir="t"/>
            </a:scene3d>
          </p:spPr>
        </p:cxnSp>
        <p:sp>
          <p:nvSpPr>
            <p:cNvPr id="75" name="Rectangle 415">
              <a:extLst>
                <a:ext uri="{FF2B5EF4-FFF2-40B4-BE49-F238E27FC236}">
                  <a16:creationId xmlns:a16="http://schemas.microsoft.com/office/drawing/2014/main" xmlns="" id="{F48CA3F6-13CC-4FE2-B5DA-A8C46A983661}"/>
                </a:ext>
              </a:extLst>
            </p:cNvPr>
            <p:cNvSpPr/>
            <p:nvPr/>
          </p:nvSpPr>
          <p:spPr>
            <a:xfrm>
              <a:off x="2444750" y="3552118"/>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76" name="Rectangle 416">
              <a:extLst>
                <a:ext uri="{FF2B5EF4-FFF2-40B4-BE49-F238E27FC236}">
                  <a16:creationId xmlns:a16="http://schemas.microsoft.com/office/drawing/2014/main" xmlns="" id="{C46F528F-BCA7-49F7-B5E7-7BCA5833F917}"/>
                </a:ext>
              </a:extLst>
            </p:cNvPr>
            <p:cNvSpPr/>
            <p:nvPr/>
          </p:nvSpPr>
          <p:spPr>
            <a:xfrm>
              <a:off x="2505675" y="3581327"/>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77" name="Rectangle 417">
              <a:extLst>
                <a:ext uri="{FF2B5EF4-FFF2-40B4-BE49-F238E27FC236}">
                  <a16:creationId xmlns:a16="http://schemas.microsoft.com/office/drawing/2014/main" xmlns="" id="{A90142EE-931A-43E5-AE5D-D3B2F29DE26A}"/>
                </a:ext>
              </a:extLst>
            </p:cNvPr>
            <p:cNvSpPr/>
            <p:nvPr/>
          </p:nvSpPr>
          <p:spPr>
            <a:xfrm>
              <a:off x="2566600" y="3610536"/>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78" name="Rectangle 418">
              <a:extLst>
                <a:ext uri="{FF2B5EF4-FFF2-40B4-BE49-F238E27FC236}">
                  <a16:creationId xmlns:a16="http://schemas.microsoft.com/office/drawing/2014/main" xmlns="" id="{7CC1EB76-A927-4A7F-B36B-254A68F2CF8B}"/>
                </a:ext>
              </a:extLst>
            </p:cNvPr>
            <p:cNvSpPr/>
            <p:nvPr/>
          </p:nvSpPr>
          <p:spPr>
            <a:xfrm>
              <a:off x="2627525" y="3639745"/>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79" name="Rectangle 419">
              <a:extLst>
                <a:ext uri="{FF2B5EF4-FFF2-40B4-BE49-F238E27FC236}">
                  <a16:creationId xmlns:a16="http://schemas.microsoft.com/office/drawing/2014/main" xmlns="" id="{3ECEDD2B-BEFC-4B95-BC1B-3CE77B75D9EA}"/>
                </a:ext>
              </a:extLst>
            </p:cNvPr>
            <p:cNvSpPr/>
            <p:nvPr/>
          </p:nvSpPr>
          <p:spPr>
            <a:xfrm>
              <a:off x="2688450" y="3668954"/>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80" name="Rectangle 420">
              <a:extLst>
                <a:ext uri="{FF2B5EF4-FFF2-40B4-BE49-F238E27FC236}">
                  <a16:creationId xmlns:a16="http://schemas.microsoft.com/office/drawing/2014/main" xmlns="" id="{B02D4F1B-0810-494E-A4EA-60E2B38B3AC5}"/>
                </a:ext>
              </a:extLst>
            </p:cNvPr>
            <p:cNvSpPr/>
            <p:nvPr/>
          </p:nvSpPr>
          <p:spPr>
            <a:xfrm>
              <a:off x="2749375" y="3698163"/>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81" name="Rectangle 421">
              <a:extLst>
                <a:ext uri="{FF2B5EF4-FFF2-40B4-BE49-F238E27FC236}">
                  <a16:creationId xmlns:a16="http://schemas.microsoft.com/office/drawing/2014/main" xmlns="" id="{205CA4FF-4F13-4826-9FFC-60E26A0B4B0E}"/>
                </a:ext>
              </a:extLst>
            </p:cNvPr>
            <p:cNvSpPr/>
            <p:nvPr/>
          </p:nvSpPr>
          <p:spPr>
            <a:xfrm>
              <a:off x="2447925" y="3711503"/>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82" name="Rectangle 422">
              <a:extLst>
                <a:ext uri="{FF2B5EF4-FFF2-40B4-BE49-F238E27FC236}">
                  <a16:creationId xmlns:a16="http://schemas.microsoft.com/office/drawing/2014/main" xmlns="" id="{DFAE7FFB-181C-4290-A218-3DA39B8B03F1}"/>
                </a:ext>
              </a:extLst>
            </p:cNvPr>
            <p:cNvSpPr/>
            <p:nvPr/>
          </p:nvSpPr>
          <p:spPr>
            <a:xfrm>
              <a:off x="2508850" y="3740712"/>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83" name="Rectangle 423">
              <a:extLst>
                <a:ext uri="{FF2B5EF4-FFF2-40B4-BE49-F238E27FC236}">
                  <a16:creationId xmlns:a16="http://schemas.microsoft.com/office/drawing/2014/main" xmlns="" id="{8BF268F4-CEB2-43EE-AC4F-38B1A21CAE9F}"/>
                </a:ext>
              </a:extLst>
            </p:cNvPr>
            <p:cNvSpPr/>
            <p:nvPr/>
          </p:nvSpPr>
          <p:spPr>
            <a:xfrm>
              <a:off x="2569775" y="3769921"/>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84" name="Rectangle 424">
              <a:extLst>
                <a:ext uri="{FF2B5EF4-FFF2-40B4-BE49-F238E27FC236}">
                  <a16:creationId xmlns:a16="http://schemas.microsoft.com/office/drawing/2014/main" xmlns="" id="{0798EA88-9D1B-4FB2-91F9-DF672B83F0D5}"/>
                </a:ext>
              </a:extLst>
            </p:cNvPr>
            <p:cNvSpPr/>
            <p:nvPr/>
          </p:nvSpPr>
          <p:spPr>
            <a:xfrm>
              <a:off x="2630700" y="3799130"/>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85" name="Rectangle 425">
              <a:extLst>
                <a:ext uri="{FF2B5EF4-FFF2-40B4-BE49-F238E27FC236}">
                  <a16:creationId xmlns:a16="http://schemas.microsoft.com/office/drawing/2014/main" xmlns="" id="{0B6F655A-D895-4ECA-9EC9-3EF1F120B21A}"/>
                </a:ext>
              </a:extLst>
            </p:cNvPr>
            <p:cNvSpPr/>
            <p:nvPr/>
          </p:nvSpPr>
          <p:spPr>
            <a:xfrm>
              <a:off x="2691625" y="3828339"/>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86" name="Rectangle 426">
              <a:extLst>
                <a:ext uri="{FF2B5EF4-FFF2-40B4-BE49-F238E27FC236}">
                  <a16:creationId xmlns:a16="http://schemas.microsoft.com/office/drawing/2014/main" xmlns="" id="{1F676B92-ABB8-445E-A6C5-025A11FA257B}"/>
                </a:ext>
              </a:extLst>
            </p:cNvPr>
            <p:cNvSpPr/>
            <p:nvPr/>
          </p:nvSpPr>
          <p:spPr>
            <a:xfrm>
              <a:off x="2752550" y="3857548"/>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87" name="Rectangle 427">
              <a:extLst>
                <a:ext uri="{FF2B5EF4-FFF2-40B4-BE49-F238E27FC236}">
                  <a16:creationId xmlns:a16="http://schemas.microsoft.com/office/drawing/2014/main" xmlns="" id="{6CEE7E94-C299-4249-AD26-42BA21995339}"/>
                </a:ext>
              </a:extLst>
            </p:cNvPr>
            <p:cNvSpPr/>
            <p:nvPr/>
          </p:nvSpPr>
          <p:spPr>
            <a:xfrm>
              <a:off x="2451100" y="3870888"/>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88" name="Rectangle 428">
              <a:extLst>
                <a:ext uri="{FF2B5EF4-FFF2-40B4-BE49-F238E27FC236}">
                  <a16:creationId xmlns:a16="http://schemas.microsoft.com/office/drawing/2014/main" xmlns="" id="{42D28220-9FA5-4813-87E9-93C8823B5112}"/>
                </a:ext>
              </a:extLst>
            </p:cNvPr>
            <p:cNvSpPr/>
            <p:nvPr/>
          </p:nvSpPr>
          <p:spPr>
            <a:xfrm>
              <a:off x="2512025" y="3900097"/>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89" name="Rectangle 429">
              <a:extLst>
                <a:ext uri="{FF2B5EF4-FFF2-40B4-BE49-F238E27FC236}">
                  <a16:creationId xmlns:a16="http://schemas.microsoft.com/office/drawing/2014/main" xmlns="" id="{32105EBC-84DB-479D-9C5B-D8B279A8F8F3}"/>
                </a:ext>
              </a:extLst>
            </p:cNvPr>
            <p:cNvSpPr/>
            <p:nvPr/>
          </p:nvSpPr>
          <p:spPr>
            <a:xfrm>
              <a:off x="2572950" y="3929306"/>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90" name="Rectangle 430">
              <a:extLst>
                <a:ext uri="{FF2B5EF4-FFF2-40B4-BE49-F238E27FC236}">
                  <a16:creationId xmlns:a16="http://schemas.microsoft.com/office/drawing/2014/main" xmlns="" id="{D492A3BA-D6A3-4FB3-AE19-4FD305BA24B9}"/>
                </a:ext>
              </a:extLst>
            </p:cNvPr>
            <p:cNvSpPr/>
            <p:nvPr/>
          </p:nvSpPr>
          <p:spPr>
            <a:xfrm>
              <a:off x="2633875" y="3958515"/>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91" name="Rectangle 431">
              <a:extLst>
                <a:ext uri="{FF2B5EF4-FFF2-40B4-BE49-F238E27FC236}">
                  <a16:creationId xmlns:a16="http://schemas.microsoft.com/office/drawing/2014/main" xmlns="" id="{07E58E21-AD77-46CE-8223-ED09DC754D50}"/>
                </a:ext>
              </a:extLst>
            </p:cNvPr>
            <p:cNvSpPr/>
            <p:nvPr/>
          </p:nvSpPr>
          <p:spPr>
            <a:xfrm>
              <a:off x="2694800" y="3987724"/>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sp>
          <p:nvSpPr>
            <p:cNvPr id="92" name="Rectangle 432">
              <a:extLst>
                <a:ext uri="{FF2B5EF4-FFF2-40B4-BE49-F238E27FC236}">
                  <a16:creationId xmlns:a16="http://schemas.microsoft.com/office/drawing/2014/main" xmlns="" id="{842D6856-280E-4EE4-A7E0-A5806C49B129}"/>
                </a:ext>
              </a:extLst>
            </p:cNvPr>
            <p:cNvSpPr/>
            <p:nvPr/>
          </p:nvSpPr>
          <p:spPr>
            <a:xfrm>
              <a:off x="2755725" y="4016933"/>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cs typeface="Arial" panose="020B0604020202020204" pitchFamily="34" charset="0"/>
              </a:endParaRPr>
            </a:p>
          </p:txBody>
        </p:sp>
      </p:grpSp>
      <p:cxnSp>
        <p:nvCxnSpPr>
          <p:cNvPr id="7" name="Straight Connector 269">
            <a:extLst>
              <a:ext uri="{FF2B5EF4-FFF2-40B4-BE49-F238E27FC236}">
                <a16:creationId xmlns:a16="http://schemas.microsoft.com/office/drawing/2014/main" xmlns="" id="{B211F7C7-0BDD-4837-871B-F90B14F8D379}"/>
              </a:ext>
            </a:extLst>
          </p:cNvPr>
          <p:cNvCxnSpPr/>
          <p:nvPr/>
        </p:nvCxnSpPr>
        <p:spPr bwMode="auto">
          <a:xfrm>
            <a:off x="5183780" y="4799790"/>
            <a:ext cx="914162" cy="914400"/>
          </a:xfrm>
          <a:prstGeom prst="line">
            <a:avLst/>
          </a:prstGeom>
          <a:solidFill>
            <a:srgbClr val="0095D3"/>
          </a:solidFill>
          <a:ln w="9525" cap="flat" cmpd="sng" algn="ctr">
            <a:noFill/>
            <a:prstDash val="solid"/>
            <a:round/>
            <a:headEnd type="none" w="med" len="med"/>
            <a:tailEnd type="none" w="med" len="med"/>
          </a:ln>
          <a:effectLst/>
        </p:spPr>
      </p:cxnSp>
      <p:cxnSp>
        <p:nvCxnSpPr>
          <p:cNvPr id="8" name="Straight Connector 270">
            <a:extLst>
              <a:ext uri="{FF2B5EF4-FFF2-40B4-BE49-F238E27FC236}">
                <a16:creationId xmlns:a16="http://schemas.microsoft.com/office/drawing/2014/main" xmlns="" id="{FB71142A-A46C-4626-BD77-B79F53286E0A}"/>
              </a:ext>
            </a:extLst>
          </p:cNvPr>
          <p:cNvCxnSpPr/>
          <p:nvPr/>
        </p:nvCxnSpPr>
        <p:spPr bwMode="auto">
          <a:xfrm flipV="1">
            <a:off x="6212573" y="5015279"/>
            <a:ext cx="608552" cy="253923"/>
          </a:xfrm>
          <a:prstGeom prst="line">
            <a:avLst/>
          </a:prstGeom>
          <a:solidFill>
            <a:srgbClr val="0095D3"/>
          </a:solidFill>
          <a:ln w="28575" cap="flat" cmpd="sng" algn="ctr">
            <a:solidFill>
              <a:schemeClr val="tx1"/>
            </a:solidFill>
            <a:prstDash val="solid"/>
            <a:round/>
            <a:headEnd type="none" w="med" len="med"/>
            <a:tailEnd type="none" w="med" len="med"/>
          </a:ln>
          <a:effectLst/>
        </p:spPr>
      </p:cxnSp>
      <p:cxnSp>
        <p:nvCxnSpPr>
          <p:cNvPr id="9" name="Straight Connector 271">
            <a:extLst>
              <a:ext uri="{FF2B5EF4-FFF2-40B4-BE49-F238E27FC236}">
                <a16:creationId xmlns:a16="http://schemas.microsoft.com/office/drawing/2014/main" xmlns="" id="{7A763FF4-E114-4AF2-AA9A-F8EF99904526}"/>
              </a:ext>
            </a:extLst>
          </p:cNvPr>
          <p:cNvCxnSpPr/>
          <p:nvPr/>
        </p:nvCxnSpPr>
        <p:spPr bwMode="auto">
          <a:xfrm>
            <a:off x="5367067" y="4961175"/>
            <a:ext cx="1411802" cy="135400"/>
          </a:xfrm>
          <a:prstGeom prst="line">
            <a:avLst/>
          </a:prstGeom>
          <a:solidFill>
            <a:srgbClr val="0095D3"/>
          </a:solidFill>
          <a:ln w="28575" cap="flat" cmpd="sng" algn="ctr">
            <a:solidFill>
              <a:schemeClr val="tx1"/>
            </a:solidFill>
            <a:prstDash val="solid"/>
            <a:round/>
            <a:headEnd type="none" w="med" len="med"/>
            <a:tailEnd type="none" w="med" len="med"/>
          </a:ln>
          <a:effectLst/>
        </p:spPr>
      </p:cxnSp>
      <p:cxnSp>
        <p:nvCxnSpPr>
          <p:cNvPr id="10" name="Straight Connector 272">
            <a:extLst>
              <a:ext uri="{FF2B5EF4-FFF2-40B4-BE49-F238E27FC236}">
                <a16:creationId xmlns:a16="http://schemas.microsoft.com/office/drawing/2014/main" xmlns="" id="{D4D00504-5E23-469A-9EAC-E090DEBB693B}"/>
              </a:ext>
            </a:extLst>
          </p:cNvPr>
          <p:cNvCxnSpPr/>
          <p:nvPr/>
        </p:nvCxnSpPr>
        <p:spPr bwMode="auto">
          <a:xfrm flipV="1">
            <a:off x="5941724" y="4784947"/>
            <a:ext cx="37873" cy="351687"/>
          </a:xfrm>
          <a:prstGeom prst="line">
            <a:avLst/>
          </a:prstGeom>
          <a:solidFill>
            <a:srgbClr val="0095D3"/>
          </a:solidFill>
          <a:ln w="28575" cap="flat" cmpd="sng" algn="ctr">
            <a:solidFill>
              <a:schemeClr val="tx1"/>
            </a:solidFill>
            <a:prstDash val="solid"/>
            <a:round/>
            <a:headEnd type="none" w="med" len="med"/>
            <a:tailEnd type="none" w="med" len="med"/>
          </a:ln>
          <a:effectLst/>
        </p:spPr>
      </p:cxnSp>
      <p:sp>
        <p:nvSpPr>
          <p:cNvPr id="12" name="Freeform 276">
            <a:extLst>
              <a:ext uri="{FF2B5EF4-FFF2-40B4-BE49-F238E27FC236}">
                <a16:creationId xmlns:a16="http://schemas.microsoft.com/office/drawing/2014/main" xmlns="" id="{02D8C213-F060-42C4-BB42-4B403A303834}"/>
              </a:ext>
            </a:extLst>
          </p:cNvPr>
          <p:cNvSpPr/>
          <p:nvPr/>
        </p:nvSpPr>
        <p:spPr>
          <a:xfrm>
            <a:off x="4778607" y="5136633"/>
            <a:ext cx="642463" cy="291436"/>
          </a:xfrm>
          <a:custGeom>
            <a:avLst/>
            <a:gdLst>
              <a:gd name="connsiteX0" fmla="*/ 117834 w 739293"/>
              <a:gd name="connsiteY0" fmla="*/ 0 h 321826"/>
              <a:gd name="connsiteX1" fmla="*/ 36774 w 739293"/>
              <a:gd name="connsiteY1" fmla="*/ 54045 h 321826"/>
              <a:gd name="connsiteX2" fmla="*/ 640220 w 739293"/>
              <a:gd name="connsiteY2" fmla="*/ 315259 h 321826"/>
              <a:gd name="connsiteX3" fmla="*/ 739293 w 739293"/>
              <a:gd name="connsiteY3" fmla="*/ 243200 h 321826"/>
              <a:gd name="connsiteX0" fmla="*/ 60341 w 681800"/>
              <a:gd name="connsiteY0" fmla="*/ 0 h 319579"/>
              <a:gd name="connsiteX1" fmla="*/ 68181 w 681800"/>
              <a:gd name="connsiteY1" fmla="*/ 98495 h 319579"/>
              <a:gd name="connsiteX2" fmla="*/ 582727 w 681800"/>
              <a:gd name="connsiteY2" fmla="*/ 315259 h 319579"/>
              <a:gd name="connsiteX3" fmla="*/ 681800 w 681800"/>
              <a:gd name="connsiteY3" fmla="*/ 243200 h 319579"/>
              <a:gd name="connsiteX0" fmla="*/ 62654 w 684113"/>
              <a:gd name="connsiteY0" fmla="*/ 0 h 319579"/>
              <a:gd name="connsiteX1" fmla="*/ 70494 w 684113"/>
              <a:gd name="connsiteY1" fmla="*/ 98495 h 319579"/>
              <a:gd name="connsiteX2" fmla="*/ 585040 w 684113"/>
              <a:gd name="connsiteY2" fmla="*/ 315259 h 319579"/>
              <a:gd name="connsiteX3" fmla="*/ 684113 w 684113"/>
              <a:gd name="connsiteY3" fmla="*/ 243200 h 319579"/>
              <a:gd name="connsiteX0" fmla="*/ 47087 w 668546"/>
              <a:gd name="connsiteY0" fmla="*/ 0 h 319132"/>
              <a:gd name="connsiteX1" fmla="*/ 93027 w 668546"/>
              <a:gd name="connsiteY1" fmla="*/ 108020 h 319132"/>
              <a:gd name="connsiteX2" fmla="*/ 569473 w 668546"/>
              <a:gd name="connsiteY2" fmla="*/ 315259 h 319132"/>
              <a:gd name="connsiteX3" fmla="*/ 668546 w 668546"/>
              <a:gd name="connsiteY3" fmla="*/ 243200 h 319132"/>
              <a:gd name="connsiteX0" fmla="*/ 42122 w 663581"/>
              <a:gd name="connsiteY0" fmla="*/ 0 h 289199"/>
              <a:gd name="connsiteX1" fmla="*/ 88062 w 663581"/>
              <a:gd name="connsiteY1" fmla="*/ 108020 h 289199"/>
              <a:gd name="connsiteX2" fmla="*/ 488308 w 663581"/>
              <a:gd name="connsiteY2" fmla="*/ 283509 h 289199"/>
              <a:gd name="connsiteX3" fmla="*/ 663581 w 663581"/>
              <a:gd name="connsiteY3" fmla="*/ 243200 h 289199"/>
              <a:gd name="connsiteX0" fmla="*/ 48329 w 647563"/>
              <a:gd name="connsiteY0" fmla="*/ 0 h 286024"/>
              <a:gd name="connsiteX1" fmla="*/ 72044 w 647563"/>
              <a:gd name="connsiteY1" fmla="*/ 104845 h 286024"/>
              <a:gd name="connsiteX2" fmla="*/ 472290 w 647563"/>
              <a:gd name="connsiteY2" fmla="*/ 280334 h 286024"/>
              <a:gd name="connsiteX3" fmla="*/ 647563 w 647563"/>
              <a:gd name="connsiteY3" fmla="*/ 240025 h 286024"/>
              <a:gd name="connsiteX0" fmla="*/ 40213 w 639447"/>
              <a:gd name="connsiteY0" fmla="*/ 0 h 286024"/>
              <a:gd name="connsiteX1" fmla="*/ 63928 w 639447"/>
              <a:gd name="connsiteY1" fmla="*/ 104845 h 286024"/>
              <a:gd name="connsiteX2" fmla="*/ 464174 w 639447"/>
              <a:gd name="connsiteY2" fmla="*/ 280334 h 286024"/>
              <a:gd name="connsiteX3" fmla="*/ 639447 w 639447"/>
              <a:gd name="connsiteY3" fmla="*/ 240025 h 286024"/>
              <a:gd name="connsiteX0" fmla="*/ 29449 w 628683"/>
              <a:gd name="connsiteY0" fmla="*/ 0 h 285457"/>
              <a:gd name="connsiteX1" fmla="*/ 88089 w 628683"/>
              <a:gd name="connsiteY1" fmla="*/ 114370 h 285457"/>
              <a:gd name="connsiteX2" fmla="*/ 453410 w 628683"/>
              <a:gd name="connsiteY2" fmla="*/ 280334 h 285457"/>
              <a:gd name="connsiteX3" fmla="*/ 628683 w 628683"/>
              <a:gd name="connsiteY3" fmla="*/ 240025 h 285457"/>
              <a:gd name="connsiteX0" fmla="*/ 39008 w 638242"/>
              <a:gd name="connsiteY0" fmla="*/ 0 h 285086"/>
              <a:gd name="connsiteX1" fmla="*/ 65898 w 638242"/>
              <a:gd name="connsiteY1" fmla="*/ 120720 h 285086"/>
              <a:gd name="connsiteX2" fmla="*/ 462969 w 638242"/>
              <a:gd name="connsiteY2" fmla="*/ 280334 h 285086"/>
              <a:gd name="connsiteX3" fmla="*/ 638242 w 638242"/>
              <a:gd name="connsiteY3" fmla="*/ 240025 h 285086"/>
              <a:gd name="connsiteX0" fmla="*/ 37046 w 642630"/>
              <a:gd name="connsiteY0" fmla="*/ 0 h 291436"/>
              <a:gd name="connsiteX1" fmla="*/ 70286 w 642630"/>
              <a:gd name="connsiteY1" fmla="*/ 127070 h 291436"/>
              <a:gd name="connsiteX2" fmla="*/ 467357 w 642630"/>
              <a:gd name="connsiteY2" fmla="*/ 286684 h 291436"/>
              <a:gd name="connsiteX3" fmla="*/ 642630 w 642630"/>
              <a:gd name="connsiteY3" fmla="*/ 246375 h 291436"/>
            </a:gdLst>
            <a:ahLst/>
            <a:cxnLst>
              <a:cxn ang="0">
                <a:pos x="connsiteX0" y="connsiteY0"/>
              </a:cxn>
              <a:cxn ang="0">
                <a:pos x="connsiteX1" y="connsiteY1"/>
              </a:cxn>
              <a:cxn ang="0">
                <a:pos x="connsiteX2" y="connsiteY2"/>
              </a:cxn>
              <a:cxn ang="0">
                <a:pos x="connsiteX3" y="connsiteY3"/>
              </a:cxn>
            </a:cxnLst>
            <a:rect l="l" t="t" r="r" b="b"/>
            <a:pathLst>
              <a:path w="642630" h="291436">
                <a:moveTo>
                  <a:pt x="37046" y="0"/>
                </a:moveTo>
                <a:cubicBezTo>
                  <a:pt x="-27966" y="48376"/>
                  <a:pt x="-1432" y="79289"/>
                  <a:pt x="70286" y="127070"/>
                </a:cubicBezTo>
                <a:cubicBezTo>
                  <a:pt x="142004" y="174851"/>
                  <a:pt x="371966" y="266800"/>
                  <a:pt x="467357" y="286684"/>
                </a:cubicBezTo>
                <a:cubicBezTo>
                  <a:pt x="562748" y="306568"/>
                  <a:pt x="624617" y="258385"/>
                  <a:pt x="642630" y="246375"/>
                </a:cubicBezTo>
              </a:path>
            </a:pathLst>
          </a:custGeom>
          <a:ln w="28575" cmpd="sng">
            <a:solidFill>
              <a:schemeClr val="tx1"/>
            </a:solidFill>
          </a:ln>
        </p:spPr>
        <p:txBody>
          <a:bodyPr vert="horz" wrap="none" lIns="0" tIns="0" rIns="0" bIns="0" numCol="1" rtlCol="0" anchor="ctr"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Aft>
                <a:spcPct val="40000"/>
              </a:spcAft>
            </a:pPr>
            <a:endParaRPr lang="en-US" sz="2400">
              <a:solidFill>
                <a:srgbClr val="0095D3"/>
              </a:solidFill>
              <a:latin typeface="Arial" panose="020B0604020202020204" pitchFamily="34" charset="0"/>
              <a:ea typeface="ＭＳ Ｐゴシック" pitchFamily="34" charset="-128"/>
              <a:cs typeface="Arial" panose="020B0604020202020204" pitchFamily="34" charset="0"/>
            </a:endParaRPr>
          </a:p>
        </p:txBody>
      </p:sp>
      <p:cxnSp>
        <p:nvCxnSpPr>
          <p:cNvPr id="13" name="Straight Connector 277">
            <a:extLst>
              <a:ext uri="{FF2B5EF4-FFF2-40B4-BE49-F238E27FC236}">
                <a16:creationId xmlns:a16="http://schemas.microsoft.com/office/drawing/2014/main" xmlns="" id="{114EB1E1-7CE8-4D8A-AF25-D7F98A308537}"/>
              </a:ext>
            </a:extLst>
          </p:cNvPr>
          <p:cNvCxnSpPr/>
          <p:nvPr/>
        </p:nvCxnSpPr>
        <p:spPr bwMode="auto">
          <a:xfrm flipV="1">
            <a:off x="5317586" y="4596534"/>
            <a:ext cx="608552" cy="253923"/>
          </a:xfrm>
          <a:prstGeom prst="line">
            <a:avLst/>
          </a:prstGeom>
          <a:solidFill>
            <a:srgbClr val="0095D3"/>
          </a:solidFill>
          <a:ln w="28575" cap="flat" cmpd="sng" algn="ctr">
            <a:solidFill>
              <a:schemeClr val="tx1"/>
            </a:solidFill>
            <a:prstDash val="solid"/>
            <a:round/>
            <a:headEnd type="none" w="med" len="med"/>
            <a:tailEnd type="none" w="med" len="med"/>
          </a:ln>
          <a:effectLst/>
        </p:spPr>
      </p:cxnSp>
      <p:sp>
        <p:nvSpPr>
          <p:cNvPr id="14" name="Freeform 278">
            <a:extLst>
              <a:ext uri="{FF2B5EF4-FFF2-40B4-BE49-F238E27FC236}">
                <a16:creationId xmlns:a16="http://schemas.microsoft.com/office/drawing/2014/main" xmlns="" id="{73DD9145-8EAB-4AF8-BDF8-094898C05455}"/>
              </a:ext>
            </a:extLst>
          </p:cNvPr>
          <p:cNvSpPr/>
          <p:nvPr/>
        </p:nvSpPr>
        <p:spPr>
          <a:xfrm>
            <a:off x="5946703" y="4628346"/>
            <a:ext cx="642463" cy="291436"/>
          </a:xfrm>
          <a:custGeom>
            <a:avLst/>
            <a:gdLst>
              <a:gd name="connsiteX0" fmla="*/ 117834 w 739293"/>
              <a:gd name="connsiteY0" fmla="*/ 0 h 321826"/>
              <a:gd name="connsiteX1" fmla="*/ 36774 w 739293"/>
              <a:gd name="connsiteY1" fmla="*/ 54045 h 321826"/>
              <a:gd name="connsiteX2" fmla="*/ 640220 w 739293"/>
              <a:gd name="connsiteY2" fmla="*/ 315259 h 321826"/>
              <a:gd name="connsiteX3" fmla="*/ 739293 w 739293"/>
              <a:gd name="connsiteY3" fmla="*/ 243200 h 321826"/>
              <a:gd name="connsiteX0" fmla="*/ 60341 w 681800"/>
              <a:gd name="connsiteY0" fmla="*/ 0 h 319579"/>
              <a:gd name="connsiteX1" fmla="*/ 68181 w 681800"/>
              <a:gd name="connsiteY1" fmla="*/ 98495 h 319579"/>
              <a:gd name="connsiteX2" fmla="*/ 582727 w 681800"/>
              <a:gd name="connsiteY2" fmla="*/ 315259 h 319579"/>
              <a:gd name="connsiteX3" fmla="*/ 681800 w 681800"/>
              <a:gd name="connsiteY3" fmla="*/ 243200 h 319579"/>
              <a:gd name="connsiteX0" fmla="*/ 62654 w 684113"/>
              <a:gd name="connsiteY0" fmla="*/ 0 h 319579"/>
              <a:gd name="connsiteX1" fmla="*/ 70494 w 684113"/>
              <a:gd name="connsiteY1" fmla="*/ 98495 h 319579"/>
              <a:gd name="connsiteX2" fmla="*/ 585040 w 684113"/>
              <a:gd name="connsiteY2" fmla="*/ 315259 h 319579"/>
              <a:gd name="connsiteX3" fmla="*/ 684113 w 684113"/>
              <a:gd name="connsiteY3" fmla="*/ 243200 h 319579"/>
              <a:gd name="connsiteX0" fmla="*/ 47087 w 668546"/>
              <a:gd name="connsiteY0" fmla="*/ 0 h 319132"/>
              <a:gd name="connsiteX1" fmla="*/ 93027 w 668546"/>
              <a:gd name="connsiteY1" fmla="*/ 108020 h 319132"/>
              <a:gd name="connsiteX2" fmla="*/ 569473 w 668546"/>
              <a:gd name="connsiteY2" fmla="*/ 315259 h 319132"/>
              <a:gd name="connsiteX3" fmla="*/ 668546 w 668546"/>
              <a:gd name="connsiteY3" fmla="*/ 243200 h 319132"/>
              <a:gd name="connsiteX0" fmla="*/ 42122 w 663581"/>
              <a:gd name="connsiteY0" fmla="*/ 0 h 289199"/>
              <a:gd name="connsiteX1" fmla="*/ 88062 w 663581"/>
              <a:gd name="connsiteY1" fmla="*/ 108020 h 289199"/>
              <a:gd name="connsiteX2" fmla="*/ 488308 w 663581"/>
              <a:gd name="connsiteY2" fmla="*/ 283509 h 289199"/>
              <a:gd name="connsiteX3" fmla="*/ 663581 w 663581"/>
              <a:gd name="connsiteY3" fmla="*/ 243200 h 289199"/>
              <a:gd name="connsiteX0" fmla="*/ 48329 w 647563"/>
              <a:gd name="connsiteY0" fmla="*/ 0 h 286024"/>
              <a:gd name="connsiteX1" fmla="*/ 72044 w 647563"/>
              <a:gd name="connsiteY1" fmla="*/ 104845 h 286024"/>
              <a:gd name="connsiteX2" fmla="*/ 472290 w 647563"/>
              <a:gd name="connsiteY2" fmla="*/ 280334 h 286024"/>
              <a:gd name="connsiteX3" fmla="*/ 647563 w 647563"/>
              <a:gd name="connsiteY3" fmla="*/ 240025 h 286024"/>
              <a:gd name="connsiteX0" fmla="*/ 40213 w 639447"/>
              <a:gd name="connsiteY0" fmla="*/ 0 h 286024"/>
              <a:gd name="connsiteX1" fmla="*/ 63928 w 639447"/>
              <a:gd name="connsiteY1" fmla="*/ 104845 h 286024"/>
              <a:gd name="connsiteX2" fmla="*/ 464174 w 639447"/>
              <a:gd name="connsiteY2" fmla="*/ 280334 h 286024"/>
              <a:gd name="connsiteX3" fmla="*/ 639447 w 639447"/>
              <a:gd name="connsiteY3" fmla="*/ 240025 h 286024"/>
              <a:gd name="connsiteX0" fmla="*/ 29449 w 628683"/>
              <a:gd name="connsiteY0" fmla="*/ 0 h 285457"/>
              <a:gd name="connsiteX1" fmla="*/ 88089 w 628683"/>
              <a:gd name="connsiteY1" fmla="*/ 114370 h 285457"/>
              <a:gd name="connsiteX2" fmla="*/ 453410 w 628683"/>
              <a:gd name="connsiteY2" fmla="*/ 280334 h 285457"/>
              <a:gd name="connsiteX3" fmla="*/ 628683 w 628683"/>
              <a:gd name="connsiteY3" fmla="*/ 240025 h 285457"/>
              <a:gd name="connsiteX0" fmla="*/ 39008 w 638242"/>
              <a:gd name="connsiteY0" fmla="*/ 0 h 285086"/>
              <a:gd name="connsiteX1" fmla="*/ 65898 w 638242"/>
              <a:gd name="connsiteY1" fmla="*/ 120720 h 285086"/>
              <a:gd name="connsiteX2" fmla="*/ 462969 w 638242"/>
              <a:gd name="connsiteY2" fmla="*/ 280334 h 285086"/>
              <a:gd name="connsiteX3" fmla="*/ 638242 w 638242"/>
              <a:gd name="connsiteY3" fmla="*/ 240025 h 285086"/>
              <a:gd name="connsiteX0" fmla="*/ 37046 w 642630"/>
              <a:gd name="connsiteY0" fmla="*/ 0 h 291436"/>
              <a:gd name="connsiteX1" fmla="*/ 70286 w 642630"/>
              <a:gd name="connsiteY1" fmla="*/ 127070 h 291436"/>
              <a:gd name="connsiteX2" fmla="*/ 467357 w 642630"/>
              <a:gd name="connsiteY2" fmla="*/ 286684 h 291436"/>
              <a:gd name="connsiteX3" fmla="*/ 642630 w 642630"/>
              <a:gd name="connsiteY3" fmla="*/ 246375 h 291436"/>
            </a:gdLst>
            <a:ahLst/>
            <a:cxnLst>
              <a:cxn ang="0">
                <a:pos x="connsiteX0" y="connsiteY0"/>
              </a:cxn>
              <a:cxn ang="0">
                <a:pos x="connsiteX1" y="connsiteY1"/>
              </a:cxn>
              <a:cxn ang="0">
                <a:pos x="connsiteX2" y="connsiteY2"/>
              </a:cxn>
              <a:cxn ang="0">
                <a:pos x="connsiteX3" y="connsiteY3"/>
              </a:cxn>
            </a:cxnLst>
            <a:rect l="l" t="t" r="r" b="b"/>
            <a:pathLst>
              <a:path w="642630" h="291436">
                <a:moveTo>
                  <a:pt x="37046" y="0"/>
                </a:moveTo>
                <a:cubicBezTo>
                  <a:pt x="-27966" y="48376"/>
                  <a:pt x="-1432" y="79289"/>
                  <a:pt x="70286" y="127070"/>
                </a:cubicBezTo>
                <a:cubicBezTo>
                  <a:pt x="142004" y="174851"/>
                  <a:pt x="371966" y="266800"/>
                  <a:pt x="467357" y="286684"/>
                </a:cubicBezTo>
                <a:cubicBezTo>
                  <a:pt x="562748" y="306568"/>
                  <a:pt x="624617" y="258385"/>
                  <a:pt x="642630" y="246375"/>
                </a:cubicBezTo>
              </a:path>
            </a:pathLst>
          </a:custGeom>
          <a:ln w="28575" cmpd="sng">
            <a:solidFill>
              <a:schemeClr val="tx1"/>
            </a:solidFill>
          </a:ln>
        </p:spPr>
        <p:txBody>
          <a:bodyPr vert="horz" wrap="none" lIns="0" tIns="0" rIns="0" bIns="0" numCol="1" rtlCol="0" anchor="ctr"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Aft>
                <a:spcPct val="40000"/>
              </a:spcAft>
            </a:pPr>
            <a:endParaRPr lang="en-US" sz="2400">
              <a:solidFill>
                <a:srgbClr val="0095D3"/>
              </a:solidFill>
              <a:latin typeface="Arial" panose="020B0604020202020204" pitchFamily="34" charset="0"/>
              <a:ea typeface="ＭＳ Ｐゴシック" pitchFamily="34" charset="-128"/>
              <a:cs typeface="Arial" panose="020B0604020202020204" pitchFamily="34" charset="0"/>
            </a:endParaRPr>
          </a:p>
        </p:txBody>
      </p:sp>
      <p:pic>
        <p:nvPicPr>
          <p:cNvPr id="15" name="Picture 27" descr="ICON_Cloud_Q308">
            <a:extLst>
              <a:ext uri="{FF2B5EF4-FFF2-40B4-BE49-F238E27FC236}">
                <a16:creationId xmlns:a16="http://schemas.microsoft.com/office/drawing/2014/main" xmlns="" id="{36D2D495-459C-4CB8-BC8A-2259268D840C}"/>
              </a:ext>
            </a:extLst>
          </p:cNvPr>
          <p:cNvPicPr>
            <a:picLocks noChangeAspect="1" noChangeArrowheads="1"/>
          </p:cNvPicPr>
          <p:nvPr/>
        </p:nvPicPr>
        <p:blipFill>
          <a:blip r:embed="rId3" cstate="screen">
            <a:grayscl/>
            <a:extLst>
              <a:ext uri="{28A0092B-C50C-407E-A947-70E740481C1C}">
                <a14:useLocalDpi xmlns:a14="http://schemas.microsoft.com/office/drawing/2010/main"/>
              </a:ext>
            </a:extLst>
          </a:blip>
          <a:srcRect/>
          <a:stretch>
            <a:fillRect/>
          </a:stretch>
        </p:blipFill>
        <p:spPr bwMode="auto">
          <a:xfrm>
            <a:off x="5569454" y="2678402"/>
            <a:ext cx="1000083" cy="650381"/>
          </a:xfrm>
          <a:prstGeom prst="rect">
            <a:avLst/>
          </a:prstGeom>
          <a:noFill/>
          <a:ln w="9525">
            <a:noFill/>
            <a:miter lim="800000"/>
            <a:headEnd/>
            <a:tailEnd/>
          </a:ln>
          <a:effectLst/>
        </p:spPr>
      </p:pic>
      <p:sp>
        <p:nvSpPr>
          <p:cNvPr id="16" name="Down Arrow 280">
            <a:extLst>
              <a:ext uri="{FF2B5EF4-FFF2-40B4-BE49-F238E27FC236}">
                <a16:creationId xmlns:a16="http://schemas.microsoft.com/office/drawing/2014/main" xmlns="" id="{49688ECF-63CC-4CAD-9C8B-94E015656B55}"/>
              </a:ext>
            </a:extLst>
          </p:cNvPr>
          <p:cNvSpPr/>
          <p:nvPr/>
        </p:nvSpPr>
        <p:spPr>
          <a:xfrm rot="10800000">
            <a:off x="6071128" y="3324957"/>
            <a:ext cx="408899" cy="569068"/>
          </a:xfrm>
          <a:prstGeom prst="downArrow">
            <a:avLst/>
          </a:prstGeom>
          <a:gradFill rotWithShape="1">
            <a:gsLst>
              <a:gs pos="0">
                <a:srgbClr val="000000">
                  <a:tint val="50000"/>
                  <a:satMod val="300000"/>
                </a:srgbClr>
              </a:gs>
              <a:gs pos="35000">
                <a:sysClr val="window" lastClr="FFFFFF">
                  <a:lumMod val="85000"/>
                </a:sysClr>
              </a:gs>
              <a:gs pos="100000">
                <a:sysClr val="window" lastClr="FFFFFF">
                  <a:lumMod val="65000"/>
                  <a:alpha val="0"/>
                </a:sysClr>
              </a:gs>
            </a:gsLst>
            <a:lin ang="16200000" scaled="0"/>
          </a:gradFill>
          <a:ln w="9525" cap="flat" cmpd="sng" algn="ctr">
            <a:noFill/>
            <a:prstDash val="solid"/>
          </a:ln>
          <a:effectLst>
            <a:outerShdw blurRad="50800" dist="38100" dir="2700000" algn="tl" rotWithShape="0">
              <a:prstClr val="black">
                <a:alpha val="40000"/>
              </a:prstClr>
            </a:outerShdw>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endParaRPr lang="en-US" kern="0">
              <a:solidFill>
                <a:srgbClr val="000000"/>
              </a:solidFill>
              <a:latin typeface="Arial" panose="020B0604020202020204" pitchFamily="34" charset="0"/>
              <a:ea typeface="ＭＳ Ｐゴシック"/>
              <a:cs typeface="Arial" panose="020B0604020202020204" pitchFamily="34" charset="0"/>
            </a:endParaRPr>
          </a:p>
        </p:txBody>
      </p:sp>
      <p:sp>
        <p:nvSpPr>
          <p:cNvPr id="17" name="Down Arrow 281">
            <a:extLst>
              <a:ext uri="{FF2B5EF4-FFF2-40B4-BE49-F238E27FC236}">
                <a16:creationId xmlns:a16="http://schemas.microsoft.com/office/drawing/2014/main" xmlns="" id="{3BF5D142-3F65-4F66-BA55-8023D147CC00}"/>
              </a:ext>
            </a:extLst>
          </p:cNvPr>
          <p:cNvSpPr/>
          <p:nvPr/>
        </p:nvSpPr>
        <p:spPr>
          <a:xfrm>
            <a:off x="5683464" y="3257092"/>
            <a:ext cx="408899" cy="569068"/>
          </a:xfrm>
          <a:prstGeom prst="downArrow">
            <a:avLst/>
          </a:prstGeom>
          <a:gradFill rotWithShape="1">
            <a:gsLst>
              <a:gs pos="0">
                <a:srgbClr val="000000">
                  <a:tint val="50000"/>
                  <a:satMod val="300000"/>
                </a:srgbClr>
              </a:gs>
              <a:gs pos="35000">
                <a:sysClr val="window" lastClr="FFFFFF">
                  <a:lumMod val="85000"/>
                </a:sysClr>
              </a:gs>
              <a:gs pos="100000">
                <a:sysClr val="window" lastClr="FFFFFF">
                  <a:lumMod val="65000"/>
                  <a:alpha val="0"/>
                </a:sysClr>
              </a:gs>
            </a:gsLst>
            <a:lin ang="16200000" scaled="0"/>
          </a:gradFill>
          <a:ln w="9525" cap="flat" cmpd="sng" algn="ctr">
            <a:noFill/>
            <a:prstDash val="solid"/>
          </a:ln>
          <a:effectLst>
            <a:outerShdw blurRad="50800" dist="38100" dir="2700000" algn="tl" rotWithShape="0">
              <a:prstClr val="black">
                <a:alpha val="40000"/>
              </a:prstClr>
            </a:outerShdw>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endParaRPr lang="en-US" kern="0">
              <a:solidFill>
                <a:srgbClr val="000000"/>
              </a:solidFill>
              <a:latin typeface="Arial" panose="020B0604020202020204" pitchFamily="34" charset="0"/>
              <a:ea typeface="ＭＳ Ｐゴシック"/>
              <a:cs typeface="Arial" panose="020B0604020202020204" pitchFamily="34" charset="0"/>
            </a:endParaRPr>
          </a:p>
        </p:txBody>
      </p:sp>
      <p:sp>
        <p:nvSpPr>
          <p:cNvPr id="18" name="TextBox 282">
            <a:extLst>
              <a:ext uri="{FF2B5EF4-FFF2-40B4-BE49-F238E27FC236}">
                <a16:creationId xmlns:a16="http://schemas.microsoft.com/office/drawing/2014/main" xmlns="" id="{6E7B7AB2-FC81-45EA-A3F4-22D3D36C110C}"/>
              </a:ext>
            </a:extLst>
          </p:cNvPr>
          <p:cNvSpPr txBox="1"/>
          <p:nvPr/>
        </p:nvSpPr>
        <p:spPr>
          <a:xfrm>
            <a:off x="5784517" y="2918882"/>
            <a:ext cx="620521" cy="246221"/>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dirty="0">
                <a:solidFill>
                  <a:srgbClr val="FFFFFF">
                    <a:lumMod val="50000"/>
                  </a:srgbClr>
                </a:solidFill>
                <a:latin typeface="Arial" panose="020B0604020202020204" pitchFamily="34" charset="0"/>
                <a:ea typeface="ＭＳ Ｐゴシック"/>
                <a:cs typeface="Arial" panose="020B0604020202020204" pitchFamily="34" charset="0"/>
              </a:rPr>
              <a:t>Internet</a:t>
            </a:r>
          </a:p>
        </p:txBody>
      </p:sp>
      <p:pic>
        <p:nvPicPr>
          <p:cNvPr id="19" name="Picture 357" descr="ICON_NIC_Q308">
            <a:extLst>
              <a:ext uri="{FF2B5EF4-FFF2-40B4-BE49-F238E27FC236}">
                <a16:creationId xmlns:a16="http://schemas.microsoft.com/office/drawing/2014/main" xmlns="" id="{F3D6342F-8E21-4E7F-B7E5-783911D2D6EF}"/>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flipH="1">
            <a:off x="7736176" y="4202401"/>
            <a:ext cx="516526" cy="609958"/>
          </a:xfrm>
          <a:prstGeom prst="rect">
            <a:avLst/>
          </a:prstGeom>
          <a:noFill/>
          <a:ln w="9525">
            <a:noFill/>
            <a:miter lim="800000"/>
            <a:headEnd/>
            <a:tailEnd/>
          </a:ln>
        </p:spPr>
      </p:pic>
      <p:pic>
        <p:nvPicPr>
          <p:cNvPr id="20" name="Picture 384" descr="ICON_Server_Rack_Q308">
            <a:extLst>
              <a:ext uri="{FF2B5EF4-FFF2-40B4-BE49-F238E27FC236}">
                <a16:creationId xmlns:a16="http://schemas.microsoft.com/office/drawing/2014/main" xmlns="" id="{8BD97861-8587-4844-9320-A41A53DBB408}"/>
              </a:ext>
            </a:extLst>
          </p:cNvPr>
          <p:cNvPicPr>
            <a:picLocks noChangeAspect="1" noChangeArrowheads="1"/>
          </p:cNvPicPr>
          <p:nvPr/>
        </p:nvPicPr>
        <p:blipFill>
          <a:blip r:embed="rId5">
            <a:alphaModFix amt="48000"/>
          </a:blip>
          <a:srcRect/>
          <a:stretch>
            <a:fillRect/>
          </a:stretch>
        </p:blipFill>
        <p:spPr bwMode="auto">
          <a:xfrm>
            <a:off x="7662521" y="3788079"/>
            <a:ext cx="2568422" cy="1596031"/>
          </a:xfrm>
          <a:prstGeom prst="rect">
            <a:avLst/>
          </a:prstGeom>
          <a:noFill/>
          <a:ln w="9525">
            <a:noFill/>
            <a:miter lim="800000"/>
            <a:headEnd/>
            <a:tailEnd/>
          </a:ln>
        </p:spPr>
      </p:pic>
      <p:pic>
        <p:nvPicPr>
          <p:cNvPr id="21" name="Picture 3" descr="C:\Users\Abject-3D\Desktop\VMWare Files\FINAL diagrams\Basic Virtualization\3D PNGs\ICON_ThinApp_3D_Q408_Comm_0.png">
            <a:extLst>
              <a:ext uri="{FF2B5EF4-FFF2-40B4-BE49-F238E27FC236}">
                <a16:creationId xmlns:a16="http://schemas.microsoft.com/office/drawing/2014/main" xmlns="" id="{796F7498-2CBC-4402-B34A-5698D2B3D08B}"/>
              </a:ext>
            </a:extLst>
          </p:cNvPr>
          <p:cNvPicPr>
            <a:picLocks noChangeAspect="1" noChangeArrowheads="1"/>
          </p:cNvPicPr>
          <p:nvPr/>
        </p:nvPicPr>
        <p:blipFill>
          <a:blip r:embed="rId6">
            <a:alphaModFix/>
          </a:blip>
          <a:srcRect/>
          <a:stretch>
            <a:fillRect/>
          </a:stretch>
        </p:blipFill>
        <p:spPr bwMode="auto">
          <a:xfrm>
            <a:off x="7644210" y="2510769"/>
            <a:ext cx="2586733" cy="2258467"/>
          </a:xfrm>
          <a:prstGeom prst="rect">
            <a:avLst/>
          </a:prstGeom>
          <a:noFill/>
        </p:spPr>
      </p:pic>
      <p:cxnSp>
        <p:nvCxnSpPr>
          <p:cNvPr id="22" name="Straight Connector 286">
            <a:extLst>
              <a:ext uri="{FF2B5EF4-FFF2-40B4-BE49-F238E27FC236}">
                <a16:creationId xmlns:a16="http://schemas.microsoft.com/office/drawing/2014/main" xmlns="" id="{4E1A8DF8-DCF2-4887-9E16-B203CC8EBDD3}"/>
              </a:ext>
            </a:extLst>
          </p:cNvPr>
          <p:cNvCxnSpPr/>
          <p:nvPr/>
        </p:nvCxnSpPr>
        <p:spPr bwMode="auto">
          <a:xfrm flipH="1">
            <a:off x="8937576" y="2241308"/>
            <a:ext cx="3857" cy="1150179"/>
          </a:xfrm>
          <a:prstGeom prst="line">
            <a:avLst/>
          </a:prstGeom>
          <a:solidFill>
            <a:srgbClr val="0095D3"/>
          </a:solidFill>
          <a:ln w="28575" cap="flat" cmpd="sng" algn="ctr">
            <a:gradFill flip="none" rotWithShape="1">
              <a:gsLst>
                <a:gs pos="0">
                  <a:schemeClr val="bg1"/>
                </a:gs>
                <a:gs pos="100000">
                  <a:schemeClr val="bg1">
                    <a:alpha val="4000"/>
                  </a:schemeClr>
                </a:gs>
                <a:gs pos="48000">
                  <a:schemeClr val="bg1"/>
                </a:gs>
              </a:gsLst>
              <a:lin ang="5400000" scaled="0"/>
              <a:tileRect/>
            </a:gradFill>
            <a:prstDash val="solid"/>
            <a:round/>
            <a:headEnd type="none" w="med" len="med"/>
            <a:tailEnd type="none" w="med" len="med"/>
          </a:ln>
          <a:effectLst/>
        </p:spPr>
      </p:cxnSp>
      <p:cxnSp>
        <p:nvCxnSpPr>
          <p:cNvPr id="23" name="Straight Connector 287">
            <a:extLst>
              <a:ext uri="{FF2B5EF4-FFF2-40B4-BE49-F238E27FC236}">
                <a16:creationId xmlns:a16="http://schemas.microsoft.com/office/drawing/2014/main" xmlns="" id="{77331AAD-14B7-4674-9F14-DEA85C140130}"/>
              </a:ext>
            </a:extLst>
          </p:cNvPr>
          <p:cNvCxnSpPr/>
          <p:nvPr/>
        </p:nvCxnSpPr>
        <p:spPr bwMode="auto">
          <a:xfrm flipH="1">
            <a:off x="8950424" y="3543887"/>
            <a:ext cx="3857" cy="1150179"/>
          </a:xfrm>
          <a:prstGeom prst="line">
            <a:avLst/>
          </a:prstGeom>
          <a:solidFill>
            <a:srgbClr val="0095D3"/>
          </a:solidFill>
          <a:ln w="28575" cap="flat" cmpd="sng" algn="ctr">
            <a:gradFill flip="none" rotWithShape="1">
              <a:gsLst>
                <a:gs pos="0">
                  <a:schemeClr val="bg1"/>
                </a:gs>
                <a:gs pos="100000">
                  <a:schemeClr val="bg1">
                    <a:alpha val="4000"/>
                  </a:schemeClr>
                </a:gs>
                <a:gs pos="48000">
                  <a:schemeClr val="bg1"/>
                </a:gs>
              </a:gsLst>
              <a:lin ang="5400000" scaled="0"/>
              <a:tileRect/>
            </a:gradFill>
            <a:prstDash val="solid"/>
            <a:round/>
            <a:headEnd type="none" w="med" len="med"/>
            <a:tailEnd type="none" w="med" len="med"/>
          </a:ln>
          <a:effectLst/>
        </p:spPr>
      </p:cxnSp>
      <p:pic>
        <p:nvPicPr>
          <p:cNvPr id="24" name="Picture 9" descr="C:\Users\Abject-3D\Desktop\VMWare Files\FINAL diagrams\Basic Virtualization\3D PNGs\ICON_ThinApp_3D_Q408_Comm_6.png">
            <a:extLst>
              <a:ext uri="{FF2B5EF4-FFF2-40B4-BE49-F238E27FC236}">
                <a16:creationId xmlns:a16="http://schemas.microsoft.com/office/drawing/2014/main" xmlns="" id="{32767474-2A13-4003-BEE5-2F7FAF7C0E40}"/>
              </a:ext>
            </a:extLst>
          </p:cNvPr>
          <p:cNvPicPr>
            <a:picLocks noChangeAspect="1" noChangeArrowheads="1"/>
          </p:cNvPicPr>
          <p:nvPr/>
        </p:nvPicPr>
        <p:blipFill>
          <a:blip r:embed="rId7"/>
          <a:srcRect/>
          <a:stretch>
            <a:fillRect/>
          </a:stretch>
        </p:blipFill>
        <p:spPr bwMode="auto">
          <a:xfrm>
            <a:off x="7736176" y="2907002"/>
            <a:ext cx="2402801" cy="1581371"/>
          </a:xfrm>
          <a:prstGeom prst="rect">
            <a:avLst/>
          </a:prstGeom>
          <a:noFill/>
        </p:spPr>
      </p:pic>
      <p:sp>
        <p:nvSpPr>
          <p:cNvPr id="25" name="TextBox 289">
            <a:extLst>
              <a:ext uri="{FF2B5EF4-FFF2-40B4-BE49-F238E27FC236}">
                <a16:creationId xmlns:a16="http://schemas.microsoft.com/office/drawing/2014/main" xmlns="" id="{28514EE8-21D6-471E-AB18-49097A756983}"/>
              </a:ext>
            </a:extLst>
          </p:cNvPr>
          <p:cNvSpPr txBox="1"/>
          <p:nvPr/>
        </p:nvSpPr>
        <p:spPr>
          <a:xfrm>
            <a:off x="7490468" y="4069596"/>
            <a:ext cx="1133349" cy="307777"/>
          </a:xfrm>
          <a:prstGeom prst="rect">
            <a:avLst/>
          </a:prstGeom>
          <a:noFill/>
        </p:spPr>
        <p:txBody>
          <a:bodyPr wrap="none" rtlCol="0">
            <a:spAutoFit/>
            <a:scene3d>
              <a:camera prst="orthographicFront">
                <a:rot lat="1802011" lon="2459900" rev="21565380"/>
              </a:camera>
              <a:lightRig rig="threePt" dir="t"/>
            </a:scene3d>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rgbClr val="3A3A3A"/>
                </a:solidFill>
                <a:latin typeface="Arial" panose="020B0604020202020204" pitchFamily="34" charset="0"/>
                <a:ea typeface="ＭＳ Ｐゴシック"/>
                <a:cs typeface="Arial" panose="020B0604020202020204" pitchFamily="34" charset="0"/>
              </a:rPr>
              <a:t>Hypervisor</a:t>
            </a:r>
          </a:p>
        </p:txBody>
      </p:sp>
      <p:sp>
        <p:nvSpPr>
          <p:cNvPr id="26" name="TextBox 290">
            <a:extLst>
              <a:ext uri="{FF2B5EF4-FFF2-40B4-BE49-F238E27FC236}">
                <a16:creationId xmlns:a16="http://schemas.microsoft.com/office/drawing/2014/main" xmlns="" id="{EE707359-B9CF-4BD5-B741-A7529DFAD143}"/>
              </a:ext>
            </a:extLst>
          </p:cNvPr>
          <p:cNvSpPr txBox="1"/>
          <p:nvPr/>
        </p:nvSpPr>
        <p:spPr>
          <a:xfrm>
            <a:off x="7659995" y="4735802"/>
            <a:ext cx="1364121" cy="307777"/>
          </a:xfrm>
          <a:prstGeom prst="rect">
            <a:avLst/>
          </a:prstGeom>
          <a:noFill/>
        </p:spPr>
        <p:txBody>
          <a:bodyPr wrap="none" rtlCol="0">
            <a:spAutoFit/>
            <a:scene3d>
              <a:camera prst="orthographicFront">
                <a:rot lat="1802011" lon="2459900" rev="21565380"/>
              </a:camera>
              <a:lightRig rig="threePt" dir="t"/>
            </a:scene3d>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rgbClr val="AAA9AC"/>
                </a:solidFill>
                <a:latin typeface="Arial" panose="020B0604020202020204" pitchFamily="34" charset="0"/>
                <a:ea typeface="ＭＳ Ｐゴシック"/>
                <a:cs typeface="Arial" panose="020B0604020202020204" pitchFamily="34" charset="0"/>
              </a:rPr>
              <a:t>Physical Host</a:t>
            </a:r>
          </a:p>
        </p:txBody>
      </p:sp>
      <p:pic>
        <p:nvPicPr>
          <p:cNvPr id="27" name="Picture 3" descr="C:\Users\Abject-3D\Desktop\VMWare Files\FINAL diagrams\Basic Virtualization\3D PNGs\ICON_ThinApp_3D_Q408_Comm_0.png">
            <a:extLst>
              <a:ext uri="{FF2B5EF4-FFF2-40B4-BE49-F238E27FC236}">
                <a16:creationId xmlns:a16="http://schemas.microsoft.com/office/drawing/2014/main" xmlns="" id="{8379D2C6-DC46-41C4-AEE5-451D9FE31A8C}"/>
              </a:ext>
            </a:extLst>
          </p:cNvPr>
          <p:cNvPicPr>
            <a:picLocks noChangeAspect="1" noChangeArrowheads="1"/>
          </p:cNvPicPr>
          <p:nvPr/>
        </p:nvPicPr>
        <p:blipFill>
          <a:blip r:embed="rId8" cstate="screen">
            <a:alphaModFix/>
            <a:grayscl/>
            <a:extLst>
              <a:ext uri="{28A0092B-C50C-407E-A947-70E740481C1C}">
                <a14:useLocalDpi xmlns:a14="http://schemas.microsoft.com/office/drawing/2010/main"/>
              </a:ext>
            </a:extLst>
          </a:blip>
          <a:srcRect/>
          <a:stretch>
            <a:fillRect/>
          </a:stretch>
        </p:blipFill>
        <p:spPr bwMode="auto">
          <a:xfrm>
            <a:off x="8411649" y="1984307"/>
            <a:ext cx="1061155" cy="926490"/>
          </a:xfrm>
          <a:prstGeom prst="rect">
            <a:avLst/>
          </a:prstGeom>
          <a:noFill/>
        </p:spPr>
      </p:pic>
      <p:pic>
        <p:nvPicPr>
          <p:cNvPr id="28" name="Picture 3" descr="C:\Users\Abject-3D\Desktop\VMWare Files\FINAL diagrams\Basic Virtualization\3D PNGs\ICON_ThinApp_3D_Q408_Comm_0.png">
            <a:extLst>
              <a:ext uri="{FF2B5EF4-FFF2-40B4-BE49-F238E27FC236}">
                <a16:creationId xmlns:a16="http://schemas.microsoft.com/office/drawing/2014/main" xmlns="" id="{D3A1D071-C47E-4B33-A9CC-BFF6BCF8D274}"/>
              </a:ext>
            </a:extLst>
          </p:cNvPr>
          <p:cNvPicPr>
            <a:picLocks noChangeAspect="1" noChangeArrowheads="1"/>
          </p:cNvPicPr>
          <p:nvPr/>
        </p:nvPicPr>
        <p:blipFill>
          <a:blip r:embed="rId8" cstate="screen">
            <a:alphaModFix/>
            <a:grayscl/>
            <a:extLst>
              <a:ext uri="{28A0092B-C50C-407E-A947-70E740481C1C}">
                <a14:useLocalDpi xmlns:a14="http://schemas.microsoft.com/office/drawing/2010/main"/>
              </a:ext>
            </a:extLst>
          </a:blip>
          <a:srcRect/>
          <a:stretch>
            <a:fillRect/>
          </a:stretch>
        </p:blipFill>
        <p:spPr bwMode="auto">
          <a:xfrm>
            <a:off x="7775980" y="2270800"/>
            <a:ext cx="1061155" cy="926490"/>
          </a:xfrm>
          <a:prstGeom prst="rect">
            <a:avLst/>
          </a:prstGeom>
          <a:noFill/>
        </p:spPr>
      </p:pic>
      <p:sp>
        <p:nvSpPr>
          <p:cNvPr id="29" name="TextBox 293">
            <a:extLst>
              <a:ext uri="{FF2B5EF4-FFF2-40B4-BE49-F238E27FC236}">
                <a16:creationId xmlns:a16="http://schemas.microsoft.com/office/drawing/2014/main" xmlns="" id="{5F309FF9-06C1-4FA5-BC4E-0408EB179C6E}"/>
              </a:ext>
            </a:extLst>
          </p:cNvPr>
          <p:cNvSpPr txBox="1"/>
          <p:nvPr/>
        </p:nvSpPr>
        <p:spPr>
          <a:xfrm>
            <a:off x="7775980" y="2687975"/>
            <a:ext cx="453852" cy="307777"/>
          </a:xfrm>
          <a:prstGeom prst="rect">
            <a:avLst/>
          </a:prstGeom>
          <a:noFill/>
        </p:spPr>
        <p:txBody>
          <a:bodyPr wrap="none" rtlCol="0">
            <a:spAutoFit/>
            <a:scene3d>
              <a:camera prst="orthographicFront">
                <a:rot lat="1802011" lon="2459900" rev="21565380"/>
              </a:camera>
              <a:lightRig rig="threePt" dir="t"/>
            </a:scene3d>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rgbClr val="3A3A3A"/>
                </a:solidFill>
                <a:latin typeface="Arial" panose="020B0604020202020204" pitchFamily="34" charset="0"/>
                <a:ea typeface="ＭＳ Ｐゴシック"/>
                <a:cs typeface="Arial" panose="020B0604020202020204" pitchFamily="34" charset="0"/>
              </a:rPr>
              <a:t>VM</a:t>
            </a:r>
          </a:p>
        </p:txBody>
      </p:sp>
      <p:pic>
        <p:nvPicPr>
          <p:cNvPr id="30" name="Picture 3" descr="C:\Users\Abject-3D\Desktop\VMWare Files\FINAL diagrams\Basic Virtualization\3D PNGs\ICON_ThinApp_3D_Q408_Comm_0.png">
            <a:extLst>
              <a:ext uri="{FF2B5EF4-FFF2-40B4-BE49-F238E27FC236}">
                <a16:creationId xmlns:a16="http://schemas.microsoft.com/office/drawing/2014/main" xmlns="" id="{3F628B17-45E6-46A1-9B03-CA4F29FB344A}"/>
              </a:ext>
            </a:extLst>
          </p:cNvPr>
          <p:cNvPicPr>
            <a:picLocks noChangeAspect="1" noChangeArrowheads="1"/>
          </p:cNvPicPr>
          <p:nvPr/>
        </p:nvPicPr>
        <p:blipFill>
          <a:blip r:embed="rId8" cstate="screen">
            <a:alphaModFix/>
            <a:grayscl/>
            <a:extLst>
              <a:ext uri="{28A0092B-C50C-407E-A947-70E740481C1C}">
                <a14:useLocalDpi xmlns:a14="http://schemas.microsoft.com/office/drawing/2010/main"/>
              </a:ext>
            </a:extLst>
          </a:blip>
          <a:srcRect/>
          <a:stretch>
            <a:fillRect/>
          </a:stretch>
        </p:blipFill>
        <p:spPr bwMode="auto">
          <a:xfrm>
            <a:off x="9044476" y="2251783"/>
            <a:ext cx="1061155" cy="926490"/>
          </a:xfrm>
          <a:prstGeom prst="rect">
            <a:avLst/>
          </a:prstGeom>
          <a:noFill/>
        </p:spPr>
      </p:pic>
      <p:sp>
        <p:nvSpPr>
          <p:cNvPr id="31" name="TextBox 295">
            <a:extLst>
              <a:ext uri="{FF2B5EF4-FFF2-40B4-BE49-F238E27FC236}">
                <a16:creationId xmlns:a16="http://schemas.microsoft.com/office/drawing/2014/main" xmlns="" id="{80CE4498-0560-4A75-A6BD-FB341F102945}"/>
              </a:ext>
            </a:extLst>
          </p:cNvPr>
          <p:cNvSpPr txBox="1"/>
          <p:nvPr/>
        </p:nvSpPr>
        <p:spPr>
          <a:xfrm>
            <a:off x="9321529" y="2694381"/>
            <a:ext cx="1018693" cy="307777"/>
          </a:xfrm>
          <a:prstGeom prst="rect">
            <a:avLst/>
          </a:prstGeom>
          <a:noFill/>
          <a:scene3d>
            <a:camera prst="orthographicFront">
              <a:rot lat="19800000" lon="1800000" rev="120000"/>
            </a:camera>
            <a:lightRig rig="threePt" dir="t"/>
          </a:scene3d>
          <a:sp3d z="38100"/>
        </p:spPr>
        <p:txBody>
          <a:bodyPr wrap="square" rtlCol="0">
            <a:spAutoFit/>
            <a:scene3d>
              <a:camera prst="isometricOffAxis2Top">
                <a:rot lat="19800000" lon="1800000" rev="120000"/>
              </a:camera>
              <a:lightRig rig="threePt" dir="t"/>
            </a:scene3d>
            <a:sp3d/>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400" b="1" kern="0" dirty="0">
                <a:solidFill>
                  <a:srgbClr val="333333"/>
                </a:solidFill>
                <a:latin typeface="Arial" panose="020B0604020202020204" pitchFamily="34" charset="0"/>
                <a:ea typeface="ＭＳ Ｐゴシック"/>
                <a:cs typeface="Arial" panose="020B0604020202020204" pitchFamily="34" charset="0"/>
              </a:rPr>
              <a:t>VM</a:t>
            </a:r>
          </a:p>
        </p:txBody>
      </p:sp>
      <p:sp>
        <p:nvSpPr>
          <p:cNvPr id="33" name="TextBox 299">
            <a:extLst>
              <a:ext uri="{FF2B5EF4-FFF2-40B4-BE49-F238E27FC236}">
                <a16:creationId xmlns:a16="http://schemas.microsoft.com/office/drawing/2014/main" xmlns="" id="{09FB2142-3C61-487D-9708-FF43FAA7416E}"/>
              </a:ext>
            </a:extLst>
          </p:cNvPr>
          <p:cNvSpPr txBox="1"/>
          <p:nvPr/>
        </p:nvSpPr>
        <p:spPr>
          <a:xfrm>
            <a:off x="7793155" y="3819039"/>
            <a:ext cx="1056662" cy="369332"/>
          </a:xfrm>
          <a:prstGeom prst="rect">
            <a:avLst/>
          </a:prstGeom>
          <a:noFill/>
        </p:spPr>
        <p:txBody>
          <a:bodyPr wrap="none" rtlCol="0">
            <a:spAutoFit/>
            <a:scene3d>
              <a:camera prst="orthographicFront">
                <a:rot lat="1802011" lon="2459900" rev="21565380"/>
              </a:camera>
              <a:lightRig rig="threePt" dir="t"/>
            </a:scene3d>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dirty="0" err="1">
                <a:solidFill>
                  <a:srgbClr val="FFFFFF"/>
                </a:solidFill>
                <a:latin typeface="Arial" panose="020B0604020202020204" pitchFamily="34" charset="0"/>
                <a:ea typeface="ＭＳ Ｐゴシック"/>
                <a:cs typeface="Arial" panose="020B0604020202020204" pitchFamily="34" charset="0"/>
              </a:rPr>
              <a:t>vSwitch</a:t>
            </a:r>
            <a:endParaRPr lang="en-US" b="1" dirty="0">
              <a:solidFill>
                <a:srgbClr val="FFFFFF"/>
              </a:solidFill>
              <a:latin typeface="Arial" panose="020B0604020202020204" pitchFamily="34" charset="0"/>
              <a:ea typeface="ＭＳ Ｐゴシック"/>
              <a:cs typeface="Arial" panose="020B0604020202020204" pitchFamily="34" charset="0"/>
            </a:endParaRPr>
          </a:p>
        </p:txBody>
      </p:sp>
      <p:cxnSp>
        <p:nvCxnSpPr>
          <p:cNvPr id="34" name="Straight Connector 300">
            <a:extLst>
              <a:ext uri="{FF2B5EF4-FFF2-40B4-BE49-F238E27FC236}">
                <a16:creationId xmlns:a16="http://schemas.microsoft.com/office/drawing/2014/main" xmlns="" id="{1C313430-DD42-4E97-9065-F565BE43A813}"/>
              </a:ext>
            </a:extLst>
          </p:cNvPr>
          <p:cNvCxnSpPr/>
          <p:nvPr/>
        </p:nvCxnSpPr>
        <p:spPr bwMode="auto">
          <a:xfrm flipV="1">
            <a:off x="8937576" y="3055515"/>
            <a:ext cx="1280670" cy="576633"/>
          </a:xfrm>
          <a:prstGeom prst="line">
            <a:avLst/>
          </a:prstGeom>
          <a:solidFill>
            <a:srgbClr val="0095D3"/>
          </a:solidFill>
          <a:ln w="28575" cap="flat" cmpd="sng" algn="ctr">
            <a:solidFill>
              <a:srgbClr val="FFFFFF"/>
            </a:solidFill>
            <a:prstDash val="solid"/>
            <a:round/>
            <a:headEnd type="none" w="med" len="med"/>
            <a:tailEnd type="none" w="med" len="med"/>
          </a:ln>
          <a:effectLst/>
        </p:spPr>
      </p:cxnSp>
      <p:cxnSp>
        <p:nvCxnSpPr>
          <p:cNvPr id="35" name="Straight Connector 301">
            <a:extLst>
              <a:ext uri="{FF2B5EF4-FFF2-40B4-BE49-F238E27FC236}">
                <a16:creationId xmlns:a16="http://schemas.microsoft.com/office/drawing/2014/main" xmlns="" id="{599B4DA1-2C6D-42E2-8B1E-ABEF5E0B5CF1}"/>
              </a:ext>
            </a:extLst>
          </p:cNvPr>
          <p:cNvCxnSpPr/>
          <p:nvPr/>
        </p:nvCxnSpPr>
        <p:spPr bwMode="auto">
          <a:xfrm flipH="1" flipV="1">
            <a:off x="7649827" y="3055515"/>
            <a:ext cx="1304454" cy="584615"/>
          </a:xfrm>
          <a:prstGeom prst="line">
            <a:avLst/>
          </a:prstGeom>
          <a:solidFill>
            <a:srgbClr val="0095D3"/>
          </a:solidFill>
          <a:ln w="28575" cap="flat" cmpd="sng" algn="ctr">
            <a:solidFill>
              <a:srgbClr val="FFFFFF"/>
            </a:solidFill>
            <a:prstDash val="solid"/>
            <a:round/>
            <a:headEnd type="none" w="med" len="med"/>
            <a:tailEnd type="none" w="med" len="med"/>
          </a:ln>
          <a:effectLst/>
        </p:spPr>
      </p:cxnSp>
      <p:pic>
        <p:nvPicPr>
          <p:cNvPr id="36" name="Picture 357" descr="ICON_NIC_Q308">
            <a:extLst>
              <a:ext uri="{FF2B5EF4-FFF2-40B4-BE49-F238E27FC236}">
                <a16:creationId xmlns:a16="http://schemas.microsoft.com/office/drawing/2014/main" xmlns="" id="{35F10728-CE26-4088-818A-B9E2A7B17C90}"/>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flipH="1">
            <a:off x="3698628" y="4354801"/>
            <a:ext cx="516526" cy="609958"/>
          </a:xfrm>
          <a:prstGeom prst="rect">
            <a:avLst/>
          </a:prstGeom>
          <a:noFill/>
          <a:ln w="9525">
            <a:noFill/>
            <a:miter lim="800000"/>
            <a:headEnd/>
            <a:tailEnd/>
          </a:ln>
        </p:spPr>
      </p:pic>
      <p:pic>
        <p:nvPicPr>
          <p:cNvPr id="37" name="Picture 384" descr="ICON_Server_Rack_Q308">
            <a:extLst>
              <a:ext uri="{FF2B5EF4-FFF2-40B4-BE49-F238E27FC236}">
                <a16:creationId xmlns:a16="http://schemas.microsoft.com/office/drawing/2014/main" xmlns="" id="{97F44736-2D69-4102-B3E1-FA49F1072A89}"/>
              </a:ext>
            </a:extLst>
          </p:cNvPr>
          <p:cNvPicPr>
            <a:picLocks noChangeAspect="1" noChangeArrowheads="1"/>
          </p:cNvPicPr>
          <p:nvPr/>
        </p:nvPicPr>
        <p:blipFill>
          <a:blip r:embed="rId5">
            <a:alphaModFix amt="48000"/>
          </a:blip>
          <a:srcRect/>
          <a:stretch>
            <a:fillRect/>
          </a:stretch>
        </p:blipFill>
        <p:spPr bwMode="auto">
          <a:xfrm>
            <a:off x="1728077" y="3791265"/>
            <a:ext cx="2568422" cy="1596031"/>
          </a:xfrm>
          <a:prstGeom prst="rect">
            <a:avLst/>
          </a:prstGeom>
          <a:noFill/>
          <a:ln w="9525">
            <a:noFill/>
            <a:miter lim="800000"/>
            <a:headEnd/>
            <a:tailEnd/>
          </a:ln>
        </p:spPr>
      </p:pic>
      <p:pic>
        <p:nvPicPr>
          <p:cNvPr id="38" name="Picture 3" descr="C:\Users\Abject-3D\Desktop\VMWare Files\FINAL diagrams\Basic Virtualization\3D PNGs\ICON_ThinApp_3D_Q408_Comm_0.png">
            <a:extLst>
              <a:ext uri="{FF2B5EF4-FFF2-40B4-BE49-F238E27FC236}">
                <a16:creationId xmlns:a16="http://schemas.microsoft.com/office/drawing/2014/main" xmlns="" id="{4D28441D-3620-42E9-970A-EE847EB071D3}"/>
              </a:ext>
            </a:extLst>
          </p:cNvPr>
          <p:cNvPicPr>
            <a:picLocks noChangeAspect="1" noChangeArrowheads="1"/>
          </p:cNvPicPr>
          <p:nvPr/>
        </p:nvPicPr>
        <p:blipFill>
          <a:blip r:embed="rId6">
            <a:alphaModFix/>
          </a:blip>
          <a:srcRect/>
          <a:stretch>
            <a:fillRect/>
          </a:stretch>
        </p:blipFill>
        <p:spPr bwMode="auto">
          <a:xfrm>
            <a:off x="1709766" y="2513955"/>
            <a:ext cx="2586733" cy="2258467"/>
          </a:xfrm>
          <a:prstGeom prst="rect">
            <a:avLst/>
          </a:prstGeom>
          <a:noFill/>
        </p:spPr>
      </p:pic>
      <p:cxnSp>
        <p:nvCxnSpPr>
          <p:cNvPr id="39" name="Straight Connector 305">
            <a:extLst>
              <a:ext uri="{FF2B5EF4-FFF2-40B4-BE49-F238E27FC236}">
                <a16:creationId xmlns:a16="http://schemas.microsoft.com/office/drawing/2014/main" xmlns="" id="{E43CAE31-3BC8-4BB9-81DC-7F9E7E7D1B8B}"/>
              </a:ext>
            </a:extLst>
          </p:cNvPr>
          <p:cNvCxnSpPr/>
          <p:nvPr/>
        </p:nvCxnSpPr>
        <p:spPr bwMode="auto">
          <a:xfrm flipH="1">
            <a:off x="3003132" y="2244493"/>
            <a:ext cx="3857" cy="1150179"/>
          </a:xfrm>
          <a:prstGeom prst="line">
            <a:avLst/>
          </a:prstGeom>
          <a:solidFill>
            <a:srgbClr val="0095D3"/>
          </a:solidFill>
          <a:ln w="28575" cap="flat" cmpd="sng" algn="ctr">
            <a:gradFill flip="none" rotWithShape="1">
              <a:gsLst>
                <a:gs pos="0">
                  <a:schemeClr val="bg1"/>
                </a:gs>
                <a:gs pos="100000">
                  <a:schemeClr val="bg1">
                    <a:alpha val="4000"/>
                  </a:schemeClr>
                </a:gs>
                <a:gs pos="48000">
                  <a:schemeClr val="bg1"/>
                </a:gs>
              </a:gsLst>
              <a:lin ang="5400000" scaled="0"/>
              <a:tileRect/>
            </a:gradFill>
            <a:prstDash val="solid"/>
            <a:round/>
            <a:headEnd type="none" w="med" len="med"/>
            <a:tailEnd type="none" w="med" len="med"/>
          </a:ln>
          <a:effectLst/>
        </p:spPr>
      </p:cxnSp>
      <p:pic>
        <p:nvPicPr>
          <p:cNvPr id="40" name="Picture 9" descr="C:\Users\Abject-3D\Desktop\VMWare Files\FINAL diagrams\Basic Virtualization\3D PNGs\ICON_ThinApp_3D_Q408_Comm_6.png">
            <a:extLst>
              <a:ext uri="{FF2B5EF4-FFF2-40B4-BE49-F238E27FC236}">
                <a16:creationId xmlns:a16="http://schemas.microsoft.com/office/drawing/2014/main" xmlns="" id="{D216A176-B93B-401B-8678-EF1414F31F9E}"/>
              </a:ext>
            </a:extLst>
          </p:cNvPr>
          <p:cNvPicPr>
            <a:picLocks noChangeAspect="1" noChangeArrowheads="1"/>
          </p:cNvPicPr>
          <p:nvPr/>
        </p:nvPicPr>
        <p:blipFill>
          <a:blip r:embed="rId7"/>
          <a:srcRect/>
          <a:stretch>
            <a:fillRect/>
          </a:stretch>
        </p:blipFill>
        <p:spPr bwMode="auto">
          <a:xfrm>
            <a:off x="1805589" y="2934440"/>
            <a:ext cx="2402801" cy="1581371"/>
          </a:xfrm>
          <a:prstGeom prst="rect">
            <a:avLst/>
          </a:prstGeom>
          <a:noFill/>
        </p:spPr>
      </p:pic>
      <p:sp>
        <p:nvSpPr>
          <p:cNvPr id="41" name="TextBox 307">
            <a:extLst>
              <a:ext uri="{FF2B5EF4-FFF2-40B4-BE49-F238E27FC236}">
                <a16:creationId xmlns:a16="http://schemas.microsoft.com/office/drawing/2014/main" xmlns="" id="{3D20863C-D24B-4E03-A127-DF08F33CE18A}"/>
              </a:ext>
            </a:extLst>
          </p:cNvPr>
          <p:cNvSpPr txBox="1"/>
          <p:nvPr/>
        </p:nvSpPr>
        <p:spPr>
          <a:xfrm>
            <a:off x="1556024" y="4072782"/>
            <a:ext cx="1133349" cy="307777"/>
          </a:xfrm>
          <a:prstGeom prst="rect">
            <a:avLst/>
          </a:prstGeom>
          <a:noFill/>
        </p:spPr>
        <p:txBody>
          <a:bodyPr wrap="none" rtlCol="0">
            <a:spAutoFit/>
            <a:scene3d>
              <a:camera prst="orthographicFront">
                <a:rot lat="1802011" lon="2459900" rev="21565380"/>
              </a:camera>
              <a:lightRig rig="threePt" dir="t"/>
            </a:scene3d>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rgbClr val="3A3A3A"/>
                </a:solidFill>
                <a:latin typeface="Arial" panose="020B0604020202020204" pitchFamily="34" charset="0"/>
                <a:ea typeface="ＭＳ Ｐゴシック"/>
                <a:cs typeface="Arial" panose="020B0604020202020204" pitchFamily="34" charset="0"/>
              </a:rPr>
              <a:t>Hypervisor</a:t>
            </a:r>
          </a:p>
        </p:txBody>
      </p:sp>
      <p:sp>
        <p:nvSpPr>
          <p:cNvPr id="42" name="TextBox 308">
            <a:extLst>
              <a:ext uri="{FF2B5EF4-FFF2-40B4-BE49-F238E27FC236}">
                <a16:creationId xmlns:a16="http://schemas.microsoft.com/office/drawing/2014/main" xmlns="" id="{2FABEB88-C2FD-4B9E-AEE1-21B38C3F9437}"/>
              </a:ext>
            </a:extLst>
          </p:cNvPr>
          <p:cNvSpPr txBox="1"/>
          <p:nvPr/>
        </p:nvSpPr>
        <p:spPr>
          <a:xfrm>
            <a:off x="1573235" y="4613148"/>
            <a:ext cx="1364121" cy="307777"/>
          </a:xfrm>
          <a:prstGeom prst="rect">
            <a:avLst/>
          </a:prstGeom>
          <a:noFill/>
        </p:spPr>
        <p:txBody>
          <a:bodyPr wrap="none" rtlCol="0">
            <a:spAutoFit/>
            <a:scene3d>
              <a:camera prst="orthographicFront">
                <a:rot lat="1802011" lon="2459900" rev="21565380"/>
              </a:camera>
              <a:lightRig rig="threePt" dir="t"/>
            </a:scene3d>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rgbClr val="AAA9AC"/>
                </a:solidFill>
                <a:latin typeface="Arial" panose="020B0604020202020204" pitchFamily="34" charset="0"/>
                <a:ea typeface="ＭＳ Ｐゴシック"/>
                <a:cs typeface="Arial" panose="020B0604020202020204" pitchFamily="34" charset="0"/>
              </a:rPr>
              <a:t>Physical Host</a:t>
            </a:r>
          </a:p>
        </p:txBody>
      </p:sp>
      <p:sp>
        <p:nvSpPr>
          <p:cNvPr id="43" name="TextBox 309">
            <a:extLst>
              <a:ext uri="{FF2B5EF4-FFF2-40B4-BE49-F238E27FC236}">
                <a16:creationId xmlns:a16="http://schemas.microsoft.com/office/drawing/2014/main" xmlns="" id="{EADB3D41-9A7D-4D6B-AD8D-78D5A7102520}"/>
              </a:ext>
            </a:extLst>
          </p:cNvPr>
          <p:cNvSpPr txBox="1"/>
          <p:nvPr/>
        </p:nvSpPr>
        <p:spPr>
          <a:xfrm>
            <a:off x="1874591" y="3808907"/>
            <a:ext cx="1056662" cy="369332"/>
          </a:xfrm>
          <a:prstGeom prst="rect">
            <a:avLst/>
          </a:prstGeom>
          <a:noFill/>
        </p:spPr>
        <p:txBody>
          <a:bodyPr wrap="none" rtlCol="0">
            <a:spAutoFit/>
            <a:scene3d>
              <a:camera prst="orthographicFront">
                <a:rot lat="1802011" lon="2459900" rev="21565380"/>
              </a:camera>
              <a:lightRig rig="threePt" dir="t"/>
            </a:scene3d>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dirty="0" err="1">
                <a:solidFill>
                  <a:srgbClr val="FFFFFF"/>
                </a:solidFill>
                <a:latin typeface="Arial" panose="020B0604020202020204" pitchFamily="34" charset="0"/>
                <a:ea typeface="ＭＳ Ｐゴシック"/>
                <a:cs typeface="Arial" panose="020B0604020202020204" pitchFamily="34" charset="0"/>
              </a:rPr>
              <a:t>vSwitch</a:t>
            </a:r>
            <a:endParaRPr lang="en-US" b="1" dirty="0">
              <a:solidFill>
                <a:srgbClr val="FFFFFF"/>
              </a:solidFill>
              <a:latin typeface="Arial" panose="020B0604020202020204" pitchFamily="34" charset="0"/>
              <a:ea typeface="ＭＳ Ｐゴシック"/>
              <a:cs typeface="Arial" panose="020B0604020202020204" pitchFamily="34" charset="0"/>
            </a:endParaRPr>
          </a:p>
        </p:txBody>
      </p:sp>
      <p:pic>
        <p:nvPicPr>
          <p:cNvPr id="44" name="Picture 3" descr="C:\Users\Abject-3D\Desktop\VMWare Files\FINAL diagrams\Basic Virtualization\3D PNGs\ICON_ThinApp_3D_Q408_Comm_0.png">
            <a:extLst>
              <a:ext uri="{FF2B5EF4-FFF2-40B4-BE49-F238E27FC236}">
                <a16:creationId xmlns:a16="http://schemas.microsoft.com/office/drawing/2014/main" xmlns="" id="{528DA087-1D0F-4020-8B2D-F01FC071851E}"/>
              </a:ext>
            </a:extLst>
          </p:cNvPr>
          <p:cNvPicPr>
            <a:picLocks noChangeAspect="1" noChangeArrowheads="1"/>
          </p:cNvPicPr>
          <p:nvPr/>
        </p:nvPicPr>
        <p:blipFill>
          <a:blip r:embed="rId8" cstate="screen">
            <a:alphaModFix/>
            <a:grayscl/>
            <a:extLst>
              <a:ext uri="{28A0092B-C50C-407E-A947-70E740481C1C}">
                <a14:useLocalDpi xmlns:a14="http://schemas.microsoft.com/office/drawing/2010/main"/>
              </a:ext>
            </a:extLst>
          </a:blip>
          <a:srcRect/>
          <a:stretch>
            <a:fillRect/>
          </a:stretch>
        </p:blipFill>
        <p:spPr bwMode="auto">
          <a:xfrm>
            <a:off x="2463107" y="1941152"/>
            <a:ext cx="1061155" cy="926490"/>
          </a:xfrm>
          <a:prstGeom prst="rect">
            <a:avLst/>
          </a:prstGeom>
          <a:noFill/>
        </p:spPr>
      </p:pic>
      <p:pic>
        <p:nvPicPr>
          <p:cNvPr id="45" name="Picture 3" descr="C:\Users\Abject-3D\Desktop\VMWare Files\FINAL diagrams\Basic Virtualization\3D PNGs\ICON_ThinApp_3D_Q408_Comm_0.png">
            <a:extLst>
              <a:ext uri="{FF2B5EF4-FFF2-40B4-BE49-F238E27FC236}">
                <a16:creationId xmlns:a16="http://schemas.microsoft.com/office/drawing/2014/main" xmlns="" id="{FDBBE831-2FBE-47D9-AE5B-68B153F5C576}"/>
              </a:ext>
            </a:extLst>
          </p:cNvPr>
          <p:cNvPicPr>
            <a:picLocks noChangeAspect="1" noChangeArrowheads="1"/>
          </p:cNvPicPr>
          <p:nvPr/>
        </p:nvPicPr>
        <p:blipFill>
          <a:blip r:embed="rId8" cstate="screen">
            <a:alphaModFix/>
            <a:grayscl/>
            <a:extLst>
              <a:ext uri="{28A0092B-C50C-407E-A947-70E740481C1C}">
                <a14:useLocalDpi xmlns:a14="http://schemas.microsoft.com/office/drawing/2010/main"/>
              </a:ext>
            </a:extLst>
          </a:blip>
          <a:srcRect/>
          <a:stretch>
            <a:fillRect/>
          </a:stretch>
        </p:blipFill>
        <p:spPr bwMode="auto">
          <a:xfrm>
            <a:off x="1827438" y="2227645"/>
            <a:ext cx="1061155" cy="926490"/>
          </a:xfrm>
          <a:prstGeom prst="rect">
            <a:avLst/>
          </a:prstGeom>
          <a:noFill/>
        </p:spPr>
      </p:pic>
      <p:sp>
        <p:nvSpPr>
          <p:cNvPr id="46" name="TextBox 312">
            <a:extLst>
              <a:ext uri="{FF2B5EF4-FFF2-40B4-BE49-F238E27FC236}">
                <a16:creationId xmlns:a16="http://schemas.microsoft.com/office/drawing/2014/main" xmlns="" id="{4294948C-4B96-49E4-9C78-7CE803840CF9}"/>
              </a:ext>
            </a:extLst>
          </p:cNvPr>
          <p:cNvSpPr txBox="1"/>
          <p:nvPr/>
        </p:nvSpPr>
        <p:spPr>
          <a:xfrm>
            <a:off x="1827437" y="2644820"/>
            <a:ext cx="453852" cy="307777"/>
          </a:xfrm>
          <a:prstGeom prst="rect">
            <a:avLst/>
          </a:prstGeom>
          <a:noFill/>
        </p:spPr>
        <p:txBody>
          <a:bodyPr wrap="none" rtlCol="0">
            <a:spAutoFit/>
            <a:scene3d>
              <a:camera prst="orthographicFront">
                <a:rot lat="1802011" lon="2459900" rev="21565380"/>
              </a:camera>
              <a:lightRig rig="threePt" dir="t"/>
            </a:scene3d>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rgbClr val="3A3A3A"/>
                </a:solidFill>
                <a:latin typeface="Arial" panose="020B0604020202020204" pitchFamily="34" charset="0"/>
                <a:ea typeface="ＭＳ Ｐゴシック"/>
                <a:cs typeface="Arial" panose="020B0604020202020204" pitchFamily="34" charset="0"/>
              </a:rPr>
              <a:t>VM</a:t>
            </a:r>
          </a:p>
        </p:txBody>
      </p:sp>
      <p:pic>
        <p:nvPicPr>
          <p:cNvPr id="47" name="Picture 3" descr="C:\Users\Abject-3D\Desktop\VMWare Files\FINAL diagrams\Basic Virtualization\3D PNGs\ICON_ThinApp_3D_Q408_Comm_0.png">
            <a:extLst>
              <a:ext uri="{FF2B5EF4-FFF2-40B4-BE49-F238E27FC236}">
                <a16:creationId xmlns:a16="http://schemas.microsoft.com/office/drawing/2014/main" xmlns="" id="{0096E4D4-CA95-474D-BCBC-5D239B44902A}"/>
              </a:ext>
            </a:extLst>
          </p:cNvPr>
          <p:cNvPicPr>
            <a:picLocks noChangeAspect="1" noChangeArrowheads="1"/>
          </p:cNvPicPr>
          <p:nvPr/>
        </p:nvPicPr>
        <p:blipFill>
          <a:blip r:embed="rId8" cstate="screen">
            <a:alphaModFix/>
            <a:grayscl/>
            <a:extLst>
              <a:ext uri="{28A0092B-C50C-407E-A947-70E740481C1C}">
                <a14:useLocalDpi xmlns:a14="http://schemas.microsoft.com/office/drawing/2010/main"/>
              </a:ext>
            </a:extLst>
          </a:blip>
          <a:srcRect/>
          <a:stretch>
            <a:fillRect/>
          </a:stretch>
        </p:blipFill>
        <p:spPr bwMode="auto">
          <a:xfrm>
            <a:off x="3115026" y="2227724"/>
            <a:ext cx="1061155" cy="926490"/>
          </a:xfrm>
          <a:prstGeom prst="rect">
            <a:avLst/>
          </a:prstGeom>
          <a:noFill/>
        </p:spPr>
      </p:pic>
      <p:sp>
        <p:nvSpPr>
          <p:cNvPr id="48" name="TextBox 314">
            <a:extLst>
              <a:ext uri="{FF2B5EF4-FFF2-40B4-BE49-F238E27FC236}">
                <a16:creationId xmlns:a16="http://schemas.microsoft.com/office/drawing/2014/main" xmlns="" id="{90C9AD50-C7FE-4B7C-9049-C3C59640C128}"/>
              </a:ext>
            </a:extLst>
          </p:cNvPr>
          <p:cNvSpPr txBox="1"/>
          <p:nvPr/>
        </p:nvSpPr>
        <p:spPr>
          <a:xfrm>
            <a:off x="3448728" y="2616176"/>
            <a:ext cx="1018693" cy="307777"/>
          </a:xfrm>
          <a:prstGeom prst="rect">
            <a:avLst/>
          </a:prstGeom>
          <a:noFill/>
          <a:scene3d>
            <a:camera prst="orthographicFront">
              <a:rot lat="19800000" lon="1800000" rev="120000"/>
            </a:camera>
            <a:lightRig rig="threePt" dir="t"/>
          </a:scene3d>
          <a:sp3d z="38100"/>
        </p:spPr>
        <p:txBody>
          <a:bodyPr wrap="square" rtlCol="0">
            <a:spAutoFit/>
            <a:scene3d>
              <a:camera prst="isometricOffAxis2Top">
                <a:rot lat="19800000" lon="1800000" rev="120000"/>
              </a:camera>
              <a:lightRig rig="threePt" dir="t"/>
            </a:scene3d>
            <a:sp3d/>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400" b="1" kern="0" dirty="0">
                <a:solidFill>
                  <a:srgbClr val="333333"/>
                </a:solidFill>
                <a:latin typeface="Arial" panose="020B0604020202020204" pitchFamily="34" charset="0"/>
                <a:ea typeface="ＭＳ Ｐゴシック"/>
                <a:cs typeface="Arial" panose="020B0604020202020204" pitchFamily="34" charset="0"/>
              </a:rPr>
              <a:t>VM</a:t>
            </a:r>
          </a:p>
        </p:txBody>
      </p:sp>
      <p:cxnSp>
        <p:nvCxnSpPr>
          <p:cNvPr id="50" name="Straight Connector 318">
            <a:extLst>
              <a:ext uri="{FF2B5EF4-FFF2-40B4-BE49-F238E27FC236}">
                <a16:creationId xmlns:a16="http://schemas.microsoft.com/office/drawing/2014/main" xmlns="" id="{BF7F53EE-6AFE-4E04-81B9-C5DACF076E7F}"/>
              </a:ext>
            </a:extLst>
          </p:cNvPr>
          <p:cNvCxnSpPr/>
          <p:nvPr/>
        </p:nvCxnSpPr>
        <p:spPr bwMode="auto">
          <a:xfrm flipV="1">
            <a:off x="3019837" y="3064874"/>
            <a:ext cx="1280670" cy="576633"/>
          </a:xfrm>
          <a:prstGeom prst="line">
            <a:avLst/>
          </a:prstGeom>
          <a:solidFill>
            <a:srgbClr val="0095D3"/>
          </a:solidFill>
          <a:ln w="28575" cap="flat" cmpd="sng" algn="ctr">
            <a:solidFill>
              <a:srgbClr val="FFFFFF"/>
            </a:solidFill>
            <a:prstDash val="solid"/>
            <a:round/>
            <a:headEnd type="none" w="med" len="med"/>
            <a:tailEnd type="none" w="med" len="med"/>
          </a:ln>
          <a:effectLst/>
        </p:spPr>
      </p:cxnSp>
      <p:cxnSp>
        <p:nvCxnSpPr>
          <p:cNvPr id="51" name="Straight Connector 319">
            <a:extLst>
              <a:ext uri="{FF2B5EF4-FFF2-40B4-BE49-F238E27FC236}">
                <a16:creationId xmlns:a16="http://schemas.microsoft.com/office/drawing/2014/main" xmlns="" id="{C8FEF3C9-749D-4691-AAD3-62A7C937E435}"/>
              </a:ext>
            </a:extLst>
          </p:cNvPr>
          <p:cNvCxnSpPr/>
          <p:nvPr/>
        </p:nvCxnSpPr>
        <p:spPr bwMode="auto">
          <a:xfrm flipH="1" flipV="1">
            <a:off x="1732087" y="3064874"/>
            <a:ext cx="1275055" cy="576633"/>
          </a:xfrm>
          <a:prstGeom prst="line">
            <a:avLst/>
          </a:prstGeom>
          <a:solidFill>
            <a:srgbClr val="0095D3"/>
          </a:solidFill>
          <a:ln w="28575" cap="flat" cmpd="sng" algn="ctr">
            <a:solidFill>
              <a:srgbClr val="FFFFFF"/>
            </a:solidFill>
            <a:prstDash val="solid"/>
            <a:round/>
            <a:headEnd type="none" w="med" len="med"/>
            <a:tailEnd type="none" w="med" len="med"/>
          </a:ln>
          <a:effectLst/>
        </p:spPr>
      </p:cxnSp>
      <p:cxnSp>
        <p:nvCxnSpPr>
          <p:cNvPr id="53" name="Straight Connector 321">
            <a:extLst>
              <a:ext uri="{FF2B5EF4-FFF2-40B4-BE49-F238E27FC236}">
                <a16:creationId xmlns:a16="http://schemas.microsoft.com/office/drawing/2014/main" xmlns="" id="{F25A2AD0-D4F4-40DE-AC4A-D1BEB90B58EA}"/>
              </a:ext>
            </a:extLst>
          </p:cNvPr>
          <p:cNvCxnSpPr/>
          <p:nvPr/>
        </p:nvCxnSpPr>
        <p:spPr bwMode="auto">
          <a:xfrm flipV="1">
            <a:off x="3037721" y="3503544"/>
            <a:ext cx="1139528" cy="514350"/>
          </a:xfrm>
          <a:prstGeom prst="line">
            <a:avLst/>
          </a:prstGeom>
          <a:solidFill>
            <a:srgbClr val="0095D3"/>
          </a:solidFill>
          <a:ln w="19050" cap="flat" cmpd="sng" algn="ctr">
            <a:solidFill>
              <a:schemeClr val="accent1">
                <a:lumMod val="60000"/>
                <a:lumOff val="40000"/>
              </a:schemeClr>
            </a:solidFill>
            <a:prstDash val="solid"/>
            <a:round/>
            <a:headEnd type="none" w="med" len="med"/>
            <a:tailEnd type="none" w="med" len="med"/>
          </a:ln>
          <a:effectLst/>
        </p:spPr>
      </p:cxnSp>
      <p:cxnSp>
        <p:nvCxnSpPr>
          <p:cNvPr id="54" name="Straight Connector 322">
            <a:extLst>
              <a:ext uri="{FF2B5EF4-FFF2-40B4-BE49-F238E27FC236}">
                <a16:creationId xmlns:a16="http://schemas.microsoft.com/office/drawing/2014/main" xmlns="" id="{22FC2251-DD28-480B-B01A-ECD91E7D6269}"/>
              </a:ext>
            </a:extLst>
          </p:cNvPr>
          <p:cNvCxnSpPr/>
          <p:nvPr/>
        </p:nvCxnSpPr>
        <p:spPr bwMode="auto">
          <a:xfrm flipH="1">
            <a:off x="3015980" y="3630815"/>
            <a:ext cx="3857" cy="1150179"/>
          </a:xfrm>
          <a:prstGeom prst="line">
            <a:avLst/>
          </a:prstGeom>
          <a:solidFill>
            <a:srgbClr val="0095D3"/>
          </a:solidFill>
          <a:ln w="28575" cap="flat" cmpd="sng" algn="ctr">
            <a:gradFill flip="none" rotWithShape="1">
              <a:gsLst>
                <a:gs pos="0">
                  <a:schemeClr val="bg1"/>
                </a:gs>
                <a:gs pos="100000">
                  <a:schemeClr val="bg1">
                    <a:alpha val="4000"/>
                  </a:schemeClr>
                </a:gs>
                <a:gs pos="48000">
                  <a:schemeClr val="bg1"/>
                </a:gs>
              </a:gsLst>
              <a:lin ang="5400000" scaled="0"/>
              <a:tileRect/>
            </a:gradFill>
            <a:prstDash val="solid"/>
            <a:round/>
            <a:headEnd type="none" w="med" len="med"/>
            <a:tailEnd type="none" w="med" len="med"/>
          </a:ln>
          <a:effectLst/>
        </p:spPr>
      </p:cxnSp>
      <p:cxnSp>
        <p:nvCxnSpPr>
          <p:cNvPr id="55" name="Straight Connector 323">
            <a:extLst>
              <a:ext uri="{FF2B5EF4-FFF2-40B4-BE49-F238E27FC236}">
                <a16:creationId xmlns:a16="http://schemas.microsoft.com/office/drawing/2014/main" xmlns="" id="{7727E4F4-5C25-43D4-BE2F-6B6214E6E412}"/>
              </a:ext>
            </a:extLst>
          </p:cNvPr>
          <p:cNvCxnSpPr/>
          <p:nvPr/>
        </p:nvCxnSpPr>
        <p:spPr bwMode="auto">
          <a:xfrm>
            <a:off x="1791570" y="3470399"/>
            <a:ext cx="1201761" cy="542920"/>
          </a:xfrm>
          <a:prstGeom prst="line">
            <a:avLst/>
          </a:prstGeom>
          <a:solidFill>
            <a:srgbClr val="0095D3"/>
          </a:solidFill>
          <a:ln w="19050" cap="flat" cmpd="sng" algn="ctr">
            <a:solidFill>
              <a:schemeClr val="accent1">
                <a:lumMod val="60000"/>
                <a:lumOff val="40000"/>
              </a:schemeClr>
            </a:solidFill>
            <a:prstDash val="solid"/>
            <a:round/>
            <a:headEnd type="none" w="med" len="med"/>
            <a:tailEnd type="none" w="med" len="med"/>
          </a:ln>
          <a:effectLst/>
        </p:spPr>
      </p:cxnSp>
      <p:cxnSp>
        <p:nvCxnSpPr>
          <p:cNvPr id="58" name="Straight Connector 327">
            <a:extLst>
              <a:ext uri="{FF2B5EF4-FFF2-40B4-BE49-F238E27FC236}">
                <a16:creationId xmlns:a16="http://schemas.microsoft.com/office/drawing/2014/main" xmlns="" id="{D33C0F40-EF0A-45F5-BB48-0F1BE4C7F1E0}"/>
              </a:ext>
            </a:extLst>
          </p:cNvPr>
          <p:cNvCxnSpPr/>
          <p:nvPr/>
        </p:nvCxnSpPr>
        <p:spPr bwMode="auto">
          <a:xfrm flipH="1">
            <a:off x="8946567" y="3619057"/>
            <a:ext cx="3857" cy="1150179"/>
          </a:xfrm>
          <a:prstGeom prst="line">
            <a:avLst/>
          </a:prstGeom>
          <a:solidFill>
            <a:srgbClr val="0095D3"/>
          </a:solidFill>
          <a:ln w="28575" cap="flat" cmpd="sng" algn="ctr">
            <a:gradFill flip="none" rotWithShape="1">
              <a:gsLst>
                <a:gs pos="0">
                  <a:schemeClr val="bg1"/>
                </a:gs>
                <a:gs pos="100000">
                  <a:schemeClr val="bg1">
                    <a:alpha val="4000"/>
                  </a:schemeClr>
                </a:gs>
                <a:gs pos="48000">
                  <a:schemeClr val="bg1"/>
                </a:gs>
              </a:gsLst>
              <a:lin ang="5400000" scaled="0"/>
              <a:tileRect/>
            </a:gradFill>
            <a:prstDash val="solid"/>
            <a:round/>
            <a:headEnd type="none" w="med" len="med"/>
            <a:tailEnd type="none" w="med" len="med"/>
          </a:ln>
          <a:effectLst/>
        </p:spPr>
      </p:cxnSp>
      <p:cxnSp>
        <p:nvCxnSpPr>
          <p:cNvPr id="59" name="Straight Connector 328">
            <a:extLst>
              <a:ext uri="{FF2B5EF4-FFF2-40B4-BE49-F238E27FC236}">
                <a16:creationId xmlns:a16="http://schemas.microsoft.com/office/drawing/2014/main" xmlns="" id="{18C4C5AC-D922-4BDA-813C-35F0459BEF02}"/>
              </a:ext>
            </a:extLst>
          </p:cNvPr>
          <p:cNvCxnSpPr/>
          <p:nvPr/>
        </p:nvCxnSpPr>
        <p:spPr bwMode="auto">
          <a:xfrm flipV="1">
            <a:off x="8970796" y="3478145"/>
            <a:ext cx="1139528" cy="514351"/>
          </a:xfrm>
          <a:prstGeom prst="line">
            <a:avLst/>
          </a:prstGeom>
          <a:solidFill>
            <a:srgbClr val="0095D3"/>
          </a:solidFill>
          <a:ln w="19050" cap="flat" cmpd="sng" algn="ctr">
            <a:solidFill>
              <a:schemeClr val="accent1">
                <a:lumMod val="60000"/>
                <a:lumOff val="40000"/>
              </a:schemeClr>
            </a:solidFill>
            <a:prstDash val="solid"/>
            <a:round/>
            <a:headEnd type="none" w="med" len="med"/>
            <a:tailEnd type="none" w="med" len="med"/>
          </a:ln>
          <a:effectLst/>
        </p:spPr>
      </p:cxnSp>
      <p:cxnSp>
        <p:nvCxnSpPr>
          <p:cNvPr id="60" name="Straight Connector 329">
            <a:extLst>
              <a:ext uri="{FF2B5EF4-FFF2-40B4-BE49-F238E27FC236}">
                <a16:creationId xmlns:a16="http://schemas.microsoft.com/office/drawing/2014/main" xmlns="" id="{844CCC2E-549F-448B-9A85-0836AFAA2FE3}"/>
              </a:ext>
            </a:extLst>
          </p:cNvPr>
          <p:cNvCxnSpPr/>
          <p:nvPr/>
        </p:nvCxnSpPr>
        <p:spPr bwMode="auto">
          <a:xfrm>
            <a:off x="7749209" y="3448289"/>
            <a:ext cx="1201761" cy="542920"/>
          </a:xfrm>
          <a:prstGeom prst="line">
            <a:avLst/>
          </a:prstGeom>
          <a:solidFill>
            <a:srgbClr val="0095D3"/>
          </a:solidFill>
          <a:ln w="19050" cap="flat" cmpd="sng" algn="ctr">
            <a:solidFill>
              <a:schemeClr val="accent1">
                <a:lumMod val="60000"/>
                <a:lumOff val="40000"/>
              </a:schemeClr>
            </a:solidFill>
            <a:prstDash val="solid"/>
            <a:round/>
            <a:headEnd type="none" w="med" len="med"/>
            <a:tailEnd type="none" w="med" len="med"/>
          </a:ln>
          <a:effectLst/>
        </p:spPr>
      </p:cxnSp>
      <p:cxnSp>
        <p:nvCxnSpPr>
          <p:cNvPr id="61" name="Straight Connector 330">
            <a:extLst>
              <a:ext uri="{FF2B5EF4-FFF2-40B4-BE49-F238E27FC236}">
                <a16:creationId xmlns:a16="http://schemas.microsoft.com/office/drawing/2014/main" xmlns="" id="{EBEE729C-6F5D-4AD1-B05B-97B4C7329E54}"/>
              </a:ext>
            </a:extLst>
          </p:cNvPr>
          <p:cNvCxnSpPr/>
          <p:nvPr/>
        </p:nvCxnSpPr>
        <p:spPr bwMode="auto">
          <a:xfrm flipV="1">
            <a:off x="7432344" y="4735803"/>
            <a:ext cx="303832" cy="126775"/>
          </a:xfrm>
          <a:prstGeom prst="line">
            <a:avLst/>
          </a:prstGeom>
          <a:solidFill>
            <a:srgbClr val="0095D3"/>
          </a:solidFill>
          <a:ln w="28575" cap="flat" cmpd="sng" algn="ctr">
            <a:solidFill>
              <a:schemeClr val="tx1"/>
            </a:solidFill>
            <a:prstDash val="solid"/>
            <a:round/>
            <a:headEnd type="none" w="med" len="med"/>
            <a:tailEnd type="none" w="med" len="med"/>
          </a:ln>
          <a:effectLst/>
        </p:spPr>
      </p:cxnSp>
      <p:sp>
        <p:nvSpPr>
          <p:cNvPr id="62" name="Freeform 331">
            <a:extLst>
              <a:ext uri="{FF2B5EF4-FFF2-40B4-BE49-F238E27FC236}">
                <a16:creationId xmlns:a16="http://schemas.microsoft.com/office/drawing/2014/main" xmlns="" id="{07ACB78F-F499-42A6-B380-DCAF861F64CF}"/>
              </a:ext>
            </a:extLst>
          </p:cNvPr>
          <p:cNvSpPr/>
          <p:nvPr/>
        </p:nvSpPr>
        <p:spPr>
          <a:xfrm>
            <a:off x="3451805" y="4837402"/>
            <a:ext cx="1037811" cy="611277"/>
          </a:xfrm>
          <a:custGeom>
            <a:avLst/>
            <a:gdLst>
              <a:gd name="connsiteX0" fmla="*/ 0 w 731194"/>
              <a:gd name="connsiteY0" fmla="*/ 0 h 508023"/>
              <a:gd name="connsiteX1" fmla="*/ 115451 w 731194"/>
              <a:gd name="connsiteY1" fmla="*/ 461818 h 508023"/>
              <a:gd name="connsiteX2" fmla="*/ 423323 w 731194"/>
              <a:gd name="connsiteY2" fmla="*/ 492606 h 508023"/>
              <a:gd name="connsiteX3" fmla="*/ 731194 w 731194"/>
              <a:gd name="connsiteY3" fmla="*/ 469515 h 508023"/>
              <a:gd name="connsiteX0" fmla="*/ 308663 w 1039857"/>
              <a:gd name="connsiteY0" fmla="*/ 0 h 501080"/>
              <a:gd name="connsiteX1" fmla="*/ 8487 w 1039857"/>
              <a:gd name="connsiteY1" fmla="*/ 300182 h 501080"/>
              <a:gd name="connsiteX2" fmla="*/ 731986 w 1039857"/>
              <a:gd name="connsiteY2" fmla="*/ 492606 h 501080"/>
              <a:gd name="connsiteX3" fmla="*/ 1039857 w 1039857"/>
              <a:gd name="connsiteY3" fmla="*/ 469515 h 501080"/>
              <a:gd name="connsiteX0" fmla="*/ 307120 w 1038314"/>
              <a:gd name="connsiteY0" fmla="*/ 0 h 501080"/>
              <a:gd name="connsiteX1" fmla="*/ 6944 w 1038314"/>
              <a:gd name="connsiteY1" fmla="*/ 300182 h 501080"/>
              <a:gd name="connsiteX2" fmla="*/ 730443 w 1038314"/>
              <a:gd name="connsiteY2" fmla="*/ 492606 h 501080"/>
              <a:gd name="connsiteX3" fmla="*/ 1038314 w 1038314"/>
              <a:gd name="connsiteY3" fmla="*/ 469515 h 501080"/>
              <a:gd name="connsiteX0" fmla="*/ 312622 w 1043816"/>
              <a:gd name="connsiteY0" fmla="*/ 0 h 501080"/>
              <a:gd name="connsiteX1" fmla="*/ 12446 w 1043816"/>
              <a:gd name="connsiteY1" fmla="*/ 300182 h 501080"/>
              <a:gd name="connsiteX2" fmla="*/ 735945 w 1043816"/>
              <a:gd name="connsiteY2" fmla="*/ 492606 h 501080"/>
              <a:gd name="connsiteX3" fmla="*/ 1043816 w 1043816"/>
              <a:gd name="connsiteY3" fmla="*/ 469515 h 501080"/>
              <a:gd name="connsiteX0" fmla="*/ 315090 w 1046284"/>
              <a:gd name="connsiteY0" fmla="*/ 0 h 501080"/>
              <a:gd name="connsiteX1" fmla="*/ 14914 w 1046284"/>
              <a:gd name="connsiteY1" fmla="*/ 300182 h 501080"/>
              <a:gd name="connsiteX2" fmla="*/ 738413 w 1046284"/>
              <a:gd name="connsiteY2" fmla="*/ 492606 h 501080"/>
              <a:gd name="connsiteX3" fmla="*/ 1046284 w 1046284"/>
              <a:gd name="connsiteY3" fmla="*/ 469515 h 501080"/>
              <a:gd name="connsiteX0" fmla="*/ 301533 w 1032727"/>
              <a:gd name="connsiteY0" fmla="*/ 0 h 476722"/>
              <a:gd name="connsiteX1" fmla="*/ 1357 w 1032727"/>
              <a:gd name="connsiteY1" fmla="*/ 300182 h 476722"/>
              <a:gd name="connsiteX2" fmla="*/ 401591 w 1032727"/>
              <a:gd name="connsiteY2" fmla="*/ 461818 h 476722"/>
              <a:gd name="connsiteX3" fmla="*/ 1032727 w 1032727"/>
              <a:gd name="connsiteY3" fmla="*/ 469515 h 476722"/>
              <a:gd name="connsiteX0" fmla="*/ 306887 w 1038081"/>
              <a:gd name="connsiteY0" fmla="*/ 0 h 611277"/>
              <a:gd name="connsiteX1" fmla="*/ 6711 w 1038081"/>
              <a:gd name="connsiteY1" fmla="*/ 300182 h 611277"/>
              <a:gd name="connsiteX2" fmla="*/ 560881 w 1038081"/>
              <a:gd name="connsiteY2" fmla="*/ 608061 h 611277"/>
              <a:gd name="connsiteX3" fmla="*/ 1038081 w 1038081"/>
              <a:gd name="connsiteY3" fmla="*/ 469515 h 611277"/>
            </a:gdLst>
            <a:ahLst/>
            <a:cxnLst>
              <a:cxn ang="0">
                <a:pos x="connsiteX0" y="connsiteY0"/>
              </a:cxn>
              <a:cxn ang="0">
                <a:pos x="connsiteX1" y="connsiteY1"/>
              </a:cxn>
              <a:cxn ang="0">
                <a:pos x="connsiteX2" y="connsiteY2"/>
              </a:cxn>
              <a:cxn ang="0">
                <a:pos x="connsiteX3" y="connsiteY3"/>
              </a:cxn>
            </a:cxnLst>
            <a:rect l="l" t="t" r="r" b="b"/>
            <a:pathLst>
              <a:path w="1038081" h="611277">
                <a:moveTo>
                  <a:pt x="306887" y="0"/>
                </a:moveTo>
                <a:cubicBezTo>
                  <a:pt x="129219" y="66707"/>
                  <a:pt x="-35621" y="198839"/>
                  <a:pt x="6711" y="300182"/>
                </a:cubicBezTo>
                <a:cubicBezTo>
                  <a:pt x="49043" y="401525"/>
                  <a:pt x="388986" y="579839"/>
                  <a:pt x="560881" y="608061"/>
                </a:cubicBezTo>
                <a:cubicBezTo>
                  <a:pt x="732776" y="636283"/>
                  <a:pt x="1038081" y="469515"/>
                  <a:pt x="1038081" y="469515"/>
                </a:cubicBezTo>
              </a:path>
            </a:pathLst>
          </a:custGeom>
          <a:ln w="28575" cmpd="sng">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solidFill>
                <a:srgbClr val="717074"/>
              </a:solidFill>
              <a:latin typeface="Arial" panose="020B0604020202020204" pitchFamily="34" charset="0"/>
              <a:cs typeface="Arial" panose="020B0604020202020204" pitchFamily="34" charset="0"/>
            </a:endParaRPr>
          </a:p>
        </p:txBody>
      </p:sp>
      <p:grpSp>
        <p:nvGrpSpPr>
          <p:cNvPr id="163" name="组合 162">
            <a:extLst>
              <a:ext uri="{FF2B5EF4-FFF2-40B4-BE49-F238E27FC236}">
                <a16:creationId xmlns:a16="http://schemas.microsoft.com/office/drawing/2014/main" xmlns="" id="{B88FD92B-3C4B-489E-8DDC-05D05011CC5B}"/>
              </a:ext>
            </a:extLst>
          </p:cNvPr>
          <p:cNvGrpSpPr/>
          <p:nvPr/>
        </p:nvGrpSpPr>
        <p:grpSpPr>
          <a:xfrm>
            <a:off x="3160478" y="3449549"/>
            <a:ext cx="1111559" cy="849909"/>
            <a:chOff x="3261223" y="3032054"/>
            <a:chExt cx="1111559" cy="849909"/>
          </a:xfrm>
        </p:grpSpPr>
        <p:grpSp>
          <p:nvGrpSpPr>
            <p:cNvPr id="11" name="Group 273">
              <a:extLst>
                <a:ext uri="{FF2B5EF4-FFF2-40B4-BE49-F238E27FC236}">
                  <a16:creationId xmlns:a16="http://schemas.microsoft.com/office/drawing/2014/main" xmlns="" id="{C0B5D8D9-8042-4BD1-934D-CEBAFAB3CADF}"/>
                </a:ext>
              </a:extLst>
            </p:cNvPr>
            <p:cNvGrpSpPr/>
            <p:nvPr/>
          </p:nvGrpSpPr>
          <p:grpSpPr>
            <a:xfrm>
              <a:off x="3261223" y="3032054"/>
              <a:ext cx="980409" cy="849909"/>
              <a:chOff x="6351178" y="4244265"/>
              <a:chExt cx="1143000" cy="990600"/>
            </a:xfrm>
          </p:grpSpPr>
          <p:pic>
            <p:nvPicPr>
              <p:cNvPr id="68" name="Picture 274" descr="firewall.png">
                <a:extLst>
                  <a:ext uri="{FF2B5EF4-FFF2-40B4-BE49-F238E27FC236}">
                    <a16:creationId xmlns:a16="http://schemas.microsoft.com/office/drawing/2014/main" xmlns="" id="{63CF3BC9-CEC5-49E9-970A-E3D2144B50E9}"/>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579778" y="4244265"/>
                <a:ext cx="914400" cy="914400"/>
              </a:xfrm>
              <a:prstGeom prst="rect">
                <a:avLst/>
              </a:prstGeom>
            </p:spPr>
          </p:pic>
          <p:pic>
            <p:nvPicPr>
              <p:cNvPr id="69" name="Picture 275" descr="firewall.png">
                <a:extLst>
                  <a:ext uri="{FF2B5EF4-FFF2-40B4-BE49-F238E27FC236}">
                    <a16:creationId xmlns:a16="http://schemas.microsoft.com/office/drawing/2014/main" xmlns="" id="{48186BB4-8A44-4A55-B7A9-5F2E024A4CB3}"/>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351178" y="4320465"/>
                <a:ext cx="914400" cy="914400"/>
              </a:xfrm>
              <a:prstGeom prst="rect">
                <a:avLst/>
              </a:prstGeom>
            </p:spPr>
          </p:pic>
        </p:grpSp>
        <p:sp>
          <p:nvSpPr>
            <p:cNvPr id="162" name="文本框 161">
              <a:extLst>
                <a:ext uri="{FF2B5EF4-FFF2-40B4-BE49-F238E27FC236}">
                  <a16:creationId xmlns:a16="http://schemas.microsoft.com/office/drawing/2014/main" xmlns="" id="{5A389B28-634D-43B7-81AA-6804C9EBFE8E}"/>
                </a:ext>
              </a:extLst>
            </p:cNvPr>
            <p:cNvSpPr txBox="1"/>
            <p:nvPr/>
          </p:nvSpPr>
          <p:spPr>
            <a:xfrm rot="760553">
              <a:off x="3317795" y="3303062"/>
              <a:ext cx="1054987" cy="369332"/>
            </a:xfrm>
            <a:prstGeom prst="rect">
              <a:avLst/>
            </a:prstGeom>
            <a:noFill/>
          </p:spPr>
          <p:txBody>
            <a:bodyPr wrap="square" rtlCol="0">
              <a:spAutoFit/>
            </a:bodyPr>
            <a:lstStyle/>
            <a:p>
              <a:r>
                <a:rPr lang="en-US" altLang="zh-CN" b="1" dirty="0">
                  <a:solidFill>
                    <a:schemeClr val="bg1"/>
                  </a:solidFill>
                  <a:latin typeface="Arial" panose="020B0604020202020204" pitchFamily="34" charset="0"/>
                  <a:cs typeface="Arial" panose="020B0604020202020204" pitchFamily="34" charset="0"/>
                </a:rPr>
                <a:t>DFW</a:t>
              </a:r>
              <a:endParaRPr lang="zh-CN" altLang="en-US" b="1" dirty="0">
                <a:solidFill>
                  <a:schemeClr val="bg1"/>
                </a:solidFill>
                <a:latin typeface="Arial" panose="020B0604020202020204" pitchFamily="34" charset="0"/>
                <a:cs typeface="Arial" panose="020B0604020202020204" pitchFamily="34" charset="0"/>
              </a:endParaRPr>
            </a:p>
          </p:txBody>
        </p:sp>
      </p:grpSp>
      <p:grpSp>
        <p:nvGrpSpPr>
          <p:cNvPr id="164" name="组合 163">
            <a:extLst>
              <a:ext uri="{FF2B5EF4-FFF2-40B4-BE49-F238E27FC236}">
                <a16:creationId xmlns:a16="http://schemas.microsoft.com/office/drawing/2014/main" xmlns="" id="{1AF822DD-0B27-4D5C-ACA3-A432A68B5659}"/>
              </a:ext>
            </a:extLst>
          </p:cNvPr>
          <p:cNvGrpSpPr/>
          <p:nvPr/>
        </p:nvGrpSpPr>
        <p:grpSpPr>
          <a:xfrm>
            <a:off x="9120026" y="3425172"/>
            <a:ext cx="1111559" cy="849909"/>
            <a:chOff x="3261223" y="3032054"/>
            <a:chExt cx="1111559" cy="849909"/>
          </a:xfrm>
        </p:grpSpPr>
        <p:grpSp>
          <p:nvGrpSpPr>
            <p:cNvPr id="165" name="Group 273">
              <a:extLst>
                <a:ext uri="{FF2B5EF4-FFF2-40B4-BE49-F238E27FC236}">
                  <a16:creationId xmlns:a16="http://schemas.microsoft.com/office/drawing/2014/main" xmlns="" id="{A60235A6-E06F-48D4-8ECD-29E38E9B0839}"/>
                </a:ext>
              </a:extLst>
            </p:cNvPr>
            <p:cNvGrpSpPr/>
            <p:nvPr/>
          </p:nvGrpSpPr>
          <p:grpSpPr>
            <a:xfrm>
              <a:off x="3261223" y="3032054"/>
              <a:ext cx="980409" cy="849909"/>
              <a:chOff x="6351178" y="4244265"/>
              <a:chExt cx="1143000" cy="990600"/>
            </a:xfrm>
          </p:grpSpPr>
          <p:pic>
            <p:nvPicPr>
              <p:cNvPr id="167" name="Picture 274" descr="firewall.png">
                <a:extLst>
                  <a:ext uri="{FF2B5EF4-FFF2-40B4-BE49-F238E27FC236}">
                    <a16:creationId xmlns:a16="http://schemas.microsoft.com/office/drawing/2014/main" xmlns="" id="{CDB60A4D-1F6F-4FED-8329-1FEF886B752D}"/>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579778" y="4244265"/>
                <a:ext cx="914400" cy="914400"/>
              </a:xfrm>
              <a:prstGeom prst="rect">
                <a:avLst/>
              </a:prstGeom>
            </p:spPr>
          </p:pic>
          <p:pic>
            <p:nvPicPr>
              <p:cNvPr id="168" name="Picture 275" descr="firewall.png">
                <a:extLst>
                  <a:ext uri="{FF2B5EF4-FFF2-40B4-BE49-F238E27FC236}">
                    <a16:creationId xmlns:a16="http://schemas.microsoft.com/office/drawing/2014/main" xmlns="" id="{54C07FEF-49C6-45A9-A814-024B5479BFA2}"/>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351178" y="4320465"/>
                <a:ext cx="914400" cy="914400"/>
              </a:xfrm>
              <a:prstGeom prst="rect">
                <a:avLst/>
              </a:prstGeom>
            </p:spPr>
          </p:pic>
        </p:grpSp>
        <p:sp>
          <p:nvSpPr>
            <p:cNvPr id="166" name="文本框 165">
              <a:extLst>
                <a:ext uri="{FF2B5EF4-FFF2-40B4-BE49-F238E27FC236}">
                  <a16:creationId xmlns:a16="http://schemas.microsoft.com/office/drawing/2014/main" xmlns="" id="{90A921BF-92C2-45C9-AE4F-F7ABC8A57A4C}"/>
                </a:ext>
              </a:extLst>
            </p:cNvPr>
            <p:cNvSpPr txBox="1"/>
            <p:nvPr/>
          </p:nvSpPr>
          <p:spPr>
            <a:xfrm rot="760553">
              <a:off x="3317795" y="3303062"/>
              <a:ext cx="1054987" cy="369332"/>
            </a:xfrm>
            <a:prstGeom prst="rect">
              <a:avLst/>
            </a:prstGeom>
            <a:noFill/>
          </p:spPr>
          <p:txBody>
            <a:bodyPr wrap="square" rtlCol="0">
              <a:spAutoFit/>
            </a:bodyPr>
            <a:lstStyle/>
            <a:p>
              <a:r>
                <a:rPr lang="en-US" altLang="zh-CN" b="1" dirty="0">
                  <a:solidFill>
                    <a:schemeClr val="bg1"/>
                  </a:solidFill>
                  <a:latin typeface="Arial" panose="020B0604020202020204" pitchFamily="34" charset="0"/>
                  <a:cs typeface="Arial" panose="020B0604020202020204" pitchFamily="34" charset="0"/>
                </a:rPr>
                <a:t>DFW</a:t>
              </a:r>
              <a:endParaRPr lang="zh-CN" altLang="en-US" b="1" dirty="0">
                <a:solidFill>
                  <a:schemeClr val="bg1"/>
                </a:solidFill>
                <a:latin typeface="Arial" panose="020B0604020202020204" pitchFamily="34" charset="0"/>
                <a:cs typeface="Arial" panose="020B0604020202020204" pitchFamily="34" charset="0"/>
              </a:endParaRPr>
            </a:p>
          </p:txBody>
        </p:sp>
      </p:grpSp>
      <p:cxnSp>
        <p:nvCxnSpPr>
          <p:cNvPr id="170" name="连接符: 曲线 169">
            <a:extLst>
              <a:ext uri="{FF2B5EF4-FFF2-40B4-BE49-F238E27FC236}">
                <a16:creationId xmlns:a16="http://schemas.microsoft.com/office/drawing/2014/main" xmlns="" id="{D0DEB692-F82C-43C0-9360-E079237B65B7}"/>
              </a:ext>
            </a:extLst>
          </p:cNvPr>
          <p:cNvCxnSpPr>
            <a:cxnSpLocks/>
            <a:stCxn id="46" idx="3"/>
            <a:endCxn id="30" idx="2"/>
          </p:cNvCxnSpPr>
          <p:nvPr/>
        </p:nvCxnSpPr>
        <p:spPr>
          <a:xfrm>
            <a:off x="2281289" y="2798709"/>
            <a:ext cx="7293765" cy="379564"/>
          </a:xfrm>
          <a:prstGeom prst="curvedConnector4">
            <a:avLst>
              <a:gd name="adj1" fmla="val 16766"/>
              <a:gd name="adj2" fmla="val 579953"/>
            </a:avLst>
          </a:prstGeom>
          <a:ln w="22225">
            <a:tailEnd type="triangle"/>
          </a:ln>
        </p:spPr>
        <p:style>
          <a:lnRef idx="1">
            <a:schemeClr val="accent1"/>
          </a:lnRef>
          <a:fillRef idx="0">
            <a:schemeClr val="accent1"/>
          </a:fillRef>
          <a:effectRef idx="0">
            <a:schemeClr val="accent1"/>
          </a:effectRef>
          <a:fontRef idx="minor">
            <a:schemeClr val="tx1"/>
          </a:fontRef>
        </p:style>
      </p:cxnSp>
      <p:sp>
        <p:nvSpPr>
          <p:cNvPr id="178" name="文本框 177">
            <a:extLst>
              <a:ext uri="{FF2B5EF4-FFF2-40B4-BE49-F238E27FC236}">
                <a16:creationId xmlns:a16="http://schemas.microsoft.com/office/drawing/2014/main" xmlns="" id="{E01C245D-4D48-489F-896E-7FFD97AB224E}"/>
              </a:ext>
            </a:extLst>
          </p:cNvPr>
          <p:cNvSpPr txBox="1"/>
          <p:nvPr/>
        </p:nvSpPr>
        <p:spPr>
          <a:xfrm>
            <a:off x="10266180" y="3396016"/>
            <a:ext cx="1141650" cy="738664"/>
          </a:xfrm>
          <a:prstGeom prst="rect">
            <a:avLst/>
          </a:prstGeom>
          <a:noFill/>
        </p:spPr>
        <p:txBody>
          <a:bodyPr wrap="square" rtlCol="0">
            <a:spAutoFit/>
          </a:bodyPr>
          <a:lstStyle/>
          <a:p>
            <a:r>
              <a:rPr lang="en-US" altLang="zh-CN" sz="1400" dirty="0">
                <a:latin typeface="Arial" panose="020B0604020202020204" pitchFamily="34" charset="0"/>
                <a:ea typeface="微软雅黑" panose="020B0503020204020204" pitchFamily="34" charset="-122"/>
                <a:cs typeface="Arial" panose="020B0604020202020204" pitchFamily="34" charset="0"/>
              </a:rPr>
              <a:t>Permit 3306,1433</a:t>
            </a:r>
          </a:p>
          <a:p>
            <a:r>
              <a:rPr lang="en-US" altLang="zh-CN" sz="1400" dirty="0">
                <a:latin typeface="Arial" panose="020B0604020202020204" pitchFamily="34" charset="0"/>
                <a:ea typeface="微软雅黑" panose="020B0503020204020204" pitchFamily="34" charset="-122"/>
                <a:cs typeface="Arial" panose="020B0604020202020204" pitchFamily="34" charset="0"/>
              </a:rPr>
              <a:t>Deny All</a:t>
            </a:r>
            <a:endParaRPr lang="zh-CN" altLang="en-US" sz="1400" dirty="0">
              <a:latin typeface="Arial" panose="020B0604020202020204" pitchFamily="34" charset="0"/>
              <a:ea typeface="微软雅黑" panose="020B0503020204020204" pitchFamily="34" charset="-122"/>
              <a:cs typeface="Arial" panose="020B0604020202020204" pitchFamily="34" charset="0"/>
            </a:endParaRPr>
          </a:p>
        </p:txBody>
      </p:sp>
      <p:sp>
        <p:nvSpPr>
          <p:cNvPr id="179" name="文本框 178">
            <a:extLst>
              <a:ext uri="{FF2B5EF4-FFF2-40B4-BE49-F238E27FC236}">
                <a16:creationId xmlns:a16="http://schemas.microsoft.com/office/drawing/2014/main" xmlns="" id="{9FDA38B6-1421-409D-9098-02DED292FA79}"/>
              </a:ext>
            </a:extLst>
          </p:cNvPr>
          <p:cNvSpPr txBox="1"/>
          <p:nvPr/>
        </p:nvSpPr>
        <p:spPr>
          <a:xfrm>
            <a:off x="479376" y="1621483"/>
            <a:ext cx="5446762" cy="369332"/>
          </a:xfrm>
          <a:prstGeom prst="rect">
            <a:avLst/>
          </a:prstGeom>
          <a:solidFill>
            <a:srgbClr val="00307D"/>
          </a:solidFill>
        </p:spPr>
        <p:txBody>
          <a:bodyPr wrap="square" rtlCol="0">
            <a:spAutoFit/>
          </a:bodyPr>
          <a:lstStyle/>
          <a:p>
            <a:r>
              <a:rPr lang="en-US" altLang="zh-CN" b="1" dirty="0">
                <a:solidFill>
                  <a:schemeClr val="bg1"/>
                </a:solidFill>
                <a:latin typeface="Arial" panose="020B0604020202020204" pitchFamily="34" charset="0"/>
                <a:ea typeface="微软雅黑" panose="020B0503020204020204" pitchFamily="34" charset="-122"/>
                <a:cs typeface="Arial" panose="020B0604020202020204" pitchFamily="34" charset="0"/>
              </a:rPr>
              <a:t>http://192.168.1.1/showdetail.asp?id=49 and 1=1</a:t>
            </a:r>
            <a:endParaRPr lang="zh-CN" altLang="en-US" b="1"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180" name="文本框 179">
            <a:extLst>
              <a:ext uri="{FF2B5EF4-FFF2-40B4-BE49-F238E27FC236}">
                <a16:creationId xmlns:a16="http://schemas.microsoft.com/office/drawing/2014/main" xmlns="" id="{D0BE9752-EC37-47C1-B74E-DB942F540F2C}"/>
              </a:ext>
            </a:extLst>
          </p:cNvPr>
          <p:cNvSpPr txBox="1"/>
          <p:nvPr/>
        </p:nvSpPr>
        <p:spPr>
          <a:xfrm>
            <a:off x="4291714" y="3387498"/>
            <a:ext cx="1424516" cy="523220"/>
          </a:xfrm>
          <a:prstGeom prst="rect">
            <a:avLst/>
          </a:prstGeom>
          <a:noFill/>
        </p:spPr>
        <p:txBody>
          <a:bodyPr wrap="square" rtlCol="0">
            <a:spAutoFit/>
          </a:bodyPr>
          <a:lstStyle/>
          <a:p>
            <a:r>
              <a:rPr lang="en-US" altLang="zh-CN" sz="1400" dirty="0">
                <a:latin typeface="Arial" panose="020B0604020202020204" pitchFamily="34" charset="0"/>
                <a:ea typeface="微软雅黑" panose="020B0503020204020204" pitchFamily="34" charset="-122"/>
                <a:cs typeface="Arial" panose="020B0604020202020204" pitchFamily="34" charset="0"/>
              </a:rPr>
              <a:t>Permit 80 443</a:t>
            </a:r>
          </a:p>
          <a:p>
            <a:r>
              <a:rPr lang="en-US" altLang="zh-CN" sz="1400" dirty="0">
                <a:latin typeface="Arial" panose="020B0604020202020204" pitchFamily="34" charset="0"/>
                <a:ea typeface="微软雅黑" panose="020B0503020204020204" pitchFamily="34" charset="-122"/>
                <a:cs typeface="Arial" panose="020B0604020202020204" pitchFamily="34" charset="0"/>
              </a:rPr>
              <a:t>Deny All</a:t>
            </a:r>
            <a:endParaRPr lang="zh-CN" altLang="en-US" sz="1400" dirty="0">
              <a:latin typeface="Arial" panose="020B0604020202020204" pitchFamily="34" charset="0"/>
              <a:ea typeface="微软雅黑" panose="020B0503020204020204" pitchFamily="34" charset="-122"/>
              <a:cs typeface="Arial" panose="020B0604020202020204" pitchFamily="34" charset="0"/>
            </a:endParaRPr>
          </a:p>
        </p:txBody>
      </p:sp>
      <p:pic>
        <p:nvPicPr>
          <p:cNvPr id="181" name="Picture 23" descr="F:\山石网科\内部文件\icon\新建文件夹\Infranet Icons-0507-46.png">
            <a:extLst>
              <a:ext uri="{FF2B5EF4-FFF2-40B4-BE49-F238E27FC236}">
                <a16:creationId xmlns:a16="http://schemas.microsoft.com/office/drawing/2014/main" xmlns="" id="{D388A9A7-9CF7-4E8A-B30C-89F63E30BDB6}"/>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9338087" y="2930985"/>
            <a:ext cx="476513" cy="599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82" name="连接符: 曲线 181">
            <a:extLst>
              <a:ext uri="{FF2B5EF4-FFF2-40B4-BE49-F238E27FC236}">
                <a16:creationId xmlns:a16="http://schemas.microsoft.com/office/drawing/2014/main" xmlns="" id="{A0AD31B0-13A1-4499-B25E-3B58A4A189B4}"/>
              </a:ext>
            </a:extLst>
          </p:cNvPr>
          <p:cNvCxnSpPr>
            <a:cxnSpLocks/>
          </p:cNvCxnSpPr>
          <p:nvPr/>
        </p:nvCxnSpPr>
        <p:spPr>
          <a:xfrm>
            <a:off x="2297847" y="2785915"/>
            <a:ext cx="7293765" cy="379564"/>
          </a:xfrm>
          <a:prstGeom prst="curvedConnector4">
            <a:avLst>
              <a:gd name="adj1" fmla="val 16766"/>
              <a:gd name="adj2" fmla="val 579953"/>
            </a:avLst>
          </a:prstGeom>
          <a:ln w="22225">
            <a:headEnd type="triangle"/>
            <a:tailEnd type="none"/>
          </a:ln>
        </p:spPr>
        <p:style>
          <a:lnRef idx="1">
            <a:schemeClr val="accent1"/>
          </a:lnRef>
          <a:fillRef idx="0">
            <a:schemeClr val="accent1"/>
          </a:fillRef>
          <a:effectRef idx="0">
            <a:schemeClr val="accent1"/>
          </a:effectRef>
          <a:fontRef idx="minor">
            <a:schemeClr val="tx1"/>
          </a:fontRef>
        </p:style>
      </p:cxnSp>
      <p:sp>
        <p:nvSpPr>
          <p:cNvPr id="183" name="文本框 182">
            <a:extLst>
              <a:ext uri="{FF2B5EF4-FFF2-40B4-BE49-F238E27FC236}">
                <a16:creationId xmlns:a16="http://schemas.microsoft.com/office/drawing/2014/main" xmlns="" id="{75D19184-B074-4D0B-A98B-983020DBC8C4}"/>
              </a:ext>
            </a:extLst>
          </p:cNvPr>
          <p:cNvSpPr txBox="1"/>
          <p:nvPr/>
        </p:nvSpPr>
        <p:spPr>
          <a:xfrm>
            <a:off x="6212298" y="1610981"/>
            <a:ext cx="5572334" cy="369332"/>
          </a:xfrm>
          <a:prstGeom prst="rect">
            <a:avLst/>
          </a:prstGeom>
          <a:solidFill>
            <a:srgbClr val="00307D"/>
          </a:solidFill>
        </p:spPr>
        <p:txBody>
          <a:bodyPr wrap="square" rtlCol="0">
            <a:spAutoFit/>
          </a:bodyPr>
          <a:lstStyle/>
          <a:p>
            <a:r>
              <a:rPr lang="en-US" altLang="zh-CN" b="1" dirty="0">
                <a:solidFill>
                  <a:schemeClr val="bg1"/>
                </a:solidFill>
                <a:latin typeface="Arial" panose="020B0604020202020204" pitchFamily="34" charset="0"/>
                <a:ea typeface="微软雅黑" panose="020B0503020204020204" pitchFamily="34" charset="-122"/>
                <a:cs typeface="Arial" panose="020B0604020202020204" pitchFamily="34" charset="0"/>
              </a:rPr>
              <a:t>http://192.168.1.1/showdetail.asp?id=49 and 1=1</a:t>
            </a:r>
            <a:endParaRPr lang="zh-CN" altLang="en-US" b="1"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pic>
        <p:nvPicPr>
          <p:cNvPr id="185" name="Picture 20" descr="F:\山石网科\内部文件\icon\新建文件夹\黑客-01.emf">
            <a:extLst>
              <a:ext uri="{FF2B5EF4-FFF2-40B4-BE49-F238E27FC236}">
                <a16:creationId xmlns:a16="http://schemas.microsoft.com/office/drawing/2014/main" xmlns="" id="{8B3309B1-126E-4ECC-B88F-F99638637860}"/>
              </a:ext>
            </a:extLst>
          </p:cNvPr>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986898" y="2198226"/>
            <a:ext cx="668318" cy="11767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9" name="Title 48">
            <a:extLst>
              <a:ext uri="{FF2B5EF4-FFF2-40B4-BE49-F238E27FC236}">
                <a16:creationId xmlns:a16="http://schemas.microsoft.com/office/drawing/2014/main" xmlns="" id="{CCD3B3BA-BF93-EC44-B95F-5E9577803A78}"/>
              </a:ext>
            </a:extLst>
          </p:cNvPr>
          <p:cNvSpPr>
            <a:spLocks noGrp="1"/>
          </p:cNvSpPr>
          <p:nvPr>
            <p:ph type="title"/>
          </p:nvPr>
        </p:nvSpPr>
        <p:spPr/>
        <p:txBody>
          <a:bodyPr>
            <a:normAutofit/>
          </a:bodyPr>
          <a:lstStyle/>
          <a:p>
            <a:r>
              <a:rPr lang="en-US" altLang="zh-CN" dirty="0"/>
              <a:t>NSX DFW Protects the Internal Network Separately</a:t>
            </a:r>
            <a:endParaRPr lang="en-US" dirty="0"/>
          </a:p>
        </p:txBody>
      </p:sp>
      <p:sp>
        <p:nvSpPr>
          <p:cNvPr id="2" name="灯片编号占位符 1"/>
          <p:cNvSpPr>
            <a:spLocks noGrp="1"/>
          </p:cNvSpPr>
          <p:nvPr>
            <p:ph type="sldNum" sz="quarter" idx="4"/>
          </p:nvPr>
        </p:nvSpPr>
        <p:spPr/>
        <p:txBody>
          <a:bodyPr/>
          <a:lstStyle/>
          <a:p>
            <a:fld id="{E98FCA07-3125-49EB-99F1-64DCEC752C04}" type="slidenum">
              <a:rPr lang="en-US" smtClean="0"/>
              <a:pPr/>
              <a:t>68</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59214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70"/>
                                        </p:tgtEl>
                                        <p:attrNameLst>
                                          <p:attrName>style.visibility</p:attrName>
                                        </p:attrNameLst>
                                      </p:cBhvr>
                                      <p:to>
                                        <p:strVal val="visible"/>
                                      </p:to>
                                    </p:set>
                                    <p:animEffect transition="in" filter="wipe(left)">
                                      <p:cBhvr>
                                        <p:cTn id="7" dur="500"/>
                                        <p:tgtEl>
                                          <p:spTgt spid="170"/>
                                        </p:tgtEl>
                                      </p:cBhvr>
                                    </p:animEffect>
                                  </p:childTnLst>
                                </p:cTn>
                              </p:par>
                              <p:par>
                                <p:cTn id="8" presetID="1" presetClass="entr" presetSubtype="0" fill="hold" grpId="0" nodeType="withEffect">
                                  <p:stCondLst>
                                    <p:cond delay="250"/>
                                  </p:stCondLst>
                                  <p:childTnLst>
                                    <p:set>
                                      <p:cBhvr>
                                        <p:cTn id="9" dur="1" fill="hold">
                                          <p:stCondLst>
                                            <p:cond delay="0"/>
                                          </p:stCondLst>
                                        </p:cTn>
                                        <p:tgtEl>
                                          <p:spTgt spid="179"/>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81"/>
                                        </p:tgtEl>
                                        <p:attrNameLst>
                                          <p:attrName>style.visibility</p:attrName>
                                        </p:attrNameLst>
                                      </p:cBhvr>
                                      <p:to>
                                        <p:strVal val="visible"/>
                                      </p:to>
                                    </p:set>
                                    <p:animEffect transition="in" filter="fade">
                                      <p:cBhvr>
                                        <p:cTn id="14" dur="1000"/>
                                        <p:tgtEl>
                                          <p:spTgt spid="181"/>
                                        </p:tgtEl>
                                      </p:cBhvr>
                                    </p:animEffect>
                                    <p:anim calcmode="lin" valueType="num">
                                      <p:cBhvr>
                                        <p:cTn id="15" dur="1000" fill="hold"/>
                                        <p:tgtEl>
                                          <p:spTgt spid="181"/>
                                        </p:tgtEl>
                                        <p:attrNameLst>
                                          <p:attrName>ppt_x</p:attrName>
                                        </p:attrNameLst>
                                      </p:cBhvr>
                                      <p:tavLst>
                                        <p:tav tm="0">
                                          <p:val>
                                            <p:strVal val="#ppt_x"/>
                                          </p:val>
                                        </p:tav>
                                        <p:tav tm="100000">
                                          <p:val>
                                            <p:strVal val="#ppt_x"/>
                                          </p:val>
                                        </p:tav>
                                      </p:tavLst>
                                    </p:anim>
                                    <p:anim calcmode="lin" valueType="num">
                                      <p:cBhvr>
                                        <p:cTn id="16" dur="1000" fill="hold"/>
                                        <p:tgtEl>
                                          <p:spTgt spid="18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nodeType="clickEffect">
                                  <p:stCondLst>
                                    <p:cond delay="0"/>
                                  </p:stCondLst>
                                  <p:childTnLst>
                                    <p:set>
                                      <p:cBhvr>
                                        <p:cTn id="20" dur="1" fill="hold">
                                          <p:stCondLst>
                                            <p:cond delay="0"/>
                                          </p:stCondLst>
                                        </p:cTn>
                                        <p:tgtEl>
                                          <p:spTgt spid="170"/>
                                        </p:tgtEl>
                                        <p:attrNameLst>
                                          <p:attrName>style.visibility</p:attrName>
                                        </p:attrNameLst>
                                      </p:cBhvr>
                                      <p:to>
                                        <p:strVal val="hidden"/>
                                      </p:to>
                                    </p:set>
                                  </p:childTnLst>
                                </p:cTn>
                              </p:par>
                              <p:par>
                                <p:cTn id="21" presetID="1" presetClass="exit" presetSubtype="0" fill="hold" grpId="1" nodeType="withEffect">
                                  <p:stCondLst>
                                    <p:cond delay="0"/>
                                  </p:stCondLst>
                                  <p:childTnLst>
                                    <p:set>
                                      <p:cBhvr>
                                        <p:cTn id="22" dur="1" fill="hold">
                                          <p:stCondLst>
                                            <p:cond delay="0"/>
                                          </p:stCondLst>
                                        </p:cTn>
                                        <p:tgtEl>
                                          <p:spTgt spid="179"/>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181"/>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22" presetClass="entr" presetSubtype="2" fill="hold" nodeType="clickEffect">
                                  <p:stCondLst>
                                    <p:cond delay="0"/>
                                  </p:stCondLst>
                                  <p:childTnLst>
                                    <p:set>
                                      <p:cBhvr>
                                        <p:cTn id="28" dur="1" fill="hold">
                                          <p:stCondLst>
                                            <p:cond delay="0"/>
                                          </p:stCondLst>
                                        </p:cTn>
                                        <p:tgtEl>
                                          <p:spTgt spid="182"/>
                                        </p:tgtEl>
                                        <p:attrNameLst>
                                          <p:attrName>style.visibility</p:attrName>
                                        </p:attrNameLst>
                                      </p:cBhvr>
                                      <p:to>
                                        <p:strVal val="visible"/>
                                      </p:to>
                                    </p:set>
                                    <p:animEffect transition="in" filter="wipe(right)">
                                      <p:cBhvr>
                                        <p:cTn id="29" dur="500"/>
                                        <p:tgtEl>
                                          <p:spTgt spid="182"/>
                                        </p:tgtEl>
                                      </p:cBhvr>
                                    </p:animEffect>
                                  </p:childTnLst>
                                </p:cTn>
                              </p:par>
                              <p:par>
                                <p:cTn id="30" presetID="1" presetClass="entr" presetSubtype="0" fill="hold" grpId="0" nodeType="withEffect">
                                  <p:stCondLst>
                                    <p:cond delay="500"/>
                                  </p:stCondLst>
                                  <p:childTnLst>
                                    <p:set>
                                      <p:cBhvr>
                                        <p:cTn id="31" dur="1" fill="hold">
                                          <p:stCondLst>
                                            <p:cond delay="0"/>
                                          </p:stCondLst>
                                        </p:cTn>
                                        <p:tgtEl>
                                          <p:spTgt spid="183"/>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1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 grpId="0" animBg="1"/>
      <p:bldP spid="179" grpId="1" animBg="1"/>
      <p:bldP spid="183"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171">
            <a:extLst>
              <a:ext uri="{FF2B5EF4-FFF2-40B4-BE49-F238E27FC236}">
                <a16:creationId xmlns="" xmlns:a16="http://schemas.microsoft.com/office/drawing/2014/main" id="{DC2EFEBC-721E-4D2A-AB99-7BB1E00687D6}"/>
              </a:ext>
            </a:extLst>
          </p:cNvPr>
          <p:cNvGrpSpPr/>
          <p:nvPr/>
        </p:nvGrpSpPr>
        <p:grpSpPr>
          <a:xfrm>
            <a:off x="4353376" y="4702632"/>
            <a:ext cx="942373" cy="908927"/>
            <a:chOff x="2399713" y="3385005"/>
            <a:chExt cx="942373" cy="908927"/>
          </a:xfrm>
        </p:grpSpPr>
        <p:pic>
          <p:nvPicPr>
            <p:cNvPr id="139" name="Picture 2" descr="C:\Users\testuser\AppData\Local\Temp\VMwareDnD\aff9d7a7\ICON_Data_3D_blank_Q408.png">
              <a:extLst>
                <a:ext uri="{FF2B5EF4-FFF2-40B4-BE49-F238E27FC236}">
                  <a16:creationId xmlns="" xmlns:a16="http://schemas.microsoft.com/office/drawing/2014/main" id="{348AB916-269F-48D0-90EB-8AB9FAC0A071}"/>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399713" y="3710302"/>
              <a:ext cx="942373" cy="555869"/>
            </a:xfrm>
            <a:prstGeom prst="rect">
              <a:avLst/>
            </a:prstGeom>
            <a:noFill/>
          </p:spPr>
        </p:pic>
        <p:pic>
          <p:nvPicPr>
            <p:cNvPr id="140" name="Picture 2" descr="C:\Users\testuser\AppData\Local\Temp\VMwareDnD\aff9d7a7\ICON_Data_3D_blank_Q408.png">
              <a:extLst>
                <a:ext uri="{FF2B5EF4-FFF2-40B4-BE49-F238E27FC236}">
                  <a16:creationId xmlns="" xmlns:a16="http://schemas.microsoft.com/office/drawing/2014/main" id="{F1B2A4FA-D313-41FD-9333-FB8908B70967}"/>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399713" y="3547391"/>
              <a:ext cx="942373" cy="555869"/>
            </a:xfrm>
            <a:prstGeom prst="rect">
              <a:avLst/>
            </a:prstGeom>
            <a:noFill/>
          </p:spPr>
        </p:pic>
        <p:pic>
          <p:nvPicPr>
            <p:cNvPr id="141" name="Picture 2" descr="C:\Users\testuser\AppData\Local\Temp\VMwareDnD\aff9d7a7\ICON_Data_3D_blank_Q408.png">
              <a:extLst>
                <a:ext uri="{FF2B5EF4-FFF2-40B4-BE49-F238E27FC236}">
                  <a16:creationId xmlns="" xmlns:a16="http://schemas.microsoft.com/office/drawing/2014/main" id="{B6670922-CF30-43AF-B65A-60F11C2667C6}"/>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399713" y="3385005"/>
              <a:ext cx="942373" cy="555869"/>
            </a:xfrm>
            <a:prstGeom prst="rect">
              <a:avLst/>
            </a:prstGeom>
            <a:noFill/>
          </p:spPr>
        </p:pic>
        <p:cxnSp>
          <p:nvCxnSpPr>
            <p:cNvPr id="142" name="Curved Connector 341">
              <a:extLst>
                <a:ext uri="{FF2B5EF4-FFF2-40B4-BE49-F238E27FC236}">
                  <a16:creationId xmlns="" xmlns:a16="http://schemas.microsoft.com/office/drawing/2014/main" id="{AC6C6069-65CD-48E4-B971-71C7774D91B1}"/>
                </a:ext>
              </a:extLst>
            </p:cNvPr>
            <p:cNvCxnSpPr/>
            <p:nvPr/>
          </p:nvCxnSpPr>
          <p:spPr bwMode="auto">
            <a:xfrm>
              <a:off x="2600325" y="3393525"/>
              <a:ext cx="551094" cy="398430"/>
            </a:xfrm>
            <a:prstGeom prst="curvedConnector3">
              <a:avLst>
                <a:gd name="adj1" fmla="val 50000"/>
              </a:avLst>
            </a:prstGeom>
            <a:solidFill>
              <a:srgbClr val="0095D3"/>
            </a:solidFill>
            <a:ln w="69850" cap="flat" cmpd="sng" algn="ctr">
              <a:solidFill>
                <a:schemeClr val="bg1"/>
              </a:solidFill>
              <a:prstDash val="solid"/>
              <a:round/>
              <a:headEnd type="triangle" w="sm" len="sm"/>
              <a:tailEnd type="triangle" w="sm" len="sm"/>
            </a:ln>
            <a:effectLst>
              <a:innerShdw blurRad="63500" dist="50800" dir="13500000">
                <a:prstClr val="black">
                  <a:alpha val="50000"/>
                </a:prstClr>
              </a:innerShdw>
            </a:effectLst>
            <a:scene3d>
              <a:camera prst="isometricTopUp">
                <a:rot lat="19208655" lon="18204191" rev="4025411"/>
              </a:camera>
              <a:lightRig rig="threePt" dir="t"/>
            </a:scene3d>
          </p:spPr>
        </p:cxnSp>
        <p:cxnSp>
          <p:nvCxnSpPr>
            <p:cNvPr id="143" name="Curved Connector 342">
              <a:extLst>
                <a:ext uri="{FF2B5EF4-FFF2-40B4-BE49-F238E27FC236}">
                  <a16:creationId xmlns="" xmlns:a16="http://schemas.microsoft.com/office/drawing/2014/main" id="{2E3637CA-10D1-4002-AE89-C748D4999FDB}"/>
                </a:ext>
              </a:extLst>
            </p:cNvPr>
            <p:cNvCxnSpPr/>
            <p:nvPr/>
          </p:nvCxnSpPr>
          <p:spPr bwMode="auto">
            <a:xfrm rot="10800000" flipV="1">
              <a:off x="2602146" y="3388179"/>
              <a:ext cx="553805" cy="406949"/>
            </a:xfrm>
            <a:prstGeom prst="curvedConnector3">
              <a:avLst>
                <a:gd name="adj1" fmla="val 50000"/>
              </a:avLst>
            </a:prstGeom>
            <a:solidFill>
              <a:srgbClr val="0095D3"/>
            </a:solidFill>
            <a:ln w="69850" cap="flat" cmpd="sng" algn="ctr">
              <a:solidFill>
                <a:schemeClr val="bg1"/>
              </a:solidFill>
              <a:prstDash val="solid"/>
              <a:round/>
              <a:headEnd type="triangle" w="sm" len="sm"/>
              <a:tailEnd type="triangle" w="sm" len="sm"/>
            </a:ln>
            <a:effectLst>
              <a:innerShdw blurRad="63500" dist="50800" dir="13500000">
                <a:prstClr val="black">
                  <a:alpha val="50000"/>
                </a:prstClr>
              </a:innerShdw>
            </a:effectLst>
            <a:scene3d>
              <a:camera prst="isometricTopUp">
                <a:rot lat="19208655" lon="18204191" rev="4025411"/>
              </a:camera>
              <a:lightRig rig="threePt" dir="t"/>
            </a:scene3d>
          </p:spPr>
        </p:cxnSp>
        <p:sp>
          <p:nvSpPr>
            <p:cNvPr id="144" name="Rectangle 343">
              <a:extLst>
                <a:ext uri="{FF2B5EF4-FFF2-40B4-BE49-F238E27FC236}">
                  <a16:creationId xmlns="" xmlns:a16="http://schemas.microsoft.com/office/drawing/2014/main" id="{996B120B-4DB0-41F5-A541-7B0EA52273F5}"/>
                </a:ext>
              </a:extLst>
            </p:cNvPr>
            <p:cNvSpPr/>
            <p:nvPr/>
          </p:nvSpPr>
          <p:spPr>
            <a:xfrm>
              <a:off x="2444750" y="3552118"/>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145" name="Rectangle 344">
              <a:extLst>
                <a:ext uri="{FF2B5EF4-FFF2-40B4-BE49-F238E27FC236}">
                  <a16:creationId xmlns="" xmlns:a16="http://schemas.microsoft.com/office/drawing/2014/main" id="{7992012B-39B2-4B2B-A9FD-7D451FC8B4E9}"/>
                </a:ext>
              </a:extLst>
            </p:cNvPr>
            <p:cNvSpPr/>
            <p:nvPr/>
          </p:nvSpPr>
          <p:spPr>
            <a:xfrm>
              <a:off x="2505675" y="3581327"/>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146" name="Rectangle 345">
              <a:extLst>
                <a:ext uri="{FF2B5EF4-FFF2-40B4-BE49-F238E27FC236}">
                  <a16:creationId xmlns="" xmlns:a16="http://schemas.microsoft.com/office/drawing/2014/main" id="{75D3BA11-F5BD-42FC-BF80-A1F9F919E1E7}"/>
                </a:ext>
              </a:extLst>
            </p:cNvPr>
            <p:cNvSpPr/>
            <p:nvPr/>
          </p:nvSpPr>
          <p:spPr>
            <a:xfrm>
              <a:off x="2566600" y="3610536"/>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147" name="Rectangle 346">
              <a:extLst>
                <a:ext uri="{FF2B5EF4-FFF2-40B4-BE49-F238E27FC236}">
                  <a16:creationId xmlns="" xmlns:a16="http://schemas.microsoft.com/office/drawing/2014/main" id="{E28FE229-6DE5-4447-B442-EDB1C85EAF94}"/>
                </a:ext>
              </a:extLst>
            </p:cNvPr>
            <p:cNvSpPr/>
            <p:nvPr/>
          </p:nvSpPr>
          <p:spPr>
            <a:xfrm>
              <a:off x="2627525" y="3639745"/>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148" name="Rectangle 347">
              <a:extLst>
                <a:ext uri="{FF2B5EF4-FFF2-40B4-BE49-F238E27FC236}">
                  <a16:creationId xmlns="" xmlns:a16="http://schemas.microsoft.com/office/drawing/2014/main" id="{AA0823CE-703B-4BBA-896A-2D1FEB7DE0EC}"/>
                </a:ext>
              </a:extLst>
            </p:cNvPr>
            <p:cNvSpPr/>
            <p:nvPr/>
          </p:nvSpPr>
          <p:spPr>
            <a:xfrm>
              <a:off x="2688450" y="3668954"/>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149" name="Rectangle 348">
              <a:extLst>
                <a:ext uri="{FF2B5EF4-FFF2-40B4-BE49-F238E27FC236}">
                  <a16:creationId xmlns="" xmlns:a16="http://schemas.microsoft.com/office/drawing/2014/main" id="{A409E531-564C-47A7-8DFB-180B3ED9B26B}"/>
                </a:ext>
              </a:extLst>
            </p:cNvPr>
            <p:cNvSpPr/>
            <p:nvPr/>
          </p:nvSpPr>
          <p:spPr>
            <a:xfrm>
              <a:off x="2749375" y="3698163"/>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150" name="Rectangle 349">
              <a:extLst>
                <a:ext uri="{FF2B5EF4-FFF2-40B4-BE49-F238E27FC236}">
                  <a16:creationId xmlns="" xmlns:a16="http://schemas.microsoft.com/office/drawing/2014/main" id="{077AFD80-5249-468C-BF30-6632D77D4F98}"/>
                </a:ext>
              </a:extLst>
            </p:cNvPr>
            <p:cNvSpPr/>
            <p:nvPr/>
          </p:nvSpPr>
          <p:spPr>
            <a:xfrm>
              <a:off x="2447925" y="3711503"/>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151" name="Rectangle 350">
              <a:extLst>
                <a:ext uri="{FF2B5EF4-FFF2-40B4-BE49-F238E27FC236}">
                  <a16:creationId xmlns="" xmlns:a16="http://schemas.microsoft.com/office/drawing/2014/main" id="{8EBF8F26-424C-4918-9875-55BC3A9B88C2}"/>
                </a:ext>
              </a:extLst>
            </p:cNvPr>
            <p:cNvSpPr/>
            <p:nvPr/>
          </p:nvSpPr>
          <p:spPr>
            <a:xfrm>
              <a:off x="2508850" y="3740712"/>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152" name="Rectangle 351">
              <a:extLst>
                <a:ext uri="{FF2B5EF4-FFF2-40B4-BE49-F238E27FC236}">
                  <a16:creationId xmlns="" xmlns:a16="http://schemas.microsoft.com/office/drawing/2014/main" id="{E4F4C027-22C5-4905-A854-BFD872016F5F}"/>
                </a:ext>
              </a:extLst>
            </p:cNvPr>
            <p:cNvSpPr/>
            <p:nvPr/>
          </p:nvSpPr>
          <p:spPr>
            <a:xfrm>
              <a:off x="2569775" y="3769921"/>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153" name="Rectangle 352">
              <a:extLst>
                <a:ext uri="{FF2B5EF4-FFF2-40B4-BE49-F238E27FC236}">
                  <a16:creationId xmlns="" xmlns:a16="http://schemas.microsoft.com/office/drawing/2014/main" id="{A1E43F61-31C7-43B4-95AD-21C88B226B4C}"/>
                </a:ext>
              </a:extLst>
            </p:cNvPr>
            <p:cNvSpPr/>
            <p:nvPr/>
          </p:nvSpPr>
          <p:spPr>
            <a:xfrm>
              <a:off x="2630700" y="3799130"/>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154" name="Rectangle 353">
              <a:extLst>
                <a:ext uri="{FF2B5EF4-FFF2-40B4-BE49-F238E27FC236}">
                  <a16:creationId xmlns="" xmlns:a16="http://schemas.microsoft.com/office/drawing/2014/main" id="{2C169EE6-E4FD-4DBB-AE7C-238578E55A1A}"/>
                </a:ext>
              </a:extLst>
            </p:cNvPr>
            <p:cNvSpPr/>
            <p:nvPr/>
          </p:nvSpPr>
          <p:spPr>
            <a:xfrm>
              <a:off x="2691625" y="3828339"/>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155" name="Rectangle 354">
              <a:extLst>
                <a:ext uri="{FF2B5EF4-FFF2-40B4-BE49-F238E27FC236}">
                  <a16:creationId xmlns="" xmlns:a16="http://schemas.microsoft.com/office/drawing/2014/main" id="{514B0103-AF1E-4256-AACC-B42CEADE25E2}"/>
                </a:ext>
              </a:extLst>
            </p:cNvPr>
            <p:cNvSpPr/>
            <p:nvPr/>
          </p:nvSpPr>
          <p:spPr>
            <a:xfrm>
              <a:off x="2752550" y="3857548"/>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156" name="Rectangle 355">
              <a:extLst>
                <a:ext uri="{FF2B5EF4-FFF2-40B4-BE49-F238E27FC236}">
                  <a16:creationId xmlns="" xmlns:a16="http://schemas.microsoft.com/office/drawing/2014/main" id="{516D58C7-340A-4FC9-9390-37DC288C97AA}"/>
                </a:ext>
              </a:extLst>
            </p:cNvPr>
            <p:cNvSpPr/>
            <p:nvPr/>
          </p:nvSpPr>
          <p:spPr>
            <a:xfrm>
              <a:off x="2451100" y="3870888"/>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157" name="Rectangle 356">
              <a:extLst>
                <a:ext uri="{FF2B5EF4-FFF2-40B4-BE49-F238E27FC236}">
                  <a16:creationId xmlns="" xmlns:a16="http://schemas.microsoft.com/office/drawing/2014/main" id="{E57FFCCD-E1F0-4436-B4B1-3CB8443AB4ED}"/>
                </a:ext>
              </a:extLst>
            </p:cNvPr>
            <p:cNvSpPr/>
            <p:nvPr/>
          </p:nvSpPr>
          <p:spPr>
            <a:xfrm>
              <a:off x="2512025" y="3900097"/>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158" name="Rectangle 357">
              <a:extLst>
                <a:ext uri="{FF2B5EF4-FFF2-40B4-BE49-F238E27FC236}">
                  <a16:creationId xmlns="" xmlns:a16="http://schemas.microsoft.com/office/drawing/2014/main" id="{AD96116D-5641-48C3-A77A-3DB7309D6163}"/>
                </a:ext>
              </a:extLst>
            </p:cNvPr>
            <p:cNvSpPr/>
            <p:nvPr/>
          </p:nvSpPr>
          <p:spPr>
            <a:xfrm>
              <a:off x="2572950" y="3929306"/>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159" name="Rectangle 358">
              <a:extLst>
                <a:ext uri="{FF2B5EF4-FFF2-40B4-BE49-F238E27FC236}">
                  <a16:creationId xmlns="" xmlns:a16="http://schemas.microsoft.com/office/drawing/2014/main" id="{341E52F3-ADB2-4712-B09E-677680C7604A}"/>
                </a:ext>
              </a:extLst>
            </p:cNvPr>
            <p:cNvSpPr/>
            <p:nvPr/>
          </p:nvSpPr>
          <p:spPr>
            <a:xfrm>
              <a:off x="2633875" y="3958515"/>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160" name="Rectangle 359">
              <a:extLst>
                <a:ext uri="{FF2B5EF4-FFF2-40B4-BE49-F238E27FC236}">
                  <a16:creationId xmlns="" xmlns:a16="http://schemas.microsoft.com/office/drawing/2014/main" id="{B52FCB91-122E-408E-82AA-F847AFC0BE32}"/>
                </a:ext>
              </a:extLst>
            </p:cNvPr>
            <p:cNvSpPr/>
            <p:nvPr/>
          </p:nvSpPr>
          <p:spPr>
            <a:xfrm>
              <a:off x="2694800" y="3987724"/>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161" name="Rectangle 360">
              <a:extLst>
                <a:ext uri="{FF2B5EF4-FFF2-40B4-BE49-F238E27FC236}">
                  <a16:creationId xmlns="" xmlns:a16="http://schemas.microsoft.com/office/drawing/2014/main" id="{9C3D6508-4F42-49F6-9046-FDBF71F627F0}"/>
                </a:ext>
              </a:extLst>
            </p:cNvPr>
            <p:cNvSpPr/>
            <p:nvPr/>
          </p:nvSpPr>
          <p:spPr>
            <a:xfrm>
              <a:off x="2755725" y="4016933"/>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grpSp>
      <p:grpSp>
        <p:nvGrpSpPr>
          <p:cNvPr id="4" name="Group 361">
            <a:extLst>
              <a:ext uri="{FF2B5EF4-FFF2-40B4-BE49-F238E27FC236}">
                <a16:creationId xmlns="" xmlns:a16="http://schemas.microsoft.com/office/drawing/2014/main" id="{E5306BC1-8C6B-436D-93CC-A47E95B2BC90}"/>
              </a:ext>
            </a:extLst>
          </p:cNvPr>
          <p:cNvGrpSpPr/>
          <p:nvPr/>
        </p:nvGrpSpPr>
        <p:grpSpPr>
          <a:xfrm>
            <a:off x="5510386" y="4189154"/>
            <a:ext cx="942373" cy="908927"/>
            <a:chOff x="2399713" y="3385005"/>
            <a:chExt cx="942373" cy="908927"/>
          </a:xfrm>
        </p:grpSpPr>
        <p:pic>
          <p:nvPicPr>
            <p:cNvPr id="116" name="Picture 2" descr="C:\Users\testuser\AppData\Local\Temp\VMwareDnD\aff9d7a7\ICON_Data_3D_blank_Q408.png">
              <a:extLst>
                <a:ext uri="{FF2B5EF4-FFF2-40B4-BE49-F238E27FC236}">
                  <a16:creationId xmlns="" xmlns:a16="http://schemas.microsoft.com/office/drawing/2014/main" id="{5A125CAE-FDEA-440E-8D01-522E0536F52F}"/>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399713" y="3710302"/>
              <a:ext cx="942373" cy="555869"/>
            </a:xfrm>
            <a:prstGeom prst="rect">
              <a:avLst/>
            </a:prstGeom>
            <a:noFill/>
          </p:spPr>
        </p:pic>
        <p:pic>
          <p:nvPicPr>
            <p:cNvPr id="117" name="Picture 2" descr="C:\Users\testuser\AppData\Local\Temp\VMwareDnD\aff9d7a7\ICON_Data_3D_blank_Q408.png">
              <a:extLst>
                <a:ext uri="{FF2B5EF4-FFF2-40B4-BE49-F238E27FC236}">
                  <a16:creationId xmlns="" xmlns:a16="http://schemas.microsoft.com/office/drawing/2014/main" id="{96A5FD57-2CC9-454D-B74E-CC887A5A8706}"/>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399713" y="3547391"/>
              <a:ext cx="942373" cy="555869"/>
            </a:xfrm>
            <a:prstGeom prst="rect">
              <a:avLst/>
            </a:prstGeom>
            <a:noFill/>
          </p:spPr>
        </p:pic>
        <p:pic>
          <p:nvPicPr>
            <p:cNvPr id="118" name="Picture 2" descr="C:\Users\testuser\AppData\Local\Temp\VMwareDnD\aff9d7a7\ICON_Data_3D_blank_Q408.png">
              <a:extLst>
                <a:ext uri="{FF2B5EF4-FFF2-40B4-BE49-F238E27FC236}">
                  <a16:creationId xmlns="" xmlns:a16="http://schemas.microsoft.com/office/drawing/2014/main" id="{8D509329-1949-44E2-8546-B6464C7FC8B8}"/>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399713" y="3385005"/>
              <a:ext cx="942373" cy="555869"/>
            </a:xfrm>
            <a:prstGeom prst="rect">
              <a:avLst/>
            </a:prstGeom>
            <a:noFill/>
          </p:spPr>
        </p:pic>
        <p:cxnSp>
          <p:nvCxnSpPr>
            <p:cNvPr id="119" name="Curved Connector 365">
              <a:extLst>
                <a:ext uri="{FF2B5EF4-FFF2-40B4-BE49-F238E27FC236}">
                  <a16:creationId xmlns="" xmlns:a16="http://schemas.microsoft.com/office/drawing/2014/main" id="{52974982-359E-408D-8E2C-A90D3C240F7B}"/>
                </a:ext>
              </a:extLst>
            </p:cNvPr>
            <p:cNvCxnSpPr/>
            <p:nvPr/>
          </p:nvCxnSpPr>
          <p:spPr bwMode="auto">
            <a:xfrm>
              <a:off x="2600325" y="3393525"/>
              <a:ext cx="551094" cy="398430"/>
            </a:xfrm>
            <a:prstGeom prst="curvedConnector3">
              <a:avLst>
                <a:gd name="adj1" fmla="val 50000"/>
              </a:avLst>
            </a:prstGeom>
            <a:solidFill>
              <a:srgbClr val="0095D3"/>
            </a:solidFill>
            <a:ln w="69850" cap="flat" cmpd="sng" algn="ctr">
              <a:solidFill>
                <a:schemeClr val="bg1"/>
              </a:solidFill>
              <a:prstDash val="solid"/>
              <a:round/>
              <a:headEnd type="triangle" w="sm" len="sm"/>
              <a:tailEnd type="triangle" w="sm" len="sm"/>
            </a:ln>
            <a:effectLst>
              <a:innerShdw blurRad="63500" dist="50800" dir="13500000">
                <a:prstClr val="black">
                  <a:alpha val="50000"/>
                </a:prstClr>
              </a:innerShdw>
            </a:effectLst>
            <a:scene3d>
              <a:camera prst="isometricTopUp">
                <a:rot lat="19208655" lon="18204191" rev="4025411"/>
              </a:camera>
              <a:lightRig rig="threePt" dir="t"/>
            </a:scene3d>
          </p:spPr>
        </p:cxnSp>
        <p:cxnSp>
          <p:nvCxnSpPr>
            <p:cNvPr id="120" name="Curved Connector 366">
              <a:extLst>
                <a:ext uri="{FF2B5EF4-FFF2-40B4-BE49-F238E27FC236}">
                  <a16:creationId xmlns="" xmlns:a16="http://schemas.microsoft.com/office/drawing/2014/main" id="{3D5DE068-939B-46F8-AA58-C277B1B352FF}"/>
                </a:ext>
              </a:extLst>
            </p:cNvPr>
            <p:cNvCxnSpPr/>
            <p:nvPr/>
          </p:nvCxnSpPr>
          <p:spPr bwMode="auto">
            <a:xfrm rot="10800000" flipV="1">
              <a:off x="2602146" y="3388179"/>
              <a:ext cx="553805" cy="406949"/>
            </a:xfrm>
            <a:prstGeom prst="curvedConnector3">
              <a:avLst>
                <a:gd name="adj1" fmla="val 50000"/>
              </a:avLst>
            </a:prstGeom>
            <a:solidFill>
              <a:srgbClr val="0095D3"/>
            </a:solidFill>
            <a:ln w="69850" cap="flat" cmpd="sng" algn="ctr">
              <a:solidFill>
                <a:schemeClr val="bg1"/>
              </a:solidFill>
              <a:prstDash val="solid"/>
              <a:round/>
              <a:headEnd type="triangle" w="sm" len="sm"/>
              <a:tailEnd type="triangle" w="sm" len="sm"/>
            </a:ln>
            <a:effectLst>
              <a:innerShdw blurRad="63500" dist="50800" dir="13500000">
                <a:prstClr val="black">
                  <a:alpha val="50000"/>
                </a:prstClr>
              </a:innerShdw>
            </a:effectLst>
            <a:scene3d>
              <a:camera prst="isometricTopUp">
                <a:rot lat="19208655" lon="18204191" rev="4025411"/>
              </a:camera>
              <a:lightRig rig="threePt" dir="t"/>
            </a:scene3d>
          </p:spPr>
        </p:cxnSp>
        <p:sp>
          <p:nvSpPr>
            <p:cNvPr id="121" name="Rectangle 367">
              <a:extLst>
                <a:ext uri="{FF2B5EF4-FFF2-40B4-BE49-F238E27FC236}">
                  <a16:creationId xmlns="" xmlns:a16="http://schemas.microsoft.com/office/drawing/2014/main" id="{E4F94BA8-B43B-4D80-B2EB-EBBA36F70CF6}"/>
                </a:ext>
              </a:extLst>
            </p:cNvPr>
            <p:cNvSpPr/>
            <p:nvPr/>
          </p:nvSpPr>
          <p:spPr>
            <a:xfrm>
              <a:off x="2444750" y="3552118"/>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122" name="Rectangle 368">
              <a:extLst>
                <a:ext uri="{FF2B5EF4-FFF2-40B4-BE49-F238E27FC236}">
                  <a16:creationId xmlns="" xmlns:a16="http://schemas.microsoft.com/office/drawing/2014/main" id="{4E79EC0A-3093-4942-8623-8EFDEC7F3127}"/>
                </a:ext>
              </a:extLst>
            </p:cNvPr>
            <p:cNvSpPr/>
            <p:nvPr/>
          </p:nvSpPr>
          <p:spPr>
            <a:xfrm>
              <a:off x="2505675" y="3581327"/>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123" name="Rectangle 369">
              <a:extLst>
                <a:ext uri="{FF2B5EF4-FFF2-40B4-BE49-F238E27FC236}">
                  <a16:creationId xmlns="" xmlns:a16="http://schemas.microsoft.com/office/drawing/2014/main" id="{9E2706AD-0657-4551-8758-31FB9656148F}"/>
                </a:ext>
              </a:extLst>
            </p:cNvPr>
            <p:cNvSpPr/>
            <p:nvPr/>
          </p:nvSpPr>
          <p:spPr>
            <a:xfrm>
              <a:off x="2566600" y="3610536"/>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124" name="Rectangle 370">
              <a:extLst>
                <a:ext uri="{FF2B5EF4-FFF2-40B4-BE49-F238E27FC236}">
                  <a16:creationId xmlns="" xmlns:a16="http://schemas.microsoft.com/office/drawing/2014/main" id="{7C5A64C2-2556-4ECF-92B2-74CCAF815BC7}"/>
                </a:ext>
              </a:extLst>
            </p:cNvPr>
            <p:cNvSpPr/>
            <p:nvPr/>
          </p:nvSpPr>
          <p:spPr>
            <a:xfrm>
              <a:off x="2627525" y="3639745"/>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125" name="Rectangle 371">
              <a:extLst>
                <a:ext uri="{FF2B5EF4-FFF2-40B4-BE49-F238E27FC236}">
                  <a16:creationId xmlns="" xmlns:a16="http://schemas.microsoft.com/office/drawing/2014/main" id="{1197357A-31A2-4F77-9856-3D4D5BC3AFBF}"/>
                </a:ext>
              </a:extLst>
            </p:cNvPr>
            <p:cNvSpPr/>
            <p:nvPr/>
          </p:nvSpPr>
          <p:spPr>
            <a:xfrm>
              <a:off x="2688450" y="3668954"/>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126" name="Rectangle 372">
              <a:extLst>
                <a:ext uri="{FF2B5EF4-FFF2-40B4-BE49-F238E27FC236}">
                  <a16:creationId xmlns="" xmlns:a16="http://schemas.microsoft.com/office/drawing/2014/main" id="{B4A3D3FB-50FF-4795-8C2D-DF5F468F5D72}"/>
                </a:ext>
              </a:extLst>
            </p:cNvPr>
            <p:cNvSpPr/>
            <p:nvPr/>
          </p:nvSpPr>
          <p:spPr>
            <a:xfrm>
              <a:off x="2749375" y="3698163"/>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127" name="Rectangle 373">
              <a:extLst>
                <a:ext uri="{FF2B5EF4-FFF2-40B4-BE49-F238E27FC236}">
                  <a16:creationId xmlns="" xmlns:a16="http://schemas.microsoft.com/office/drawing/2014/main" id="{A10417A3-E43C-478B-9113-A63E28DBD670}"/>
                </a:ext>
              </a:extLst>
            </p:cNvPr>
            <p:cNvSpPr/>
            <p:nvPr/>
          </p:nvSpPr>
          <p:spPr>
            <a:xfrm>
              <a:off x="2447925" y="3711503"/>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128" name="Rectangle 374">
              <a:extLst>
                <a:ext uri="{FF2B5EF4-FFF2-40B4-BE49-F238E27FC236}">
                  <a16:creationId xmlns="" xmlns:a16="http://schemas.microsoft.com/office/drawing/2014/main" id="{60666D8A-0E70-44F3-A1E9-79B93C8FEF1A}"/>
                </a:ext>
              </a:extLst>
            </p:cNvPr>
            <p:cNvSpPr/>
            <p:nvPr/>
          </p:nvSpPr>
          <p:spPr>
            <a:xfrm>
              <a:off x="2508850" y="3740712"/>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129" name="Rectangle 375">
              <a:extLst>
                <a:ext uri="{FF2B5EF4-FFF2-40B4-BE49-F238E27FC236}">
                  <a16:creationId xmlns="" xmlns:a16="http://schemas.microsoft.com/office/drawing/2014/main" id="{36D92793-8817-4243-B495-F35AD3EA00C0}"/>
                </a:ext>
              </a:extLst>
            </p:cNvPr>
            <p:cNvSpPr/>
            <p:nvPr/>
          </p:nvSpPr>
          <p:spPr>
            <a:xfrm>
              <a:off x="2569775" y="3769921"/>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130" name="Rectangle 376">
              <a:extLst>
                <a:ext uri="{FF2B5EF4-FFF2-40B4-BE49-F238E27FC236}">
                  <a16:creationId xmlns="" xmlns:a16="http://schemas.microsoft.com/office/drawing/2014/main" id="{897D82E4-0B16-4957-AB12-A3DD63E1FC0C}"/>
                </a:ext>
              </a:extLst>
            </p:cNvPr>
            <p:cNvSpPr/>
            <p:nvPr/>
          </p:nvSpPr>
          <p:spPr>
            <a:xfrm>
              <a:off x="2630700" y="3799130"/>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131" name="Rectangle 377">
              <a:extLst>
                <a:ext uri="{FF2B5EF4-FFF2-40B4-BE49-F238E27FC236}">
                  <a16:creationId xmlns="" xmlns:a16="http://schemas.microsoft.com/office/drawing/2014/main" id="{9291FDF7-542B-4CB5-BBB1-C88E1DF2CCFF}"/>
                </a:ext>
              </a:extLst>
            </p:cNvPr>
            <p:cNvSpPr/>
            <p:nvPr/>
          </p:nvSpPr>
          <p:spPr>
            <a:xfrm>
              <a:off x="2691625" y="3828339"/>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132" name="Rectangle 378">
              <a:extLst>
                <a:ext uri="{FF2B5EF4-FFF2-40B4-BE49-F238E27FC236}">
                  <a16:creationId xmlns="" xmlns:a16="http://schemas.microsoft.com/office/drawing/2014/main" id="{E6D9215B-1EE3-4CC0-9D5A-BFE54AFC04D8}"/>
                </a:ext>
              </a:extLst>
            </p:cNvPr>
            <p:cNvSpPr/>
            <p:nvPr/>
          </p:nvSpPr>
          <p:spPr>
            <a:xfrm>
              <a:off x="2752550" y="3857548"/>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133" name="Rectangle 379">
              <a:extLst>
                <a:ext uri="{FF2B5EF4-FFF2-40B4-BE49-F238E27FC236}">
                  <a16:creationId xmlns="" xmlns:a16="http://schemas.microsoft.com/office/drawing/2014/main" id="{CBA9724D-1E6B-4BBA-8B44-BA72B635118E}"/>
                </a:ext>
              </a:extLst>
            </p:cNvPr>
            <p:cNvSpPr/>
            <p:nvPr/>
          </p:nvSpPr>
          <p:spPr>
            <a:xfrm>
              <a:off x="2451100" y="3870888"/>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134" name="Rectangle 380">
              <a:extLst>
                <a:ext uri="{FF2B5EF4-FFF2-40B4-BE49-F238E27FC236}">
                  <a16:creationId xmlns="" xmlns:a16="http://schemas.microsoft.com/office/drawing/2014/main" id="{E9C791D3-30FB-4751-B3B5-9ABA264CD5E5}"/>
                </a:ext>
              </a:extLst>
            </p:cNvPr>
            <p:cNvSpPr/>
            <p:nvPr/>
          </p:nvSpPr>
          <p:spPr>
            <a:xfrm>
              <a:off x="2512025" y="3900097"/>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135" name="Rectangle 381">
              <a:extLst>
                <a:ext uri="{FF2B5EF4-FFF2-40B4-BE49-F238E27FC236}">
                  <a16:creationId xmlns="" xmlns:a16="http://schemas.microsoft.com/office/drawing/2014/main" id="{85CE07B4-E6FE-4E0D-87F0-9E94928B18D0}"/>
                </a:ext>
              </a:extLst>
            </p:cNvPr>
            <p:cNvSpPr/>
            <p:nvPr/>
          </p:nvSpPr>
          <p:spPr>
            <a:xfrm>
              <a:off x="2572950" y="3929306"/>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136" name="Rectangle 382">
              <a:extLst>
                <a:ext uri="{FF2B5EF4-FFF2-40B4-BE49-F238E27FC236}">
                  <a16:creationId xmlns="" xmlns:a16="http://schemas.microsoft.com/office/drawing/2014/main" id="{15C65442-816C-41D0-B31E-6178A34DA271}"/>
                </a:ext>
              </a:extLst>
            </p:cNvPr>
            <p:cNvSpPr/>
            <p:nvPr/>
          </p:nvSpPr>
          <p:spPr>
            <a:xfrm>
              <a:off x="2633875" y="3958515"/>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137" name="Rectangle 383">
              <a:extLst>
                <a:ext uri="{FF2B5EF4-FFF2-40B4-BE49-F238E27FC236}">
                  <a16:creationId xmlns="" xmlns:a16="http://schemas.microsoft.com/office/drawing/2014/main" id="{3F72E715-8F5A-4005-BC4F-7EB3E05778E7}"/>
                </a:ext>
              </a:extLst>
            </p:cNvPr>
            <p:cNvSpPr/>
            <p:nvPr/>
          </p:nvSpPr>
          <p:spPr>
            <a:xfrm>
              <a:off x="2694800" y="3987724"/>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138" name="Rectangle 384">
              <a:extLst>
                <a:ext uri="{FF2B5EF4-FFF2-40B4-BE49-F238E27FC236}">
                  <a16:creationId xmlns="" xmlns:a16="http://schemas.microsoft.com/office/drawing/2014/main" id="{327E2F62-399D-4E07-A5E9-CA6630231A09}"/>
                </a:ext>
              </a:extLst>
            </p:cNvPr>
            <p:cNvSpPr/>
            <p:nvPr/>
          </p:nvSpPr>
          <p:spPr>
            <a:xfrm>
              <a:off x="2755725" y="4016933"/>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grpSp>
      <p:grpSp>
        <p:nvGrpSpPr>
          <p:cNvPr id="5" name="Group 385">
            <a:extLst>
              <a:ext uri="{FF2B5EF4-FFF2-40B4-BE49-F238E27FC236}">
                <a16:creationId xmlns="" xmlns:a16="http://schemas.microsoft.com/office/drawing/2014/main" id="{CBACA4A6-4230-429E-ACA5-14BED656F186}"/>
              </a:ext>
            </a:extLst>
          </p:cNvPr>
          <p:cNvGrpSpPr/>
          <p:nvPr/>
        </p:nvGrpSpPr>
        <p:grpSpPr>
          <a:xfrm>
            <a:off x="5270400" y="5101811"/>
            <a:ext cx="942373" cy="908927"/>
            <a:chOff x="2399713" y="3385005"/>
            <a:chExt cx="942373" cy="908927"/>
          </a:xfrm>
        </p:grpSpPr>
        <p:pic>
          <p:nvPicPr>
            <p:cNvPr id="93" name="Picture 2" descr="C:\Users\testuser\AppData\Local\Temp\VMwareDnD\aff9d7a7\ICON_Data_3D_blank_Q408.png">
              <a:extLst>
                <a:ext uri="{FF2B5EF4-FFF2-40B4-BE49-F238E27FC236}">
                  <a16:creationId xmlns="" xmlns:a16="http://schemas.microsoft.com/office/drawing/2014/main" id="{75505590-586C-487B-A797-A72B87E4989B}"/>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399713" y="3710302"/>
              <a:ext cx="942373" cy="555869"/>
            </a:xfrm>
            <a:prstGeom prst="rect">
              <a:avLst/>
            </a:prstGeom>
            <a:noFill/>
          </p:spPr>
        </p:pic>
        <p:pic>
          <p:nvPicPr>
            <p:cNvPr id="94" name="Picture 2" descr="C:\Users\testuser\AppData\Local\Temp\VMwareDnD\aff9d7a7\ICON_Data_3D_blank_Q408.png">
              <a:extLst>
                <a:ext uri="{FF2B5EF4-FFF2-40B4-BE49-F238E27FC236}">
                  <a16:creationId xmlns="" xmlns:a16="http://schemas.microsoft.com/office/drawing/2014/main" id="{819153A7-9E5A-415E-9D27-A736F0ABC87E}"/>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399713" y="3547391"/>
              <a:ext cx="942373" cy="555869"/>
            </a:xfrm>
            <a:prstGeom prst="rect">
              <a:avLst/>
            </a:prstGeom>
            <a:noFill/>
          </p:spPr>
        </p:pic>
        <p:pic>
          <p:nvPicPr>
            <p:cNvPr id="95" name="Picture 2" descr="C:\Users\testuser\AppData\Local\Temp\VMwareDnD\aff9d7a7\ICON_Data_3D_blank_Q408.png">
              <a:extLst>
                <a:ext uri="{FF2B5EF4-FFF2-40B4-BE49-F238E27FC236}">
                  <a16:creationId xmlns="" xmlns:a16="http://schemas.microsoft.com/office/drawing/2014/main" id="{4D7402E5-24B1-49DC-A4C1-948F6853E3C8}"/>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399713" y="3385005"/>
              <a:ext cx="942373" cy="555869"/>
            </a:xfrm>
            <a:prstGeom prst="rect">
              <a:avLst/>
            </a:prstGeom>
            <a:noFill/>
          </p:spPr>
        </p:pic>
        <p:cxnSp>
          <p:nvCxnSpPr>
            <p:cNvPr id="96" name="Curved Connector 389">
              <a:extLst>
                <a:ext uri="{FF2B5EF4-FFF2-40B4-BE49-F238E27FC236}">
                  <a16:creationId xmlns="" xmlns:a16="http://schemas.microsoft.com/office/drawing/2014/main" id="{411311F9-26A9-4346-810D-E2937DD100B1}"/>
                </a:ext>
              </a:extLst>
            </p:cNvPr>
            <p:cNvCxnSpPr/>
            <p:nvPr/>
          </p:nvCxnSpPr>
          <p:spPr bwMode="auto">
            <a:xfrm>
              <a:off x="2600325" y="3393525"/>
              <a:ext cx="551094" cy="398430"/>
            </a:xfrm>
            <a:prstGeom prst="curvedConnector3">
              <a:avLst>
                <a:gd name="adj1" fmla="val 50000"/>
              </a:avLst>
            </a:prstGeom>
            <a:solidFill>
              <a:srgbClr val="0095D3"/>
            </a:solidFill>
            <a:ln w="69850" cap="flat" cmpd="sng" algn="ctr">
              <a:solidFill>
                <a:schemeClr val="bg1"/>
              </a:solidFill>
              <a:prstDash val="solid"/>
              <a:round/>
              <a:headEnd type="triangle" w="sm" len="sm"/>
              <a:tailEnd type="triangle" w="sm" len="sm"/>
            </a:ln>
            <a:effectLst>
              <a:innerShdw blurRad="63500" dist="50800" dir="13500000">
                <a:prstClr val="black">
                  <a:alpha val="50000"/>
                </a:prstClr>
              </a:innerShdw>
            </a:effectLst>
            <a:scene3d>
              <a:camera prst="isometricTopUp">
                <a:rot lat="19208655" lon="18204191" rev="4025411"/>
              </a:camera>
              <a:lightRig rig="threePt" dir="t"/>
            </a:scene3d>
          </p:spPr>
        </p:cxnSp>
        <p:cxnSp>
          <p:nvCxnSpPr>
            <p:cNvPr id="97" name="Curved Connector 390">
              <a:extLst>
                <a:ext uri="{FF2B5EF4-FFF2-40B4-BE49-F238E27FC236}">
                  <a16:creationId xmlns="" xmlns:a16="http://schemas.microsoft.com/office/drawing/2014/main" id="{E74EC912-BDF2-4804-A496-243CAE9C99A6}"/>
                </a:ext>
              </a:extLst>
            </p:cNvPr>
            <p:cNvCxnSpPr/>
            <p:nvPr/>
          </p:nvCxnSpPr>
          <p:spPr bwMode="auto">
            <a:xfrm rot="10800000" flipV="1">
              <a:off x="2602146" y="3388179"/>
              <a:ext cx="553805" cy="406949"/>
            </a:xfrm>
            <a:prstGeom prst="curvedConnector3">
              <a:avLst>
                <a:gd name="adj1" fmla="val 50000"/>
              </a:avLst>
            </a:prstGeom>
            <a:solidFill>
              <a:srgbClr val="0095D3"/>
            </a:solidFill>
            <a:ln w="69850" cap="flat" cmpd="sng" algn="ctr">
              <a:solidFill>
                <a:schemeClr val="bg1"/>
              </a:solidFill>
              <a:prstDash val="solid"/>
              <a:round/>
              <a:headEnd type="triangle" w="sm" len="sm"/>
              <a:tailEnd type="triangle" w="sm" len="sm"/>
            </a:ln>
            <a:effectLst>
              <a:innerShdw blurRad="63500" dist="50800" dir="13500000">
                <a:prstClr val="black">
                  <a:alpha val="50000"/>
                </a:prstClr>
              </a:innerShdw>
            </a:effectLst>
            <a:scene3d>
              <a:camera prst="isometricTopUp">
                <a:rot lat="19208655" lon="18204191" rev="4025411"/>
              </a:camera>
              <a:lightRig rig="threePt" dir="t"/>
            </a:scene3d>
          </p:spPr>
        </p:cxnSp>
        <p:sp>
          <p:nvSpPr>
            <p:cNvPr id="98" name="Rectangle 391">
              <a:extLst>
                <a:ext uri="{FF2B5EF4-FFF2-40B4-BE49-F238E27FC236}">
                  <a16:creationId xmlns="" xmlns:a16="http://schemas.microsoft.com/office/drawing/2014/main" id="{17232788-5EC1-45C9-B6A2-D021D44F5012}"/>
                </a:ext>
              </a:extLst>
            </p:cNvPr>
            <p:cNvSpPr/>
            <p:nvPr/>
          </p:nvSpPr>
          <p:spPr>
            <a:xfrm>
              <a:off x="2444750" y="3552118"/>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99" name="Rectangle 392">
              <a:extLst>
                <a:ext uri="{FF2B5EF4-FFF2-40B4-BE49-F238E27FC236}">
                  <a16:creationId xmlns="" xmlns:a16="http://schemas.microsoft.com/office/drawing/2014/main" id="{CA6DBE1D-DBD7-4402-8DFA-8A5C2AC2A436}"/>
                </a:ext>
              </a:extLst>
            </p:cNvPr>
            <p:cNvSpPr/>
            <p:nvPr/>
          </p:nvSpPr>
          <p:spPr>
            <a:xfrm>
              <a:off x="2505675" y="3581327"/>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100" name="Rectangle 393">
              <a:extLst>
                <a:ext uri="{FF2B5EF4-FFF2-40B4-BE49-F238E27FC236}">
                  <a16:creationId xmlns="" xmlns:a16="http://schemas.microsoft.com/office/drawing/2014/main" id="{974430EE-EA92-448D-A29C-D4D935847292}"/>
                </a:ext>
              </a:extLst>
            </p:cNvPr>
            <p:cNvSpPr/>
            <p:nvPr/>
          </p:nvSpPr>
          <p:spPr>
            <a:xfrm>
              <a:off x="2566600" y="3610536"/>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101" name="Rectangle 394">
              <a:extLst>
                <a:ext uri="{FF2B5EF4-FFF2-40B4-BE49-F238E27FC236}">
                  <a16:creationId xmlns="" xmlns:a16="http://schemas.microsoft.com/office/drawing/2014/main" id="{61A6C462-83CB-4CD1-99EC-3CA03CDEEA1F}"/>
                </a:ext>
              </a:extLst>
            </p:cNvPr>
            <p:cNvSpPr/>
            <p:nvPr/>
          </p:nvSpPr>
          <p:spPr>
            <a:xfrm>
              <a:off x="2627525" y="3639745"/>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102" name="Rectangle 395">
              <a:extLst>
                <a:ext uri="{FF2B5EF4-FFF2-40B4-BE49-F238E27FC236}">
                  <a16:creationId xmlns="" xmlns:a16="http://schemas.microsoft.com/office/drawing/2014/main" id="{829C2163-B5CB-484E-845B-1528E071401B}"/>
                </a:ext>
              </a:extLst>
            </p:cNvPr>
            <p:cNvSpPr/>
            <p:nvPr/>
          </p:nvSpPr>
          <p:spPr>
            <a:xfrm>
              <a:off x="2688450" y="3668954"/>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103" name="Rectangle 396">
              <a:extLst>
                <a:ext uri="{FF2B5EF4-FFF2-40B4-BE49-F238E27FC236}">
                  <a16:creationId xmlns="" xmlns:a16="http://schemas.microsoft.com/office/drawing/2014/main" id="{83D74283-FAFF-4F14-8A8B-AB948B3FC741}"/>
                </a:ext>
              </a:extLst>
            </p:cNvPr>
            <p:cNvSpPr/>
            <p:nvPr/>
          </p:nvSpPr>
          <p:spPr>
            <a:xfrm>
              <a:off x="2749375" y="3698163"/>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104" name="Rectangle 397">
              <a:extLst>
                <a:ext uri="{FF2B5EF4-FFF2-40B4-BE49-F238E27FC236}">
                  <a16:creationId xmlns="" xmlns:a16="http://schemas.microsoft.com/office/drawing/2014/main" id="{61007588-9D66-421F-A372-17246E604BCB}"/>
                </a:ext>
              </a:extLst>
            </p:cNvPr>
            <p:cNvSpPr/>
            <p:nvPr/>
          </p:nvSpPr>
          <p:spPr>
            <a:xfrm>
              <a:off x="2447925" y="3711503"/>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105" name="Rectangle 398">
              <a:extLst>
                <a:ext uri="{FF2B5EF4-FFF2-40B4-BE49-F238E27FC236}">
                  <a16:creationId xmlns="" xmlns:a16="http://schemas.microsoft.com/office/drawing/2014/main" id="{6741CA68-C682-44F1-8116-0CB1A161CFBC}"/>
                </a:ext>
              </a:extLst>
            </p:cNvPr>
            <p:cNvSpPr/>
            <p:nvPr/>
          </p:nvSpPr>
          <p:spPr>
            <a:xfrm>
              <a:off x="2508850" y="3740712"/>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106" name="Rectangle 399">
              <a:extLst>
                <a:ext uri="{FF2B5EF4-FFF2-40B4-BE49-F238E27FC236}">
                  <a16:creationId xmlns="" xmlns:a16="http://schemas.microsoft.com/office/drawing/2014/main" id="{5EB00B51-F0A9-406B-BB8F-19F41E76F814}"/>
                </a:ext>
              </a:extLst>
            </p:cNvPr>
            <p:cNvSpPr/>
            <p:nvPr/>
          </p:nvSpPr>
          <p:spPr>
            <a:xfrm>
              <a:off x="2569775" y="3769921"/>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107" name="Rectangle 400">
              <a:extLst>
                <a:ext uri="{FF2B5EF4-FFF2-40B4-BE49-F238E27FC236}">
                  <a16:creationId xmlns="" xmlns:a16="http://schemas.microsoft.com/office/drawing/2014/main" id="{53B5679B-EAA7-4238-95BD-72B4C2397E57}"/>
                </a:ext>
              </a:extLst>
            </p:cNvPr>
            <p:cNvSpPr/>
            <p:nvPr/>
          </p:nvSpPr>
          <p:spPr>
            <a:xfrm>
              <a:off x="2630700" y="3799130"/>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108" name="Rectangle 401">
              <a:extLst>
                <a:ext uri="{FF2B5EF4-FFF2-40B4-BE49-F238E27FC236}">
                  <a16:creationId xmlns="" xmlns:a16="http://schemas.microsoft.com/office/drawing/2014/main" id="{52FA3DEE-59C9-45B9-8453-48DB10DD860E}"/>
                </a:ext>
              </a:extLst>
            </p:cNvPr>
            <p:cNvSpPr/>
            <p:nvPr/>
          </p:nvSpPr>
          <p:spPr>
            <a:xfrm>
              <a:off x="2691625" y="3828339"/>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109" name="Rectangle 402">
              <a:extLst>
                <a:ext uri="{FF2B5EF4-FFF2-40B4-BE49-F238E27FC236}">
                  <a16:creationId xmlns="" xmlns:a16="http://schemas.microsoft.com/office/drawing/2014/main" id="{0C1E644C-F4EA-445E-B6EB-9E240FBC605D}"/>
                </a:ext>
              </a:extLst>
            </p:cNvPr>
            <p:cNvSpPr/>
            <p:nvPr/>
          </p:nvSpPr>
          <p:spPr>
            <a:xfrm>
              <a:off x="2752550" y="3857548"/>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110" name="Rectangle 403">
              <a:extLst>
                <a:ext uri="{FF2B5EF4-FFF2-40B4-BE49-F238E27FC236}">
                  <a16:creationId xmlns="" xmlns:a16="http://schemas.microsoft.com/office/drawing/2014/main" id="{50AC189A-8CD5-4572-8B16-809C90C0AF27}"/>
                </a:ext>
              </a:extLst>
            </p:cNvPr>
            <p:cNvSpPr/>
            <p:nvPr/>
          </p:nvSpPr>
          <p:spPr>
            <a:xfrm>
              <a:off x="2451100" y="3870888"/>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111" name="Rectangle 404">
              <a:extLst>
                <a:ext uri="{FF2B5EF4-FFF2-40B4-BE49-F238E27FC236}">
                  <a16:creationId xmlns="" xmlns:a16="http://schemas.microsoft.com/office/drawing/2014/main" id="{38C9A771-5B2B-4981-A2BC-E0ECD9AA6133}"/>
                </a:ext>
              </a:extLst>
            </p:cNvPr>
            <p:cNvSpPr/>
            <p:nvPr/>
          </p:nvSpPr>
          <p:spPr>
            <a:xfrm>
              <a:off x="2512025" y="3900097"/>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112" name="Rectangle 405">
              <a:extLst>
                <a:ext uri="{FF2B5EF4-FFF2-40B4-BE49-F238E27FC236}">
                  <a16:creationId xmlns="" xmlns:a16="http://schemas.microsoft.com/office/drawing/2014/main" id="{D4927887-B321-4A3D-93F7-572B81C90C3D}"/>
                </a:ext>
              </a:extLst>
            </p:cNvPr>
            <p:cNvSpPr/>
            <p:nvPr/>
          </p:nvSpPr>
          <p:spPr>
            <a:xfrm>
              <a:off x="2572950" y="3929306"/>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113" name="Rectangle 406">
              <a:extLst>
                <a:ext uri="{FF2B5EF4-FFF2-40B4-BE49-F238E27FC236}">
                  <a16:creationId xmlns="" xmlns:a16="http://schemas.microsoft.com/office/drawing/2014/main" id="{B8B9BD75-749A-43BE-A752-7946410FA1DC}"/>
                </a:ext>
              </a:extLst>
            </p:cNvPr>
            <p:cNvSpPr/>
            <p:nvPr/>
          </p:nvSpPr>
          <p:spPr>
            <a:xfrm>
              <a:off x="2633875" y="3958515"/>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114" name="Rectangle 407">
              <a:extLst>
                <a:ext uri="{FF2B5EF4-FFF2-40B4-BE49-F238E27FC236}">
                  <a16:creationId xmlns="" xmlns:a16="http://schemas.microsoft.com/office/drawing/2014/main" id="{53F0F2FD-8D21-48DE-AD72-2D0E3C847047}"/>
                </a:ext>
              </a:extLst>
            </p:cNvPr>
            <p:cNvSpPr/>
            <p:nvPr/>
          </p:nvSpPr>
          <p:spPr>
            <a:xfrm>
              <a:off x="2694800" y="3987724"/>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115" name="Rectangle 408">
              <a:extLst>
                <a:ext uri="{FF2B5EF4-FFF2-40B4-BE49-F238E27FC236}">
                  <a16:creationId xmlns="" xmlns:a16="http://schemas.microsoft.com/office/drawing/2014/main" id="{A00571B4-EFF3-421D-9DC5-AFB2DE962091}"/>
                </a:ext>
              </a:extLst>
            </p:cNvPr>
            <p:cNvSpPr/>
            <p:nvPr/>
          </p:nvSpPr>
          <p:spPr>
            <a:xfrm>
              <a:off x="2755725" y="4016933"/>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grpSp>
      <p:grpSp>
        <p:nvGrpSpPr>
          <p:cNvPr id="6" name="Group 409">
            <a:extLst>
              <a:ext uri="{FF2B5EF4-FFF2-40B4-BE49-F238E27FC236}">
                <a16:creationId xmlns="" xmlns:a16="http://schemas.microsoft.com/office/drawing/2014/main" id="{1042B197-1645-4B61-B106-F71D8863F2EA}"/>
              </a:ext>
            </a:extLst>
          </p:cNvPr>
          <p:cNvGrpSpPr/>
          <p:nvPr/>
        </p:nvGrpSpPr>
        <p:grpSpPr>
          <a:xfrm>
            <a:off x="6443898" y="4584932"/>
            <a:ext cx="942373" cy="908927"/>
            <a:chOff x="2399713" y="3385005"/>
            <a:chExt cx="942373" cy="908927"/>
          </a:xfrm>
        </p:grpSpPr>
        <p:pic>
          <p:nvPicPr>
            <p:cNvPr id="70" name="Picture 2" descr="C:\Users\testuser\AppData\Local\Temp\VMwareDnD\aff9d7a7\ICON_Data_3D_blank_Q408.png">
              <a:extLst>
                <a:ext uri="{FF2B5EF4-FFF2-40B4-BE49-F238E27FC236}">
                  <a16:creationId xmlns="" xmlns:a16="http://schemas.microsoft.com/office/drawing/2014/main" id="{42642EBA-D050-48CD-B2F2-88CA85A768DA}"/>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399713" y="3710302"/>
              <a:ext cx="942373" cy="555869"/>
            </a:xfrm>
            <a:prstGeom prst="rect">
              <a:avLst/>
            </a:prstGeom>
            <a:noFill/>
          </p:spPr>
        </p:pic>
        <p:pic>
          <p:nvPicPr>
            <p:cNvPr id="71" name="Picture 2" descr="C:\Users\testuser\AppData\Local\Temp\VMwareDnD\aff9d7a7\ICON_Data_3D_blank_Q408.png">
              <a:extLst>
                <a:ext uri="{FF2B5EF4-FFF2-40B4-BE49-F238E27FC236}">
                  <a16:creationId xmlns="" xmlns:a16="http://schemas.microsoft.com/office/drawing/2014/main" id="{1853DE87-924A-41CD-9266-83E33BC6C10C}"/>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399713" y="3547391"/>
              <a:ext cx="942373" cy="555869"/>
            </a:xfrm>
            <a:prstGeom prst="rect">
              <a:avLst/>
            </a:prstGeom>
            <a:noFill/>
          </p:spPr>
        </p:pic>
        <p:pic>
          <p:nvPicPr>
            <p:cNvPr id="72" name="Picture 2" descr="C:\Users\testuser\AppData\Local\Temp\VMwareDnD\aff9d7a7\ICON_Data_3D_blank_Q408.png">
              <a:extLst>
                <a:ext uri="{FF2B5EF4-FFF2-40B4-BE49-F238E27FC236}">
                  <a16:creationId xmlns="" xmlns:a16="http://schemas.microsoft.com/office/drawing/2014/main" id="{417A3C0D-A3EA-4C68-8BF6-C91CF38BBF20}"/>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399713" y="3385005"/>
              <a:ext cx="942373" cy="555869"/>
            </a:xfrm>
            <a:prstGeom prst="rect">
              <a:avLst/>
            </a:prstGeom>
            <a:noFill/>
          </p:spPr>
        </p:pic>
        <p:cxnSp>
          <p:nvCxnSpPr>
            <p:cNvPr id="73" name="Curved Connector 413">
              <a:extLst>
                <a:ext uri="{FF2B5EF4-FFF2-40B4-BE49-F238E27FC236}">
                  <a16:creationId xmlns="" xmlns:a16="http://schemas.microsoft.com/office/drawing/2014/main" id="{EEDF35A8-6D62-438D-A1E8-CC3B206208A5}"/>
                </a:ext>
              </a:extLst>
            </p:cNvPr>
            <p:cNvCxnSpPr/>
            <p:nvPr/>
          </p:nvCxnSpPr>
          <p:spPr bwMode="auto">
            <a:xfrm>
              <a:off x="2600325" y="3393525"/>
              <a:ext cx="551094" cy="398430"/>
            </a:xfrm>
            <a:prstGeom prst="curvedConnector3">
              <a:avLst>
                <a:gd name="adj1" fmla="val 50000"/>
              </a:avLst>
            </a:prstGeom>
            <a:solidFill>
              <a:srgbClr val="0095D3"/>
            </a:solidFill>
            <a:ln w="69850" cap="flat" cmpd="sng" algn="ctr">
              <a:solidFill>
                <a:schemeClr val="bg1"/>
              </a:solidFill>
              <a:prstDash val="solid"/>
              <a:round/>
              <a:headEnd type="triangle" w="sm" len="sm"/>
              <a:tailEnd type="triangle" w="sm" len="sm"/>
            </a:ln>
            <a:effectLst>
              <a:innerShdw blurRad="63500" dist="50800" dir="13500000">
                <a:prstClr val="black">
                  <a:alpha val="50000"/>
                </a:prstClr>
              </a:innerShdw>
            </a:effectLst>
            <a:scene3d>
              <a:camera prst="isometricTopUp">
                <a:rot lat="19208655" lon="18204191" rev="4025411"/>
              </a:camera>
              <a:lightRig rig="threePt" dir="t"/>
            </a:scene3d>
          </p:spPr>
        </p:cxnSp>
        <p:cxnSp>
          <p:nvCxnSpPr>
            <p:cNvPr id="74" name="Curved Connector 414">
              <a:extLst>
                <a:ext uri="{FF2B5EF4-FFF2-40B4-BE49-F238E27FC236}">
                  <a16:creationId xmlns="" xmlns:a16="http://schemas.microsoft.com/office/drawing/2014/main" id="{FB04855D-9831-42AA-87CC-D2EE0B1EB7AF}"/>
                </a:ext>
              </a:extLst>
            </p:cNvPr>
            <p:cNvCxnSpPr/>
            <p:nvPr/>
          </p:nvCxnSpPr>
          <p:spPr bwMode="auto">
            <a:xfrm rot="10800000" flipV="1">
              <a:off x="2602146" y="3388179"/>
              <a:ext cx="553805" cy="406949"/>
            </a:xfrm>
            <a:prstGeom prst="curvedConnector3">
              <a:avLst>
                <a:gd name="adj1" fmla="val 50000"/>
              </a:avLst>
            </a:prstGeom>
            <a:solidFill>
              <a:srgbClr val="0095D3"/>
            </a:solidFill>
            <a:ln w="69850" cap="flat" cmpd="sng" algn="ctr">
              <a:solidFill>
                <a:schemeClr val="bg1"/>
              </a:solidFill>
              <a:prstDash val="solid"/>
              <a:round/>
              <a:headEnd type="triangle" w="sm" len="sm"/>
              <a:tailEnd type="triangle" w="sm" len="sm"/>
            </a:ln>
            <a:effectLst>
              <a:innerShdw blurRad="63500" dist="50800" dir="13500000">
                <a:prstClr val="black">
                  <a:alpha val="50000"/>
                </a:prstClr>
              </a:innerShdw>
            </a:effectLst>
            <a:scene3d>
              <a:camera prst="isometricTopUp">
                <a:rot lat="19208655" lon="18204191" rev="4025411"/>
              </a:camera>
              <a:lightRig rig="threePt" dir="t"/>
            </a:scene3d>
          </p:spPr>
        </p:cxnSp>
        <p:sp>
          <p:nvSpPr>
            <p:cNvPr id="75" name="Rectangle 415">
              <a:extLst>
                <a:ext uri="{FF2B5EF4-FFF2-40B4-BE49-F238E27FC236}">
                  <a16:creationId xmlns="" xmlns:a16="http://schemas.microsoft.com/office/drawing/2014/main" id="{F48CA3F6-13CC-4FE2-B5DA-A8C46A983661}"/>
                </a:ext>
              </a:extLst>
            </p:cNvPr>
            <p:cNvSpPr/>
            <p:nvPr/>
          </p:nvSpPr>
          <p:spPr>
            <a:xfrm>
              <a:off x="2444750" y="3552118"/>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76" name="Rectangle 416">
              <a:extLst>
                <a:ext uri="{FF2B5EF4-FFF2-40B4-BE49-F238E27FC236}">
                  <a16:creationId xmlns="" xmlns:a16="http://schemas.microsoft.com/office/drawing/2014/main" id="{C46F528F-BCA7-49F7-B5E7-7BCA5833F917}"/>
                </a:ext>
              </a:extLst>
            </p:cNvPr>
            <p:cNvSpPr/>
            <p:nvPr/>
          </p:nvSpPr>
          <p:spPr>
            <a:xfrm>
              <a:off x="2505675" y="3581327"/>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77" name="Rectangle 417">
              <a:extLst>
                <a:ext uri="{FF2B5EF4-FFF2-40B4-BE49-F238E27FC236}">
                  <a16:creationId xmlns="" xmlns:a16="http://schemas.microsoft.com/office/drawing/2014/main" id="{A90142EE-931A-43E5-AE5D-D3B2F29DE26A}"/>
                </a:ext>
              </a:extLst>
            </p:cNvPr>
            <p:cNvSpPr/>
            <p:nvPr/>
          </p:nvSpPr>
          <p:spPr>
            <a:xfrm>
              <a:off x="2566600" y="3610536"/>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78" name="Rectangle 418">
              <a:extLst>
                <a:ext uri="{FF2B5EF4-FFF2-40B4-BE49-F238E27FC236}">
                  <a16:creationId xmlns="" xmlns:a16="http://schemas.microsoft.com/office/drawing/2014/main" id="{7CC1EB76-A927-4A7F-B36B-254A68F2CF8B}"/>
                </a:ext>
              </a:extLst>
            </p:cNvPr>
            <p:cNvSpPr/>
            <p:nvPr/>
          </p:nvSpPr>
          <p:spPr>
            <a:xfrm>
              <a:off x="2627525" y="3639745"/>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79" name="Rectangle 419">
              <a:extLst>
                <a:ext uri="{FF2B5EF4-FFF2-40B4-BE49-F238E27FC236}">
                  <a16:creationId xmlns="" xmlns:a16="http://schemas.microsoft.com/office/drawing/2014/main" id="{3ECEDD2B-BEFC-4B95-BC1B-3CE77B75D9EA}"/>
                </a:ext>
              </a:extLst>
            </p:cNvPr>
            <p:cNvSpPr/>
            <p:nvPr/>
          </p:nvSpPr>
          <p:spPr>
            <a:xfrm>
              <a:off x="2688450" y="3668954"/>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80" name="Rectangle 420">
              <a:extLst>
                <a:ext uri="{FF2B5EF4-FFF2-40B4-BE49-F238E27FC236}">
                  <a16:creationId xmlns="" xmlns:a16="http://schemas.microsoft.com/office/drawing/2014/main" id="{B02D4F1B-0810-494E-A4EA-60E2B38B3AC5}"/>
                </a:ext>
              </a:extLst>
            </p:cNvPr>
            <p:cNvSpPr/>
            <p:nvPr/>
          </p:nvSpPr>
          <p:spPr>
            <a:xfrm>
              <a:off x="2749375" y="3698163"/>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81" name="Rectangle 421">
              <a:extLst>
                <a:ext uri="{FF2B5EF4-FFF2-40B4-BE49-F238E27FC236}">
                  <a16:creationId xmlns="" xmlns:a16="http://schemas.microsoft.com/office/drawing/2014/main" id="{205CA4FF-4F13-4826-9FFC-60E26A0B4B0E}"/>
                </a:ext>
              </a:extLst>
            </p:cNvPr>
            <p:cNvSpPr/>
            <p:nvPr/>
          </p:nvSpPr>
          <p:spPr>
            <a:xfrm>
              <a:off x="2447925" y="3711503"/>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82" name="Rectangle 422">
              <a:extLst>
                <a:ext uri="{FF2B5EF4-FFF2-40B4-BE49-F238E27FC236}">
                  <a16:creationId xmlns="" xmlns:a16="http://schemas.microsoft.com/office/drawing/2014/main" id="{DFAE7FFB-181C-4290-A218-3DA39B8B03F1}"/>
                </a:ext>
              </a:extLst>
            </p:cNvPr>
            <p:cNvSpPr/>
            <p:nvPr/>
          </p:nvSpPr>
          <p:spPr>
            <a:xfrm>
              <a:off x="2508850" y="3740712"/>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83" name="Rectangle 423">
              <a:extLst>
                <a:ext uri="{FF2B5EF4-FFF2-40B4-BE49-F238E27FC236}">
                  <a16:creationId xmlns="" xmlns:a16="http://schemas.microsoft.com/office/drawing/2014/main" id="{8BF268F4-CEB2-43EE-AC4F-38B1A21CAE9F}"/>
                </a:ext>
              </a:extLst>
            </p:cNvPr>
            <p:cNvSpPr/>
            <p:nvPr/>
          </p:nvSpPr>
          <p:spPr>
            <a:xfrm>
              <a:off x="2569775" y="3769921"/>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84" name="Rectangle 424">
              <a:extLst>
                <a:ext uri="{FF2B5EF4-FFF2-40B4-BE49-F238E27FC236}">
                  <a16:creationId xmlns="" xmlns:a16="http://schemas.microsoft.com/office/drawing/2014/main" id="{0798EA88-9D1B-4FB2-91F9-DF672B83F0D5}"/>
                </a:ext>
              </a:extLst>
            </p:cNvPr>
            <p:cNvSpPr/>
            <p:nvPr/>
          </p:nvSpPr>
          <p:spPr>
            <a:xfrm>
              <a:off x="2630700" y="3799130"/>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85" name="Rectangle 425">
              <a:extLst>
                <a:ext uri="{FF2B5EF4-FFF2-40B4-BE49-F238E27FC236}">
                  <a16:creationId xmlns="" xmlns:a16="http://schemas.microsoft.com/office/drawing/2014/main" id="{0B6F655A-D895-4ECA-9EC9-3EF1F120B21A}"/>
                </a:ext>
              </a:extLst>
            </p:cNvPr>
            <p:cNvSpPr/>
            <p:nvPr/>
          </p:nvSpPr>
          <p:spPr>
            <a:xfrm>
              <a:off x="2691625" y="3828339"/>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86" name="Rectangle 426">
              <a:extLst>
                <a:ext uri="{FF2B5EF4-FFF2-40B4-BE49-F238E27FC236}">
                  <a16:creationId xmlns="" xmlns:a16="http://schemas.microsoft.com/office/drawing/2014/main" id="{1F676B92-ABB8-445E-A6C5-025A11FA257B}"/>
                </a:ext>
              </a:extLst>
            </p:cNvPr>
            <p:cNvSpPr/>
            <p:nvPr/>
          </p:nvSpPr>
          <p:spPr>
            <a:xfrm>
              <a:off x="2752550" y="3857548"/>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87" name="Rectangle 427">
              <a:extLst>
                <a:ext uri="{FF2B5EF4-FFF2-40B4-BE49-F238E27FC236}">
                  <a16:creationId xmlns="" xmlns:a16="http://schemas.microsoft.com/office/drawing/2014/main" id="{6CEE7E94-C299-4249-AD26-42BA21995339}"/>
                </a:ext>
              </a:extLst>
            </p:cNvPr>
            <p:cNvSpPr/>
            <p:nvPr/>
          </p:nvSpPr>
          <p:spPr>
            <a:xfrm>
              <a:off x="2451100" y="3870888"/>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88" name="Rectangle 428">
              <a:extLst>
                <a:ext uri="{FF2B5EF4-FFF2-40B4-BE49-F238E27FC236}">
                  <a16:creationId xmlns="" xmlns:a16="http://schemas.microsoft.com/office/drawing/2014/main" id="{42D28220-9FA5-4813-87E9-93C8823B5112}"/>
                </a:ext>
              </a:extLst>
            </p:cNvPr>
            <p:cNvSpPr/>
            <p:nvPr/>
          </p:nvSpPr>
          <p:spPr>
            <a:xfrm>
              <a:off x="2512025" y="3900097"/>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89" name="Rectangle 429">
              <a:extLst>
                <a:ext uri="{FF2B5EF4-FFF2-40B4-BE49-F238E27FC236}">
                  <a16:creationId xmlns="" xmlns:a16="http://schemas.microsoft.com/office/drawing/2014/main" id="{32105EBC-84DB-479D-9C5B-D8B279A8F8F3}"/>
                </a:ext>
              </a:extLst>
            </p:cNvPr>
            <p:cNvSpPr/>
            <p:nvPr/>
          </p:nvSpPr>
          <p:spPr>
            <a:xfrm>
              <a:off x="2572950" y="3929306"/>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90" name="Rectangle 430">
              <a:extLst>
                <a:ext uri="{FF2B5EF4-FFF2-40B4-BE49-F238E27FC236}">
                  <a16:creationId xmlns="" xmlns:a16="http://schemas.microsoft.com/office/drawing/2014/main" id="{D492A3BA-D6A3-4FB3-AE19-4FD305BA24B9}"/>
                </a:ext>
              </a:extLst>
            </p:cNvPr>
            <p:cNvSpPr/>
            <p:nvPr/>
          </p:nvSpPr>
          <p:spPr>
            <a:xfrm>
              <a:off x="2633875" y="3958515"/>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91" name="Rectangle 431">
              <a:extLst>
                <a:ext uri="{FF2B5EF4-FFF2-40B4-BE49-F238E27FC236}">
                  <a16:creationId xmlns="" xmlns:a16="http://schemas.microsoft.com/office/drawing/2014/main" id="{07E58E21-AD77-46CE-8223-ED09DC754D50}"/>
                </a:ext>
              </a:extLst>
            </p:cNvPr>
            <p:cNvSpPr/>
            <p:nvPr/>
          </p:nvSpPr>
          <p:spPr>
            <a:xfrm>
              <a:off x="2694800" y="3987724"/>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sp>
          <p:nvSpPr>
            <p:cNvPr id="92" name="Rectangle 432">
              <a:extLst>
                <a:ext uri="{FF2B5EF4-FFF2-40B4-BE49-F238E27FC236}">
                  <a16:creationId xmlns="" xmlns:a16="http://schemas.microsoft.com/office/drawing/2014/main" id="{842D6856-280E-4EE4-A7E0-A5806C49B129}"/>
                </a:ext>
              </a:extLst>
            </p:cNvPr>
            <p:cNvSpPr/>
            <p:nvPr/>
          </p:nvSpPr>
          <p:spPr>
            <a:xfrm>
              <a:off x="2755725" y="4016933"/>
              <a:ext cx="57750" cy="276999"/>
            </a:xfrm>
            <a:prstGeom prst="rect">
              <a:avLst/>
            </a:prstGeom>
            <a:solidFill>
              <a:schemeClr val="tx1"/>
            </a:solidFill>
            <a:ln>
              <a:solidFill>
                <a:schemeClr val="bg2"/>
              </a:solidFill>
            </a:ln>
            <a:scene3d>
              <a:camera prst="isometricLeftDown">
                <a:rot lat="2100000" lon="2700000" rev="300000"/>
              </a:camera>
              <a:lightRig rig="threePt" dir="t"/>
            </a:scene3d>
          </p:spPr>
          <p:txBody>
            <a:bodyPr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00"/>
              <a:endParaRPr lang="en-US" sz="1200" b="1" dirty="0">
                <a:solidFill>
                  <a:srgbClr val="333333"/>
                </a:solidFill>
                <a:latin typeface="Arial" panose="020B0604020202020204" pitchFamily="34" charset="0"/>
                <a:ea typeface="微软雅黑" panose="020B0503020204020204" pitchFamily="34" charset="-122"/>
                <a:cs typeface="Arial" panose="020B0604020202020204" pitchFamily="34" charset="0"/>
              </a:endParaRPr>
            </a:p>
          </p:txBody>
        </p:sp>
      </p:grpSp>
      <p:cxnSp>
        <p:nvCxnSpPr>
          <p:cNvPr id="7" name="Straight Connector 269">
            <a:extLst>
              <a:ext uri="{FF2B5EF4-FFF2-40B4-BE49-F238E27FC236}">
                <a16:creationId xmlns="" xmlns:a16="http://schemas.microsoft.com/office/drawing/2014/main" id="{B211F7C7-0BDD-4837-871B-F90B14F8D379}"/>
              </a:ext>
            </a:extLst>
          </p:cNvPr>
          <p:cNvCxnSpPr/>
          <p:nvPr/>
        </p:nvCxnSpPr>
        <p:spPr bwMode="auto">
          <a:xfrm>
            <a:off x="5100490" y="4861248"/>
            <a:ext cx="914162" cy="914400"/>
          </a:xfrm>
          <a:prstGeom prst="line">
            <a:avLst/>
          </a:prstGeom>
          <a:solidFill>
            <a:srgbClr val="0095D3"/>
          </a:solidFill>
          <a:ln w="9525" cap="flat" cmpd="sng" algn="ctr">
            <a:noFill/>
            <a:prstDash val="solid"/>
            <a:round/>
            <a:headEnd type="none" w="med" len="med"/>
            <a:tailEnd type="none" w="med" len="med"/>
          </a:ln>
          <a:effectLst/>
        </p:spPr>
      </p:cxnSp>
      <p:cxnSp>
        <p:nvCxnSpPr>
          <p:cNvPr id="8" name="Straight Connector 270">
            <a:extLst>
              <a:ext uri="{FF2B5EF4-FFF2-40B4-BE49-F238E27FC236}">
                <a16:creationId xmlns="" xmlns:a16="http://schemas.microsoft.com/office/drawing/2014/main" id="{FB71142A-A46C-4626-BD77-B79F53286E0A}"/>
              </a:ext>
            </a:extLst>
          </p:cNvPr>
          <p:cNvCxnSpPr/>
          <p:nvPr/>
        </p:nvCxnSpPr>
        <p:spPr bwMode="auto">
          <a:xfrm flipV="1">
            <a:off x="6129283" y="5076737"/>
            <a:ext cx="608552" cy="253923"/>
          </a:xfrm>
          <a:prstGeom prst="line">
            <a:avLst/>
          </a:prstGeom>
          <a:solidFill>
            <a:srgbClr val="0095D3"/>
          </a:solidFill>
          <a:ln w="28575" cap="flat" cmpd="sng" algn="ctr">
            <a:solidFill>
              <a:schemeClr val="tx1"/>
            </a:solidFill>
            <a:prstDash val="solid"/>
            <a:round/>
            <a:headEnd type="none" w="med" len="med"/>
            <a:tailEnd type="none" w="med" len="med"/>
          </a:ln>
          <a:effectLst/>
        </p:spPr>
      </p:cxnSp>
      <p:cxnSp>
        <p:nvCxnSpPr>
          <p:cNvPr id="9" name="Straight Connector 271">
            <a:extLst>
              <a:ext uri="{FF2B5EF4-FFF2-40B4-BE49-F238E27FC236}">
                <a16:creationId xmlns="" xmlns:a16="http://schemas.microsoft.com/office/drawing/2014/main" id="{7A763FF4-E114-4AF2-AA9A-F8EF99904526}"/>
              </a:ext>
            </a:extLst>
          </p:cNvPr>
          <p:cNvCxnSpPr/>
          <p:nvPr/>
        </p:nvCxnSpPr>
        <p:spPr bwMode="auto">
          <a:xfrm>
            <a:off x="5283777" y="5022633"/>
            <a:ext cx="1411802" cy="135400"/>
          </a:xfrm>
          <a:prstGeom prst="line">
            <a:avLst/>
          </a:prstGeom>
          <a:solidFill>
            <a:srgbClr val="0095D3"/>
          </a:solidFill>
          <a:ln w="28575" cap="flat" cmpd="sng" algn="ctr">
            <a:solidFill>
              <a:schemeClr val="tx1"/>
            </a:solidFill>
            <a:prstDash val="solid"/>
            <a:round/>
            <a:headEnd type="none" w="med" len="med"/>
            <a:tailEnd type="none" w="med" len="med"/>
          </a:ln>
          <a:effectLst/>
        </p:spPr>
      </p:cxnSp>
      <p:cxnSp>
        <p:nvCxnSpPr>
          <p:cNvPr id="10" name="Straight Connector 272">
            <a:extLst>
              <a:ext uri="{FF2B5EF4-FFF2-40B4-BE49-F238E27FC236}">
                <a16:creationId xmlns="" xmlns:a16="http://schemas.microsoft.com/office/drawing/2014/main" id="{D4D00504-5E23-469A-9EAC-E090DEBB693B}"/>
              </a:ext>
            </a:extLst>
          </p:cNvPr>
          <p:cNvCxnSpPr/>
          <p:nvPr/>
        </p:nvCxnSpPr>
        <p:spPr bwMode="auto">
          <a:xfrm flipV="1">
            <a:off x="5858434" y="4846405"/>
            <a:ext cx="37873" cy="351687"/>
          </a:xfrm>
          <a:prstGeom prst="line">
            <a:avLst/>
          </a:prstGeom>
          <a:solidFill>
            <a:srgbClr val="0095D3"/>
          </a:solidFill>
          <a:ln w="28575" cap="flat" cmpd="sng" algn="ctr">
            <a:solidFill>
              <a:schemeClr val="tx1"/>
            </a:solidFill>
            <a:prstDash val="solid"/>
            <a:round/>
            <a:headEnd type="none" w="med" len="med"/>
            <a:tailEnd type="none" w="med" len="med"/>
          </a:ln>
          <a:effectLst/>
        </p:spPr>
      </p:cxnSp>
      <p:sp>
        <p:nvSpPr>
          <p:cNvPr id="12" name="Freeform 276">
            <a:extLst>
              <a:ext uri="{FF2B5EF4-FFF2-40B4-BE49-F238E27FC236}">
                <a16:creationId xmlns="" xmlns:a16="http://schemas.microsoft.com/office/drawing/2014/main" id="{02D8C213-F060-42C4-BB42-4B403A303834}"/>
              </a:ext>
            </a:extLst>
          </p:cNvPr>
          <p:cNvSpPr/>
          <p:nvPr/>
        </p:nvSpPr>
        <p:spPr>
          <a:xfrm>
            <a:off x="4695317" y="5198091"/>
            <a:ext cx="642463" cy="291436"/>
          </a:xfrm>
          <a:custGeom>
            <a:avLst/>
            <a:gdLst>
              <a:gd name="connsiteX0" fmla="*/ 117834 w 739293"/>
              <a:gd name="connsiteY0" fmla="*/ 0 h 321826"/>
              <a:gd name="connsiteX1" fmla="*/ 36774 w 739293"/>
              <a:gd name="connsiteY1" fmla="*/ 54045 h 321826"/>
              <a:gd name="connsiteX2" fmla="*/ 640220 w 739293"/>
              <a:gd name="connsiteY2" fmla="*/ 315259 h 321826"/>
              <a:gd name="connsiteX3" fmla="*/ 739293 w 739293"/>
              <a:gd name="connsiteY3" fmla="*/ 243200 h 321826"/>
              <a:gd name="connsiteX0" fmla="*/ 60341 w 681800"/>
              <a:gd name="connsiteY0" fmla="*/ 0 h 319579"/>
              <a:gd name="connsiteX1" fmla="*/ 68181 w 681800"/>
              <a:gd name="connsiteY1" fmla="*/ 98495 h 319579"/>
              <a:gd name="connsiteX2" fmla="*/ 582727 w 681800"/>
              <a:gd name="connsiteY2" fmla="*/ 315259 h 319579"/>
              <a:gd name="connsiteX3" fmla="*/ 681800 w 681800"/>
              <a:gd name="connsiteY3" fmla="*/ 243200 h 319579"/>
              <a:gd name="connsiteX0" fmla="*/ 62654 w 684113"/>
              <a:gd name="connsiteY0" fmla="*/ 0 h 319579"/>
              <a:gd name="connsiteX1" fmla="*/ 70494 w 684113"/>
              <a:gd name="connsiteY1" fmla="*/ 98495 h 319579"/>
              <a:gd name="connsiteX2" fmla="*/ 585040 w 684113"/>
              <a:gd name="connsiteY2" fmla="*/ 315259 h 319579"/>
              <a:gd name="connsiteX3" fmla="*/ 684113 w 684113"/>
              <a:gd name="connsiteY3" fmla="*/ 243200 h 319579"/>
              <a:gd name="connsiteX0" fmla="*/ 47087 w 668546"/>
              <a:gd name="connsiteY0" fmla="*/ 0 h 319132"/>
              <a:gd name="connsiteX1" fmla="*/ 93027 w 668546"/>
              <a:gd name="connsiteY1" fmla="*/ 108020 h 319132"/>
              <a:gd name="connsiteX2" fmla="*/ 569473 w 668546"/>
              <a:gd name="connsiteY2" fmla="*/ 315259 h 319132"/>
              <a:gd name="connsiteX3" fmla="*/ 668546 w 668546"/>
              <a:gd name="connsiteY3" fmla="*/ 243200 h 319132"/>
              <a:gd name="connsiteX0" fmla="*/ 42122 w 663581"/>
              <a:gd name="connsiteY0" fmla="*/ 0 h 289199"/>
              <a:gd name="connsiteX1" fmla="*/ 88062 w 663581"/>
              <a:gd name="connsiteY1" fmla="*/ 108020 h 289199"/>
              <a:gd name="connsiteX2" fmla="*/ 488308 w 663581"/>
              <a:gd name="connsiteY2" fmla="*/ 283509 h 289199"/>
              <a:gd name="connsiteX3" fmla="*/ 663581 w 663581"/>
              <a:gd name="connsiteY3" fmla="*/ 243200 h 289199"/>
              <a:gd name="connsiteX0" fmla="*/ 48329 w 647563"/>
              <a:gd name="connsiteY0" fmla="*/ 0 h 286024"/>
              <a:gd name="connsiteX1" fmla="*/ 72044 w 647563"/>
              <a:gd name="connsiteY1" fmla="*/ 104845 h 286024"/>
              <a:gd name="connsiteX2" fmla="*/ 472290 w 647563"/>
              <a:gd name="connsiteY2" fmla="*/ 280334 h 286024"/>
              <a:gd name="connsiteX3" fmla="*/ 647563 w 647563"/>
              <a:gd name="connsiteY3" fmla="*/ 240025 h 286024"/>
              <a:gd name="connsiteX0" fmla="*/ 40213 w 639447"/>
              <a:gd name="connsiteY0" fmla="*/ 0 h 286024"/>
              <a:gd name="connsiteX1" fmla="*/ 63928 w 639447"/>
              <a:gd name="connsiteY1" fmla="*/ 104845 h 286024"/>
              <a:gd name="connsiteX2" fmla="*/ 464174 w 639447"/>
              <a:gd name="connsiteY2" fmla="*/ 280334 h 286024"/>
              <a:gd name="connsiteX3" fmla="*/ 639447 w 639447"/>
              <a:gd name="connsiteY3" fmla="*/ 240025 h 286024"/>
              <a:gd name="connsiteX0" fmla="*/ 29449 w 628683"/>
              <a:gd name="connsiteY0" fmla="*/ 0 h 285457"/>
              <a:gd name="connsiteX1" fmla="*/ 88089 w 628683"/>
              <a:gd name="connsiteY1" fmla="*/ 114370 h 285457"/>
              <a:gd name="connsiteX2" fmla="*/ 453410 w 628683"/>
              <a:gd name="connsiteY2" fmla="*/ 280334 h 285457"/>
              <a:gd name="connsiteX3" fmla="*/ 628683 w 628683"/>
              <a:gd name="connsiteY3" fmla="*/ 240025 h 285457"/>
              <a:gd name="connsiteX0" fmla="*/ 39008 w 638242"/>
              <a:gd name="connsiteY0" fmla="*/ 0 h 285086"/>
              <a:gd name="connsiteX1" fmla="*/ 65898 w 638242"/>
              <a:gd name="connsiteY1" fmla="*/ 120720 h 285086"/>
              <a:gd name="connsiteX2" fmla="*/ 462969 w 638242"/>
              <a:gd name="connsiteY2" fmla="*/ 280334 h 285086"/>
              <a:gd name="connsiteX3" fmla="*/ 638242 w 638242"/>
              <a:gd name="connsiteY3" fmla="*/ 240025 h 285086"/>
              <a:gd name="connsiteX0" fmla="*/ 37046 w 642630"/>
              <a:gd name="connsiteY0" fmla="*/ 0 h 291436"/>
              <a:gd name="connsiteX1" fmla="*/ 70286 w 642630"/>
              <a:gd name="connsiteY1" fmla="*/ 127070 h 291436"/>
              <a:gd name="connsiteX2" fmla="*/ 467357 w 642630"/>
              <a:gd name="connsiteY2" fmla="*/ 286684 h 291436"/>
              <a:gd name="connsiteX3" fmla="*/ 642630 w 642630"/>
              <a:gd name="connsiteY3" fmla="*/ 246375 h 291436"/>
            </a:gdLst>
            <a:ahLst/>
            <a:cxnLst>
              <a:cxn ang="0">
                <a:pos x="connsiteX0" y="connsiteY0"/>
              </a:cxn>
              <a:cxn ang="0">
                <a:pos x="connsiteX1" y="connsiteY1"/>
              </a:cxn>
              <a:cxn ang="0">
                <a:pos x="connsiteX2" y="connsiteY2"/>
              </a:cxn>
              <a:cxn ang="0">
                <a:pos x="connsiteX3" y="connsiteY3"/>
              </a:cxn>
            </a:cxnLst>
            <a:rect l="l" t="t" r="r" b="b"/>
            <a:pathLst>
              <a:path w="642630" h="291436">
                <a:moveTo>
                  <a:pt x="37046" y="0"/>
                </a:moveTo>
                <a:cubicBezTo>
                  <a:pt x="-27966" y="48376"/>
                  <a:pt x="-1432" y="79289"/>
                  <a:pt x="70286" y="127070"/>
                </a:cubicBezTo>
                <a:cubicBezTo>
                  <a:pt x="142004" y="174851"/>
                  <a:pt x="371966" y="266800"/>
                  <a:pt x="467357" y="286684"/>
                </a:cubicBezTo>
                <a:cubicBezTo>
                  <a:pt x="562748" y="306568"/>
                  <a:pt x="624617" y="258385"/>
                  <a:pt x="642630" y="246375"/>
                </a:cubicBezTo>
              </a:path>
            </a:pathLst>
          </a:custGeom>
          <a:ln w="28575" cmpd="sng">
            <a:solidFill>
              <a:schemeClr val="tx1"/>
            </a:solidFill>
          </a:ln>
        </p:spPr>
        <p:txBody>
          <a:bodyPr vert="horz" wrap="none" lIns="0" tIns="0" rIns="0" bIns="0" numCol="1" rtlCol="0" anchor="ctr"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Aft>
                <a:spcPct val="40000"/>
              </a:spcAft>
            </a:pPr>
            <a:endParaRPr lang="en-US" sz="2400">
              <a:solidFill>
                <a:srgbClr val="0095D3"/>
              </a:solidFill>
              <a:latin typeface="Arial" panose="020B0604020202020204" pitchFamily="34" charset="0"/>
              <a:ea typeface="微软雅黑" panose="020B0503020204020204" pitchFamily="34" charset="-122"/>
              <a:cs typeface="Arial" panose="020B0604020202020204" pitchFamily="34" charset="0"/>
            </a:endParaRPr>
          </a:p>
        </p:txBody>
      </p:sp>
      <p:cxnSp>
        <p:nvCxnSpPr>
          <p:cNvPr id="13" name="Straight Connector 277">
            <a:extLst>
              <a:ext uri="{FF2B5EF4-FFF2-40B4-BE49-F238E27FC236}">
                <a16:creationId xmlns="" xmlns:a16="http://schemas.microsoft.com/office/drawing/2014/main" id="{114EB1E1-7CE8-4D8A-AF25-D7F98A308537}"/>
              </a:ext>
            </a:extLst>
          </p:cNvPr>
          <p:cNvCxnSpPr/>
          <p:nvPr/>
        </p:nvCxnSpPr>
        <p:spPr bwMode="auto">
          <a:xfrm flipV="1">
            <a:off x="5234296" y="4657992"/>
            <a:ext cx="608552" cy="253923"/>
          </a:xfrm>
          <a:prstGeom prst="line">
            <a:avLst/>
          </a:prstGeom>
          <a:solidFill>
            <a:srgbClr val="0095D3"/>
          </a:solidFill>
          <a:ln w="28575" cap="flat" cmpd="sng" algn="ctr">
            <a:solidFill>
              <a:schemeClr val="tx1"/>
            </a:solidFill>
            <a:prstDash val="solid"/>
            <a:round/>
            <a:headEnd type="none" w="med" len="med"/>
            <a:tailEnd type="none" w="med" len="med"/>
          </a:ln>
          <a:effectLst/>
        </p:spPr>
      </p:cxnSp>
      <p:sp>
        <p:nvSpPr>
          <p:cNvPr id="14" name="Freeform 278">
            <a:extLst>
              <a:ext uri="{FF2B5EF4-FFF2-40B4-BE49-F238E27FC236}">
                <a16:creationId xmlns="" xmlns:a16="http://schemas.microsoft.com/office/drawing/2014/main" id="{73DD9145-8EAB-4AF8-BDF8-094898C05455}"/>
              </a:ext>
            </a:extLst>
          </p:cNvPr>
          <p:cNvSpPr/>
          <p:nvPr/>
        </p:nvSpPr>
        <p:spPr>
          <a:xfrm>
            <a:off x="5863413" y="4689804"/>
            <a:ext cx="642463" cy="291436"/>
          </a:xfrm>
          <a:custGeom>
            <a:avLst/>
            <a:gdLst>
              <a:gd name="connsiteX0" fmla="*/ 117834 w 739293"/>
              <a:gd name="connsiteY0" fmla="*/ 0 h 321826"/>
              <a:gd name="connsiteX1" fmla="*/ 36774 w 739293"/>
              <a:gd name="connsiteY1" fmla="*/ 54045 h 321826"/>
              <a:gd name="connsiteX2" fmla="*/ 640220 w 739293"/>
              <a:gd name="connsiteY2" fmla="*/ 315259 h 321826"/>
              <a:gd name="connsiteX3" fmla="*/ 739293 w 739293"/>
              <a:gd name="connsiteY3" fmla="*/ 243200 h 321826"/>
              <a:gd name="connsiteX0" fmla="*/ 60341 w 681800"/>
              <a:gd name="connsiteY0" fmla="*/ 0 h 319579"/>
              <a:gd name="connsiteX1" fmla="*/ 68181 w 681800"/>
              <a:gd name="connsiteY1" fmla="*/ 98495 h 319579"/>
              <a:gd name="connsiteX2" fmla="*/ 582727 w 681800"/>
              <a:gd name="connsiteY2" fmla="*/ 315259 h 319579"/>
              <a:gd name="connsiteX3" fmla="*/ 681800 w 681800"/>
              <a:gd name="connsiteY3" fmla="*/ 243200 h 319579"/>
              <a:gd name="connsiteX0" fmla="*/ 62654 w 684113"/>
              <a:gd name="connsiteY0" fmla="*/ 0 h 319579"/>
              <a:gd name="connsiteX1" fmla="*/ 70494 w 684113"/>
              <a:gd name="connsiteY1" fmla="*/ 98495 h 319579"/>
              <a:gd name="connsiteX2" fmla="*/ 585040 w 684113"/>
              <a:gd name="connsiteY2" fmla="*/ 315259 h 319579"/>
              <a:gd name="connsiteX3" fmla="*/ 684113 w 684113"/>
              <a:gd name="connsiteY3" fmla="*/ 243200 h 319579"/>
              <a:gd name="connsiteX0" fmla="*/ 47087 w 668546"/>
              <a:gd name="connsiteY0" fmla="*/ 0 h 319132"/>
              <a:gd name="connsiteX1" fmla="*/ 93027 w 668546"/>
              <a:gd name="connsiteY1" fmla="*/ 108020 h 319132"/>
              <a:gd name="connsiteX2" fmla="*/ 569473 w 668546"/>
              <a:gd name="connsiteY2" fmla="*/ 315259 h 319132"/>
              <a:gd name="connsiteX3" fmla="*/ 668546 w 668546"/>
              <a:gd name="connsiteY3" fmla="*/ 243200 h 319132"/>
              <a:gd name="connsiteX0" fmla="*/ 42122 w 663581"/>
              <a:gd name="connsiteY0" fmla="*/ 0 h 289199"/>
              <a:gd name="connsiteX1" fmla="*/ 88062 w 663581"/>
              <a:gd name="connsiteY1" fmla="*/ 108020 h 289199"/>
              <a:gd name="connsiteX2" fmla="*/ 488308 w 663581"/>
              <a:gd name="connsiteY2" fmla="*/ 283509 h 289199"/>
              <a:gd name="connsiteX3" fmla="*/ 663581 w 663581"/>
              <a:gd name="connsiteY3" fmla="*/ 243200 h 289199"/>
              <a:gd name="connsiteX0" fmla="*/ 48329 w 647563"/>
              <a:gd name="connsiteY0" fmla="*/ 0 h 286024"/>
              <a:gd name="connsiteX1" fmla="*/ 72044 w 647563"/>
              <a:gd name="connsiteY1" fmla="*/ 104845 h 286024"/>
              <a:gd name="connsiteX2" fmla="*/ 472290 w 647563"/>
              <a:gd name="connsiteY2" fmla="*/ 280334 h 286024"/>
              <a:gd name="connsiteX3" fmla="*/ 647563 w 647563"/>
              <a:gd name="connsiteY3" fmla="*/ 240025 h 286024"/>
              <a:gd name="connsiteX0" fmla="*/ 40213 w 639447"/>
              <a:gd name="connsiteY0" fmla="*/ 0 h 286024"/>
              <a:gd name="connsiteX1" fmla="*/ 63928 w 639447"/>
              <a:gd name="connsiteY1" fmla="*/ 104845 h 286024"/>
              <a:gd name="connsiteX2" fmla="*/ 464174 w 639447"/>
              <a:gd name="connsiteY2" fmla="*/ 280334 h 286024"/>
              <a:gd name="connsiteX3" fmla="*/ 639447 w 639447"/>
              <a:gd name="connsiteY3" fmla="*/ 240025 h 286024"/>
              <a:gd name="connsiteX0" fmla="*/ 29449 w 628683"/>
              <a:gd name="connsiteY0" fmla="*/ 0 h 285457"/>
              <a:gd name="connsiteX1" fmla="*/ 88089 w 628683"/>
              <a:gd name="connsiteY1" fmla="*/ 114370 h 285457"/>
              <a:gd name="connsiteX2" fmla="*/ 453410 w 628683"/>
              <a:gd name="connsiteY2" fmla="*/ 280334 h 285457"/>
              <a:gd name="connsiteX3" fmla="*/ 628683 w 628683"/>
              <a:gd name="connsiteY3" fmla="*/ 240025 h 285457"/>
              <a:gd name="connsiteX0" fmla="*/ 39008 w 638242"/>
              <a:gd name="connsiteY0" fmla="*/ 0 h 285086"/>
              <a:gd name="connsiteX1" fmla="*/ 65898 w 638242"/>
              <a:gd name="connsiteY1" fmla="*/ 120720 h 285086"/>
              <a:gd name="connsiteX2" fmla="*/ 462969 w 638242"/>
              <a:gd name="connsiteY2" fmla="*/ 280334 h 285086"/>
              <a:gd name="connsiteX3" fmla="*/ 638242 w 638242"/>
              <a:gd name="connsiteY3" fmla="*/ 240025 h 285086"/>
              <a:gd name="connsiteX0" fmla="*/ 37046 w 642630"/>
              <a:gd name="connsiteY0" fmla="*/ 0 h 291436"/>
              <a:gd name="connsiteX1" fmla="*/ 70286 w 642630"/>
              <a:gd name="connsiteY1" fmla="*/ 127070 h 291436"/>
              <a:gd name="connsiteX2" fmla="*/ 467357 w 642630"/>
              <a:gd name="connsiteY2" fmla="*/ 286684 h 291436"/>
              <a:gd name="connsiteX3" fmla="*/ 642630 w 642630"/>
              <a:gd name="connsiteY3" fmla="*/ 246375 h 291436"/>
            </a:gdLst>
            <a:ahLst/>
            <a:cxnLst>
              <a:cxn ang="0">
                <a:pos x="connsiteX0" y="connsiteY0"/>
              </a:cxn>
              <a:cxn ang="0">
                <a:pos x="connsiteX1" y="connsiteY1"/>
              </a:cxn>
              <a:cxn ang="0">
                <a:pos x="connsiteX2" y="connsiteY2"/>
              </a:cxn>
              <a:cxn ang="0">
                <a:pos x="connsiteX3" y="connsiteY3"/>
              </a:cxn>
            </a:cxnLst>
            <a:rect l="l" t="t" r="r" b="b"/>
            <a:pathLst>
              <a:path w="642630" h="291436">
                <a:moveTo>
                  <a:pt x="37046" y="0"/>
                </a:moveTo>
                <a:cubicBezTo>
                  <a:pt x="-27966" y="48376"/>
                  <a:pt x="-1432" y="79289"/>
                  <a:pt x="70286" y="127070"/>
                </a:cubicBezTo>
                <a:cubicBezTo>
                  <a:pt x="142004" y="174851"/>
                  <a:pt x="371966" y="266800"/>
                  <a:pt x="467357" y="286684"/>
                </a:cubicBezTo>
                <a:cubicBezTo>
                  <a:pt x="562748" y="306568"/>
                  <a:pt x="624617" y="258385"/>
                  <a:pt x="642630" y="246375"/>
                </a:cubicBezTo>
              </a:path>
            </a:pathLst>
          </a:custGeom>
          <a:ln w="28575" cmpd="sng">
            <a:solidFill>
              <a:schemeClr val="tx1"/>
            </a:solidFill>
          </a:ln>
        </p:spPr>
        <p:txBody>
          <a:bodyPr vert="horz" wrap="none" lIns="0" tIns="0" rIns="0" bIns="0" numCol="1" rtlCol="0" anchor="ctr"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Aft>
                <a:spcPct val="40000"/>
              </a:spcAft>
            </a:pPr>
            <a:endParaRPr lang="en-US" sz="2400">
              <a:solidFill>
                <a:srgbClr val="0095D3"/>
              </a:solidFill>
              <a:latin typeface="Arial" panose="020B0604020202020204" pitchFamily="34" charset="0"/>
              <a:ea typeface="微软雅黑" panose="020B0503020204020204" pitchFamily="34" charset="-122"/>
              <a:cs typeface="Arial" panose="020B0604020202020204" pitchFamily="34" charset="0"/>
            </a:endParaRPr>
          </a:p>
        </p:txBody>
      </p:sp>
      <p:pic>
        <p:nvPicPr>
          <p:cNvPr id="15" name="Picture 27" descr="ICON_Cloud_Q308">
            <a:extLst>
              <a:ext uri="{FF2B5EF4-FFF2-40B4-BE49-F238E27FC236}">
                <a16:creationId xmlns="" xmlns:a16="http://schemas.microsoft.com/office/drawing/2014/main" id="{36D2D495-459C-4CB8-BC8A-2259268D840C}"/>
              </a:ext>
            </a:extLst>
          </p:cNvPr>
          <p:cNvPicPr>
            <a:picLocks noChangeAspect="1" noChangeArrowheads="1"/>
          </p:cNvPicPr>
          <p:nvPr/>
        </p:nvPicPr>
        <p:blipFill>
          <a:blip r:embed="rId4" cstate="screen">
            <a:grayscl/>
            <a:extLst>
              <a:ext uri="{28A0092B-C50C-407E-A947-70E740481C1C}">
                <a14:useLocalDpi xmlns:a14="http://schemas.microsoft.com/office/drawing/2010/main"/>
              </a:ext>
            </a:extLst>
          </a:blip>
          <a:srcRect/>
          <a:stretch>
            <a:fillRect/>
          </a:stretch>
        </p:blipFill>
        <p:spPr bwMode="auto">
          <a:xfrm>
            <a:off x="5486164" y="2739860"/>
            <a:ext cx="1000083" cy="650381"/>
          </a:xfrm>
          <a:prstGeom prst="rect">
            <a:avLst/>
          </a:prstGeom>
          <a:noFill/>
          <a:ln w="9525">
            <a:noFill/>
            <a:miter lim="800000"/>
            <a:headEnd/>
            <a:tailEnd/>
          </a:ln>
          <a:effectLst/>
        </p:spPr>
      </p:pic>
      <p:sp>
        <p:nvSpPr>
          <p:cNvPr id="16" name="Down Arrow 280">
            <a:extLst>
              <a:ext uri="{FF2B5EF4-FFF2-40B4-BE49-F238E27FC236}">
                <a16:creationId xmlns="" xmlns:a16="http://schemas.microsoft.com/office/drawing/2014/main" id="{49688ECF-63CC-4CAD-9C8B-94E015656B55}"/>
              </a:ext>
            </a:extLst>
          </p:cNvPr>
          <p:cNvSpPr/>
          <p:nvPr/>
        </p:nvSpPr>
        <p:spPr>
          <a:xfrm rot="10800000">
            <a:off x="5987838" y="3386415"/>
            <a:ext cx="408899" cy="569068"/>
          </a:xfrm>
          <a:prstGeom prst="downArrow">
            <a:avLst/>
          </a:prstGeom>
          <a:gradFill rotWithShape="1">
            <a:gsLst>
              <a:gs pos="0">
                <a:srgbClr val="000000">
                  <a:tint val="50000"/>
                  <a:satMod val="300000"/>
                </a:srgbClr>
              </a:gs>
              <a:gs pos="35000">
                <a:sysClr val="window" lastClr="FFFFFF">
                  <a:lumMod val="85000"/>
                </a:sysClr>
              </a:gs>
              <a:gs pos="100000">
                <a:sysClr val="window" lastClr="FFFFFF">
                  <a:lumMod val="65000"/>
                  <a:alpha val="0"/>
                </a:sysClr>
              </a:gs>
            </a:gsLst>
            <a:lin ang="16200000" scaled="0"/>
          </a:gradFill>
          <a:ln w="9525" cap="flat" cmpd="sng" algn="ctr">
            <a:noFill/>
            <a:prstDash val="solid"/>
          </a:ln>
          <a:effectLst>
            <a:outerShdw blurRad="50800" dist="38100" dir="2700000" algn="tl" rotWithShape="0">
              <a:prstClr val="black">
                <a:alpha val="40000"/>
              </a:prstClr>
            </a:outerShdw>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endParaRPr lang="en-US" kern="0">
              <a:solidFill>
                <a:srgbClr val="000000"/>
              </a:solidFill>
              <a:latin typeface="Arial" panose="020B0604020202020204" pitchFamily="34" charset="0"/>
              <a:ea typeface="微软雅黑" panose="020B0503020204020204" pitchFamily="34" charset="-122"/>
              <a:cs typeface="Arial" panose="020B0604020202020204" pitchFamily="34" charset="0"/>
            </a:endParaRPr>
          </a:p>
        </p:txBody>
      </p:sp>
      <p:sp>
        <p:nvSpPr>
          <p:cNvPr id="17" name="Down Arrow 281">
            <a:extLst>
              <a:ext uri="{FF2B5EF4-FFF2-40B4-BE49-F238E27FC236}">
                <a16:creationId xmlns="" xmlns:a16="http://schemas.microsoft.com/office/drawing/2014/main" id="{3BF5D142-3F65-4F66-BA55-8023D147CC00}"/>
              </a:ext>
            </a:extLst>
          </p:cNvPr>
          <p:cNvSpPr/>
          <p:nvPr/>
        </p:nvSpPr>
        <p:spPr>
          <a:xfrm>
            <a:off x="5600174" y="3318550"/>
            <a:ext cx="408899" cy="569068"/>
          </a:xfrm>
          <a:prstGeom prst="downArrow">
            <a:avLst/>
          </a:prstGeom>
          <a:gradFill rotWithShape="1">
            <a:gsLst>
              <a:gs pos="0">
                <a:srgbClr val="000000">
                  <a:tint val="50000"/>
                  <a:satMod val="300000"/>
                </a:srgbClr>
              </a:gs>
              <a:gs pos="35000">
                <a:sysClr val="window" lastClr="FFFFFF">
                  <a:lumMod val="85000"/>
                </a:sysClr>
              </a:gs>
              <a:gs pos="100000">
                <a:sysClr val="window" lastClr="FFFFFF">
                  <a:lumMod val="65000"/>
                  <a:alpha val="0"/>
                </a:sysClr>
              </a:gs>
            </a:gsLst>
            <a:lin ang="16200000" scaled="0"/>
          </a:gradFill>
          <a:ln w="9525" cap="flat" cmpd="sng" algn="ctr">
            <a:noFill/>
            <a:prstDash val="solid"/>
          </a:ln>
          <a:effectLst>
            <a:outerShdw blurRad="50800" dist="38100" dir="2700000" algn="tl" rotWithShape="0">
              <a:prstClr val="black">
                <a:alpha val="40000"/>
              </a:prstClr>
            </a:outerShdw>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endParaRPr lang="en-US" kern="0">
              <a:solidFill>
                <a:srgbClr val="000000"/>
              </a:solidFill>
              <a:latin typeface="Arial" panose="020B0604020202020204" pitchFamily="34" charset="0"/>
              <a:ea typeface="微软雅黑" panose="020B0503020204020204" pitchFamily="34" charset="-122"/>
              <a:cs typeface="Arial" panose="020B0604020202020204" pitchFamily="34" charset="0"/>
            </a:endParaRPr>
          </a:p>
        </p:txBody>
      </p:sp>
      <p:sp>
        <p:nvSpPr>
          <p:cNvPr id="18" name="TextBox 282">
            <a:extLst>
              <a:ext uri="{FF2B5EF4-FFF2-40B4-BE49-F238E27FC236}">
                <a16:creationId xmlns="" xmlns:a16="http://schemas.microsoft.com/office/drawing/2014/main" id="{6E7B7AB2-FC81-45EA-A3F4-22D3D36C110C}"/>
              </a:ext>
            </a:extLst>
          </p:cNvPr>
          <p:cNvSpPr txBox="1"/>
          <p:nvPr/>
        </p:nvSpPr>
        <p:spPr>
          <a:xfrm>
            <a:off x="5701227" y="2980340"/>
            <a:ext cx="615874" cy="246221"/>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dirty="0">
                <a:solidFill>
                  <a:srgbClr val="FFFFFF">
                    <a:lumMod val="50000"/>
                  </a:srgbClr>
                </a:solidFill>
                <a:latin typeface="Arial" panose="020B0604020202020204" pitchFamily="34" charset="0"/>
                <a:ea typeface="微软雅黑" panose="020B0503020204020204" pitchFamily="34" charset="-122"/>
                <a:cs typeface="Arial" panose="020B0604020202020204" pitchFamily="34" charset="0"/>
              </a:rPr>
              <a:t>Internet</a:t>
            </a:r>
          </a:p>
        </p:txBody>
      </p:sp>
      <p:pic>
        <p:nvPicPr>
          <p:cNvPr id="19" name="Picture 357" descr="ICON_NIC_Q308">
            <a:extLst>
              <a:ext uri="{FF2B5EF4-FFF2-40B4-BE49-F238E27FC236}">
                <a16:creationId xmlns="" xmlns:a16="http://schemas.microsoft.com/office/drawing/2014/main" id="{F3D6342F-8E21-4E7F-B7E5-783911D2D6EF}"/>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flipH="1">
            <a:off x="7652886" y="4263859"/>
            <a:ext cx="516526" cy="609958"/>
          </a:xfrm>
          <a:prstGeom prst="rect">
            <a:avLst/>
          </a:prstGeom>
          <a:noFill/>
          <a:ln w="9525">
            <a:noFill/>
            <a:miter lim="800000"/>
            <a:headEnd/>
            <a:tailEnd/>
          </a:ln>
        </p:spPr>
      </p:pic>
      <p:pic>
        <p:nvPicPr>
          <p:cNvPr id="20" name="Picture 384" descr="ICON_Server_Rack_Q308">
            <a:extLst>
              <a:ext uri="{FF2B5EF4-FFF2-40B4-BE49-F238E27FC236}">
                <a16:creationId xmlns="" xmlns:a16="http://schemas.microsoft.com/office/drawing/2014/main" id="{8BD97861-8587-4844-9320-A41A53DBB408}"/>
              </a:ext>
            </a:extLst>
          </p:cNvPr>
          <p:cNvPicPr>
            <a:picLocks noChangeAspect="1" noChangeArrowheads="1"/>
          </p:cNvPicPr>
          <p:nvPr/>
        </p:nvPicPr>
        <p:blipFill>
          <a:blip r:embed="rId6">
            <a:alphaModFix amt="48000"/>
          </a:blip>
          <a:srcRect/>
          <a:stretch>
            <a:fillRect/>
          </a:stretch>
        </p:blipFill>
        <p:spPr bwMode="auto">
          <a:xfrm>
            <a:off x="7579231" y="3849537"/>
            <a:ext cx="2568422" cy="1596031"/>
          </a:xfrm>
          <a:prstGeom prst="rect">
            <a:avLst/>
          </a:prstGeom>
          <a:noFill/>
          <a:ln w="9525">
            <a:noFill/>
            <a:miter lim="800000"/>
            <a:headEnd/>
            <a:tailEnd/>
          </a:ln>
        </p:spPr>
      </p:pic>
      <p:pic>
        <p:nvPicPr>
          <p:cNvPr id="21" name="Picture 3" descr="C:\Users\Abject-3D\Desktop\VMWare Files\FINAL diagrams\Basic Virtualization\3D PNGs\ICON_ThinApp_3D_Q408_Comm_0.png">
            <a:extLst>
              <a:ext uri="{FF2B5EF4-FFF2-40B4-BE49-F238E27FC236}">
                <a16:creationId xmlns="" xmlns:a16="http://schemas.microsoft.com/office/drawing/2014/main" id="{796F7498-2CBC-4402-B34A-5698D2B3D08B}"/>
              </a:ext>
            </a:extLst>
          </p:cNvPr>
          <p:cNvPicPr>
            <a:picLocks noChangeAspect="1" noChangeArrowheads="1"/>
          </p:cNvPicPr>
          <p:nvPr/>
        </p:nvPicPr>
        <p:blipFill>
          <a:blip r:embed="rId7">
            <a:alphaModFix/>
          </a:blip>
          <a:srcRect/>
          <a:stretch>
            <a:fillRect/>
          </a:stretch>
        </p:blipFill>
        <p:spPr bwMode="auto">
          <a:xfrm>
            <a:off x="7560920" y="2572227"/>
            <a:ext cx="2586733" cy="2258467"/>
          </a:xfrm>
          <a:prstGeom prst="rect">
            <a:avLst/>
          </a:prstGeom>
          <a:noFill/>
        </p:spPr>
      </p:pic>
      <p:cxnSp>
        <p:nvCxnSpPr>
          <p:cNvPr id="22" name="Straight Connector 286">
            <a:extLst>
              <a:ext uri="{FF2B5EF4-FFF2-40B4-BE49-F238E27FC236}">
                <a16:creationId xmlns="" xmlns:a16="http://schemas.microsoft.com/office/drawing/2014/main" id="{4E1A8DF8-DCF2-4887-9E16-B203CC8EBDD3}"/>
              </a:ext>
            </a:extLst>
          </p:cNvPr>
          <p:cNvCxnSpPr/>
          <p:nvPr/>
        </p:nvCxnSpPr>
        <p:spPr bwMode="auto">
          <a:xfrm flipH="1">
            <a:off x="8854286" y="2302766"/>
            <a:ext cx="3857" cy="1150179"/>
          </a:xfrm>
          <a:prstGeom prst="line">
            <a:avLst/>
          </a:prstGeom>
          <a:solidFill>
            <a:srgbClr val="0095D3"/>
          </a:solidFill>
          <a:ln w="28575" cap="flat" cmpd="sng" algn="ctr">
            <a:gradFill flip="none" rotWithShape="1">
              <a:gsLst>
                <a:gs pos="0">
                  <a:schemeClr val="bg1"/>
                </a:gs>
                <a:gs pos="100000">
                  <a:schemeClr val="bg1">
                    <a:alpha val="4000"/>
                  </a:schemeClr>
                </a:gs>
                <a:gs pos="48000">
                  <a:schemeClr val="bg1"/>
                </a:gs>
              </a:gsLst>
              <a:lin ang="5400000" scaled="0"/>
              <a:tileRect/>
            </a:gradFill>
            <a:prstDash val="solid"/>
            <a:round/>
            <a:headEnd type="none" w="med" len="med"/>
            <a:tailEnd type="none" w="med" len="med"/>
          </a:ln>
          <a:effectLst/>
        </p:spPr>
      </p:cxnSp>
      <p:cxnSp>
        <p:nvCxnSpPr>
          <p:cNvPr id="23" name="Straight Connector 287">
            <a:extLst>
              <a:ext uri="{FF2B5EF4-FFF2-40B4-BE49-F238E27FC236}">
                <a16:creationId xmlns="" xmlns:a16="http://schemas.microsoft.com/office/drawing/2014/main" id="{77331AAD-14B7-4674-9F14-DEA85C140130}"/>
              </a:ext>
            </a:extLst>
          </p:cNvPr>
          <p:cNvCxnSpPr/>
          <p:nvPr/>
        </p:nvCxnSpPr>
        <p:spPr bwMode="auto">
          <a:xfrm flipH="1">
            <a:off x="8867134" y="3605345"/>
            <a:ext cx="3857" cy="1150179"/>
          </a:xfrm>
          <a:prstGeom prst="line">
            <a:avLst/>
          </a:prstGeom>
          <a:solidFill>
            <a:srgbClr val="0095D3"/>
          </a:solidFill>
          <a:ln w="28575" cap="flat" cmpd="sng" algn="ctr">
            <a:gradFill flip="none" rotWithShape="1">
              <a:gsLst>
                <a:gs pos="0">
                  <a:schemeClr val="bg1"/>
                </a:gs>
                <a:gs pos="100000">
                  <a:schemeClr val="bg1">
                    <a:alpha val="4000"/>
                  </a:schemeClr>
                </a:gs>
                <a:gs pos="48000">
                  <a:schemeClr val="bg1"/>
                </a:gs>
              </a:gsLst>
              <a:lin ang="5400000" scaled="0"/>
              <a:tileRect/>
            </a:gradFill>
            <a:prstDash val="solid"/>
            <a:round/>
            <a:headEnd type="none" w="med" len="med"/>
            <a:tailEnd type="none" w="med" len="med"/>
          </a:ln>
          <a:effectLst/>
        </p:spPr>
      </p:cxnSp>
      <p:pic>
        <p:nvPicPr>
          <p:cNvPr id="24" name="Picture 9" descr="C:\Users\Abject-3D\Desktop\VMWare Files\FINAL diagrams\Basic Virtualization\3D PNGs\ICON_ThinApp_3D_Q408_Comm_6.png">
            <a:extLst>
              <a:ext uri="{FF2B5EF4-FFF2-40B4-BE49-F238E27FC236}">
                <a16:creationId xmlns="" xmlns:a16="http://schemas.microsoft.com/office/drawing/2014/main" id="{32767474-2A13-4003-BEE5-2F7FAF7C0E40}"/>
              </a:ext>
            </a:extLst>
          </p:cNvPr>
          <p:cNvPicPr>
            <a:picLocks noChangeAspect="1" noChangeArrowheads="1"/>
          </p:cNvPicPr>
          <p:nvPr/>
        </p:nvPicPr>
        <p:blipFill>
          <a:blip r:embed="rId8"/>
          <a:srcRect/>
          <a:stretch>
            <a:fillRect/>
          </a:stretch>
        </p:blipFill>
        <p:spPr bwMode="auto">
          <a:xfrm>
            <a:off x="7652886" y="2968460"/>
            <a:ext cx="2402801" cy="1581371"/>
          </a:xfrm>
          <a:prstGeom prst="rect">
            <a:avLst/>
          </a:prstGeom>
          <a:noFill/>
        </p:spPr>
      </p:pic>
      <p:sp>
        <p:nvSpPr>
          <p:cNvPr id="25" name="TextBox 289">
            <a:extLst>
              <a:ext uri="{FF2B5EF4-FFF2-40B4-BE49-F238E27FC236}">
                <a16:creationId xmlns="" xmlns:a16="http://schemas.microsoft.com/office/drawing/2014/main" id="{28514EE8-21D6-471E-AB18-49097A756983}"/>
              </a:ext>
            </a:extLst>
          </p:cNvPr>
          <p:cNvSpPr txBox="1"/>
          <p:nvPr/>
        </p:nvSpPr>
        <p:spPr>
          <a:xfrm>
            <a:off x="7407178" y="4131054"/>
            <a:ext cx="1120820" cy="307777"/>
          </a:xfrm>
          <a:prstGeom prst="rect">
            <a:avLst/>
          </a:prstGeom>
          <a:noFill/>
        </p:spPr>
        <p:txBody>
          <a:bodyPr wrap="none" rtlCol="0">
            <a:spAutoFit/>
            <a:scene3d>
              <a:camera prst="orthographicFront">
                <a:rot lat="1802011" lon="2459900" rev="21565380"/>
              </a:camera>
              <a:lightRig rig="threePt" dir="t"/>
            </a:scene3d>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rgbClr val="3A3A3A"/>
                </a:solidFill>
                <a:latin typeface="Arial" panose="020B0604020202020204" pitchFamily="34" charset="0"/>
                <a:ea typeface="微软雅黑" panose="020B0503020204020204" pitchFamily="34" charset="-122"/>
                <a:cs typeface="Arial" panose="020B0604020202020204" pitchFamily="34" charset="0"/>
              </a:rPr>
              <a:t>Hypervisor</a:t>
            </a:r>
          </a:p>
        </p:txBody>
      </p:sp>
      <p:sp>
        <p:nvSpPr>
          <p:cNvPr id="26" name="TextBox 290">
            <a:extLst>
              <a:ext uri="{FF2B5EF4-FFF2-40B4-BE49-F238E27FC236}">
                <a16:creationId xmlns="" xmlns:a16="http://schemas.microsoft.com/office/drawing/2014/main" id="{EE707359-B9CF-4BD5-B741-A7529DFAD143}"/>
              </a:ext>
            </a:extLst>
          </p:cNvPr>
          <p:cNvSpPr txBox="1"/>
          <p:nvPr/>
        </p:nvSpPr>
        <p:spPr>
          <a:xfrm>
            <a:off x="7576705" y="4797260"/>
            <a:ext cx="1393330" cy="307777"/>
          </a:xfrm>
          <a:prstGeom prst="rect">
            <a:avLst/>
          </a:prstGeom>
          <a:noFill/>
        </p:spPr>
        <p:txBody>
          <a:bodyPr wrap="none" rtlCol="0">
            <a:spAutoFit/>
            <a:scene3d>
              <a:camera prst="orthographicFront">
                <a:rot lat="1802011" lon="2459900" rev="21565380"/>
              </a:camera>
              <a:lightRig rig="threePt" dir="t"/>
            </a:scene3d>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rgbClr val="AAA9AC"/>
                </a:solidFill>
                <a:latin typeface="Arial" panose="020B0604020202020204" pitchFamily="34" charset="0"/>
                <a:ea typeface="微软雅黑" panose="020B0503020204020204" pitchFamily="34" charset="-122"/>
                <a:cs typeface="Arial" panose="020B0604020202020204" pitchFamily="34" charset="0"/>
              </a:rPr>
              <a:t>Physical Host</a:t>
            </a:r>
          </a:p>
        </p:txBody>
      </p:sp>
      <p:pic>
        <p:nvPicPr>
          <p:cNvPr id="27" name="Picture 3" descr="C:\Users\Abject-3D\Desktop\VMWare Files\FINAL diagrams\Basic Virtualization\3D PNGs\ICON_ThinApp_3D_Q408_Comm_0.png">
            <a:extLst>
              <a:ext uri="{FF2B5EF4-FFF2-40B4-BE49-F238E27FC236}">
                <a16:creationId xmlns="" xmlns:a16="http://schemas.microsoft.com/office/drawing/2014/main" id="{8379D2C6-DC46-41C4-AEE5-451D9FE31A8C}"/>
              </a:ext>
            </a:extLst>
          </p:cNvPr>
          <p:cNvPicPr>
            <a:picLocks noChangeAspect="1" noChangeArrowheads="1"/>
          </p:cNvPicPr>
          <p:nvPr/>
        </p:nvPicPr>
        <p:blipFill>
          <a:blip r:embed="rId9" cstate="screen">
            <a:alphaModFix/>
            <a:grayscl/>
            <a:extLst>
              <a:ext uri="{28A0092B-C50C-407E-A947-70E740481C1C}">
                <a14:useLocalDpi xmlns:a14="http://schemas.microsoft.com/office/drawing/2010/main"/>
              </a:ext>
            </a:extLst>
          </a:blip>
          <a:srcRect/>
          <a:stretch>
            <a:fillRect/>
          </a:stretch>
        </p:blipFill>
        <p:spPr bwMode="auto">
          <a:xfrm>
            <a:off x="8328359" y="2045765"/>
            <a:ext cx="1061155" cy="926490"/>
          </a:xfrm>
          <a:prstGeom prst="rect">
            <a:avLst/>
          </a:prstGeom>
          <a:noFill/>
        </p:spPr>
      </p:pic>
      <p:pic>
        <p:nvPicPr>
          <p:cNvPr id="28" name="Picture 3" descr="C:\Users\Abject-3D\Desktop\VMWare Files\FINAL diagrams\Basic Virtualization\3D PNGs\ICON_ThinApp_3D_Q408_Comm_0.png">
            <a:extLst>
              <a:ext uri="{FF2B5EF4-FFF2-40B4-BE49-F238E27FC236}">
                <a16:creationId xmlns="" xmlns:a16="http://schemas.microsoft.com/office/drawing/2014/main" id="{D3A1D071-C47E-4B33-A9CC-BFF6BCF8D274}"/>
              </a:ext>
            </a:extLst>
          </p:cNvPr>
          <p:cNvPicPr>
            <a:picLocks noChangeAspect="1" noChangeArrowheads="1"/>
          </p:cNvPicPr>
          <p:nvPr/>
        </p:nvPicPr>
        <p:blipFill>
          <a:blip r:embed="rId9" cstate="screen">
            <a:alphaModFix/>
            <a:grayscl/>
            <a:extLst>
              <a:ext uri="{28A0092B-C50C-407E-A947-70E740481C1C}">
                <a14:useLocalDpi xmlns:a14="http://schemas.microsoft.com/office/drawing/2010/main"/>
              </a:ext>
            </a:extLst>
          </a:blip>
          <a:srcRect/>
          <a:stretch>
            <a:fillRect/>
          </a:stretch>
        </p:blipFill>
        <p:spPr bwMode="auto">
          <a:xfrm>
            <a:off x="7692690" y="2332258"/>
            <a:ext cx="1061155" cy="926490"/>
          </a:xfrm>
          <a:prstGeom prst="rect">
            <a:avLst/>
          </a:prstGeom>
          <a:noFill/>
        </p:spPr>
      </p:pic>
      <p:sp>
        <p:nvSpPr>
          <p:cNvPr id="29" name="TextBox 293">
            <a:extLst>
              <a:ext uri="{FF2B5EF4-FFF2-40B4-BE49-F238E27FC236}">
                <a16:creationId xmlns="" xmlns:a16="http://schemas.microsoft.com/office/drawing/2014/main" id="{5F309FF9-06C1-4FA5-BC4E-0408EB179C6E}"/>
              </a:ext>
            </a:extLst>
          </p:cNvPr>
          <p:cNvSpPr txBox="1"/>
          <p:nvPr/>
        </p:nvSpPr>
        <p:spPr>
          <a:xfrm>
            <a:off x="7692690" y="2749433"/>
            <a:ext cx="453970" cy="307777"/>
          </a:xfrm>
          <a:prstGeom prst="rect">
            <a:avLst/>
          </a:prstGeom>
          <a:noFill/>
        </p:spPr>
        <p:txBody>
          <a:bodyPr wrap="none" rtlCol="0">
            <a:spAutoFit/>
            <a:scene3d>
              <a:camera prst="orthographicFront">
                <a:rot lat="1802011" lon="2459900" rev="21565380"/>
              </a:camera>
              <a:lightRig rig="threePt" dir="t"/>
            </a:scene3d>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rgbClr val="3A3A3A"/>
                </a:solidFill>
                <a:latin typeface="Arial" panose="020B0604020202020204" pitchFamily="34" charset="0"/>
                <a:ea typeface="微软雅黑" panose="020B0503020204020204" pitchFamily="34" charset="-122"/>
                <a:cs typeface="Arial" panose="020B0604020202020204" pitchFamily="34" charset="0"/>
              </a:rPr>
              <a:t>VM</a:t>
            </a:r>
          </a:p>
        </p:txBody>
      </p:sp>
      <p:pic>
        <p:nvPicPr>
          <p:cNvPr id="30" name="Picture 3" descr="C:\Users\Abject-3D\Desktop\VMWare Files\FINAL diagrams\Basic Virtualization\3D PNGs\ICON_ThinApp_3D_Q408_Comm_0.png">
            <a:extLst>
              <a:ext uri="{FF2B5EF4-FFF2-40B4-BE49-F238E27FC236}">
                <a16:creationId xmlns="" xmlns:a16="http://schemas.microsoft.com/office/drawing/2014/main" id="{3F628B17-45E6-46A1-9B03-CA4F29FB344A}"/>
              </a:ext>
            </a:extLst>
          </p:cNvPr>
          <p:cNvPicPr>
            <a:picLocks noChangeAspect="1" noChangeArrowheads="1"/>
          </p:cNvPicPr>
          <p:nvPr/>
        </p:nvPicPr>
        <p:blipFill>
          <a:blip r:embed="rId9" cstate="screen">
            <a:alphaModFix/>
            <a:grayscl/>
            <a:extLst>
              <a:ext uri="{28A0092B-C50C-407E-A947-70E740481C1C}">
                <a14:useLocalDpi xmlns:a14="http://schemas.microsoft.com/office/drawing/2010/main"/>
              </a:ext>
            </a:extLst>
          </a:blip>
          <a:srcRect/>
          <a:stretch>
            <a:fillRect/>
          </a:stretch>
        </p:blipFill>
        <p:spPr bwMode="auto">
          <a:xfrm>
            <a:off x="8961186" y="2313241"/>
            <a:ext cx="1061155" cy="926490"/>
          </a:xfrm>
          <a:prstGeom prst="rect">
            <a:avLst/>
          </a:prstGeom>
          <a:noFill/>
        </p:spPr>
      </p:pic>
      <p:sp>
        <p:nvSpPr>
          <p:cNvPr id="31" name="TextBox 295">
            <a:extLst>
              <a:ext uri="{FF2B5EF4-FFF2-40B4-BE49-F238E27FC236}">
                <a16:creationId xmlns="" xmlns:a16="http://schemas.microsoft.com/office/drawing/2014/main" id="{80CE4498-0560-4A75-A6BD-FB341F102945}"/>
              </a:ext>
            </a:extLst>
          </p:cNvPr>
          <p:cNvSpPr txBox="1"/>
          <p:nvPr/>
        </p:nvSpPr>
        <p:spPr>
          <a:xfrm>
            <a:off x="9238239" y="2755839"/>
            <a:ext cx="1018693" cy="307777"/>
          </a:xfrm>
          <a:prstGeom prst="rect">
            <a:avLst/>
          </a:prstGeom>
          <a:noFill/>
          <a:scene3d>
            <a:camera prst="orthographicFront">
              <a:rot lat="19800000" lon="1800000" rev="120000"/>
            </a:camera>
            <a:lightRig rig="threePt" dir="t"/>
          </a:scene3d>
          <a:sp3d z="38100"/>
        </p:spPr>
        <p:txBody>
          <a:bodyPr wrap="square" rtlCol="0">
            <a:spAutoFit/>
            <a:scene3d>
              <a:camera prst="isometricOffAxis2Top">
                <a:rot lat="19800000" lon="1800000" rev="120000"/>
              </a:camera>
              <a:lightRig rig="threePt" dir="t"/>
            </a:scene3d>
            <a:sp3d/>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400" b="1" kern="0" dirty="0">
                <a:solidFill>
                  <a:srgbClr val="333333"/>
                </a:solidFill>
                <a:latin typeface="Arial" panose="020B0604020202020204" pitchFamily="34" charset="0"/>
                <a:ea typeface="微软雅黑" panose="020B0503020204020204" pitchFamily="34" charset="-122"/>
                <a:cs typeface="Arial" panose="020B0604020202020204" pitchFamily="34" charset="0"/>
              </a:rPr>
              <a:t>VM</a:t>
            </a:r>
          </a:p>
        </p:txBody>
      </p:sp>
      <p:sp>
        <p:nvSpPr>
          <p:cNvPr id="33" name="TextBox 299">
            <a:extLst>
              <a:ext uri="{FF2B5EF4-FFF2-40B4-BE49-F238E27FC236}">
                <a16:creationId xmlns="" xmlns:a16="http://schemas.microsoft.com/office/drawing/2014/main" id="{09FB2142-3C61-487D-9708-FF43FAA7416E}"/>
              </a:ext>
            </a:extLst>
          </p:cNvPr>
          <p:cNvSpPr txBox="1"/>
          <p:nvPr/>
        </p:nvSpPr>
        <p:spPr>
          <a:xfrm>
            <a:off x="7696541" y="3880497"/>
            <a:ext cx="1083310" cy="369332"/>
          </a:xfrm>
          <a:prstGeom prst="rect">
            <a:avLst/>
          </a:prstGeom>
          <a:noFill/>
        </p:spPr>
        <p:txBody>
          <a:bodyPr wrap="none" rtlCol="0">
            <a:spAutoFit/>
            <a:scene3d>
              <a:camera prst="orthographicFront">
                <a:rot lat="1802011" lon="2459900" rev="21565380"/>
              </a:camera>
              <a:lightRig rig="threePt" dir="t"/>
            </a:scene3d>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dirty="0" err="1">
                <a:solidFill>
                  <a:srgbClr val="FFFFFF"/>
                </a:solidFill>
                <a:latin typeface="Arial" panose="020B0604020202020204" pitchFamily="34" charset="0"/>
                <a:ea typeface="微软雅黑" panose="020B0503020204020204" pitchFamily="34" charset="-122"/>
                <a:cs typeface="Arial" panose="020B0604020202020204" pitchFamily="34" charset="0"/>
              </a:rPr>
              <a:t>vSwitch</a:t>
            </a:r>
            <a:endParaRPr lang="en-US" b="1" dirty="0">
              <a:solidFill>
                <a:srgbClr val="FFFFFF"/>
              </a:solidFill>
              <a:latin typeface="Arial" panose="020B0604020202020204" pitchFamily="34" charset="0"/>
              <a:ea typeface="微软雅黑" panose="020B0503020204020204" pitchFamily="34" charset="-122"/>
              <a:cs typeface="Arial" panose="020B0604020202020204" pitchFamily="34" charset="0"/>
            </a:endParaRPr>
          </a:p>
        </p:txBody>
      </p:sp>
      <p:cxnSp>
        <p:nvCxnSpPr>
          <p:cNvPr id="34" name="Straight Connector 300">
            <a:extLst>
              <a:ext uri="{FF2B5EF4-FFF2-40B4-BE49-F238E27FC236}">
                <a16:creationId xmlns="" xmlns:a16="http://schemas.microsoft.com/office/drawing/2014/main" id="{1C313430-DD42-4E97-9065-F565BE43A813}"/>
              </a:ext>
            </a:extLst>
          </p:cNvPr>
          <p:cNvCxnSpPr/>
          <p:nvPr/>
        </p:nvCxnSpPr>
        <p:spPr bwMode="auto">
          <a:xfrm flipV="1">
            <a:off x="8854286" y="3116973"/>
            <a:ext cx="1280670" cy="576633"/>
          </a:xfrm>
          <a:prstGeom prst="line">
            <a:avLst/>
          </a:prstGeom>
          <a:solidFill>
            <a:srgbClr val="0095D3"/>
          </a:solidFill>
          <a:ln w="28575" cap="flat" cmpd="sng" algn="ctr">
            <a:solidFill>
              <a:srgbClr val="FFFFFF"/>
            </a:solidFill>
            <a:prstDash val="solid"/>
            <a:round/>
            <a:headEnd type="none" w="med" len="med"/>
            <a:tailEnd type="none" w="med" len="med"/>
          </a:ln>
          <a:effectLst/>
        </p:spPr>
      </p:cxnSp>
      <p:cxnSp>
        <p:nvCxnSpPr>
          <p:cNvPr id="35" name="Straight Connector 301">
            <a:extLst>
              <a:ext uri="{FF2B5EF4-FFF2-40B4-BE49-F238E27FC236}">
                <a16:creationId xmlns="" xmlns:a16="http://schemas.microsoft.com/office/drawing/2014/main" id="{599B4DA1-2C6D-42E2-8B1E-ABEF5E0B5CF1}"/>
              </a:ext>
            </a:extLst>
          </p:cNvPr>
          <p:cNvCxnSpPr/>
          <p:nvPr/>
        </p:nvCxnSpPr>
        <p:spPr bwMode="auto">
          <a:xfrm flipH="1" flipV="1">
            <a:off x="7566537" y="3116973"/>
            <a:ext cx="1304454" cy="584615"/>
          </a:xfrm>
          <a:prstGeom prst="line">
            <a:avLst/>
          </a:prstGeom>
          <a:solidFill>
            <a:srgbClr val="0095D3"/>
          </a:solidFill>
          <a:ln w="28575" cap="flat" cmpd="sng" algn="ctr">
            <a:solidFill>
              <a:srgbClr val="FFFFFF"/>
            </a:solidFill>
            <a:prstDash val="solid"/>
            <a:round/>
            <a:headEnd type="none" w="med" len="med"/>
            <a:tailEnd type="none" w="med" len="med"/>
          </a:ln>
          <a:effectLst/>
        </p:spPr>
      </p:cxnSp>
      <p:pic>
        <p:nvPicPr>
          <p:cNvPr id="36" name="Picture 357" descr="ICON_NIC_Q308">
            <a:extLst>
              <a:ext uri="{FF2B5EF4-FFF2-40B4-BE49-F238E27FC236}">
                <a16:creationId xmlns="" xmlns:a16="http://schemas.microsoft.com/office/drawing/2014/main" id="{35F10728-CE26-4088-818A-B9E2A7B17C90}"/>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flipH="1">
            <a:off x="3615338" y="4416259"/>
            <a:ext cx="516526" cy="609958"/>
          </a:xfrm>
          <a:prstGeom prst="rect">
            <a:avLst/>
          </a:prstGeom>
          <a:noFill/>
          <a:ln w="9525">
            <a:noFill/>
            <a:miter lim="800000"/>
            <a:headEnd/>
            <a:tailEnd/>
          </a:ln>
        </p:spPr>
      </p:pic>
      <p:pic>
        <p:nvPicPr>
          <p:cNvPr id="37" name="Picture 384" descr="ICON_Server_Rack_Q308">
            <a:extLst>
              <a:ext uri="{FF2B5EF4-FFF2-40B4-BE49-F238E27FC236}">
                <a16:creationId xmlns="" xmlns:a16="http://schemas.microsoft.com/office/drawing/2014/main" id="{97F44736-2D69-4102-B3E1-FA49F1072A89}"/>
              </a:ext>
            </a:extLst>
          </p:cNvPr>
          <p:cNvPicPr>
            <a:picLocks noChangeAspect="1" noChangeArrowheads="1"/>
          </p:cNvPicPr>
          <p:nvPr/>
        </p:nvPicPr>
        <p:blipFill>
          <a:blip r:embed="rId6">
            <a:alphaModFix amt="48000"/>
          </a:blip>
          <a:srcRect/>
          <a:stretch>
            <a:fillRect/>
          </a:stretch>
        </p:blipFill>
        <p:spPr bwMode="auto">
          <a:xfrm>
            <a:off x="1644787" y="3852723"/>
            <a:ext cx="2568422" cy="1596031"/>
          </a:xfrm>
          <a:prstGeom prst="rect">
            <a:avLst/>
          </a:prstGeom>
          <a:noFill/>
          <a:ln w="9525">
            <a:noFill/>
            <a:miter lim="800000"/>
            <a:headEnd/>
            <a:tailEnd/>
          </a:ln>
        </p:spPr>
      </p:pic>
      <p:pic>
        <p:nvPicPr>
          <p:cNvPr id="38" name="Picture 3" descr="C:\Users\Abject-3D\Desktop\VMWare Files\FINAL diagrams\Basic Virtualization\3D PNGs\ICON_ThinApp_3D_Q408_Comm_0.png">
            <a:extLst>
              <a:ext uri="{FF2B5EF4-FFF2-40B4-BE49-F238E27FC236}">
                <a16:creationId xmlns="" xmlns:a16="http://schemas.microsoft.com/office/drawing/2014/main" id="{4D28441D-3620-42E9-970A-EE847EB071D3}"/>
              </a:ext>
            </a:extLst>
          </p:cNvPr>
          <p:cNvPicPr>
            <a:picLocks noChangeAspect="1" noChangeArrowheads="1"/>
          </p:cNvPicPr>
          <p:nvPr/>
        </p:nvPicPr>
        <p:blipFill>
          <a:blip r:embed="rId7">
            <a:alphaModFix/>
          </a:blip>
          <a:srcRect/>
          <a:stretch>
            <a:fillRect/>
          </a:stretch>
        </p:blipFill>
        <p:spPr bwMode="auto">
          <a:xfrm>
            <a:off x="1626476" y="2575413"/>
            <a:ext cx="2586733" cy="2258467"/>
          </a:xfrm>
          <a:prstGeom prst="rect">
            <a:avLst/>
          </a:prstGeom>
          <a:noFill/>
        </p:spPr>
      </p:pic>
      <p:cxnSp>
        <p:nvCxnSpPr>
          <p:cNvPr id="39" name="Straight Connector 305">
            <a:extLst>
              <a:ext uri="{FF2B5EF4-FFF2-40B4-BE49-F238E27FC236}">
                <a16:creationId xmlns="" xmlns:a16="http://schemas.microsoft.com/office/drawing/2014/main" id="{E43CAE31-3BC8-4BB9-81DC-7F9E7E7D1B8B}"/>
              </a:ext>
            </a:extLst>
          </p:cNvPr>
          <p:cNvCxnSpPr/>
          <p:nvPr/>
        </p:nvCxnSpPr>
        <p:spPr bwMode="auto">
          <a:xfrm flipH="1">
            <a:off x="2919842" y="2305951"/>
            <a:ext cx="3857" cy="1150179"/>
          </a:xfrm>
          <a:prstGeom prst="line">
            <a:avLst/>
          </a:prstGeom>
          <a:solidFill>
            <a:srgbClr val="0095D3"/>
          </a:solidFill>
          <a:ln w="28575" cap="flat" cmpd="sng" algn="ctr">
            <a:gradFill flip="none" rotWithShape="1">
              <a:gsLst>
                <a:gs pos="0">
                  <a:schemeClr val="bg1"/>
                </a:gs>
                <a:gs pos="100000">
                  <a:schemeClr val="bg1">
                    <a:alpha val="4000"/>
                  </a:schemeClr>
                </a:gs>
                <a:gs pos="48000">
                  <a:schemeClr val="bg1"/>
                </a:gs>
              </a:gsLst>
              <a:lin ang="5400000" scaled="0"/>
              <a:tileRect/>
            </a:gradFill>
            <a:prstDash val="solid"/>
            <a:round/>
            <a:headEnd type="none" w="med" len="med"/>
            <a:tailEnd type="none" w="med" len="med"/>
          </a:ln>
          <a:effectLst/>
        </p:spPr>
      </p:cxnSp>
      <p:pic>
        <p:nvPicPr>
          <p:cNvPr id="40" name="Picture 9" descr="C:\Users\Abject-3D\Desktop\VMWare Files\FINAL diagrams\Basic Virtualization\3D PNGs\ICON_ThinApp_3D_Q408_Comm_6.png">
            <a:extLst>
              <a:ext uri="{FF2B5EF4-FFF2-40B4-BE49-F238E27FC236}">
                <a16:creationId xmlns="" xmlns:a16="http://schemas.microsoft.com/office/drawing/2014/main" id="{D216A176-B93B-401B-8678-EF1414F31F9E}"/>
              </a:ext>
            </a:extLst>
          </p:cNvPr>
          <p:cNvPicPr>
            <a:picLocks noChangeAspect="1" noChangeArrowheads="1"/>
          </p:cNvPicPr>
          <p:nvPr/>
        </p:nvPicPr>
        <p:blipFill>
          <a:blip r:embed="rId8"/>
          <a:srcRect/>
          <a:stretch>
            <a:fillRect/>
          </a:stretch>
        </p:blipFill>
        <p:spPr bwMode="auto">
          <a:xfrm>
            <a:off x="1722299" y="2995898"/>
            <a:ext cx="2402801" cy="1581371"/>
          </a:xfrm>
          <a:prstGeom prst="rect">
            <a:avLst/>
          </a:prstGeom>
          <a:noFill/>
        </p:spPr>
      </p:pic>
      <p:sp>
        <p:nvSpPr>
          <p:cNvPr id="41" name="TextBox 307">
            <a:extLst>
              <a:ext uri="{FF2B5EF4-FFF2-40B4-BE49-F238E27FC236}">
                <a16:creationId xmlns="" xmlns:a16="http://schemas.microsoft.com/office/drawing/2014/main" id="{3D20863C-D24B-4E03-A127-DF08F33CE18A}"/>
              </a:ext>
            </a:extLst>
          </p:cNvPr>
          <p:cNvSpPr txBox="1"/>
          <p:nvPr/>
        </p:nvSpPr>
        <p:spPr>
          <a:xfrm>
            <a:off x="1472734" y="4134240"/>
            <a:ext cx="1120820" cy="307777"/>
          </a:xfrm>
          <a:prstGeom prst="rect">
            <a:avLst/>
          </a:prstGeom>
          <a:noFill/>
        </p:spPr>
        <p:txBody>
          <a:bodyPr wrap="none" rtlCol="0">
            <a:spAutoFit/>
            <a:scene3d>
              <a:camera prst="orthographicFront">
                <a:rot lat="1802011" lon="2459900" rev="21565380"/>
              </a:camera>
              <a:lightRig rig="threePt" dir="t"/>
            </a:scene3d>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rgbClr val="3A3A3A"/>
                </a:solidFill>
                <a:latin typeface="Arial" panose="020B0604020202020204" pitchFamily="34" charset="0"/>
                <a:ea typeface="微软雅黑" panose="020B0503020204020204" pitchFamily="34" charset="-122"/>
                <a:cs typeface="Arial" panose="020B0604020202020204" pitchFamily="34" charset="0"/>
              </a:rPr>
              <a:t>Hypervisor</a:t>
            </a:r>
          </a:p>
        </p:txBody>
      </p:sp>
      <p:sp>
        <p:nvSpPr>
          <p:cNvPr id="42" name="TextBox 308">
            <a:extLst>
              <a:ext uri="{FF2B5EF4-FFF2-40B4-BE49-F238E27FC236}">
                <a16:creationId xmlns="" xmlns:a16="http://schemas.microsoft.com/office/drawing/2014/main" id="{2FABEB88-C2FD-4B9E-AEE1-21B38C3F9437}"/>
              </a:ext>
            </a:extLst>
          </p:cNvPr>
          <p:cNvSpPr txBox="1"/>
          <p:nvPr/>
        </p:nvSpPr>
        <p:spPr>
          <a:xfrm>
            <a:off x="1489945" y="4674606"/>
            <a:ext cx="1393330" cy="307777"/>
          </a:xfrm>
          <a:prstGeom prst="rect">
            <a:avLst/>
          </a:prstGeom>
          <a:noFill/>
        </p:spPr>
        <p:txBody>
          <a:bodyPr wrap="none" rtlCol="0">
            <a:spAutoFit/>
            <a:scene3d>
              <a:camera prst="orthographicFront">
                <a:rot lat="1802011" lon="2459900" rev="21565380"/>
              </a:camera>
              <a:lightRig rig="threePt" dir="t"/>
            </a:scene3d>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rgbClr val="AAA9AC"/>
                </a:solidFill>
                <a:latin typeface="Arial" panose="020B0604020202020204" pitchFamily="34" charset="0"/>
                <a:ea typeface="微软雅黑" panose="020B0503020204020204" pitchFamily="34" charset="-122"/>
                <a:cs typeface="Arial" panose="020B0604020202020204" pitchFamily="34" charset="0"/>
              </a:rPr>
              <a:t>Physical Host</a:t>
            </a:r>
          </a:p>
        </p:txBody>
      </p:sp>
      <p:sp>
        <p:nvSpPr>
          <p:cNvPr id="43" name="TextBox 309">
            <a:extLst>
              <a:ext uri="{FF2B5EF4-FFF2-40B4-BE49-F238E27FC236}">
                <a16:creationId xmlns="" xmlns:a16="http://schemas.microsoft.com/office/drawing/2014/main" id="{EADB3D41-9A7D-4D6B-AD8D-78D5A7102520}"/>
              </a:ext>
            </a:extLst>
          </p:cNvPr>
          <p:cNvSpPr txBox="1"/>
          <p:nvPr/>
        </p:nvSpPr>
        <p:spPr>
          <a:xfrm>
            <a:off x="1777977" y="3870365"/>
            <a:ext cx="1083310" cy="369332"/>
          </a:xfrm>
          <a:prstGeom prst="rect">
            <a:avLst/>
          </a:prstGeom>
          <a:noFill/>
        </p:spPr>
        <p:txBody>
          <a:bodyPr wrap="none" rtlCol="0">
            <a:spAutoFit/>
            <a:scene3d>
              <a:camera prst="orthographicFront">
                <a:rot lat="1802011" lon="2459900" rev="21565380"/>
              </a:camera>
              <a:lightRig rig="threePt" dir="t"/>
            </a:scene3d>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dirty="0" err="1">
                <a:solidFill>
                  <a:srgbClr val="FFFFFF"/>
                </a:solidFill>
                <a:latin typeface="Arial" panose="020B0604020202020204" pitchFamily="34" charset="0"/>
                <a:ea typeface="微软雅黑" panose="020B0503020204020204" pitchFamily="34" charset="-122"/>
                <a:cs typeface="Arial" panose="020B0604020202020204" pitchFamily="34" charset="0"/>
              </a:rPr>
              <a:t>vSwitch</a:t>
            </a:r>
            <a:endParaRPr lang="en-US" b="1" dirty="0">
              <a:solidFill>
                <a:srgbClr val="FFFFFF"/>
              </a:solidFill>
              <a:latin typeface="Arial" panose="020B0604020202020204" pitchFamily="34" charset="0"/>
              <a:ea typeface="微软雅黑" panose="020B0503020204020204" pitchFamily="34" charset="-122"/>
              <a:cs typeface="Arial" panose="020B0604020202020204" pitchFamily="34" charset="0"/>
            </a:endParaRPr>
          </a:p>
        </p:txBody>
      </p:sp>
      <p:pic>
        <p:nvPicPr>
          <p:cNvPr id="44" name="Picture 3" descr="C:\Users\Abject-3D\Desktop\VMWare Files\FINAL diagrams\Basic Virtualization\3D PNGs\ICON_ThinApp_3D_Q408_Comm_0.png">
            <a:extLst>
              <a:ext uri="{FF2B5EF4-FFF2-40B4-BE49-F238E27FC236}">
                <a16:creationId xmlns="" xmlns:a16="http://schemas.microsoft.com/office/drawing/2014/main" id="{528DA087-1D0F-4020-8B2D-F01FC071851E}"/>
              </a:ext>
            </a:extLst>
          </p:cNvPr>
          <p:cNvPicPr>
            <a:picLocks noChangeAspect="1" noChangeArrowheads="1"/>
          </p:cNvPicPr>
          <p:nvPr/>
        </p:nvPicPr>
        <p:blipFill>
          <a:blip r:embed="rId9" cstate="screen">
            <a:alphaModFix/>
            <a:grayscl/>
            <a:extLst>
              <a:ext uri="{28A0092B-C50C-407E-A947-70E740481C1C}">
                <a14:useLocalDpi xmlns:a14="http://schemas.microsoft.com/office/drawing/2010/main"/>
              </a:ext>
            </a:extLst>
          </a:blip>
          <a:srcRect/>
          <a:stretch>
            <a:fillRect/>
          </a:stretch>
        </p:blipFill>
        <p:spPr bwMode="auto">
          <a:xfrm>
            <a:off x="2379817" y="2002610"/>
            <a:ext cx="1061155" cy="926490"/>
          </a:xfrm>
          <a:prstGeom prst="rect">
            <a:avLst/>
          </a:prstGeom>
          <a:noFill/>
        </p:spPr>
      </p:pic>
      <p:pic>
        <p:nvPicPr>
          <p:cNvPr id="45" name="Picture 3" descr="C:\Users\Abject-3D\Desktop\VMWare Files\FINAL diagrams\Basic Virtualization\3D PNGs\ICON_ThinApp_3D_Q408_Comm_0.png">
            <a:extLst>
              <a:ext uri="{FF2B5EF4-FFF2-40B4-BE49-F238E27FC236}">
                <a16:creationId xmlns="" xmlns:a16="http://schemas.microsoft.com/office/drawing/2014/main" id="{FDBBE831-2FBE-47D9-AE5B-68B153F5C576}"/>
              </a:ext>
            </a:extLst>
          </p:cNvPr>
          <p:cNvPicPr>
            <a:picLocks noChangeAspect="1" noChangeArrowheads="1"/>
          </p:cNvPicPr>
          <p:nvPr/>
        </p:nvPicPr>
        <p:blipFill>
          <a:blip r:embed="rId9" cstate="screen">
            <a:alphaModFix/>
            <a:grayscl/>
            <a:extLst>
              <a:ext uri="{28A0092B-C50C-407E-A947-70E740481C1C}">
                <a14:useLocalDpi xmlns:a14="http://schemas.microsoft.com/office/drawing/2010/main"/>
              </a:ext>
            </a:extLst>
          </a:blip>
          <a:srcRect/>
          <a:stretch>
            <a:fillRect/>
          </a:stretch>
        </p:blipFill>
        <p:spPr bwMode="auto">
          <a:xfrm>
            <a:off x="1744148" y="2289103"/>
            <a:ext cx="1061155" cy="926490"/>
          </a:xfrm>
          <a:prstGeom prst="rect">
            <a:avLst/>
          </a:prstGeom>
          <a:noFill/>
        </p:spPr>
      </p:pic>
      <p:sp>
        <p:nvSpPr>
          <p:cNvPr id="46" name="TextBox 312">
            <a:extLst>
              <a:ext uri="{FF2B5EF4-FFF2-40B4-BE49-F238E27FC236}">
                <a16:creationId xmlns="" xmlns:a16="http://schemas.microsoft.com/office/drawing/2014/main" id="{4294948C-4B96-49E4-9C78-7CE803840CF9}"/>
              </a:ext>
            </a:extLst>
          </p:cNvPr>
          <p:cNvSpPr txBox="1"/>
          <p:nvPr/>
        </p:nvSpPr>
        <p:spPr>
          <a:xfrm>
            <a:off x="1744147" y="2706278"/>
            <a:ext cx="453970" cy="307777"/>
          </a:xfrm>
          <a:prstGeom prst="rect">
            <a:avLst/>
          </a:prstGeom>
          <a:noFill/>
        </p:spPr>
        <p:txBody>
          <a:bodyPr wrap="none" rtlCol="0">
            <a:spAutoFit/>
            <a:scene3d>
              <a:camera prst="orthographicFront">
                <a:rot lat="1802011" lon="2459900" rev="21565380"/>
              </a:camera>
              <a:lightRig rig="threePt" dir="t"/>
            </a:scene3d>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rgbClr val="3A3A3A"/>
                </a:solidFill>
                <a:latin typeface="Arial" panose="020B0604020202020204" pitchFamily="34" charset="0"/>
                <a:ea typeface="微软雅黑" panose="020B0503020204020204" pitchFamily="34" charset="-122"/>
                <a:cs typeface="Arial" panose="020B0604020202020204" pitchFamily="34" charset="0"/>
              </a:rPr>
              <a:t>VM</a:t>
            </a:r>
          </a:p>
        </p:txBody>
      </p:sp>
      <p:pic>
        <p:nvPicPr>
          <p:cNvPr id="47" name="Picture 3" descr="C:\Users\Abject-3D\Desktop\VMWare Files\FINAL diagrams\Basic Virtualization\3D PNGs\ICON_ThinApp_3D_Q408_Comm_0.png">
            <a:extLst>
              <a:ext uri="{FF2B5EF4-FFF2-40B4-BE49-F238E27FC236}">
                <a16:creationId xmlns="" xmlns:a16="http://schemas.microsoft.com/office/drawing/2014/main" id="{0096E4D4-CA95-474D-BCBC-5D239B44902A}"/>
              </a:ext>
            </a:extLst>
          </p:cNvPr>
          <p:cNvPicPr>
            <a:picLocks noChangeAspect="1" noChangeArrowheads="1"/>
          </p:cNvPicPr>
          <p:nvPr/>
        </p:nvPicPr>
        <p:blipFill>
          <a:blip r:embed="rId9" cstate="screen">
            <a:alphaModFix/>
            <a:grayscl/>
            <a:extLst>
              <a:ext uri="{28A0092B-C50C-407E-A947-70E740481C1C}">
                <a14:useLocalDpi xmlns:a14="http://schemas.microsoft.com/office/drawing/2010/main"/>
              </a:ext>
            </a:extLst>
          </a:blip>
          <a:srcRect/>
          <a:stretch>
            <a:fillRect/>
          </a:stretch>
        </p:blipFill>
        <p:spPr bwMode="auto">
          <a:xfrm>
            <a:off x="3031736" y="2289182"/>
            <a:ext cx="1061155" cy="926490"/>
          </a:xfrm>
          <a:prstGeom prst="rect">
            <a:avLst/>
          </a:prstGeom>
          <a:noFill/>
        </p:spPr>
      </p:pic>
      <p:sp>
        <p:nvSpPr>
          <p:cNvPr id="48" name="TextBox 314">
            <a:extLst>
              <a:ext uri="{FF2B5EF4-FFF2-40B4-BE49-F238E27FC236}">
                <a16:creationId xmlns="" xmlns:a16="http://schemas.microsoft.com/office/drawing/2014/main" id="{90C9AD50-C7FE-4B7C-9049-C3C59640C128}"/>
              </a:ext>
            </a:extLst>
          </p:cNvPr>
          <p:cNvSpPr txBox="1"/>
          <p:nvPr/>
        </p:nvSpPr>
        <p:spPr>
          <a:xfrm>
            <a:off x="3365438" y="2677634"/>
            <a:ext cx="1018693" cy="307777"/>
          </a:xfrm>
          <a:prstGeom prst="rect">
            <a:avLst/>
          </a:prstGeom>
          <a:noFill/>
          <a:scene3d>
            <a:camera prst="orthographicFront">
              <a:rot lat="19800000" lon="1800000" rev="120000"/>
            </a:camera>
            <a:lightRig rig="threePt" dir="t"/>
          </a:scene3d>
          <a:sp3d z="38100"/>
        </p:spPr>
        <p:txBody>
          <a:bodyPr wrap="square" rtlCol="0">
            <a:spAutoFit/>
            <a:scene3d>
              <a:camera prst="isometricOffAxis2Top">
                <a:rot lat="19800000" lon="1800000" rev="120000"/>
              </a:camera>
              <a:lightRig rig="threePt" dir="t"/>
            </a:scene3d>
            <a:sp3d/>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400" b="1" kern="0" dirty="0">
                <a:solidFill>
                  <a:srgbClr val="333333"/>
                </a:solidFill>
                <a:latin typeface="Arial" panose="020B0604020202020204" pitchFamily="34" charset="0"/>
                <a:ea typeface="微软雅黑" panose="020B0503020204020204" pitchFamily="34" charset="-122"/>
                <a:cs typeface="Arial" panose="020B0604020202020204" pitchFamily="34" charset="0"/>
              </a:rPr>
              <a:t>VM</a:t>
            </a:r>
          </a:p>
        </p:txBody>
      </p:sp>
      <p:cxnSp>
        <p:nvCxnSpPr>
          <p:cNvPr id="50" name="Straight Connector 318">
            <a:extLst>
              <a:ext uri="{FF2B5EF4-FFF2-40B4-BE49-F238E27FC236}">
                <a16:creationId xmlns="" xmlns:a16="http://schemas.microsoft.com/office/drawing/2014/main" id="{BF7F53EE-6AFE-4E04-81B9-C5DACF076E7F}"/>
              </a:ext>
            </a:extLst>
          </p:cNvPr>
          <p:cNvCxnSpPr/>
          <p:nvPr/>
        </p:nvCxnSpPr>
        <p:spPr bwMode="auto">
          <a:xfrm flipV="1">
            <a:off x="2936547" y="3126332"/>
            <a:ext cx="1280670" cy="576633"/>
          </a:xfrm>
          <a:prstGeom prst="line">
            <a:avLst/>
          </a:prstGeom>
          <a:solidFill>
            <a:srgbClr val="0095D3"/>
          </a:solidFill>
          <a:ln w="28575" cap="flat" cmpd="sng" algn="ctr">
            <a:solidFill>
              <a:srgbClr val="FFFFFF"/>
            </a:solidFill>
            <a:prstDash val="solid"/>
            <a:round/>
            <a:headEnd type="none" w="med" len="med"/>
            <a:tailEnd type="none" w="med" len="med"/>
          </a:ln>
          <a:effectLst/>
        </p:spPr>
      </p:cxnSp>
      <p:cxnSp>
        <p:nvCxnSpPr>
          <p:cNvPr id="51" name="Straight Connector 319">
            <a:extLst>
              <a:ext uri="{FF2B5EF4-FFF2-40B4-BE49-F238E27FC236}">
                <a16:creationId xmlns="" xmlns:a16="http://schemas.microsoft.com/office/drawing/2014/main" id="{C8FEF3C9-749D-4691-AAD3-62A7C937E435}"/>
              </a:ext>
            </a:extLst>
          </p:cNvPr>
          <p:cNvCxnSpPr/>
          <p:nvPr/>
        </p:nvCxnSpPr>
        <p:spPr bwMode="auto">
          <a:xfrm flipH="1" flipV="1">
            <a:off x="1648797" y="3126332"/>
            <a:ext cx="1275055" cy="576633"/>
          </a:xfrm>
          <a:prstGeom prst="line">
            <a:avLst/>
          </a:prstGeom>
          <a:solidFill>
            <a:srgbClr val="0095D3"/>
          </a:solidFill>
          <a:ln w="28575" cap="flat" cmpd="sng" algn="ctr">
            <a:solidFill>
              <a:srgbClr val="FFFFFF"/>
            </a:solidFill>
            <a:prstDash val="solid"/>
            <a:round/>
            <a:headEnd type="none" w="med" len="med"/>
            <a:tailEnd type="none" w="med" len="med"/>
          </a:ln>
          <a:effectLst/>
        </p:spPr>
      </p:cxnSp>
      <p:cxnSp>
        <p:nvCxnSpPr>
          <p:cNvPr id="53" name="Straight Connector 321">
            <a:extLst>
              <a:ext uri="{FF2B5EF4-FFF2-40B4-BE49-F238E27FC236}">
                <a16:creationId xmlns="" xmlns:a16="http://schemas.microsoft.com/office/drawing/2014/main" id="{F25A2AD0-D4F4-40DE-AC4A-D1BEB90B58EA}"/>
              </a:ext>
            </a:extLst>
          </p:cNvPr>
          <p:cNvCxnSpPr/>
          <p:nvPr/>
        </p:nvCxnSpPr>
        <p:spPr bwMode="auto">
          <a:xfrm flipV="1">
            <a:off x="2954431" y="3565002"/>
            <a:ext cx="1139528" cy="514350"/>
          </a:xfrm>
          <a:prstGeom prst="line">
            <a:avLst/>
          </a:prstGeom>
          <a:solidFill>
            <a:srgbClr val="0095D3"/>
          </a:solidFill>
          <a:ln w="19050" cap="flat" cmpd="sng" algn="ctr">
            <a:solidFill>
              <a:schemeClr val="accent1">
                <a:lumMod val="60000"/>
                <a:lumOff val="40000"/>
              </a:schemeClr>
            </a:solidFill>
            <a:prstDash val="solid"/>
            <a:round/>
            <a:headEnd type="none" w="med" len="med"/>
            <a:tailEnd type="none" w="med" len="med"/>
          </a:ln>
          <a:effectLst/>
        </p:spPr>
      </p:cxnSp>
      <p:cxnSp>
        <p:nvCxnSpPr>
          <p:cNvPr id="54" name="Straight Connector 322">
            <a:extLst>
              <a:ext uri="{FF2B5EF4-FFF2-40B4-BE49-F238E27FC236}">
                <a16:creationId xmlns="" xmlns:a16="http://schemas.microsoft.com/office/drawing/2014/main" id="{22FC2251-DD28-480B-B01A-ECD91E7D6269}"/>
              </a:ext>
            </a:extLst>
          </p:cNvPr>
          <p:cNvCxnSpPr/>
          <p:nvPr/>
        </p:nvCxnSpPr>
        <p:spPr bwMode="auto">
          <a:xfrm flipH="1">
            <a:off x="2932690" y="3692273"/>
            <a:ext cx="3857" cy="1150179"/>
          </a:xfrm>
          <a:prstGeom prst="line">
            <a:avLst/>
          </a:prstGeom>
          <a:solidFill>
            <a:srgbClr val="0095D3"/>
          </a:solidFill>
          <a:ln w="28575" cap="flat" cmpd="sng" algn="ctr">
            <a:gradFill flip="none" rotWithShape="1">
              <a:gsLst>
                <a:gs pos="0">
                  <a:schemeClr val="bg1"/>
                </a:gs>
                <a:gs pos="100000">
                  <a:schemeClr val="bg1">
                    <a:alpha val="4000"/>
                  </a:schemeClr>
                </a:gs>
                <a:gs pos="48000">
                  <a:schemeClr val="bg1"/>
                </a:gs>
              </a:gsLst>
              <a:lin ang="5400000" scaled="0"/>
              <a:tileRect/>
            </a:gradFill>
            <a:prstDash val="solid"/>
            <a:round/>
            <a:headEnd type="none" w="med" len="med"/>
            <a:tailEnd type="none" w="med" len="med"/>
          </a:ln>
          <a:effectLst/>
        </p:spPr>
      </p:cxnSp>
      <p:cxnSp>
        <p:nvCxnSpPr>
          <p:cNvPr id="55" name="Straight Connector 323">
            <a:extLst>
              <a:ext uri="{FF2B5EF4-FFF2-40B4-BE49-F238E27FC236}">
                <a16:creationId xmlns="" xmlns:a16="http://schemas.microsoft.com/office/drawing/2014/main" id="{7727E4F4-5C25-43D4-BE2F-6B6214E6E412}"/>
              </a:ext>
            </a:extLst>
          </p:cNvPr>
          <p:cNvCxnSpPr/>
          <p:nvPr/>
        </p:nvCxnSpPr>
        <p:spPr bwMode="auto">
          <a:xfrm>
            <a:off x="1708280" y="3531857"/>
            <a:ext cx="1201761" cy="542920"/>
          </a:xfrm>
          <a:prstGeom prst="line">
            <a:avLst/>
          </a:prstGeom>
          <a:solidFill>
            <a:srgbClr val="0095D3"/>
          </a:solidFill>
          <a:ln w="19050" cap="flat" cmpd="sng" algn="ctr">
            <a:solidFill>
              <a:schemeClr val="accent1">
                <a:lumMod val="60000"/>
                <a:lumOff val="40000"/>
              </a:schemeClr>
            </a:solidFill>
            <a:prstDash val="solid"/>
            <a:round/>
            <a:headEnd type="none" w="med" len="med"/>
            <a:tailEnd type="none" w="med" len="med"/>
          </a:ln>
          <a:effectLst/>
        </p:spPr>
      </p:cxnSp>
      <p:cxnSp>
        <p:nvCxnSpPr>
          <p:cNvPr id="58" name="Straight Connector 327">
            <a:extLst>
              <a:ext uri="{FF2B5EF4-FFF2-40B4-BE49-F238E27FC236}">
                <a16:creationId xmlns="" xmlns:a16="http://schemas.microsoft.com/office/drawing/2014/main" id="{D33C0F40-EF0A-45F5-BB48-0F1BE4C7F1E0}"/>
              </a:ext>
            </a:extLst>
          </p:cNvPr>
          <p:cNvCxnSpPr/>
          <p:nvPr/>
        </p:nvCxnSpPr>
        <p:spPr bwMode="auto">
          <a:xfrm flipH="1">
            <a:off x="8863277" y="3680515"/>
            <a:ext cx="3857" cy="1150179"/>
          </a:xfrm>
          <a:prstGeom prst="line">
            <a:avLst/>
          </a:prstGeom>
          <a:solidFill>
            <a:srgbClr val="0095D3"/>
          </a:solidFill>
          <a:ln w="28575" cap="flat" cmpd="sng" algn="ctr">
            <a:gradFill flip="none" rotWithShape="1">
              <a:gsLst>
                <a:gs pos="0">
                  <a:schemeClr val="bg1"/>
                </a:gs>
                <a:gs pos="100000">
                  <a:schemeClr val="bg1">
                    <a:alpha val="4000"/>
                  </a:schemeClr>
                </a:gs>
                <a:gs pos="48000">
                  <a:schemeClr val="bg1"/>
                </a:gs>
              </a:gsLst>
              <a:lin ang="5400000" scaled="0"/>
              <a:tileRect/>
            </a:gradFill>
            <a:prstDash val="solid"/>
            <a:round/>
            <a:headEnd type="none" w="med" len="med"/>
            <a:tailEnd type="none" w="med" len="med"/>
          </a:ln>
          <a:effectLst/>
        </p:spPr>
      </p:cxnSp>
      <p:cxnSp>
        <p:nvCxnSpPr>
          <p:cNvPr id="59" name="Straight Connector 328">
            <a:extLst>
              <a:ext uri="{FF2B5EF4-FFF2-40B4-BE49-F238E27FC236}">
                <a16:creationId xmlns="" xmlns:a16="http://schemas.microsoft.com/office/drawing/2014/main" id="{18C4C5AC-D922-4BDA-813C-35F0459BEF02}"/>
              </a:ext>
            </a:extLst>
          </p:cNvPr>
          <p:cNvCxnSpPr/>
          <p:nvPr/>
        </p:nvCxnSpPr>
        <p:spPr bwMode="auto">
          <a:xfrm flipV="1">
            <a:off x="8887506" y="3539603"/>
            <a:ext cx="1139528" cy="514351"/>
          </a:xfrm>
          <a:prstGeom prst="line">
            <a:avLst/>
          </a:prstGeom>
          <a:solidFill>
            <a:srgbClr val="0095D3"/>
          </a:solidFill>
          <a:ln w="19050" cap="flat" cmpd="sng" algn="ctr">
            <a:solidFill>
              <a:schemeClr val="accent1">
                <a:lumMod val="60000"/>
                <a:lumOff val="40000"/>
              </a:schemeClr>
            </a:solidFill>
            <a:prstDash val="solid"/>
            <a:round/>
            <a:headEnd type="none" w="med" len="med"/>
            <a:tailEnd type="none" w="med" len="med"/>
          </a:ln>
          <a:effectLst/>
        </p:spPr>
      </p:cxnSp>
      <p:cxnSp>
        <p:nvCxnSpPr>
          <p:cNvPr id="60" name="Straight Connector 329">
            <a:extLst>
              <a:ext uri="{FF2B5EF4-FFF2-40B4-BE49-F238E27FC236}">
                <a16:creationId xmlns="" xmlns:a16="http://schemas.microsoft.com/office/drawing/2014/main" id="{844CCC2E-549F-448B-9A85-0836AFAA2FE3}"/>
              </a:ext>
            </a:extLst>
          </p:cNvPr>
          <p:cNvCxnSpPr/>
          <p:nvPr/>
        </p:nvCxnSpPr>
        <p:spPr bwMode="auto">
          <a:xfrm>
            <a:off x="7665919" y="3509747"/>
            <a:ext cx="1201761" cy="542920"/>
          </a:xfrm>
          <a:prstGeom prst="line">
            <a:avLst/>
          </a:prstGeom>
          <a:solidFill>
            <a:srgbClr val="0095D3"/>
          </a:solidFill>
          <a:ln w="19050" cap="flat" cmpd="sng" algn="ctr">
            <a:solidFill>
              <a:schemeClr val="accent1">
                <a:lumMod val="60000"/>
                <a:lumOff val="40000"/>
              </a:schemeClr>
            </a:solidFill>
            <a:prstDash val="solid"/>
            <a:round/>
            <a:headEnd type="none" w="med" len="med"/>
            <a:tailEnd type="none" w="med" len="med"/>
          </a:ln>
          <a:effectLst/>
        </p:spPr>
      </p:cxnSp>
      <p:cxnSp>
        <p:nvCxnSpPr>
          <p:cNvPr id="61" name="Straight Connector 330">
            <a:extLst>
              <a:ext uri="{FF2B5EF4-FFF2-40B4-BE49-F238E27FC236}">
                <a16:creationId xmlns="" xmlns:a16="http://schemas.microsoft.com/office/drawing/2014/main" id="{EBEE729C-6F5D-4AD1-B05B-97B4C7329E54}"/>
              </a:ext>
            </a:extLst>
          </p:cNvPr>
          <p:cNvCxnSpPr/>
          <p:nvPr/>
        </p:nvCxnSpPr>
        <p:spPr bwMode="auto">
          <a:xfrm flipV="1">
            <a:off x="7349054" y="4797261"/>
            <a:ext cx="303832" cy="126775"/>
          </a:xfrm>
          <a:prstGeom prst="line">
            <a:avLst/>
          </a:prstGeom>
          <a:solidFill>
            <a:srgbClr val="0095D3"/>
          </a:solidFill>
          <a:ln w="28575" cap="flat" cmpd="sng" algn="ctr">
            <a:solidFill>
              <a:schemeClr val="tx1"/>
            </a:solidFill>
            <a:prstDash val="solid"/>
            <a:round/>
            <a:headEnd type="none" w="med" len="med"/>
            <a:tailEnd type="none" w="med" len="med"/>
          </a:ln>
          <a:effectLst/>
        </p:spPr>
      </p:cxnSp>
      <p:sp>
        <p:nvSpPr>
          <p:cNvPr id="62" name="Freeform 331">
            <a:extLst>
              <a:ext uri="{FF2B5EF4-FFF2-40B4-BE49-F238E27FC236}">
                <a16:creationId xmlns="" xmlns:a16="http://schemas.microsoft.com/office/drawing/2014/main" id="{07ACB78F-F499-42A6-B380-DCAF861F64CF}"/>
              </a:ext>
            </a:extLst>
          </p:cNvPr>
          <p:cNvSpPr/>
          <p:nvPr/>
        </p:nvSpPr>
        <p:spPr>
          <a:xfrm>
            <a:off x="3368515" y="4898860"/>
            <a:ext cx="1037811" cy="611277"/>
          </a:xfrm>
          <a:custGeom>
            <a:avLst/>
            <a:gdLst>
              <a:gd name="connsiteX0" fmla="*/ 0 w 731194"/>
              <a:gd name="connsiteY0" fmla="*/ 0 h 508023"/>
              <a:gd name="connsiteX1" fmla="*/ 115451 w 731194"/>
              <a:gd name="connsiteY1" fmla="*/ 461818 h 508023"/>
              <a:gd name="connsiteX2" fmla="*/ 423323 w 731194"/>
              <a:gd name="connsiteY2" fmla="*/ 492606 h 508023"/>
              <a:gd name="connsiteX3" fmla="*/ 731194 w 731194"/>
              <a:gd name="connsiteY3" fmla="*/ 469515 h 508023"/>
              <a:gd name="connsiteX0" fmla="*/ 308663 w 1039857"/>
              <a:gd name="connsiteY0" fmla="*/ 0 h 501080"/>
              <a:gd name="connsiteX1" fmla="*/ 8487 w 1039857"/>
              <a:gd name="connsiteY1" fmla="*/ 300182 h 501080"/>
              <a:gd name="connsiteX2" fmla="*/ 731986 w 1039857"/>
              <a:gd name="connsiteY2" fmla="*/ 492606 h 501080"/>
              <a:gd name="connsiteX3" fmla="*/ 1039857 w 1039857"/>
              <a:gd name="connsiteY3" fmla="*/ 469515 h 501080"/>
              <a:gd name="connsiteX0" fmla="*/ 307120 w 1038314"/>
              <a:gd name="connsiteY0" fmla="*/ 0 h 501080"/>
              <a:gd name="connsiteX1" fmla="*/ 6944 w 1038314"/>
              <a:gd name="connsiteY1" fmla="*/ 300182 h 501080"/>
              <a:gd name="connsiteX2" fmla="*/ 730443 w 1038314"/>
              <a:gd name="connsiteY2" fmla="*/ 492606 h 501080"/>
              <a:gd name="connsiteX3" fmla="*/ 1038314 w 1038314"/>
              <a:gd name="connsiteY3" fmla="*/ 469515 h 501080"/>
              <a:gd name="connsiteX0" fmla="*/ 312622 w 1043816"/>
              <a:gd name="connsiteY0" fmla="*/ 0 h 501080"/>
              <a:gd name="connsiteX1" fmla="*/ 12446 w 1043816"/>
              <a:gd name="connsiteY1" fmla="*/ 300182 h 501080"/>
              <a:gd name="connsiteX2" fmla="*/ 735945 w 1043816"/>
              <a:gd name="connsiteY2" fmla="*/ 492606 h 501080"/>
              <a:gd name="connsiteX3" fmla="*/ 1043816 w 1043816"/>
              <a:gd name="connsiteY3" fmla="*/ 469515 h 501080"/>
              <a:gd name="connsiteX0" fmla="*/ 315090 w 1046284"/>
              <a:gd name="connsiteY0" fmla="*/ 0 h 501080"/>
              <a:gd name="connsiteX1" fmla="*/ 14914 w 1046284"/>
              <a:gd name="connsiteY1" fmla="*/ 300182 h 501080"/>
              <a:gd name="connsiteX2" fmla="*/ 738413 w 1046284"/>
              <a:gd name="connsiteY2" fmla="*/ 492606 h 501080"/>
              <a:gd name="connsiteX3" fmla="*/ 1046284 w 1046284"/>
              <a:gd name="connsiteY3" fmla="*/ 469515 h 501080"/>
              <a:gd name="connsiteX0" fmla="*/ 301533 w 1032727"/>
              <a:gd name="connsiteY0" fmla="*/ 0 h 476722"/>
              <a:gd name="connsiteX1" fmla="*/ 1357 w 1032727"/>
              <a:gd name="connsiteY1" fmla="*/ 300182 h 476722"/>
              <a:gd name="connsiteX2" fmla="*/ 401591 w 1032727"/>
              <a:gd name="connsiteY2" fmla="*/ 461818 h 476722"/>
              <a:gd name="connsiteX3" fmla="*/ 1032727 w 1032727"/>
              <a:gd name="connsiteY3" fmla="*/ 469515 h 476722"/>
              <a:gd name="connsiteX0" fmla="*/ 306887 w 1038081"/>
              <a:gd name="connsiteY0" fmla="*/ 0 h 611277"/>
              <a:gd name="connsiteX1" fmla="*/ 6711 w 1038081"/>
              <a:gd name="connsiteY1" fmla="*/ 300182 h 611277"/>
              <a:gd name="connsiteX2" fmla="*/ 560881 w 1038081"/>
              <a:gd name="connsiteY2" fmla="*/ 608061 h 611277"/>
              <a:gd name="connsiteX3" fmla="*/ 1038081 w 1038081"/>
              <a:gd name="connsiteY3" fmla="*/ 469515 h 611277"/>
            </a:gdLst>
            <a:ahLst/>
            <a:cxnLst>
              <a:cxn ang="0">
                <a:pos x="connsiteX0" y="connsiteY0"/>
              </a:cxn>
              <a:cxn ang="0">
                <a:pos x="connsiteX1" y="connsiteY1"/>
              </a:cxn>
              <a:cxn ang="0">
                <a:pos x="connsiteX2" y="connsiteY2"/>
              </a:cxn>
              <a:cxn ang="0">
                <a:pos x="connsiteX3" y="connsiteY3"/>
              </a:cxn>
            </a:cxnLst>
            <a:rect l="l" t="t" r="r" b="b"/>
            <a:pathLst>
              <a:path w="1038081" h="611277">
                <a:moveTo>
                  <a:pt x="306887" y="0"/>
                </a:moveTo>
                <a:cubicBezTo>
                  <a:pt x="129219" y="66707"/>
                  <a:pt x="-35621" y="198839"/>
                  <a:pt x="6711" y="300182"/>
                </a:cubicBezTo>
                <a:cubicBezTo>
                  <a:pt x="49043" y="401525"/>
                  <a:pt x="388986" y="579839"/>
                  <a:pt x="560881" y="608061"/>
                </a:cubicBezTo>
                <a:cubicBezTo>
                  <a:pt x="732776" y="636283"/>
                  <a:pt x="1038081" y="469515"/>
                  <a:pt x="1038081" y="469515"/>
                </a:cubicBezTo>
              </a:path>
            </a:pathLst>
          </a:custGeom>
          <a:ln w="28575" cmpd="sng">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solidFill>
                <a:srgbClr val="717074"/>
              </a:solidFill>
              <a:latin typeface="Arial" panose="020B0604020202020204" pitchFamily="34" charset="0"/>
              <a:ea typeface="微软雅黑" panose="020B0503020204020204" pitchFamily="34" charset="-122"/>
              <a:cs typeface="Arial" panose="020B0604020202020204" pitchFamily="34" charset="0"/>
            </a:endParaRPr>
          </a:p>
        </p:txBody>
      </p:sp>
      <p:grpSp>
        <p:nvGrpSpPr>
          <p:cNvPr id="163" name="组合 162">
            <a:extLst>
              <a:ext uri="{FF2B5EF4-FFF2-40B4-BE49-F238E27FC236}">
                <a16:creationId xmlns="" xmlns:a16="http://schemas.microsoft.com/office/drawing/2014/main" id="{B88FD92B-3C4B-489E-8DDC-05D05011CC5B}"/>
              </a:ext>
            </a:extLst>
          </p:cNvPr>
          <p:cNvGrpSpPr/>
          <p:nvPr/>
        </p:nvGrpSpPr>
        <p:grpSpPr>
          <a:xfrm>
            <a:off x="3077188" y="3511007"/>
            <a:ext cx="1111559" cy="849909"/>
            <a:chOff x="3261223" y="3032054"/>
            <a:chExt cx="1111559" cy="849909"/>
          </a:xfrm>
        </p:grpSpPr>
        <p:grpSp>
          <p:nvGrpSpPr>
            <p:cNvPr id="11" name="Group 273">
              <a:extLst>
                <a:ext uri="{FF2B5EF4-FFF2-40B4-BE49-F238E27FC236}">
                  <a16:creationId xmlns="" xmlns:a16="http://schemas.microsoft.com/office/drawing/2014/main" id="{C0B5D8D9-8042-4BD1-934D-CEBAFAB3CADF}"/>
                </a:ext>
              </a:extLst>
            </p:cNvPr>
            <p:cNvGrpSpPr/>
            <p:nvPr/>
          </p:nvGrpSpPr>
          <p:grpSpPr>
            <a:xfrm>
              <a:off x="3261223" y="3032054"/>
              <a:ext cx="980409" cy="849909"/>
              <a:chOff x="6351178" y="4244265"/>
              <a:chExt cx="1143000" cy="990600"/>
            </a:xfrm>
          </p:grpSpPr>
          <p:pic>
            <p:nvPicPr>
              <p:cNvPr id="68" name="Picture 274" descr="firewall.png">
                <a:extLst>
                  <a:ext uri="{FF2B5EF4-FFF2-40B4-BE49-F238E27FC236}">
                    <a16:creationId xmlns="" xmlns:a16="http://schemas.microsoft.com/office/drawing/2014/main" id="{63CF3BC9-CEC5-49E9-970A-E3D2144B50E9}"/>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579778" y="4244265"/>
                <a:ext cx="914400" cy="914400"/>
              </a:xfrm>
              <a:prstGeom prst="rect">
                <a:avLst/>
              </a:prstGeom>
            </p:spPr>
          </p:pic>
          <p:pic>
            <p:nvPicPr>
              <p:cNvPr id="69" name="Picture 275" descr="firewall.png">
                <a:extLst>
                  <a:ext uri="{FF2B5EF4-FFF2-40B4-BE49-F238E27FC236}">
                    <a16:creationId xmlns="" xmlns:a16="http://schemas.microsoft.com/office/drawing/2014/main" id="{48186BB4-8A44-4A55-B7A9-5F2E024A4CB3}"/>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351178" y="4320465"/>
                <a:ext cx="914400" cy="914400"/>
              </a:xfrm>
              <a:prstGeom prst="rect">
                <a:avLst/>
              </a:prstGeom>
            </p:spPr>
          </p:pic>
        </p:grpSp>
        <p:sp>
          <p:nvSpPr>
            <p:cNvPr id="162" name="文本框 161">
              <a:extLst>
                <a:ext uri="{FF2B5EF4-FFF2-40B4-BE49-F238E27FC236}">
                  <a16:creationId xmlns="" xmlns:a16="http://schemas.microsoft.com/office/drawing/2014/main" id="{5A389B28-634D-43B7-81AA-6804C9EBFE8E}"/>
                </a:ext>
              </a:extLst>
            </p:cNvPr>
            <p:cNvSpPr txBox="1"/>
            <p:nvPr/>
          </p:nvSpPr>
          <p:spPr>
            <a:xfrm rot="760553">
              <a:off x="3317795" y="3303062"/>
              <a:ext cx="1054987" cy="369332"/>
            </a:xfrm>
            <a:prstGeom prst="rect">
              <a:avLst/>
            </a:prstGeom>
            <a:noFill/>
          </p:spPr>
          <p:txBody>
            <a:bodyPr wrap="square" rtlCol="0">
              <a:spAutoFit/>
            </a:bodyPr>
            <a:lstStyle/>
            <a:p>
              <a:r>
                <a:rPr lang="en-US" altLang="zh-CN" b="1" dirty="0">
                  <a:solidFill>
                    <a:schemeClr val="bg1"/>
                  </a:solidFill>
                  <a:latin typeface="Arial" panose="020B0604020202020204" pitchFamily="34" charset="0"/>
                  <a:ea typeface="微软雅黑" panose="020B0503020204020204" pitchFamily="34" charset="-122"/>
                  <a:cs typeface="Arial" panose="020B0604020202020204" pitchFamily="34" charset="0"/>
                </a:rPr>
                <a:t>DFW</a:t>
              </a:r>
              <a:endParaRPr lang="zh-CN" altLang="en-US" b="1"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grpSp>
      <p:grpSp>
        <p:nvGrpSpPr>
          <p:cNvPr id="164" name="组合 163">
            <a:extLst>
              <a:ext uri="{FF2B5EF4-FFF2-40B4-BE49-F238E27FC236}">
                <a16:creationId xmlns="" xmlns:a16="http://schemas.microsoft.com/office/drawing/2014/main" id="{1AF822DD-0B27-4D5C-ACA3-A432A68B5659}"/>
              </a:ext>
            </a:extLst>
          </p:cNvPr>
          <p:cNvGrpSpPr/>
          <p:nvPr/>
        </p:nvGrpSpPr>
        <p:grpSpPr>
          <a:xfrm>
            <a:off x="9036736" y="3486630"/>
            <a:ext cx="1111559" cy="849909"/>
            <a:chOff x="3261223" y="3032054"/>
            <a:chExt cx="1111559" cy="849909"/>
          </a:xfrm>
        </p:grpSpPr>
        <p:grpSp>
          <p:nvGrpSpPr>
            <p:cNvPr id="165" name="Group 273">
              <a:extLst>
                <a:ext uri="{FF2B5EF4-FFF2-40B4-BE49-F238E27FC236}">
                  <a16:creationId xmlns="" xmlns:a16="http://schemas.microsoft.com/office/drawing/2014/main" id="{A60235A6-E06F-48D4-8ECD-29E38E9B0839}"/>
                </a:ext>
              </a:extLst>
            </p:cNvPr>
            <p:cNvGrpSpPr/>
            <p:nvPr/>
          </p:nvGrpSpPr>
          <p:grpSpPr>
            <a:xfrm>
              <a:off x="3261223" y="3032054"/>
              <a:ext cx="980409" cy="849909"/>
              <a:chOff x="6351178" y="4244265"/>
              <a:chExt cx="1143000" cy="990600"/>
            </a:xfrm>
          </p:grpSpPr>
          <p:pic>
            <p:nvPicPr>
              <p:cNvPr id="167" name="Picture 274" descr="firewall.png">
                <a:extLst>
                  <a:ext uri="{FF2B5EF4-FFF2-40B4-BE49-F238E27FC236}">
                    <a16:creationId xmlns="" xmlns:a16="http://schemas.microsoft.com/office/drawing/2014/main" id="{CDB60A4D-1F6F-4FED-8329-1FEF886B752D}"/>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579778" y="4244265"/>
                <a:ext cx="914400" cy="914400"/>
              </a:xfrm>
              <a:prstGeom prst="rect">
                <a:avLst/>
              </a:prstGeom>
            </p:spPr>
          </p:pic>
          <p:pic>
            <p:nvPicPr>
              <p:cNvPr id="168" name="Picture 275" descr="firewall.png">
                <a:extLst>
                  <a:ext uri="{FF2B5EF4-FFF2-40B4-BE49-F238E27FC236}">
                    <a16:creationId xmlns="" xmlns:a16="http://schemas.microsoft.com/office/drawing/2014/main" id="{54C07FEF-49C6-45A9-A814-024B5479BFA2}"/>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351178" y="4320465"/>
                <a:ext cx="914400" cy="914400"/>
              </a:xfrm>
              <a:prstGeom prst="rect">
                <a:avLst/>
              </a:prstGeom>
            </p:spPr>
          </p:pic>
        </p:grpSp>
        <p:sp>
          <p:nvSpPr>
            <p:cNvPr id="166" name="文本框 165">
              <a:extLst>
                <a:ext uri="{FF2B5EF4-FFF2-40B4-BE49-F238E27FC236}">
                  <a16:creationId xmlns="" xmlns:a16="http://schemas.microsoft.com/office/drawing/2014/main" id="{90A921BF-92C2-45C9-AE4F-F7ABC8A57A4C}"/>
                </a:ext>
              </a:extLst>
            </p:cNvPr>
            <p:cNvSpPr txBox="1"/>
            <p:nvPr/>
          </p:nvSpPr>
          <p:spPr>
            <a:xfrm rot="760553">
              <a:off x="3317795" y="3303062"/>
              <a:ext cx="1054987" cy="369332"/>
            </a:xfrm>
            <a:prstGeom prst="rect">
              <a:avLst/>
            </a:prstGeom>
            <a:noFill/>
          </p:spPr>
          <p:txBody>
            <a:bodyPr wrap="square" rtlCol="0">
              <a:spAutoFit/>
            </a:bodyPr>
            <a:lstStyle/>
            <a:p>
              <a:r>
                <a:rPr lang="en-US" altLang="zh-CN" b="1" dirty="0">
                  <a:solidFill>
                    <a:schemeClr val="bg1"/>
                  </a:solidFill>
                  <a:latin typeface="Arial" panose="020B0604020202020204" pitchFamily="34" charset="0"/>
                  <a:ea typeface="微软雅黑" panose="020B0503020204020204" pitchFamily="34" charset="-122"/>
                  <a:cs typeface="Arial" panose="020B0604020202020204" pitchFamily="34" charset="0"/>
                </a:rPr>
                <a:t>DFW</a:t>
              </a:r>
              <a:endParaRPr lang="zh-CN" altLang="en-US" b="1"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grpSp>
      <p:cxnSp>
        <p:nvCxnSpPr>
          <p:cNvPr id="170" name="连接符: 曲线 169">
            <a:extLst>
              <a:ext uri="{FF2B5EF4-FFF2-40B4-BE49-F238E27FC236}">
                <a16:creationId xmlns="" xmlns:a16="http://schemas.microsoft.com/office/drawing/2014/main" id="{D0DEB692-F82C-43C0-9360-E079237B65B7}"/>
              </a:ext>
            </a:extLst>
          </p:cNvPr>
          <p:cNvCxnSpPr>
            <a:cxnSpLocks/>
          </p:cNvCxnSpPr>
          <p:nvPr/>
        </p:nvCxnSpPr>
        <p:spPr>
          <a:xfrm>
            <a:off x="2315254" y="2782473"/>
            <a:ext cx="7293765" cy="379564"/>
          </a:xfrm>
          <a:prstGeom prst="curvedConnector4">
            <a:avLst>
              <a:gd name="adj1" fmla="val 16766"/>
              <a:gd name="adj2" fmla="val 655237"/>
            </a:avLst>
          </a:prstGeom>
          <a:ln w="22225">
            <a:headEnd type="triangle"/>
            <a:tailEnd type="none"/>
          </a:ln>
        </p:spPr>
        <p:style>
          <a:lnRef idx="1">
            <a:schemeClr val="accent1"/>
          </a:lnRef>
          <a:fillRef idx="0">
            <a:schemeClr val="accent1"/>
          </a:fillRef>
          <a:effectRef idx="0">
            <a:schemeClr val="accent1"/>
          </a:effectRef>
          <a:fontRef idx="minor">
            <a:schemeClr val="tx1"/>
          </a:fontRef>
        </p:style>
      </p:cxnSp>
      <p:sp>
        <p:nvSpPr>
          <p:cNvPr id="178" name="文本框 177">
            <a:extLst>
              <a:ext uri="{FF2B5EF4-FFF2-40B4-BE49-F238E27FC236}">
                <a16:creationId xmlns="" xmlns:a16="http://schemas.microsoft.com/office/drawing/2014/main" id="{E01C245D-4D48-489F-896E-7FFD97AB224E}"/>
              </a:ext>
            </a:extLst>
          </p:cNvPr>
          <p:cNvSpPr txBox="1"/>
          <p:nvPr/>
        </p:nvSpPr>
        <p:spPr>
          <a:xfrm>
            <a:off x="10182890" y="3457474"/>
            <a:ext cx="1141650" cy="738664"/>
          </a:xfrm>
          <a:prstGeom prst="rect">
            <a:avLst/>
          </a:prstGeom>
          <a:noFill/>
        </p:spPr>
        <p:txBody>
          <a:bodyPr wrap="square" rtlCol="0">
            <a:spAutoFit/>
          </a:bodyPr>
          <a:lstStyle/>
          <a:p>
            <a:r>
              <a:rPr lang="en-US" altLang="zh-CN" sz="1400" dirty="0">
                <a:latin typeface="Arial" panose="020B0604020202020204" pitchFamily="34" charset="0"/>
                <a:ea typeface="微软雅黑" panose="020B0503020204020204" pitchFamily="34" charset="-122"/>
                <a:cs typeface="Arial" panose="020B0604020202020204" pitchFamily="34" charset="0"/>
              </a:rPr>
              <a:t>Permit 3306,1433</a:t>
            </a:r>
          </a:p>
          <a:p>
            <a:r>
              <a:rPr lang="en-US" altLang="zh-CN" sz="1400" dirty="0">
                <a:latin typeface="Arial" panose="020B0604020202020204" pitchFamily="34" charset="0"/>
                <a:ea typeface="微软雅黑" panose="020B0503020204020204" pitchFamily="34" charset="-122"/>
                <a:cs typeface="Arial" panose="020B0604020202020204" pitchFamily="34" charset="0"/>
              </a:rPr>
              <a:t>Deny All</a:t>
            </a:r>
            <a:endParaRPr lang="zh-CN" altLang="en-US" sz="1400" dirty="0">
              <a:latin typeface="Arial" panose="020B0604020202020204" pitchFamily="34" charset="0"/>
              <a:ea typeface="微软雅黑" panose="020B0503020204020204" pitchFamily="34" charset="-122"/>
              <a:cs typeface="Arial" panose="020B0604020202020204" pitchFamily="34" charset="0"/>
            </a:endParaRPr>
          </a:p>
        </p:txBody>
      </p:sp>
      <p:sp>
        <p:nvSpPr>
          <p:cNvPr id="180" name="文本框 179">
            <a:extLst>
              <a:ext uri="{FF2B5EF4-FFF2-40B4-BE49-F238E27FC236}">
                <a16:creationId xmlns="" xmlns:a16="http://schemas.microsoft.com/office/drawing/2014/main" id="{D0BE9752-EC37-47C1-B74E-DB942F540F2C}"/>
              </a:ext>
            </a:extLst>
          </p:cNvPr>
          <p:cNvSpPr txBox="1"/>
          <p:nvPr/>
        </p:nvSpPr>
        <p:spPr>
          <a:xfrm>
            <a:off x="4208424" y="3448956"/>
            <a:ext cx="1424516" cy="523220"/>
          </a:xfrm>
          <a:prstGeom prst="rect">
            <a:avLst/>
          </a:prstGeom>
          <a:noFill/>
        </p:spPr>
        <p:txBody>
          <a:bodyPr wrap="square" rtlCol="0">
            <a:spAutoFit/>
          </a:bodyPr>
          <a:lstStyle/>
          <a:p>
            <a:r>
              <a:rPr lang="en-US" altLang="zh-CN" sz="1400" dirty="0">
                <a:latin typeface="Arial" panose="020B0604020202020204" pitchFamily="34" charset="0"/>
                <a:ea typeface="微软雅黑" panose="020B0503020204020204" pitchFamily="34" charset="-122"/>
                <a:cs typeface="Arial" panose="020B0604020202020204" pitchFamily="34" charset="0"/>
              </a:rPr>
              <a:t>Permit 80 443</a:t>
            </a:r>
          </a:p>
          <a:p>
            <a:r>
              <a:rPr lang="en-US" altLang="zh-CN" sz="1400" dirty="0">
                <a:latin typeface="Arial" panose="020B0604020202020204" pitchFamily="34" charset="0"/>
                <a:ea typeface="微软雅黑" panose="020B0503020204020204" pitchFamily="34" charset="-122"/>
                <a:cs typeface="Arial" panose="020B0604020202020204" pitchFamily="34" charset="0"/>
              </a:rPr>
              <a:t>Deny All</a:t>
            </a:r>
            <a:endParaRPr lang="zh-CN" altLang="en-US" sz="1400" dirty="0">
              <a:latin typeface="Arial" panose="020B0604020202020204" pitchFamily="34" charset="0"/>
              <a:ea typeface="微软雅黑" panose="020B0503020204020204" pitchFamily="34" charset="-122"/>
              <a:cs typeface="Arial" panose="020B0604020202020204" pitchFamily="34" charset="0"/>
            </a:endParaRPr>
          </a:p>
        </p:txBody>
      </p:sp>
      <p:sp>
        <p:nvSpPr>
          <p:cNvPr id="183" name="文本框 182">
            <a:extLst>
              <a:ext uri="{FF2B5EF4-FFF2-40B4-BE49-F238E27FC236}">
                <a16:creationId xmlns="" xmlns:a16="http://schemas.microsoft.com/office/drawing/2014/main" id="{75D19184-B074-4D0B-A98B-983020DBC8C4}"/>
              </a:ext>
            </a:extLst>
          </p:cNvPr>
          <p:cNvSpPr txBox="1"/>
          <p:nvPr/>
        </p:nvSpPr>
        <p:spPr>
          <a:xfrm>
            <a:off x="5977831" y="1556792"/>
            <a:ext cx="5446761" cy="369332"/>
          </a:xfrm>
          <a:prstGeom prst="rect">
            <a:avLst/>
          </a:prstGeom>
          <a:solidFill>
            <a:srgbClr val="00307D"/>
          </a:solidFill>
        </p:spPr>
        <p:txBody>
          <a:bodyPr wrap="square" rtlCol="0">
            <a:spAutoFit/>
          </a:bodyPr>
          <a:lstStyle/>
          <a:p>
            <a:r>
              <a:rPr lang="en-US" altLang="zh-CN" b="1" dirty="0">
                <a:solidFill>
                  <a:schemeClr val="bg1"/>
                </a:solidFill>
                <a:latin typeface="Arial" panose="020B0604020202020204" pitchFamily="34" charset="0"/>
                <a:ea typeface="微软雅黑" panose="020B0503020204020204" pitchFamily="34" charset="-122"/>
                <a:cs typeface="Arial" panose="020B0604020202020204" pitchFamily="34" charset="0"/>
              </a:rPr>
              <a:t>http://192.168.1.1/showdetail.asp?id=49 and 1=1</a:t>
            </a:r>
            <a:endParaRPr lang="zh-CN" altLang="en-US" b="1"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pic>
        <p:nvPicPr>
          <p:cNvPr id="185" name="Picture 20" descr="F:\山石网科\内部文件\icon\新建文件夹\黑客-01.emf">
            <a:extLst>
              <a:ext uri="{FF2B5EF4-FFF2-40B4-BE49-F238E27FC236}">
                <a16:creationId xmlns="" xmlns:a16="http://schemas.microsoft.com/office/drawing/2014/main" id="{8B3309B1-126E-4ECC-B88F-F99638637860}"/>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9512342" y="2399558"/>
            <a:ext cx="363172" cy="63944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32" name="Group 296">
            <a:extLst>
              <a:ext uri="{FF2B5EF4-FFF2-40B4-BE49-F238E27FC236}">
                <a16:creationId xmlns="" xmlns:a16="http://schemas.microsoft.com/office/drawing/2014/main" id="{BA17F5D4-5F75-413D-BE74-FBA470F6CA6F}"/>
              </a:ext>
            </a:extLst>
          </p:cNvPr>
          <p:cNvGrpSpPr/>
          <p:nvPr/>
        </p:nvGrpSpPr>
        <p:grpSpPr>
          <a:xfrm>
            <a:off x="2035933" y="2706278"/>
            <a:ext cx="1407414" cy="926490"/>
            <a:chOff x="8795656" y="3127670"/>
            <a:chExt cx="1407780" cy="926490"/>
          </a:xfrm>
        </p:grpSpPr>
        <p:pic>
          <p:nvPicPr>
            <p:cNvPr id="66" name="Picture 3" descr="C:\Users\Abject-3D\Desktop\VMWare Files\FINAL diagrams\Basic Virtualization\3D PNGs\ICON_ThinApp_3D_Q408_Comm_0.png">
              <a:extLst>
                <a:ext uri="{FF2B5EF4-FFF2-40B4-BE49-F238E27FC236}">
                  <a16:creationId xmlns="" xmlns:a16="http://schemas.microsoft.com/office/drawing/2014/main" id="{379EAA8A-8BB6-49F4-A976-E9A14C54CA2D}"/>
                </a:ext>
              </a:extLst>
            </p:cNvPr>
            <p:cNvPicPr>
              <a:picLocks noChangeAspect="1" noChangeArrowheads="1"/>
            </p:cNvPicPr>
            <p:nvPr/>
          </p:nvPicPr>
          <p:blipFill>
            <a:blip r:embed="rId9" cstate="screen">
              <a:alphaModFix/>
              <a:duotone>
                <a:prstClr val="black"/>
                <a:srgbClr val="FF0000">
                  <a:tint val="45000"/>
                  <a:satMod val="400000"/>
                </a:srgbClr>
              </a:duotone>
              <a:extLst>
                <a:ext uri="{28A0092B-C50C-407E-A947-70E740481C1C}">
                  <a14:useLocalDpi xmlns:a14="http://schemas.microsoft.com/office/drawing/2010/main"/>
                </a:ext>
              </a:extLst>
            </a:blip>
            <a:srcRect/>
            <a:stretch>
              <a:fillRect/>
            </a:stretch>
          </p:blipFill>
          <p:spPr bwMode="auto">
            <a:xfrm>
              <a:off x="9142005" y="3127670"/>
              <a:ext cx="1061431" cy="926490"/>
            </a:xfrm>
            <a:prstGeom prst="rect">
              <a:avLst/>
            </a:prstGeom>
            <a:noFill/>
          </p:spPr>
        </p:pic>
        <p:sp>
          <p:nvSpPr>
            <p:cNvPr id="67" name="TextBox 298">
              <a:extLst>
                <a:ext uri="{FF2B5EF4-FFF2-40B4-BE49-F238E27FC236}">
                  <a16:creationId xmlns="" xmlns:a16="http://schemas.microsoft.com/office/drawing/2014/main" id="{F5F43193-505F-400C-BB06-D27D7249C16A}"/>
                </a:ext>
              </a:extLst>
            </p:cNvPr>
            <p:cNvSpPr txBox="1"/>
            <p:nvPr/>
          </p:nvSpPr>
          <p:spPr>
            <a:xfrm flipH="1">
              <a:off x="8795656" y="3526610"/>
              <a:ext cx="1295633" cy="338554"/>
            </a:xfrm>
            <a:prstGeom prst="rect">
              <a:avLst/>
            </a:prstGeom>
            <a:noFill/>
          </p:spPr>
          <p:txBody>
            <a:bodyPr wrap="square" rtlCol="0">
              <a:spAutoFit/>
              <a:scene3d>
                <a:camera prst="orthographicFront">
                  <a:rot lat="1802011" lon="2459900" rev="21565380"/>
                </a:camera>
                <a:lightRig rig="threePt" dir="t"/>
              </a:scene3d>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600" b="1" dirty="0">
                  <a:solidFill>
                    <a:srgbClr val="3A3A3A"/>
                  </a:solidFill>
                  <a:latin typeface="Arial" panose="020B0604020202020204" pitchFamily="34" charset="0"/>
                  <a:ea typeface="微软雅黑" panose="020B0503020204020204" pitchFamily="34" charset="-122"/>
                  <a:cs typeface="Arial" panose="020B0604020202020204" pitchFamily="34" charset="0"/>
                </a:rPr>
                <a:t>CloudHive</a:t>
              </a:r>
              <a:endParaRPr lang="en-US" sz="1600" b="1" dirty="0">
                <a:solidFill>
                  <a:srgbClr val="3A3A3A"/>
                </a:solidFill>
                <a:latin typeface="Arial" panose="020B0604020202020204" pitchFamily="34" charset="0"/>
                <a:ea typeface="微软雅黑" panose="020B0503020204020204" pitchFamily="34" charset="-122"/>
                <a:cs typeface="Arial" panose="020B0604020202020204" pitchFamily="34" charset="0"/>
              </a:endParaRPr>
            </a:p>
          </p:txBody>
        </p:sp>
      </p:grpSp>
      <p:pic>
        <p:nvPicPr>
          <p:cNvPr id="64" name="Picture 3" descr="C:\Users\Abject-3D\Desktop\VMWare Files\FINAL diagrams\Basic Virtualization\3D PNGs\ICON_ThinApp_3D_Q408_Comm_0.png">
            <a:extLst>
              <a:ext uri="{FF2B5EF4-FFF2-40B4-BE49-F238E27FC236}">
                <a16:creationId xmlns="" xmlns:a16="http://schemas.microsoft.com/office/drawing/2014/main" id="{B3DEA7F8-240E-4F6B-9274-A942B2A8B73C}"/>
              </a:ext>
            </a:extLst>
          </p:cNvPr>
          <p:cNvPicPr>
            <a:picLocks noChangeAspect="1" noChangeArrowheads="1"/>
          </p:cNvPicPr>
          <p:nvPr/>
        </p:nvPicPr>
        <p:blipFill>
          <a:blip r:embed="rId9" cstate="screen">
            <a:alphaModFix/>
            <a:duotone>
              <a:prstClr val="black"/>
              <a:srgbClr val="FF0000">
                <a:tint val="45000"/>
                <a:satMod val="400000"/>
              </a:srgbClr>
            </a:duotone>
            <a:extLst>
              <a:ext uri="{28A0092B-C50C-407E-A947-70E740481C1C}">
                <a14:useLocalDpi xmlns:a14="http://schemas.microsoft.com/office/drawing/2010/main"/>
              </a:ext>
            </a:extLst>
          </a:blip>
          <a:srcRect/>
          <a:stretch>
            <a:fillRect/>
          </a:stretch>
        </p:blipFill>
        <p:spPr bwMode="auto">
          <a:xfrm>
            <a:off x="8328275" y="2656787"/>
            <a:ext cx="1061155" cy="926490"/>
          </a:xfrm>
          <a:prstGeom prst="rect">
            <a:avLst/>
          </a:prstGeom>
          <a:noFill/>
        </p:spPr>
      </p:pic>
      <p:sp>
        <p:nvSpPr>
          <p:cNvPr id="65" name="TextBox 317">
            <a:extLst>
              <a:ext uri="{FF2B5EF4-FFF2-40B4-BE49-F238E27FC236}">
                <a16:creationId xmlns="" xmlns:a16="http://schemas.microsoft.com/office/drawing/2014/main" id="{97205901-4D8F-4042-A306-A847268EB189}"/>
              </a:ext>
            </a:extLst>
          </p:cNvPr>
          <p:cNvSpPr txBox="1"/>
          <p:nvPr/>
        </p:nvSpPr>
        <p:spPr>
          <a:xfrm>
            <a:off x="8040216" y="3090446"/>
            <a:ext cx="1197765" cy="338554"/>
          </a:xfrm>
          <a:prstGeom prst="rect">
            <a:avLst/>
          </a:prstGeom>
          <a:noFill/>
        </p:spPr>
        <p:txBody>
          <a:bodyPr wrap="none" rtlCol="0">
            <a:spAutoFit/>
            <a:scene3d>
              <a:camera prst="orthographicFront">
                <a:rot lat="1802011" lon="2459900" rev="21565380"/>
              </a:camera>
              <a:lightRig rig="threePt" dir="t"/>
            </a:scene3d>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600" b="1" dirty="0">
                <a:solidFill>
                  <a:srgbClr val="3A3A3A"/>
                </a:solidFill>
                <a:latin typeface="Arial" panose="020B0604020202020204" pitchFamily="34" charset="0"/>
                <a:ea typeface="微软雅黑" panose="020B0503020204020204" pitchFamily="34" charset="-122"/>
                <a:cs typeface="Arial" panose="020B0604020202020204" pitchFamily="34" charset="0"/>
              </a:rPr>
              <a:t>CloudHive</a:t>
            </a:r>
            <a:endParaRPr lang="en-US" sz="1600" b="1" dirty="0">
              <a:solidFill>
                <a:srgbClr val="3A3A3A"/>
              </a:solidFill>
              <a:latin typeface="Arial" panose="020B0604020202020204" pitchFamily="34" charset="0"/>
              <a:ea typeface="微软雅黑" panose="020B0503020204020204" pitchFamily="34" charset="-122"/>
              <a:cs typeface="Arial" panose="020B0604020202020204" pitchFamily="34" charset="0"/>
            </a:endParaRPr>
          </a:p>
        </p:txBody>
      </p:sp>
      <p:sp>
        <p:nvSpPr>
          <p:cNvPr id="173" name="文本框 172">
            <a:extLst>
              <a:ext uri="{FF2B5EF4-FFF2-40B4-BE49-F238E27FC236}">
                <a16:creationId xmlns="" xmlns:a16="http://schemas.microsoft.com/office/drawing/2014/main" id="{7C578B61-D1B9-40E9-9E63-3EC68E0DFDAE}"/>
              </a:ext>
            </a:extLst>
          </p:cNvPr>
          <p:cNvSpPr txBox="1"/>
          <p:nvPr/>
        </p:nvSpPr>
        <p:spPr>
          <a:xfrm>
            <a:off x="4190147" y="2648751"/>
            <a:ext cx="1462931" cy="738664"/>
          </a:xfrm>
          <a:prstGeom prst="rect">
            <a:avLst/>
          </a:prstGeom>
          <a:noFill/>
        </p:spPr>
        <p:txBody>
          <a:bodyPr wrap="square" rtlCol="0">
            <a:spAutoFit/>
          </a:bodyPr>
          <a:lstStyle/>
          <a:p>
            <a:r>
              <a:rPr lang="en-US" altLang="zh-CN" sz="1400" dirty="0">
                <a:latin typeface="Arial" panose="020B0604020202020204" pitchFamily="34" charset="0"/>
                <a:ea typeface="微软雅黑" panose="020B0503020204020204" pitchFamily="34" charset="-122"/>
                <a:cs typeface="Arial" panose="020B0604020202020204" pitchFamily="34" charset="0"/>
              </a:rPr>
              <a:t>IPS</a:t>
            </a:r>
            <a:r>
              <a:rPr lang="zh-CN" altLang="en-US" sz="1400" dirty="0">
                <a:latin typeface="Arial" panose="020B0604020202020204" pitchFamily="34" charset="0"/>
                <a:ea typeface="微软雅黑" panose="020B0503020204020204" pitchFamily="34" charset="-122"/>
                <a:cs typeface="Arial" panose="020B0604020202020204" pitchFamily="34" charset="0"/>
              </a:rPr>
              <a:t> </a:t>
            </a:r>
            <a:r>
              <a:rPr lang="en-US" altLang="zh-CN" sz="1400" dirty="0">
                <a:latin typeface="Arial" panose="020B0604020202020204" pitchFamily="34" charset="0"/>
                <a:ea typeface="微软雅黑" panose="020B0503020204020204" pitchFamily="34" charset="-122"/>
                <a:cs typeface="Arial" panose="020B0604020202020204" pitchFamily="34" charset="0"/>
              </a:rPr>
              <a:t>AV</a:t>
            </a:r>
            <a:r>
              <a:rPr lang="zh-CN" altLang="en-US" sz="1400" dirty="0">
                <a:latin typeface="Arial" panose="020B0604020202020204" pitchFamily="34" charset="0"/>
                <a:ea typeface="微软雅黑" panose="020B0503020204020204" pitchFamily="34" charset="-122"/>
                <a:cs typeface="Arial" panose="020B0604020202020204" pitchFamily="34" charset="0"/>
              </a:rPr>
              <a:t> </a:t>
            </a:r>
            <a:r>
              <a:rPr lang="en-US" altLang="zh-CN" sz="1400" dirty="0">
                <a:latin typeface="Arial" panose="020B0604020202020204" pitchFamily="34" charset="0"/>
                <a:ea typeface="微软雅黑" panose="020B0503020204020204" pitchFamily="34" charset="-122"/>
                <a:cs typeface="Arial" panose="020B0604020202020204" pitchFamily="34" charset="0"/>
              </a:rPr>
              <a:t>Application Identification</a:t>
            </a:r>
            <a:endParaRPr lang="zh-CN" altLang="en-US" sz="1400" dirty="0">
              <a:latin typeface="Arial" panose="020B0604020202020204" pitchFamily="34" charset="0"/>
              <a:ea typeface="微软雅黑" panose="020B0503020204020204" pitchFamily="34" charset="-122"/>
              <a:cs typeface="Arial" panose="020B0604020202020204" pitchFamily="34" charset="0"/>
            </a:endParaRPr>
          </a:p>
        </p:txBody>
      </p:sp>
      <p:sp>
        <p:nvSpPr>
          <p:cNvPr id="174" name="文本框 173">
            <a:extLst>
              <a:ext uri="{FF2B5EF4-FFF2-40B4-BE49-F238E27FC236}">
                <a16:creationId xmlns="" xmlns:a16="http://schemas.microsoft.com/office/drawing/2014/main" id="{7BAF04FF-E065-48D9-887C-D9506BB9C7C6}"/>
              </a:ext>
            </a:extLst>
          </p:cNvPr>
          <p:cNvSpPr txBox="1"/>
          <p:nvPr/>
        </p:nvSpPr>
        <p:spPr>
          <a:xfrm>
            <a:off x="10225408" y="2563192"/>
            <a:ext cx="1415208" cy="738664"/>
          </a:xfrm>
          <a:prstGeom prst="rect">
            <a:avLst/>
          </a:prstGeom>
          <a:noFill/>
        </p:spPr>
        <p:txBody>
          <a:bodyPr wrap="square" rtlCol="0">
            <a:spAutoFit/>
          </a:bodyPr>
          <a:lstStyle/>
          <a:p>
            <a:r>
              <a:rPr lang="en-US" altLang="zh-CN" sz="1400" dirty="0">
                <a:latin typeface="Arial" panose="020B0604020202020204" pitchFamily="34" charset="0"/>
                <a:ea typeface="微软雅黑" panose="020B0503020204020204" pitchFamily="34" charset="-122"/>
                <a:cs typeface="Arial" panose="020B0604020202020204" pitchFamily="34" charset="0"/>
              </a:rPr>
              <a:t>IPS</a:t>
            </a:r>
            <a:r>
              <a:rPr lang="zh-CN" altLang="en-US" sz="1400" dirty="0">
                <a:latin typeface="Arial" panose="020B0604020202020204" pitchFamily="34" charset="0"/>
                <a:ea typeface="微软雅黑" panose="020B0503020204020204" pitchFamily="34" charset="-122"/>
                <a:cs typeface="Arial" panose="020B0604020202020204" pitchFamily="34" charset="0"/>
              </a:rPr>
              <a:t> </a:t>
            </a:r>
            <a:r>
              <a:rPr lang="en-US" altLang="zh-CN" sz="1400" dirty="0">
                <a:latin typeface="Arial" panose="020B0604020202020204" pitchFamily="34" charset="0"/>
                <a:ea typeface="微软雅黑" panose="020B0503020204020204" pitchFamily="34" charset="-122"/>
                <a:cs typeface="Arial" panose="020B0604020202020204" pitchFamily="34" charset="0"/>
              </a:rPr>
              <a:t>AV</a:t>
            </a:r>
            <a:r>
              <a:rPr lang="zh-CN" altLang="en-US" sz="1400" dirty="0">
                <a:latin typeface="Arial" panose="020B0604020202020204" pitchFamily="34" charset="0"/>
                <a:ea typeface="微软雅黑" panose="020B0503020204020204" pitchFamily="34" charset="-122"/>
                <a:cs typeface="Arial" panose="020B0604020202020204" pitchFamily="34" charset="0"/>
              </a:rPr>
              <a:t> </a:t>
            </a:r>
            <a:r>
              <a:rPr lang="en-US" altLang="zh-CN" sz="1400" dirty="0">
                <a:latin typeface="Arial" panose="020B0604020202020204" pitchFamily="34" charset="0"/>
                <a:ea typeface="微软雅黑" panose="020B0503020204020204" pitchFamily="34" charset="-122"/>
                <a:cs typeface="Arial" panose="020B0604020202020204" pitchFamily="34" charset="0"/>
              </a:rPr>
              <a:t>Application Identification</a:t>
            </a:r>
            <a:endParaRPr lang="zh-CN" altLang="en-US" sz="1400" dirty="0">
              <a:latin typeface="Arial" panose="020B0604020202020204" pitchFamily="34" charset="0"/>
              <a:ea typeface="微软雅黑" panose="020B0503020204020204" pitchFamily="34" charset="-122"/>
              <a:cs typeface="Arial" panose="020B0604020202020204" pitchFamily="34" charset="0"/>
            </a:endParaRPr>
          </a:p>
        </p:txBody>
      </p:sp>
      <p:pic>
        <p:nvPicPr>
          <p:cNvPr id="181" name="Picture 23" descr="F:\山石网科\内部文件\icon\新建文件夹\Infranet Icons-0507-46.png">
            <a:extLst>
              <a:ext uri="{FF2B5EF4-FFF2-40B4-BE49-F238E27FC236}">
                <a16:creationId xmlns="" xmlns:a16="http://schemas.microsoft.com/office/drawing/2014/main" id="{D388A9A7-9CF7-4E8A-B30C-89F63E30BDB6}"/>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2688308" y="2814693"/>
            <a:ext cx="476513" cy="599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 name="Title 55">
            <a:extLst>
              <a:ext uri="{FF2B5EF4-FFF2-40B4-BE49-F238E27FC236}">
                <a16:creationId xmlns="" xmlns:a16="http://schemas.microsoft.com/office/drawing/2014/main" id="{34EC0935-08D9-B846-B698-A882290FCA93}"/>
              </a:ext>
            </a:extLst>
          </p:cNvPr>
          <p:cNvSpPr>
            <a:spLocks noGrp="1"/>
          </p:cNvSpPr>
          <p:nvPr>
            <p:ph type="title"/>
          </p:nvPr>
        </p:nvSpPr>
        <p:spPr/>
        <p:txBody>
          <a:bodyPr>
            <a:normAutofit/>
          </a:bodyPr>
          <a:lstStyle/>
          <a:p>
            <a:r>
              <a:rPr lang="en-US" altLang="zh-CN" dirty="0" err="1"/>
              <a:t>CloudHive+DFW</a:t>
            </a:r>
            <a:r>
              <a:rPr lang="en-US" altLang="zh-CN" dirty="0"/>
              <a:t> Intranet Protection</a:t>
            </a:r>
            <a:endParaRPr lang="en-US" dirty="0"/>
          </a:p>
        </p:txBody>
      </p:sp>
      <p:sp>
        <p:nvSpPr>
          <p:cNvPr id="49" name="灯片编号占位符 48"/>
          <p:cNvSpPr>
            <a:spLocks noGrp="1"/>
          </p:cNvSpPr>
          <p:nvPr>
            <p:ph type="sldNum" sz="quarter" idx="4"/>
          </p:nvPr>
        </p:nvSpPr>
        <p:spPr/>
        <p:txBody>
          <a:bodyPr/>
          <a:lstStyle/>
          <a:p>
            <a:fld id="{E98FCA07-3125-49EB-99F1-64DCEC752C04}" type="slidenum">
              <a:rPr lang="en-US" smtClean="0"/>
              <a:pPr/>
              <a:t>69</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2256578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170"/>
                                        </p:tgtEl>
                                        <p:attrNameLst>
                                          <p:attrName>style.visibility</p:attrName>
                                        </p:attrNameLst>
                                      </p:cBhvr>
                                      <p:to>
                                        <p:strVal val="visible"/>
                                      </p:to>
                                    </p:set>
                                    <p:animEffect transition="in" filter="wipe(right)">
                                      <p:cBhvr>
                                        <p:cTn id="7" dur="500"/>
                                        <p:tgtEl>
                                          <p:spTgt spid="170"/>
                                        </p:tgtEl>
                                      </p:cBhvr>
                                    </p:animEffect>
                                  </p:childTnLst>
                                </p:cTn>
                              </p:par>
                              <p:par>
                                <p:cTn id="8" presetID="1" presetClass="entr" presetSubtype="0" fill="hold" grpId="0" nodeType="withEffect">
                                  <p:stCondLst>
                                    <p:cond delay="250"/>
                                  </p:stCondLst>
                                  <p:childTnLst>
                                    <p:set>
                                      <p:cBhvr>
                                        <p:cTn id="9" dur="1" fill="hold">
                                          <p:stCondLst>
                                            <p:cond delay="0"/>
                                          </p:stCondLst>
                                        </p:cTn>
                                        <p:tgtEl>
                                          <p:spTgt spid="183"/>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2"/>
                                        </p:tgtEl>
                                        <p:attrNameLst>
                                          <p:attrName>style.visibility</p:attrName>
                                        </p:attrNameLst>
                                      </p:cBhvr>
                                      <p:to>
                                        <p:strVal val="visible"/>
                                      </p:to>
                                    </p:set>
                                    <p:animEffect transition="in" filter="fade">
                                      <p:cBhvr>
                                        <p:cTn id="14" dur="1000"/>
                                        <p:tgtEl>
                                          <p:spTgt spid="32"/>
                                        </p:tgtEl>
                                      </p:cBhvr>
                                    </p:animEffect>
                                    <p:anim calcmode="lin" valueType="num">
                                      <p:cBhvr>
                                        <p:cTn id="15" dur="1000" fill="hold"/>
                                        <p:tgtEl>
                                          <p:spTgt spid="32"/>
                                        </p:tgtEl>
                                        <p:attrNameLst>
                                          <p:attrName>ppt_x</p:attrName>
                                        </p:attrNameLst>
                                      </p:cBhvr>
                                      <p:tavLst>
                                        <p:tav tm="0">
                                          <p:val>
                                            <p:strVal val="#ppt_x"/>
                                          </p:val>
                                        </p:tav>
                                        <p:tav tm="100000">
                                          <p:val>
                                            <p:strVal val="#ppt_x"/>
                                          </p:val>
                                        </p:tav>
                                      </p:tavLst>
                                    </p:anim>
                                    <p:anim calcmode="lin" valueType="num">
                                      <p:cBhvr>
                                        <p:cTn id="16"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81"/>
                                        </p:tgtEl>
                                        <p:attrNameLst>
                                          <p:attrName>style.visibility</p:attrName>
                                        </p:attrNameLst>
                                      </p:cBhvr>
                                      <p:to>
                                        <p:strVal val="visible"/>
                                      </p:to>
                                    </p:set>
                                    <p:animEffect transition="in" filter="fade">
                                      <p:cBhvr>
                                        <p:cTn id="21" dur="500"/>
                                        <p:tgtEl>
                                          <p:spTgt spid="1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p:txBody>
          <a:bodyPr vert="horz" lIns="91440" tIns="45720" rIns="91440" bIns="45720" rtlCol="0" anchor="t">
            <a:normAutofit/>
          </a:bodyPr>
          <a:lstStyle/>
          <a:p>
            <a:r>
              <a:rPr lang="en-US" altLang="zh-CN" b="1" dirty="0">
                <a:latin typeface="Arial" charset="0"/>
                <a:cs typeface="Arial" charset="0"/>
              </a:rPr>
              <a:t>Complete Protection for the Cloud</a:t>
            </a:r>
          </a:p>
        </p:txBody>
      </p:sp>
      <p:grpSp>
        <p:nvGrpSpPr>
          <p:cNvPr id="4" name="Group 1"/>
          <p:cNvGrpSpPr>
            <a:grpSpLocks/>
          </p:cNvGrpSpPr>
          <p:nvPr/>
        </p:nvGrpSpPr>
        <p:grpSpPr bwMode="auto">
          <a:xfrm>
            <a:off x="1488017" y="5156201"/>
            <a:ext cx="821267" cy="768351"/>
            <a:chOff x="4716016" y="843558"/>
            <a:chExt cx="687236" cy="631378"/>
          </a:xfrm>
        </p:grpSpPr>
        <p:sp>
          <p:nvSpPr>
            <p:cNvPr id="5" name="Cube 4"/>
            <p:cNvSpPr/>
            <p:nvPr/>
          </p:nvSpPr>
          <p:spPr bwMode="auto">
            <a:xfrm>
              <a:off x="4859485" y="1092283"/>
              <a:ext cx="288711" cy="288729"/>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6" name="Cube 5"/>
            <p:cNvSpPr/>
            <p:nvPr/>
          </p:nvSpPr>
          <p:spPr bwMode="auto">
            <a:xfrm>
              <a:off x="5114541" y="1092283"/>
              <a:ext cx="288711" cy="288729"/>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7" name="Cube 6"/>
            <p:cNvSpPr/>
            <p:nvPr/>
          </p:nvSpPr>
          <p:spPr bwMode="auto">
            <a:xfrm>
              <a:off x="4859485" y="843558"/>
              <a:ext cx="288711" cy="286990"/>
            </a:xfrm>
            <a:prstGeom prst="cube">
              <a:avLst/>
            </a:prstGeom>
            <a:solidFill>
              <a:schemeClr val="bg1">
                <a:lumMod val="75000"/>
              </a:schemeClr>
            </a:solidFill>
            <a:ln w="6350" cmpd="sng">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8" name="Cube 7"/>
            <p:cNvSpPr/>
            <p:nvPr/>
          </p:nvSpPr>
          <p:spPr bwMode="auto">
            <a:xfrm>
              <a:off x="5114541" y="843558"/>
              <a:ext cx="288711" cy="286990"/>
            </a:xfrm>
            <a:prstGeom prst="cube">
              <a:avLst/>
            </a:prstGeom>
            <a:solidFill>
              <a:srgbClr val="66CCFF"/>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grpSp>
          <p:nvGrpSpPr>
            <p:cNvPr id="20662" name="Group 41"/>
            <p:cNvGrpSpPr>
              <a:grpSpLocks/>
            </p:cNvGrpSpPr>
            <p:nvPr/>
          </p:nvGrpSpPr>
          <p:grpSpPr bwMode="auto">
            <a:xfrm>
              <a:off x="4716016" y="987574"/>
              <a:ext cx="288354" cy="487362"/>
              <a:chOff x="5441463" y="2000739"/>
              <a:chExt cx="760676" cy="1505169"/>
            </a:xfrm>
          </p:grpSpPr>
          <p:sp>
            <p:nvSpPr>
              <p:cNvPr id="10" name="Rounded Rectangle 9"/>
              <p:cNvSpPr/>
              <p:nvPr/>
            </p:nvSpPr>
            <p:spPr>
              <a:xfrm>
                <a:off x="5441463" y="2000739"/>
                <a:ext cx="760676" cy="1505169"/>
              </a:xfrm>
              <a:prstGeom prst="roundRect">
                <a:avLst/>
              </a:prstGeom>
              <a:gradFill flip="none" rotWithShape="1">
                <a:gsLst>
                  <a:gs pos="41000">
                    <a:srgbClr val="1D508D">
                      <a:alpha val="70000"/>
                    </a:srgbClr>
                  </a:gs>
                  <a:gs pos="100000">
                    <a:schemeClr val="accent1">
                      <a:lumMod val="20000"/>
                      <a:lumOff val="80000"/>
                      <a:alpha val="70000"/>
                    </a:schemeClr>
                  </a:gs>
                  <a:gs pos="73000">
                    <a:srgbClr val="2669BB">
                      <a:alpha val="70000"/>
                    </a:srgbClr>
                  </a:gs>
                </a:gsLst>
                <a:path path="circle">
                  <a:fillToRect l="100000" t="100000"/>
                </a:path>
                <a:tileRect r="-100000" b="-100000"/>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1" name="Rounded Rectangle 10"/>
              <p:cNvSpPr/>
              <p:nvPr/>
            </p:nvSpPr>
            <p:spPr>
              <a:xfrm>
                <a:off x="5539584" y="2367097"/>
                <a:ext cx="560699" cy="107435"/>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2" name="Rounded Rectangle 11"/>
              <p:cNvSpPr/>
              <p:nvPr/>
            </p:nvSpPr>
            <p:spPr>
              <a:xfrm>
                <a:off x="5539584" y="2200571"/>
                <a:ext cx="560699" cy="59091"/>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13" name="Straight Connector 12"/>
              <p:cNvCxnSpPr/>
              <p:nvPr/>
            </p:nvCxnSpPr>
            <p:spPr>
              <a:xfrm>
                <a:off x="5721813" y="3366243"/>
                <a:ext cx="200916"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sp>
            <p:nvSpPr>
              <p:cNvPr id="14" name="Rounded Rectangle 13"/>
              <p:cNvSpPr/>
              <p:nvPr/>
            </p:nvSpPr>
            <p:spPr>
              <a:xfrm>
                <a:off x="5539584" y="2291893"/>
                <a:ext cx="560699" cy="53717"/>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15" name="Straight Connector 14"/>
              <p:cNvCxnSpPr/>
              <p:nvPr/>
            </p:nvCxnSpPr>
            <p:spPr>
              <a:xfrm>
                <a:off x="5721813" y="3296408"/>
                <a:ext cx="196245"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grpSp>
      </p:grpSp>
      <p:grpSp>
        <p:nvGrpSpPr>
          <p:cNvPr id="16" name="Group 1"/>
          <p:cNvGrpSpPr>
            <a:grpSpLocks/>
          </p:cNvGrpSpPr>
          <p:nvPr/>
        </p:nvGrpSpPr>
        <p:grpSpPr bwMode="auto">
          <a:xfrm>
            <a:off x="3024717" y="5156201"/>
            <a:ext cx="821267" cy="768351"/>
            <a:chOff x="4716016" y="843558"/>
            <a:chExt cx="687236" cy="631378"/>
          </a:xfrm>
        </p:grpSpPr>
        <p:sp>
          <p:nvSpPr>
            <p:cNvPr id="17" name="Cube 16"/>
            <p:cNvSpPr/>
            <p:nvPr/>
          </p:nvSpPr>
          <p:spPr bwMode="auto">
            <a:xfrm>
              <a:off x="4859485" y="1092283"/>
              <a:ext cx="288711" cy="288729"/>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8" name="Cube 17"/>
            <p:cNvSpPr/>
            <p:nvPr/>
          </p:nvSpPr>
          <p:spPr bwMode="auto">
            <a:xfrm>
              <a:off x="5114541" y="1092283"/>
              <a:ext cx="288711" cy="288729"/>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9" name="Cube 18"/>
            <p:cNvSpPr/>
            <p:nvPr/>
          </p:nvSpPr>
          <p:spPr bwMode="auto">
            <a:xfrm>
              <a:off x="4859485" y="843558"/>
              <a:ext cx="288711" cy="286990"/>
            </a:xfrm>
            <a:prstGeom prst="cube">
              <a:avLst/>
            </a:prstGeom>
            <a:solidFill>
              <a:schemeClr val="bg1">
                <a:lumMod val="75000"/>
              </a:schemeClr>
            </a:solidFill>
            <a:ln w="6350" cmpd="sng">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20" name="Cube 19"/>
            <p:cNvSpPr/>
            <p:nvPr/>
          </p:nvSpPr>
          <p:spPr bwMode="auto">
            <a:xfrm>
              <a:off x="5114541" y="843558"/>
              <a:ext cx="288711" cy="286990"/>
            </a:xfrm>
            <a:prstGeom prst="cube">
              <a:avLst/>
            </a:prstGeom>
            <a:solidFill>
              <a:srgbClr val="66CCFF"/>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grpSp>
          <p:nvGrpSpPr>
            <p:cNvPr id="20649" name="Group 41"/>
            <p:cNvGrpSpPr>
              <a:grpSpLocks/>
            </p:cNvGrpSpPr>
            <p:nvPr/>
          </p:nvGrpSpPr>
          <p:grpSpPr bwMode="auto">
            <a:xfrm>
              <a:off x="4716016" y="987574"/>
              <a:ext cx="288354" cy="487362"/>
              <a:chOff x="5441463" y="2000739"/>
              <a:chExt cx="760676" cy="1505169"/>
            </a:xfrm>
          </p:grpSpPr>
          <p:sp>
            <p:nvSpPr>
              <p:cNvPr id="22" name="Rounded Rectangle 21"/>
              <p:cNvSpPr/>
              <p:nvPr/>
            </p:nvSpPr>
            <p:spPr>
              <a:xfrm>
                <a:off x="5441463" y="2000739"/>
                <a:ext cx="760676" cy="1505169"/>
              </a:xfrm>
              <a:prstGeom prst="roundRect">
                <a:avLst/>
              </a:prstGeom>
              <a:gradFill flip="none" rotWithShape="1">
                <a:gsLst>
                  <a:gs pos="41000">
                    <a:srgbClr val="1D508D">
                      <a:alpha val="70000"/>
                    </a:srgbClr>
                  </a:gs>
                  <a:gs pos="100000">
                    <a:schemeClr val="accent1">
                      <a:lumMod val="20000"/>
                      <a:lumOff val="80000"/>
                      <a:alpha val="70000"/>
                    </a:schemeClr>
                  </a:gs>
                  <a:gs pos="73000">
                    <a:srgbClr val="2669BB">
                      <a:alpha val="70000"/>
                    </a:srgbClr>
                  </a:gs>
                </a:gsLst>
                <a:path path="circle">
                  <a:fillToRect l="100000" t="100000"/>
                </a:path>
                <a:tileRect r="-100000" b="-100000"/>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23" name="Rounded Rectangle 22"/>
              <p:cNvSpPr/>
              <p:nvPr/>
            </p:nvSpPr>
            <p:spPr>
              <a:xfrm>
                <a:off x="5539584" y="2367097"/>
                <a:ext cx="560699" cy="107435"/>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24" name="Rounded Rectangle 23"/>
              <p:cNvSpPr/>
              <p:nvPr/>
            </p:nvSpPr>
            <p:spPr>
              <a:xfrm>
                <a:off x="5539584" y="2200571"/>
                <a:ext cx="560699" cy="59091"/>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25" name="Straight Connector 24"/>
              <p:cNvCxnSpPr/>
              <p:nvPr/>
            </p:nvCxnSpPr>
            <p:spPr>
              <a:xfrm>
                <a:off x="5721813" y="3366243"/>
                <a:ext cx="200916"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sp>
            <p:nvSpPr>
              <p:cNvPr id="26" name="Rounded Rectangle 25"/>
              <p:cNvSpPr/>
              <p:nvPr/>
            </p:nvSpPr>
            <p:spPr>
              <a:xfrm>
                <a:off x="5539584" y="2291893"/>
                <a:ext cx="560699" cy="53717"/>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27" name="Straight Connector 26"/>
              <p:cNvCxnSpPr/>
              <p:nvPr/>
            </p:nvCxnSpPr>
            <p:spPr>
              <a:xfrm>
                <a:off x="5721813" y="3296408"/>
                <a:ext cx="196245"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grpSp>
      </p:grpSp>
      <p:grpSp>
        <p:nvGrpSpPr>
          <p:cNvPr id="28" name="Group 1"/>
          <p:cNvGrpSpPr>
            <a:grpSpLocks/>
          </p:cNvGrpSpPr>
          <p:nvPr/>
        </p:nvGrpSpPr>
        <p:grpSpPr bwMode="auto">
          <a:xfrm>
            <a:off x="4559300" y="5156201"/>
            <a:ext cx="821267" cy="768351"/>
            <a:chOff x="4716016" y="843558"/>
            <a:chExt cx="687236" cy="631378"/>
          </a:xfrm>
        </p:grpSpPr>
        <p:sp>
          <p:nvSpPr>
            <p:cNvPr id="29" name="Cube 28"/>
            <p:cNvSpPr/>
            <p:nvPr/>
          </p:nvSpPr>
          <p:spPr bwMode="auto">
            <a:xfrm>
              <a:off x="4859486" y="1092283"/>
              <a:ext cx="288709" cy="288729"/>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30" name="Cube 29"/>
            <p:cNvSpPr/>
            <p:nvPr/>
          </p:nvSpPr>
          <p:spPr bwMode="auto">
            <a:xfrm>
              <a:off x="5114543" y="1092283"/>
              <a:ext cx="288709" cy="288729"/>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31" name="Cube 30"/>
            <p:cNvSpPr/>
            <p:nvPr/>
          </p:nvSpPr>
          <p:spPr bwMode="auto">
            <a:xfrm>
              <a:off x="4859486" y="843558"/>
              <a:ext cx="288709" cy="286990"/>
            </a:xfrm>
            <a:prstGeom prst="cube">
              <a:avLst/>
            </a:prstGeom>
            <a:solidFill>
              <a:schemeClr val="bg1">
                <a:lumMod val="75000"/>
              </a:schemeClr>
            </a:solidFill>
            <a:ln w="6350" cmpd="sng">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32" name="Cube 31"/>
            <p:cNvSpPr/>
            <p:nvPr/>
          </p:nvSpPr>
          <p:spPr bwMode="auto">
            <a:xfrm>
              <a:off x="5114543" y="843558"/>
              <a:ext cx="288709" cy="286990"/>
            </a:xfrm>
            <a:prstGeom prst="cube">
              <a:avLst/>
            </a:prstGeom>
            <a:solidFill>
              <a:srgbClr val="66CCFF"/>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grpSp>
          <p:nvGrpSpPr>
            <p:cNvPr id="20636" name="Group 41"/>
            <p:cNvGrpSpPr>
              <a:grpSpLocks/>
            </p:cNvGrpSpPr>
            <p:nvPr/>
          </p:nvGrpSpPr>
          <p:grpSpPr bwMode="auto">
            <a:xfrm>
              <a:off x="4716016" y="987574"/>
              <a:ext cx="288354" cy="487362"/>
              <a:chOff x="5441463" y="2000739"/>
              <a:chExt cx="760676" cy="1505169"/>
            </a:xfrm>
          </p:grpSpPr>
          <p:sp>
            <p:nvSpPr>
              <p:cNvPr id="34" name="Rounded Rectangle 33"/>
              <p:cNvSpPr/>
              <p:nvPr/>
            </p:nvSpPr>
            <p:spPr>
              <a:xfrm>
                <a:off x="5441463" y="2000739"/>
                <a:ext cx="760676" cy="1505169"/>
              </a:xfrm>
              <a:prstGeom prst="roundRect">
                <a:avLst/>
              </a:prstGeom>
              <a:gradFill flip="none" rotWithShape="1">
                <a:gsLst>
                  <a:gs pos="41000">
                    <a:srgbClr val="1D508D">
                      <a:alpha val="70000"/>
                    </a:srgbClr>
                  </a:gs>
                  <a:gs pos="100000">
                    <a:schemeClr val="accent1">
                      <a:lumMod val="20000"/>
                      <a:lumOff val="80000"/>
                      <a:alpha val="70000"/>
                    </a:schemeClr>
                  </a:gs>
                  <a:gs pos="73000">
                    <a:srgbClr val="2669BB">
                      <a:alpha val="70000"/>
                    </a:srgbClr>
                  </a:gs>
                </a:gsLst>
                <a:path path="circle">
                  <a:fillToRect l="100000" t="100000"/>
                </a:path>
                <a:tileRect r="-100000" b="-100000"/>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35" name="Rounded Rectangle 34"/>
              <p:cNvSpPr/>
              <p:nvPr/>
            </p:nvSpPr>
            <p:spPr>
              <a:xfrm>
                <a:off x="5539587" y="2367097"/>
                <a:ext cx="560699" cy="107435"/>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36" name="Rounded Rectangle 35"/>
              <p:cNvSpPr/>
              <p:nvPr/>
            </p:nvSpPr>
            <p:spPr>
              <a:xfrm>
                <a:off x="5539587" y="2200571"/>
                <a:ext cx="560699" cy="59091"/>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37" name="Straight Connector 36"/>
              <p:cNvCxnSpPr/>
              <p:nvPr/>
            </p:nvCxnSpPr>
            <p:spPr>
              <a:xfrm>
                <a:off x="5721813" y="3366243"/>
                <a:ext cx="200919"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sp>
            <p:nvSpPr>
              <p:cNvPr id="38" name="Rounded Rectangle 37"/>
              <p:cNvSpPr/>
              <p:nvPr/>
            </p:nvSpPr>
            <p:spPr>
              <a:xfrm>
                <a:off x="5539587" y="2291893"/>
                <a:ext cx="560699" cy="53717"/>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39" name="Straight Connector 38"/>
              <p:cNvCxnSpPr/>
              <p:nvPr/>
            </p:nvCxnSpPr>
            <p:spPr>
              <a:xfrm>
                <a:off x="5721813" y="3296408"/>
                <a:ext cx="196245"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grpSp>
      </p:grpSp>
      <p:grpSp>
        <p:nvGrpSpPr>
          <p:cNvPr id="52" name="Group 1"/>
          <p:cNvGrpSpPr>
            <a:grpSpLocks/>
          </p:cNvGrpSpPr>
          <p:nvPr/>
        </p:nvGrpSpPr>
        <p:grpSpPr bwMode="auto">
          <a:xfrm>
            <a:off x="1488017" y="3716867"/>
            <a:ext cx="821267" cy="768351"/>
            <a:chOff x="4716016" y="843558"/>
            <a:chExt cx="687236" cy="631378"/>
          </a:xfrm>
        </p:grpSpPr>
        <p:sp>
          <p:nvSpPr>
            <p:cNvPr id="53" name="Cube 52"/>
            <p:cNvSpPr/>
            <p:nvPr/>
          </p:nvSpPr>
          <p:spPr bwMode="auto">
            <a:xfrm>
              <a:off x="4859485" y="1092283"/>
              <a:ext cx="288711" cy="288729"/>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54" name="Cube 53"/>
            <p:cNvSpPr/>
            <p:nvPr/>
          </p:nvSpPr>
          <p:spPr bwMode="auto">
            <a:xfrm>
              <a:off x="5114541" y="1092283"/>
              <a:ext cx="288711" cy="288729"/>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55" name="Cube 54"/>
            <p:cNvSpPr/>
            <p:nvPr/>
          </p:nvSpPr>
          <p:spPr bwMode="auto">
            <a:xfrm>
              <a:off x="4859485" y="843558"/>
              <a:ext cx="288711" cy="286990"/>
            </a:xfrm>
            <a:prstGeom prst="cube">
              <a:avLst/>
            </a:prstGeom>
            <a:solidFill>
              <a:schemeClr val="bg1">
                <a:lumMod val="75000"/>
              </a:schemeClr>
            </a:solidFill>
            <a:ln w="6350" cmpd="sng">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56" name="Cube 55"/>
            <p:cNvSpPr/>
            <p:nvPr/>
          </p:nvSpPr>
          <p:spPr bwMode="auto">
            <a:xfrm>
              <a:off x="5114541" y="843558"/>
              <a:ext cx="288711" cy="286990"/>
            </a:xfrm>
            <a:prstGeom prst="cube">
              <a:avLst/>
            </a:prstGeom>
            <a:solidFill>
              <a:srgbClr val="66CCFF"/>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grpSp>
          <p:nvGrpSpPr>
            <p:cNvPr id="20623" name="Group 41"/>
            <p:cNvGrpSpPr>
              <a:grpSpLocks/>
            </p:cNvGrpSpPr>
            <p:nvPr/>
          </p:nvGrpSpPr>
          <p:grpSpPr bwMode="auto">
            <a:xfrm>
              <a:off x="4716016" y="987574"/>
              <a:ext cx="288354" cy="487362"/>
              <a:chOff x="5441463" y="2000739"/>
              <a:chExt cx="760676" cy="1505169"/>
            </a:xfrm>
          </p:grpSpPr>
          <p:sp>
            <p:nvSpPr>
              <p:cNvPr id="58" name="Rounded Rectangle 57"/>
              <p:cNvSpPr/>
              <p:nvPr/>
            </p:nvSpPr>
            <p:spPr>
              <a:xfrm>
                <a:off x="5441463" y="2000739"/>
                <a:ext cx="760676" cy="1505169"/>
              </a:xfrm>
              <a:prstGeom prst="roundRect">
                <a:avLst/>
              </a:prstGeom>
              <a:gradFill flip="none" rotWithShape="1">
                <a:gsLst>
                  <a:gs pos="41000">
                    <a:srgbClr val="1D508D">
                      <a:alpha val="70000"/>
                    </a:srgbClr>
                  </a:gs>
                  <a:gs pos="100000">
                    <a:schemeClr val="accent1">
                      <a:lumMod val="20000"/>
                      <a:lumOff val="80000"/>
                      <a:alpha val="70000"/>
                    </a:schemeClr>
                  </a:gs>
                  <a:gs pos="73000">
                    <a:srgbClr val="2669BB">
                      <a:alpha val="70000"/>
                    </a:srgbClr>
                  </a:gs>
                </a:gsLst>
                <a:path path="circle">
                  <a:fillToRect l="100000" t="100000"/>
                </a:path>
                <a:tileRect r="-100000" b="-100000"/>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59" name="Rounded Rectangle 58"/>
              <p:cNvSpPr/>
              <p:nvPr/>
            </p:nvSpPr>
            <p:spPr>
              <a:xfrm>
                <a:off x="5539584" y="2367097"/>
                <a:ext cx="560699" cy="107435"/>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60" name="Rounded Rectangle 59"/>
              <p:cNvSpPr/>
              <p:nvPr/>
            </p:nvSpPr>
            <p:spPr>
              <a:xfrm>
                <a:off x="5539584" y="2200571"/>
                <a:ext cx="560699" cy="59091"/>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61" name="Straight Connector 60"/>
              <p:cNvCxnSpPr/>
              <p:nvPr/>
            </p:nvCxnSpPr>
            <p:spPr>
              <a:xfrm>
                <a:off x="5721813" y="3366243"/>
                <a:ext cx="200916"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sp>
            <p:nvSpPr>
              <p:cNvPr id="62" name="Rounded Rectangle 61"/>
              <p:cNvSpPr/>
              <p:nvPr/>
            </p:nvSpPr>
            <p:spPr>
              <a:xfrm>
                <a:off x="5539584" y="2291893"/>
                <a:ext cx="560699" cy="53717"/>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63" name="Straight Connector 62"/>
              <p:cNvCxnSpPr/>
              <p:nvPr/>
            </p:nvCxnSpPr>
            <p:spPr>
              <a:xfrm>
                <a:off x="5721813" y="3296408"/>
                <a:ext cx="196245"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grpSp>
      </p:grpSp>
      <p:grpSp>
        <p:nvGrpSpPr>
          <p:cNvPr id="64" name="Group 1"/>
          <p:cNvGrpSpPr>
            <a:grpSpLocks/>
          </p:cNvGrpSpPr>
          <p:nvPr/>
        </p:nvGrpSpPr>
        <p:grpSpPr bwMode="auto">
          <a:xfrm>
            <a:off x="3024717" y="3716867"/>
            <a:ext cx="821267" cy="768351"/>
            <a:chOff x="4716016" y="843558"/>
            <a:chExt cx="687236" cy="631378"/>
          </a:xfrm>
        </p:grpSpPr>
        <p:sp>
          <p:nvSpPr>
            <p:cNvPr id="65" name="Cube 64"/>
            <p:cNvSpPr/>
            <p:nvPr/>
          </p:nvSpPr>
          <p:spPr bwMode="auto">
            <a:xfrm>
              <a:off x="4859485" y="1092283"/>
              <a:ext cx="288711" cy="288729"/>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66" name="Cube 65"/>
            <p:cNvSpPr/>
            <p:nvPr/>
          </p:nvSpPr>
          <p:spPr bwMode="auto">
            <a:xfrm>
              <a:off x="5114541" y="1092283"/>
              <a:ext cx="288711" cy="288729"/>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67" name="Cube 66"/>
            <p:cNvSpPr/>
            <p:nvPr/>
          </p:nvSpPr>
          <p:spPr bwMode="auto">
            <a:xfrm>
              <a:off x="4859485" y="843558"/>
              <a:ext cx="288711" cy="286990"/>
            </a:xfrm>
            <a:prstGeom prst="cube">
              <a:avLst/>
            </a:prstGeom>
            <a:solidFill>
              <a:schemeClr val="bg1">
                <a:lumMod val="75000"/>
              </a:schemeClr>
            </a:solidFill>
            <a:ln w="6350" cmpd="sng">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68" name="Cube 67"/>
            <p:cNvSpPr/>
            <p:nvPr/>
          </p:nvSpPr>
          <p:spPr bwMode="auto">
            <a:xfrm>
              <a:off x="5114541" y="843558"/>
              <a:ext cx="288711" cy="286990"/>
            </a:xfrm>
            <a:prstGeom prst="cube">
              <a:avLst/>
            </a:prstGeom>
            <a:solidFill>
              <a:srgbClr val="66CCFF"/>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grpSp>
          <p:nvGrpSpPr>
            <p:cNvPr id="20610" name="Group 41"/>
            <p:cNvGrpSpPr>
              <a:grpSpLocks/>
            </p:cNvGrpSpPr>
            <p:nvPr/>
          </p:nvGrpSpPr>
          <p:grpSpPr bwMode="auto">
            <a:xfrm>
              <a:off x="4716016" y="987574"/>
              <a:ext cx="288354" cy="487362"/>
              <a:chOff x="5441463" y="2000739"/>
              <a:chExt cx="760676" cy="1505169"/>
            </a:xfrm>
          </p:grpSpPr>
          <p:sp>
            <p:nvSpPr>
              <p:cNvPr id="70" name="Rounded Rectangle 69"/>
              <p:cNvSpPr/>
              <p:nvPr/>
            </p:nvSpPr>
            <p:spPr>
              <a:xfrm>
                <a:off x="5441463" y="2000739"/>
                <a:ext cx="760676" cy="1505169"/>
              </a:xfrm>
              <a:prstGeom prst="roundRect">
                <a:avLst/>
              </a:prstGeom>
              <a:gradFill flip="none" rotWithShape="1">
                <a:gsLst>
                  <a:gs pos="41000">
                    <a:srgbClr val="1D508D">
                      <a:alpha val="70000"/>
                    </a:srgbClr>
                  </a:gs>
                  <a:gs pos="100000">
                    <a:schemeClr val="accent1">
                      <a:lumMod val="20000"/>
                      <a:lumOff val="80000"/>
                      <a:alpha val="70000"/>
                    </a:schemeClr>
                  </a:gs>
                  <a:gs pos="73000">
                    <a:srgbClr val="2669BB">
                      <a:alpha val="70000"/>
                    </a:srgbClr>
                  </a:gs>
                </a:gsLst>
                <a:path path="circle">
                  <a:fillToRect l="100000" t="100000"/>
                </a:path>
                <a:tileRect r="-100000" b="-100000"/>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71" name="Rounded Rectangle 70"/>
              <p:cNvSpPr/>
              <p:nvPr/>
            </p:nvSpPr>
            <p:spPr>
              <a:xfrm>
                <a:off x="5539584" y="2367097"/>
                <a:ext cx="560699" cy="107435"/>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72" name="Rounded Rectangle 71"/>
              <p:cNvSpPr/>
              <p:nvPr/>
            </p:nvSpPr>
            <p:spPr>
              <a:xfrm>
                <a:off x="5539584" y="2200571"/>
                <a:ext cx="560699" cy="59091"/>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73" name="Straight Connector 72"/>
              <p:cNvCxnSpPr/>
              <p:nvPr/>
            </p:nvCxnSpPr>
            <p:spPr>
              <a:xfrm>
                <a:off x="5721813" y="3366243"/>
                <a:ext cx="200916"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sp>
            <p:nvSpPr>
              <p:cNvPr id="74" name="Rounded Rectangle 73"/>
              <p:cNvSpPr/>
              <p:nvPr/>
            </p:nvSpPr>
            <p:spPr>
              <a:xfrm>
                <a:off x="5539584" y="2291893"/>
                <a:ext cx="560699" cy="53717"/>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75" name="Straight Connector 74"/>
              <p:cNvCxnSpPr/>
              <p:nvPr/>
            </p:nvCxnSpPr>
            <p:spPr>
              <a:xfrm>
                <a:off x="5721813" y="3296408"/>
                <a:ext cx="196245"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grpSp>
      </p:grpSp>
      <p:grpSp>
        <p:nvGrpSpPr>
          <p:cNvPr id="76" name="Group 1"/>
          <p:cNvGrpSpPr>
            <a:grpSpLocks/>
          </p:cNvGrpSpPr>
          <p:nvPr/>
        </p:nvGrpSpPr>
        <p:grpSpPr bwMode="auto">
          <a:xfrm>
            <a:off x="4559300" y="3716867"/>
            <a:ext cx="821267" cy="768351"/>
            <a:chOff x="4716016" y="843558"/>
            <a:chExt cx="687236" cy="631378"/>
          </a:xfrm>
        </p:grpSpPr>
        <p:sp>
          <p:nvSpPr>
            <p:cNvPr id="77" name="Cube 76"/>
            <p:cNvSpPr/>
            <p:nvPr/>
          </p:nvSpPr>
          <p:spPr bwMode="auto">
            <a:xfrm>
              <a:off x="4859486" y="1092283"/>
              <a:ext cx="288709" cy="288729"/>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78" name="Cube 77"/>
            <p:cNvSpPr/>
            <p:nvPr/>
          </p:nvSpPr>
          <p:spPr bwMode="auto">
            <a:xfrm>
              <a:off x="5114543" y="1092283"/>
              <a:ext cx="288709" cy="288729"/>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79" name="Cube 78"/>
            <p:cNvSpPr/>
            <p:nvPr/>
          </p:nvSpPr>
          <p:spPr bwMode="auto">
            <a:xfrm>
              <a:off x="4859486" y="843558"/>
              <a:ext cx="288709" cy="286990"/>
            </a:xfrm>
            <a:prstGeom prst="cube">
              <a:avLst/>
            </a:prstGeom>
            <a:solidFill>
              <a:schemeClr val="bg1">
                <a:lumMod val="75000"/>
              </a:schemeClr>
            </a:solidFill>
            <a:ln w="6350" cmpd="sng">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80" name="Cube 79"/>
            <p:cNvSpPr/>
            <p:nvPr/>
          </p:nvSpPr>
          <p:spPr bwMode="auto">
            <a:xfrm>
              <a:off x="5114543" y="843558"/>
              <a:ext cx="288709" cy="286990"/>
            </a:xfrm>
            <a:prstGeom prst="cube">
              <a:avLst/>
            </a:prstGeom>
            <a:solidFill>
              <a:srgbClr val="66CCFF"/>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grpSp>
          <p:nvGrpSpPr>
            <p:cNvPr id="20597" name="Group 41"/>
            <p:cNvGrpSpPr>
              <a:grpSpLocks/>
            </p:cNvGrpSpPr>
            <p:nvPr/>
          </p:nvGrpSpPr>
          <p:grpSpPr bwMode="auto">
            <a:xfrm>
              <a:off x="4716016" y="987574"/>
              <a:ext cx="288354" cy="487362"/>
              <a:chOff x="5441463" y="2000739"/>
              <a:chExt cx="760676" cy="1505169"/>
            </a:xfrm>
          </p:grpSpPr>
          <p:sp>
            <p:nvSpPr>
              <p:cNvPr id="82" name="Rounded Rectangle 81"/>
              <p:cNvSpPr/>
              <p:nvPr/>
            </p:nvSpPr>
            <p:spPr>
              <a:xfrm>
                <a:off x="5441463" y="2000739"/>
                <a:ext cx="760676" cy="1505169"/>
              </a:xfrm>
              <a:prstGeom prst="roundRect">
                <a:avLst/>
              </a:prstGeom>
              <a:gradFill flip="none" rotWithShape="1">
                <a:gsLst>
                  <a:gs pos="41000">
                    <a:srgbClr val="1D508D">
                      <a:alpha val="70000"/>
                    </a:srgbClr>
                  </a:gs>
                  <a:gs pos="100000">
                    <a:schemeClr val="accent1">
                      <a:lumMod val="20000"/>
                      <a:lumOff val="80000"/>
                      <a:alpha val="70000"/>
                    </a:schemeClr>
                  </a:gs>
                  <a:gs pos="73000">
                    <a:srgbClr val="2669BB">
                      <a:alpha val="70000"/>
                    </a:srgbClr>
                  </a:gs>
                </a:gsLst>
                <a:path path="circle">
                  <a:fillToRect l="100000" t="100000"/>
                </a:path>
                <a:tileRect r="-100000" b="-100000"/>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83" name="Rounded Rectangle 82"/>
              <p:cNvSpPr/>
              <p:nvPr/>
            </p:nvSpPr>
            <p:spPr>
              <a:xfrm>
                <a:off x="5539587" y="2367097"/>
                <a:ext cx="560699" cy="107435"/>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84" name="Rounded Rectangle 83"/>
              <p:cNvSpPr/>
              <p:nvPr/>
            </p:nvSpPr>
            <p:spPr>
              <a:xfrm>
                <a:off x="5539587" y="2200571"/>
                <a:ext cx="560699" cy="59091"/>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85" name="Straight Connector 84"/>
              <p:cNvCxnSpPr/>
              <p:nvPr/>
            </p:nvCxnSpPr>
            <p:spPr>
              <a:xfrm>
                <a:off x="5721813" y="3366243"/>
                <a:ext cx="200919"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sp>
            <p:nvSpPr>
              <p:cNvPr id="86" name="Rounded Rectangle 85"/>
              <p:cNvSpPr/>
              <p:nvPr/>
            </p:nvSpPr>
            <p:spPr>
              <a:xfrm>
                <a:off x="5539587" y="2291893"/>
                <a:ext cx="560699" cy="53717"/>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87" name="Straight Connector 86"/>
              <p:cNvCxnSpPr/>
              <p:nvPr/>
            </p:nvCxnSpPr>
            <p:spPr>
              <a:xfrm>
                <a:off x="5721813" y="3296408"/>
                <a:ext cx="196245"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grpSp>
      </p:grpSp>
      <p:grpSp>
        <p:nvGrpSpPr>
          <p:cNvPr id="124" name="Group 1"/>
          <p:cNvGrpSpPr>
            <a:grpSpLocks/>
          </p:cNvGrpSpPr>
          <p:nvPr/>
        </p:nvGrpSpPr>
        <p:grpSpPr bwMode="auto">
          <a:xfrm>
            <a:off x="6000751" y="4665134"/>
            <a:ext cx="821267" cy="768351"/>
            <a:chOff x="4716016" y="843558"/>
            <a:chExt cx="687236" cy="631378"/>
          </a:xfrm>
        </p:grpSpPr>
        <p:sp>
          <p:nvSpPr>
            <p:cNvPr id="125" name="Cube 124"/>
            <p:cNvSpPr/>
            <p:nvPr/>
          </p:nvSpPr>
          <p:spPr bwMode="auto">
            <a:xfrm>
              <a:off x="4859485" y="1092283"/>
              <a:ext cx="288711" cy="288729"/>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26" name="Cube 125"/>
            <p:cNvSpPr/>
            <p:nvPr/>
          </p:nvSpPr>
          <p:spPr bwMode="auto">
            <a:xfrm>
              <a:off x="5114541" y="1092283"/>
              <a:ext cx="288711" cy="288729"/>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27" name="Cube 126"/>
            <p:cNvSpPr/>
            <p:nvPr/>
          </p:nvSpPr>
          <p:spPr bwMode="auto">
            <a:xfrm>
              <a:off x="4859485" y="843558"/>
              <a:ext cx="288711" cy="286990"/>
            </a:xfrm>
            <a:prstGeom prst="cube">
              <a:avLst/>
            </a:prstGeom>
            <a:solidFill>
              <a:schemeClr val="bg1">
                <a:lumMod val="75000"/>
              </a:schemeClr>
            </a:solidFill>
            <a:ln w="6350" cmpd="sng">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28" name="Cube 127"/>
            <p:cNvSpPr/>
            <p:nvPr/>
          </p:nvSpPr>
          <p:spPr bwMode="auto">
            <a:xfrm>
              <a:off x="5114541" y="843558"/>
              <a:ext cx="288711" cy="286990"/>
            </a:xfrm>
            <a:prstGeom prst="cube">
              <a:avLst/>
            </a:prstGeom>
            <a:solidFill>
              <a:srgbClr val="66CCFF"/>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grpSp>
          <p:nvGrpSpPr>
            <p:cNvPr id="20584" name="Group 41"/>
            <p:cNvGrpSpPr>
              <a:grpSpLocks/>
            </p:cNvGrpSpPr>
            <p:nvPr/>
          </p:nvGrpSpPr>
          <p:grpSpPr bwMode="auto">
            <a:xfrm>
              <a:off x="4716016" y="987574"/>
              <a:ext cx="288354" cy="487362"/>
              <a:chOff x="5441463" y="2000739"/>
              <a:chExt cx="760676" cy="1505169"/>
            </a:xfrm>
          </p:grpSpPr>
          <p:sp>
            <p:nvSpPr>
              <p:cNvPr id="130" name="Rounded Rectangle 129"/>
              <p:cNvSpPr/>
              <p:nvPr/>
            </p:nvSpPr>
            <p:spPr>
              <a:xfrm>
                <a:off x="5441463" y="2000739"/>
                <a:ext cx="760676" cy="1505169"/>
              </a:xfrm>
              <a:prstGeom prst="roundRect">
                <a:avLst/>
              </a:prstGeom>
              <a:gradFill flip="none" rotWithShape="1">
                <a:gsLst>
                  <a:gs pos="41000">
                    <a:srgbClr val="1D508D">
                      <a:alpha val="70000"/>
                    </a:srgbClr>
                  </a:gs>
                  <a:gs pos="100000">
                    <a:schemeClr val="accent1">
                      <a:lumMod val="20000"/>
                      <a:lumOff val="80000"/>
                      <a:alpha val="70000"/>
                    </a:schemeClr>
                  </a:gs>
                  <a:gs pos="73000">
                    <a:srgbClr val="2669BB">
                      <a:alpha val="70000"/>
                    </a:srgbClr>
                  </a:gs>
                </a:gsLst>
                <a:path path="circle">
                  <a:fillToRect l="100000" t="100000"/>
                </a:path>
                <a:tileRect r="-100000" b="-100000"/>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31" name="Rounded Rectangle 130"/>
              <p:cNvSpPr/>
              <p:nvPr/>
            </p:nvSpPr>
            <p:spPr>
              <a:xfrm>
                <a:off x="5539584" y="2367097"/>
                <a:ext cx="560699" cy="107435"/>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32" name="Rounded Rectangle 131"/>
              <p:cNvSpPr/>
              <p:nvPr/>
            </p:nvSpPr>
            <p:spPr>
              <a:xfrm>
                <a:off x="5539584" y="2200571"/>
                <a:ext cx="560699" cy="59091"/>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133" name="Straight Connector 132"/>
              <p:cNvCxnSpPr/>
              <p:nvPr/>
            </p:nvCxnSpPr>
            <p:spPr>
              <a:xfrm>
                <a:off x="5721813" y="3366243"/>
                <a:ext cx="200916"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sp>
            <p:nvSpPr>
              <p:cNvPr id="134" name="Rounded Rectangle 133"/>
              <p:cNvSpPr/>
              <p:nvPr/>
            </p:nvSpPr>
            <p:spPr>
              <a:xfrm>
                <a:off x="5539584" y="2291893"/>
                <a:ext cx="560699" cy="53717"/>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135" name="Straight Connector 134"/>
              <p:cNvCxnSpPr/>
              <p:nvPr/>
            </p:nvCxnSpPr>
            <p:spPr>
              <a:xfrm>
                <a:off x="5721813" y="3296408"/>
                <a:ext cx="196245"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grpSp>
      </p:grpSp>
      <p:grpSp>
        <p:nvGrpSpPr>
          <p:cNvPr id="136" name="Group 1"/>
          <p:cNvGrpSpPr>
            <a:grpSpLocks/>
          </p:cNvGrpSpPr>
          <p:nvPr/>
        </p:nvGrpSpPr>
        <p:grpSpPr bwMode="auto">
          <a:xfrm>
            <a:off x="7099300" y="4665134"/>
            <a:ext cx="821267" cy="768351"/>
            <a:chOff x="4716016" y="843558"/>
            <a:chExt cx="687236" cy="631378"/>
          </a:xfrm>
        </p:grpSpPr>
        <p:sp>
          <p:nvSpPr>
            <p:cNvPr id="137" name="Cube 136"/>
            <p:cNvSpPr/>
            <p:nvPr/>
          </p:nvSpPr>
          <p:spPr bwMode="auto">
            <a:xfrm>
              <a:off x="4859486" y="1092283"/>
              <a:ext cx="288709" cy="288729"/>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38" name="Cube 137"/>
            <p:cNvSpPr/>
            <p:nvPr/>
          </p:nvSpPr>
          <p:spPr bwMode="auto">
            <a:xfrm>
              <a:off x="5114543" y="1092283"/>
              <a:ext cx="288709" cy="288729"/>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39" name="Cube 138"/>
            <p:cNvSpPr/>
            <p:nvPr/>
          </p:nvSpPr>
          <p:spPr bwMode="auto">
            <a:xfrm>
              <a:off x="4859486" y="843558"/>
              <a:ext cx="288709" cy="286990"/>
            </a:xfrm>
            <a:prstGeom prst="cube">
              <a:avLst/>
            </a:prstGeom>
            <a:solidFill>
              <a:schemeClr val="bg1">
                <a:lumMod val="75000"/>
              </a:schemeClr>
            </a:solidFill>
            <a:ln w="6350" cmpd="sng">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40" name="Cube 139"/>
            <p:cNvSpPr/>
            <p:nvPr/>
          </p:nvSpPr>
          <p:spPr bwMode="auto">
            <a:xfrm>
              <a:off x="5114543" y="843558"/>
              <a:ext cx="288709" cy="286990"/>
            </a:xfrm>
            <a:prstGeom prst="cube">
              <a:avLst/>
            </a:prstGeom>
            <a:solidFill>
              <a:srgbClr val="66CCFF"/>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grpSp>
          <p:nvGrpSpPr>
            <p:cNvPr id="20571" name="Group 41"/>
            <p:cNvGrpSpPr>
              <a:grpSpLocks/>
            </p:cNvGrpSpPr>
            <p:nvPr/>
          </p:nvGrpSpPr>
          <p:grpSpPr bwMode="auto">
            <a:xfrm>
              <a:off x="4716016" y="987574"/>
              <a:ext cx="288354" cy="487362"/>
              <a:chOff x="5441463" y="2000739"/>
              <a:chExt cx="760676" cy="1505169"/>
            </a:xfrm>
          </p:grpSpPr>
          <p:sp>
            <p:nvSpPr>
              <p:cNvPr id="142" name="Rounded Rectangle 141"/>
              <p:cNvSpPr/>
              <p:nvPr/>
            </p:nvSpPr>
            <p:spPr>
              <a:xfrm>
                <a:off x="5441463" y="2000739"/>
                <a:ext cx="760676" cy="1505169"/>
              </a:xfrm>
              <a:prstGeom prst="roundRect">
                <a:avLst/>
              </a:prstGeom>
              <a:gradFill flip="none" rotWithShape="1">
                <a:gsLst>
                  <a:gs pos="41000">
                    <a:srgbClr val="1D508D">
                      <a:alpha val="70000"/>
                    </a:srgbClr>
                  </a:gs>
                  <a:gs pos="100000">
                    <a:schemeClr val="accent1">
                      <a:lumMod val="20000"/>
                      <a:lumOff val="80000"/>
                      <a:alpha val="70000"/>
                    </a:schemeClr>
                  </a:gs>
                  <a:gs pos="73000">
                    <a:srgbClr val="2669BB">
                      <a:alpha val="70000"/>
                    </a:srgbClr>
                  </a:gs>
                </a:gsLst>
                <a:path path="circle">
                  <a:fillToRect l="100000" t="100000"/>
                </a:path>
                <a:tileRect r="-100000" b="-100000"/>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43" name="Rounded Rectangle 142"/>
              <p:cNvSpPr/>
              <p:nvPr/>
            </p:nvSpPr>
            <p:spPr>
              <a:xfrm>
                <a:off x="5539587" y="2367097"/>
                <a:ext cx="560699" cy="107435"/>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44" name="Rounded Rectangle 143"/>
              <p:cNvSpPr/>
              <p:nvPr/>
            </p:nvSpPr>
            <p:spPr>
              <a:xfrm>
                <a:off x="5539587" y="2200571"/>
                <a:ext cx="560699" cy="59091"/>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145" name="Straight Connector 144"/>
              <p:cNvCxnSpPr/>
              <p:nvPr/>
            </p:nvCxnSpPr>
            <p:spPr>
              <a:xfrm>
                <a:off x="5721813" y="3366243"/>
                <a:ext cx="200919"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sp>
            <p:nvSpPr>
              <p:cNvPr id="146" name="Rounded Rectangle 145"/>
              <p:cNvSpPr/>
              <p:nvPr/>
            </p:nvSpPr>
            <p:spPr>
              <a:xfrm>
                <a:off x="5539587" y="2291893"/>
                <a:ext cx="560699" cy="53717"/>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147" name="Straight Connector 146"/>
              <p:cNvCxnSpPr/>
              <p:nvPr/>
            </p:nvCxnSpPr>
            <p:spPr>
              <a:xfrm>
                <a:off x="5721813" y="3296408"/>
                <a:ext cx="196245"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grpSp>
      </p:grpSp>
      <p:sp>
        <p:nvSpPr>
          <p:cNvPr id="148" name="Rounded Rectangle 147"/>
          <p:cNvSpPr>
            <a:spLocks noChangeArrowheads="1"/>
          </p:cNvSpPr>
          <p:nvPr/>
        </p:nvSpPr>
        <p:spPr bwMode="auto">
          <a:xfrm>
            <a:off x="5808134" y="4377267"/>
            <a:ext cx="2400300" cy="1534584"/>
          </a:xfrm>
          <a:prstGeom prst="roundRect">
            <a:avLst>
              <a:gd name="adj" fmla="val 16667"/>
            </a:avLst>
          </a:prstGeom>
          <a:noFill/>
          <a:ln w="9525">
            <a:solidFill>
              <a:srgbClr val="3065A5"/>
            </a:solidFill>
            <a:prstDash val="sysDash"/>
            <a:round/>
            <a:headEnd/>
            <a:tailEnd/>
          </a:ln>
          <a:effectLst>
            <a:outerShdw blurRad="40000" dist="23000" dir="5400000" rotWithShape="0">
              <a:srgbClr val="808080">
                <a:alpha val="34998"/>
              </a:srgbClr>
            </a:outerShdw>
          </a:effectLst>
          <a:extLst>
            <a:ext uri="{909E8E84-426E-40dd-AFC4-6F175D3DCCD1}">
              <a14:hiddenFill xmlns="" xmlns:a14="http://schemas.microsoft.com/office/drawing/2010/main">
                <a:solidFill>
                  <a:srgbClr val="FFFFFF"/>
                </a:solidFill>
              </a14:hiddenFill>
            </a:ext>
          </a:extLst>
        </p:spPr>
        <p:txBody>
          <a:bodyPr anchor="ctr"/>
          <a:lstStyle/>
          <a:p>
            <a:pPr algn="ctr">
              <a:defRPr/>
            </a:pPr>
            <a:endParaRPr lang="en-US" altLang="zh-CN" sz="2400">
              <a:solidFill>
                <a:srgbClr val="FFFFFF"/>
              </a:solidFill>
              <a:latin typeface="Arial" panose="020B0604020202020204" pitchFamily="34" charset="0"/>
              <a:ea typeface="微软雅黑" charset="0"/>
              <a:cs typeface="Arial" panose="020B0604020202020204" pitchFamily="34" charset="0"/>
            </a:endParaRPr>
          </a:p>
        </p:txBody>
      </p:sp>
      <p:sp>
        <p:nvSpPr>
          <p:cNvPr id="212" name="Up-Down Arrow 211"/>
          <p:cNvSpPr>
            <a:spLocks noChangeArrowheads="1"/>
          </p:cNvSpPr>
          <p:nvPr/>
        </p:nvSpPr>
        <p:spPr bwMode="auto">
          <a:xfrm rot="5400000">
            <a:off x="2439459" y="3669242"/>
            <a:ext cx="383117" cy="673100"/>
          </a:xfrm>
          <a:prstGeom prst="upDownArrow">
            <a:avLst>
              <a:gd name="adj1" fmla="val 50000"/>
              <a:gd name="adj2" fmla="val 49999"/>
            </a:avLst>
          </a:prstGeom>
          <a:solidFill>
            <a:srgbClr val="FF8000"/>
          </a:solidFill>
          <a:ln>
            <a:noFill/>
          </a:ln>
          <a:effectLst>
            <a:outerShdw blurRad="40000" dist="23000" dir="5400000" rotWithShape="0">
              <a:srgbClr val="808080">
                <a:alpha val="34998"/>
              </a:srgbClr>
            </a:outerShdw>
          </a:effectLst>
          <a:extLst>
            <a:ext uri="{91240B29-F687-4f45-9708-019B960494DF}">
              <a14:hiddenLine xmlns="" xmlns:a14="http://schemas.microsoft.com/office/drawing/2010/main" w="9525">
                <a:solidFill>
                  <a:srgbClr val="000000"/>
                </a:solidFill>
                <a:miter lim="800000"/>
                <a:headEnd/>
                <a:tailEnd/>
              </a14:hiddenLine>
            </a:ext>
          </a:extLst>
        </p:spPr>
        <p:txBody>
          <a:bodyPr anchor="ctr"/>
          <a:lstStyle/>
          <a:p>
            <a:pPr algn="ctr" eaLnBrk="1" hangingPunct="1">
              <a:defRPr/>
            </a:pPr>
            <a:endParaRPr lang="en-US" altLang="zh-CN" sz="2400">
              <a:solidFill>
                <a:srgbClr val="FFFFFF"/>
              </a:solidFill>
              <a:latin typeface="Arial" panose="020B0604020202020204" pitchFamily="34" charset="0"/>
              <a:ea typeface="微软雅黑" charset="0"/>
              <a:cs typeface="Arial" panose="020B0604020202020204" pitchFamily="34" charset="0"/>
            </a:endParaRPr>
          </a:p>
        </p:txBody>
      </p:sp>
      <p:grpSp>
        <p:nvGrpSpPr>
          <p:cNvPr id="231" name="Group 230"/>
          <p:cNvGrpSpPr>
            <a:grpSpLocks/>
          </p:cNvGrpSpPr>
          <p:nvPr/>
        </p:nvGrpSpPr>
        <p:grpSpPr bwMode="auto">
          <a:xfrm>
            <a:off x="7152217" y="3429000"/>
            <a:ext cx="480483" cy="859367"/>
            <a:chOff x="1296528" y="1491630"/>
            <a:chExt cx="934320" cy="2038105"/>
          </a:xfrm>
        </p:grpSpPr>
        <p:sp>
          <p:nvSpPr>
            <p:cNvPr id="232" name="Up-Down Arrow 231"/>
            <p:cNvSpPr>
              <a:spLocks noChangeArrowheads="1"/>
            </p:cNvSpPr>
            <p:nvPr/>
          </p:nvSpPr>
          <p:spPr bwMode="auto">
            <a:xfrm>
              <a:off x="1296528" y="1491630"/>
              <a:ext cx="934320" cy="2038105"/>
            </a:xfrm>
            <a:prstGeom prst="upDownArrow">
              <a:avLst>
                <a:gd name="adj1" fmla="val 50000"/>
                <a:gd name="adj2" fmla="val 50000"/>
              </a:avLst>
            </a:prstGeom>
            <a:solidFill>
              <a:srgbClr val="FF8000"/>
            </a:solidFill>
            <a:ln>
              <a:noFill/>
            </a:ln>
            <a:effectLst>
              <a:outerShdw blurRad="40000" dist="23000" dir="5400000" rotWithShape="0">
                <a:srgbClr val="808080">
                  <a:alpha val="34998"/>
                </a:srgbClr>
              </a:outerShdw>
            </a:effectLst>
            <a:extLst>
              <a:ext uri="{91240B29-F687-4f45-9708-019B960494DF}">
                <a14:hiddenLine xmlns="" xmlns:a14="http://schemas.microsoft.com/office/drawing/2010/main" w="9525">
                  <a:solidFill>
                    <a:srgbClr val="000000"/>
                  </a:solidFill>
                  <a:miter lim="800000"/>
                  <a:headEnd/>
                  <a:tailEnd/>
                </a14:hiddenLine>
              </a:ext>
            </a:extLst>
          </p:spPr>
          <p:txBody>
            <a:bodyPr anchor="ctr"/>
            <a:lstStyle/>
            <a:p>
              <a:pPr algn="ctr" eaLnBrk="1" hangingPunct="1">
                <a:defRPr/>
              </a:pPr>
              <a:endParaRPr lang="en-US" altLang="zh-CN" sz="1333" b="1">
                <a:solidFill>
                  <a:srgbClr val="FFFFFF"/>
                </a:solidFill>
                <a:latin typeface="Arial" panose="020B0604020202020204" pitchFamily="34" charset="0"/>
                <a:ea typeface="微软雅黑" charset="0"/>
                <a:cs typeface="Arial" panose="020B0604020202020204" pitchFamily="34" charset="0"/>
              </a:endParaRPr>
            </a:p>
          </p:txBody>
        </p:sp>
        <p:sp>
          <p:nvSpPr>
            <p:cNvPr id="20556" name="TextBox 28"/>
            <p:cNvSpPr txBox="1">
              <a:spLocks noChangeArrowheads="1"/>
            </p:cNvSpPr>
            <p:nvPr/>
          </p:nvSpPr>
          <p:spPr bwMode="auto">
            <a:xfrm>
              <a:off x="1464132" y="1635645"/>
              <a:ext cx="599110" cy="7054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r>
                <a:rPr lang="en-US" altLang="zh-CN" sz="1333" b="1">
                  <a:solidFill>
                    <a:srgbClr val="FFFFFF"/>
                  </a:solidFill>
                  <a:latin typeface="Arial" panose="020B0604020202020204" pitchFamily="34" charset="0"/>
                  <a:ea typeface="Microsoft YaHei" pitchFamily="34" charset="-122"/>
                  <a:cs typeface="Arial" panose="020B0604020202020204" pitchFamily="34" charset="0"/>
                </a:rPr>
                <a:t>N</a:t>
              </a:r>
            </a:p>
          </p:txBody>
        </p:sp>
        <p:sp>
          <p:nvSpPr>
            <p:cNvPr id="20557" name="TextBox 29"/>
            <p:cNvSpPr txBox="1">
              <a:spLocks noChangeArrowheads="1"/>
            </p:cNvSpPr>
            <p:nvPr/>
          </p:nvSpPr>
          <p:spPr bwMode="auto">
            <a:xfrm>
              <a:off x="1473481" y="2731715"/>
              <a:ext cx="580407" cy="7054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r>
                <a:rPr lang="en-US" altLang="zh-CN" sz="1333" b="1">
                  <a:solidFill>
                    <a:schemeClr val="bg1"/>
                  </a:solidFill>
                  <a:latin typeface="Arial" panose="020B0604020202020204" pitchFamily="34" charset="0"/>
                  <a:ea typeface="Microsoft YaHei" pitchFamily="34" charset="-122"/>
                  <a:cs typeface="Arial" panose="020B0604020202020204" pitchFamily="34" charset="0"/>
                </a:rPr>
                <a:t>S</a:t>
              </a:r>
            </a:p>
          </p:txBody>
        </p:sp>
      </p:grpSp>
      <p:sp>
        <p:nvSpPr>
          <p:cNvPr id="20494" name="TextBox 234"/>
          <p:cNvSpPr txBox="1">
            <a:spLocks noChangeArrowheads="1"/>
          </p:cNvSpPr>
          <p:nvPr/>
        </p:nvSpPr>
        <p:spPr bwMode="auto">
          <a:xfrm>
            <a:off x="6383867" y="5486400"/>
            <a:ext cx="1151467" cy="3796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a:r>
              <a:rPr lang="en-US" altLang="zh-CN" sz="1867">
                <a:latin typeface="Arial" panose="020B0604020202020204" pitchFamily="34" charset="0"/>
                <a:ea typeface="Microsoft YaHei" pitchFamily="34" charset="-122"/>
                <a:cs typeface="Arial" panose="020B0604020202020204" pitchFamily="34" charset="0"/>
              </a:rPr>
              <a:t>VPC</a:t>
            </a:r>
          </a:p>
        </p:txBody>
      </p:sp>
      <p:grpSp>
        <p:nvGrpSpPr>
          <p:cNvPr id="236" name="Group 1"/>
          <p:cNvGrpSpPr>
            <a:grpSpLocks/>
          </p:cNvGrpSpPr>
          <p:nvPr/>
        </p:nvGrpSpPr>
        <p:grpSpPr bwMode="auto">
          <a:xfrm>
            <a:off x="8688917" y="4677834"/>
            <a:ext cx="821267" cy="768351"/>
            <a:chOff x="4716016" y="843558"/>
            <a:chExt cx="687236" cy="631378"/>
          </a:xfrm>
        </p:grpSpPr>
        <p:sp>
          <p:nvSpPr>
            <p:cNvPr id="237" name="Cube 236"/>
            <p:cNvSpPr/>
            <p:nvPr/>
          </p:nvSpPr>
          <p:spPr bwMode="auto">
            <a:xfrm>
              <a:off x="4859485" y="1092283"/>
              <a:ext cx="288711" cy="288729"/>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238" name="Cube 237"/>
            <p:cNvSpPr/>
            <p:nvPr/>
          </p:nvSpPr>
          <p:spPr bwMode="auto">
            <a:xfrm>
              <a:off x="5114541" y="1092283"/>
              <a:ext cx="288711" cy="288729"/>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239" name="Cube 238"/>
            <p:cNvSpPr/>
            <p:nvPr/>
          </p:nvSpPr>
          <p:spPr bwMode="auto">
            <a:xfrm>
              <a:off x="4859485" y="843558"/>
              <a:ext cx="288711" cy="286990"/>
            </a:xfrm>
            <a:prstGeom prst="cube">
              <a:avLst/>
            </a:prstGeom>
            <a:solidFill>
              <a:schemeClr val="bg1">
                <a:lumMod val="75000"/>
              </a:schemeClr>
            </a:solidFill>
            <a:ln w="6350" cmpd="sng">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240" name="Cube 239"/>
            <p:cNvSpPr/>
            <p:nvPr/>
          </p:nvSpPr>
          <p:spPr bwMode="auto">
            <a:xfrm>
              <a:off x="5114541" y="843558"/>
              <a:ext cx="288711" cy="286990"/>
            </a:xfrm>
            <a:prstGeom prst="cube">
              <a:avLst/>
            </a:prstGeom>
            <a:solidFill>
              <a:srgbClr val="66CCFF"/>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grpSp>
          <p:nvGrpSpPr>
            <p:cNvPr id="20546" name="Group 41"/>
            <p:cNvGrpSpPr>
              <a:grpSpLocks/>
            </p:cNvGrpSpPr>
            <p:nvPr/>
          </p:nvGrpSpPr>
          <p:grpSpPr bwMode="auto">
            <a:xfrm>
              <a:off x="4716016" y="987574"/>
              <a:ext cx="288354" cy="487362"/>
              <a:chOff x="5441463" y="2000739"/>
              <a:chExt cx="760676" cy="1505169"/>
            </a:xfrm>
          </p:grpSpPr>
          <p:sp>
            <p:nvSpPr>
              <p:cNvPr id="242" name="Rounded Rectangle 241"/>
              <p:cNvSpPr/>
              <p:nvPr/>
            </p:nvSpPr>
            <p:spPr>
              <a:xfrm>
                <a:off x="5441463" y="2000739"/>
                <a:ext cx="760676" cy="1505169"/>
              </a:xfrm>
              <a:prstGeom prst="roundRect">
                <a:avLst/>
              </a:prstGeom>
              <a:gradFill flip="none" rotWithShape="1">
                <a:gsLst>
                  <a:gs pos="41000">
                    <a:srgbClr val="1D508D">
                      <a:alpha val="70000"/>
                    </a:srgbClr>
                  </a:gs>
                  <a:gs pos="100000">
                    <a:schemeClr val="accent1">
                      <a:lumMod val="20000"/>
                      <a:lumOff val="80000"/>
                      <a:alpha val="70000"/>
                    </a:schemeClr>
                  </a:gs>
                  <a:gs pos="73000">
                    <a:srgbClr val="2669BB">
                      <a:alpha val="70000"/>
                    </a:srgbClr>
                  </a:gs>
                </a:gsLst>
                <a:path path="circle">
                  <a:fillToRect l="100000" t="100000"/>
                </a:path>
                <a:tileRect r="-100000" b="-100000"/>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243" name="Rounded Rectangle 242"/>
              <p:cNvSpPr/>
              <p:nvPr/>
            </p:nvSpPr>
            <p:spPr>
              <a:xfrm>
                <a:off x="5539584" y="2367097"/>
                <a:ext cx="560699" cy="107435"/>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244" name="Rounded Rectangle 243"/>
              <p:cNvSpPr/>
              <p:nvPr/>
            </p:nvSpPr>
            <p:spPr>
              <a:xfrm>
                <a:off x="5539584" y="2200571"/>
                <a:ext cx="560699" cy="59091"/>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245" name="Straight Connector 244"/>
              <p:cNvCxnSpPr/>
              <p:nvPr/>
            </p:nvCxnSpPr>
            <p:spPr>
              <a:xfrm>
                <a:off x="5721813" y="3366243"/>
                <a:ext cx="200916"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sp>
            <p:nvSpPr>
              <p:cNvPr id="246" name="Rounded Rectangle 245"/>
              <p:cNvSpPr/>
              <p:nvPr/>
            </p:nvSpPr>
            <p:spPr>
              <a:xfrm>
                <a:off x="5539584" y="2291893"/>
                <a:ext cx="560699" cy="53717"/>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247" name="Straight Connector 246"/>
              <p:cNvCxnSpPr/>
              <p:nvPr/>
            </p:nvCxnSpPr>
            <p:spPr>
              <a:xfrm>
                <a:off x="5721813" y="3296408"/>
                <a:ext cx="196245"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grpSp>
      </p:grpSp>
      <p:grpSp>
        <p:nvGrpSpPr>
          <p:cNvPr id="248" name="Group 1"/>
          <p:cNvGrpSpPr>
            <a:grpSpLocks/>
          </p:cNvGrpSpPr>
          <p:nvPr/>
        </p:nvGrpSpPr>
        <p:grpSpPr bwMode="auto">
          <a:xfrm>
            <a:off x="9787467" y="4677834"/>
            <a:ext cx="821267" cy="768351"/>
            <a:chOff x="4716016" y="843558"/>
            <a:chExt cx="687236" cy="631378"/>
          </a:xfrm>
        </p:grpSpPr>
        <p:sp>
          <p:nvSpPr>
            <p:cNvPr id="249" name="Cube 248"/>
            <p:cNvSpPr/>
            <p:nvPr/>
          </p:nvSpPr>
          <p:spPr bwMode="auto">
            <a:xfrm>
              <a:off x="4859486" y="1092283"/>
              <a:ext cx="288709" cy="288729"/>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250" name="Cube 249"/>
            <p:cNvSpPr/>
            <p:nvPr/>
          </p:nvSpPr>
          <p:spPr bwMode="auto">
            <a:xfrm>
              <a:off x="5114543" y="1092283"/>
              <a:ext cx="288709" cy="288729"/>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251" name="Cube 250"/>
            <p:cNvSpPr/>
            <p:nvPr/>
          </p:nvSpPr>
          <p:spPr bwMode="auto">
            <a:xfrm>
              <a:off x="4859486" y="843558"/>
              <a:ext cx="288709" cy="286990"/>
            </a:xfrm>
            <a:prstGeom prst="cube">
              <a:avLst/>
            </a:prstGeom>
            <a:solidFill>
              <a:schemeClr val="bg1">
                <a:lumMod val="75000"/>
              </a:schemeClr>
            </a:solidFill>
            <a:ln w="6350" cmpd="sng">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252" name="Cube 251"/>
            <p:cNvSpPr/>
            <p:nvPr/>
          </p:nvSpPr>
          <p:spPr bwMode="auto">
            <a:xfrm>
              <a:off x="5114543" y="843558"/>
              <a:ext cx="288709" cy="286990"/>
            </a:xfrm>
            <a:prstGeom prst="cube">
              <a:avLst/>
            </a:prstGeom>
            <a:solidFill>
              <a:srgbClr val="66CCFF"/>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grpSp>
          <p:nvGrpSpPr>
            <p:cNvPr id="20533" name="Group 41"/>
            <p:cNvGrpSpPr>
              <a:grpSpLocks/>
            </p:cNvGrpSpPr>
            <p:nvPr/>
          </p:nvGrpSpPr>
          <p:grpSpPr bwMode="auto">
            <a:xfrm>
              <a:off x="4716016" y="987574"/>
              <a:ext cx="288354" cy="487362"/>
              <a:chOff x="5441463" y="2000739"/>
              <a:chExt cx="760676" cy="1505169"/>
            </a:xfrm>
          </p:grpSpPr>
          <p:sp>
            <p:nvSpPr>
              <p:cNvPr id="254" name="Rounded Rectangle 253"/>
              <p:cNvSpPr/>
              <p:nvPr/>
            </p:nvSpPr>
            <p:spPr>
              <a:xfrm>
                <a:off x="5441463" y="2000739"/>
                <a:ext cx="760676" cy="1505169"/>
              </a:xfrm>
              <a:prstGeom prst="roundRect">
                <a:avLst/>
              </a:prstGeom>
              <a:gradFill flip="none" rotWithShape="1">
                <a:gsLst>
                  <a:gs pos="41000">
                    <a:srgbClr val="1D508D">
                      <a:alpha val="70000"/>
                    </a:srgbClr>
                  </a:gs>
                  <a:gs pos="100000">
                    <a:schemeClr val="accent1">
                      <a:lumMod val="20000"/>
                      <a:lumOff val="80000"/>
                      <a:alpha val="70000"/>
                    </a:schemeClr>
                  </a:gs>
                  <a:gs pos="73000">
                    <a:srgbClr val="2669BB">
                      <a:alpha val="70000"/>
                    </a:srgbClr>
                  </a:gs>
                </a:gsLst>
                <a:path path="circle">
                  <a:fillToRect l="100000" t="100000"/>
                </a:path>
                <a:tileRect r="-100000" b="-100000"/>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255" name="Rounded Rectangle 254"/>
              <p:cNvSpPr/>
              <p:nvPr/>
            </p:nvSpPr>
            <p:spPr>
              <a:xfrm>
                <a:off x="5539587" y="2367097"/>
                <a:ext cx="560699" cy="107435"/>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256" name="Rounded Rectangle 255"/>
              <p:cNvSpPr/>
              <p:nvPr/>
            </p:nvSpPr>
            <p:spPr>
              <a:xfrm>
                <a:off x="5539587" y="2200571"/>
                <a:ext cx="560699" cy="59091"/>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257" name="Straight Connector 256"/>
              <p:cNvCxnSpPr/>
              <p:nvPr/>
            </p:nvCxnSpPr>
            <p:spPr>
              <a:xfrm>
                <a:off x="5721813" y="3366243"/>
                <a:ext cx="200919"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sp>
            <p:nvSpPr>
              <p:cNvPr id="258" name="Rounded Rectangle 257"/>
              <p:cNvSpPr/>
              <p:nvPr/>
            </p:nvSpPr>
            <p:spPr>
              <a:xfrm>
                <a:off x="5539587" y="2291893"/>
                <a:ext cx="560699" cy="53717"/>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259" name="Straight Connector 258"/>
              <p:cNvCxnSpPr/>
              <p:nvPr/>
            </p:nvCxnSpPr>
            <p:spPr>
              <a:xfrm>
                <a:off x="5721813" y="3296408"/>
                <a:ext cx="196245"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grpSp>
      </p:grpSp>
      <p:sp>
        <p:nvSpPr>
          <p:cNvPr id="260" name="Rounded Rectangle 259"/>
          <p:cNvSpPr>
            <a:spLocks noChangeArrowheads="1"/>
          </p:cNvSpPr>
          <p:nvPr/>
        </p:nvSpPr>
        <p:spPr bwMode="auto">
          <a:xfrm>
            <a:off x="8496301" y="4389967"/>
            <a:ext cx="2400300" cy="1534584"/>
          </a:xfrm>
          <a:prstGeom prst="roundRect">
            <a:avLst>
              <a:gd name="adj" fmla="val 16667"/>
            </a:avLst>
          </a:prstGeom>
          <a:noFill/>
          <a:ln w="9525">
            <a:solidFill>
              <a:srgbClr val="3065A5"/>
            </a:solidFill>
            <a:prstDash val="sysDash"/>
            <a:round/>
            <a:headEnd/>
            <a:tailEnd/>
          </a:ln>
          <a:effectLst>
            <a:outerShdw blurRad="40000" dist="23000" dir="5400000" rotWithShape="0">
              <a:srgbClr val="808080">
                <a:alpha val="34998"/>
              </a:srgbClr>
            </a:outerShdw>
          </a:effectLst>
          <a:extLst>
            <a:ext uri="{909E8E84-426E-40dd-AFC4-6F175D3DCCD1}">
              <a14:hiddenFill xmlns="" xmlns:a14="http://schemas.microsoft.com/office/drawing/2010/main">
                <a:solidFill>
                  <a:srgbClr val="FFFFFF"/>
                </a:solidFill>
              </a14:hiddenFill>
            </a:ext>
          </a:extLst>
        </p:spPr>
        <p:txBody>
          <a:bodyPr anchor="ctr"/>
          <a:lstStyle/>
          <a:p>
            <a:pPr algn="ctr">
              <a:defRPr/>
            </a:pPr>
            <a:endParaRPr lang="en-US" altLang="zh-CN" sz="2400">
              <a:solidFill>
                <a:srgbClr val="FFFFFF"/>
              </a:solidFill>
              <a:latin typeface="Arial" panose="020B0604020202020204" pitchFamily="34" charset="0"/>
              <a:ea typeface="微软雅黑" charset="0"/>
              <a:cs typeface="Arial" panose="020B0604020202020204" pitchFamily="34" charset="0"/>
            </a:endParaRPr>
          </a:p>
        </p:txBody>
      </p:sp>
      <p:grpSp>
        <p:nvGrpSpPr>
          <p:cNvPr id="262" name="Group 261"/>
          <p:cNvGrpSpPr>
            <a:grpSpLocks/>
          </p:cNvGrpSpPr>
          <p:nvPr/>
        </p:nvGrpSpPr>
        <p:grpSpPr bwMode="auto">
          <a:xfrm>
            <a:off x="9840384" y="3429001"/>
            <a:ext cx="480483" cy="870297"/>
            <a:chOff x="1296528" y="1491630"/>
            <a:chExt cx="934320" cy="2035330"/>
          </a:xfrm>
        </p:grpSpPr>
        <p:sp>
          <p:nvSpPr>
            <p:cNvPr id="263" name="Up-Down Arrow 262"/>
            <p:cNvSpPr>
              <a:spLocks noChangeArrowheads="1"/>
            </p:cNvSpPr>
            <p:nvPr/>
          </p:nvSpPr>
          <p:spPr bwMode="auto">
            <a:xfrm>
              <a:off x="1296528" y="1491630"/>
              <a:ext cx="934320" cy="2035330"/>
            </a:xfrm>
            <a:prstGeom prst="upDownArrow">
              <a:avLst>
                <a:gd name="adj1" fmla="val 50000"/>
                <a:gd name="adj2" fmla="val 50003"/>
              </a:avLst>
            </a:prstGeom>
            <a:solidFill>
              <a:srgbClr val="FF8000"/>
            </a:solidFill>
            <a:ln>
              <a:noFill/>
            </a:ln>
            <a:effectLst>
              <a:outerShdw blurRad="40000" dist="23000" dir="5400000" rotWithShape="0">
                <a:srgbClr val="808080">
                  <a:alpha val="34998"/>
                </a:srgbClr>
              </a:outerShdw>
            </a:effectLst>
            <a:extLst>
              <a:ext uri="{91240B29-F687-4f45-9708-019B960494DF}">
                <a14:hiddenLine xmlns="" xmlns:a14="http://schemas.microsoft.com/office/drawing/2010/main" w="9525">
                  <a:solidFill>
                    <a:srgbClr val="000000"/>
                  </a:solidFill>
                  <a:miter lim="800000"/>
                  <a:headEnd/>
                  <a:tailEnd/>
                </a14:hiddenLine>
              </a:ext>
            </a:extLst>
          </p:spPr>
          <p:txBody>
            <a:bodyPr anchor="ctr"/>
            <a:lstStyle/>
            <a:p>
              <a:pPr algn="ctr" eaLnBrk="1" hangingPunct="1">
                <a:defRPr/>
              </a:pPr>
              <a:endParaRPr lang="en-US" altLang="zh-CN" sz="1333" b="1">
                <a:solidFill>
                  <a:srgbClr val="FFFFFF"/>
                </a:solidFill>
                <a:latin typeface="Arial" panose="020B0604020202020204" pitchFamily="34" charset="0"/>
                <a:ea typeface="微软雅黑" charset="0"/>
                <a:cs typeface="Arial" panose="020B0604020202020204" pitchFamily="34" charset="0"/>
              </a:endParaRPr>
            </a:p>
          </p:txBody>
        </p:sp>
        <p:sp>
          <p:nvSpPr>
            <p:cNvPr id="20527" name="TextBox 28"/>
            <p:cNvSpPr txBox="1">
              <a:spLocks noChangeArrowheads="1"/>
            </p:cNvSpPr>
            <p:nvPr/>
          </p:nvSpPr>
          <p:spPr bwMode="auto">
            <a:xfrm>
              <a:off x="1464132" y="1635647"/>
              <a:ext cx="599110" cy="6956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r>
                <a:rPr lang="en-US" altLang="zh-CN" sz="1333" b="1">
                  <a:solidFill>
                    <a:srgbClr val="FFFFFF"/>
                  </a:solidFill>
                  <a:latin typeface="Arial" panose="020B0604020202020204" pitchFamily="34" charset="0"/>
                  <a:ea typeface="Microsoft YaHei" pitchFamily="34" charset="-122"/>
                  <a:cs typeface="Arial" panose="020B0604020202020204" pitchFamily="34" charset="0"/>
                </a:rPr>
                <a:t>N</a:t>
              </a:r>
            </a:p>
          </p:txBody>
        </p:sp>
        <p:sp>
          <p:nvSpPr>
            <p:cNvPr id="20528" name="TextBox 29"/>
            <p:cNvSpPr txBox="1">
              <a:spLocks noChangeArrowheads="1"/>
            </p:cNvSpPr>
            <p:nvPr/>
          </p:nvSpPr>
          <p:spPr bwMode="auto">
            <a:xfrm>
              <a:off x="1473481" y="2778233"/>
              <a:ext cx="580407" cy="6956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r>
                <a:rPr lang="en-US" altLang="zh-CN" sz="1333" b="1">
                  <a:solidFill>
                    <a:schemeClr val="bg1"/>
                  </a:solidFill>
                  <a:latin typeface="Arial" panose="020B0604020202020204" pitchFamily="34" charset="0"/>
                  <a:ea typeface="Microsoft YaHei" pitchFamily="34" charset="-122"/>
                  <a:cs typeface="Arial" panose="020B0604020202020204" pitchFamily="34" charset="0"/>
                </a:rPr>
                <a:t>S</a:t>
              </a:r>
            </a:p>
          </p:txBody>
        </p:sp>
      </p:grpSp>
      <p:sp>
        <p:nvSpPr>
          <p:cNvPr id="20499" name="TextBox 265"/>
          <p:cNvSpPr txBox="1">
            <a:spLocks noChangeArrowheads="1"/>
          </p:cNvSpPr>
          <p:nvPr/>
        </p:nvSpPr>
        <p:spPr bwMode="auto">
          <a:xfrm>
            <a:off x="9072033" y="5499100"/>
            <a:ext cx="1151467" cy="3796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a:r>
              <a:rPr lang="en-US" altLang="zh-CN" sz="1867">
                <a:latin typeface="Arial" panose="020B0604020202020204" pitchFamily="34" charset="0"/>
                <a:ea typeface="Microsoft YaHei" pitchFamily="34" charset="-122"/>
                <a:cs typeface="Arial" panose="020B0604020202020204" pitchFamily="34" charset="0"/>
              </a:rPr>
              <a:t>VPC</a:t>
            </a:r>
          </a:p>
        </p:txBody>
      </p:sp>
      <p:sp>
        <p:nvSpPr>
          <p:cNvPr id="267" name="Teardrop 21"/>
          <p:cNvSpPr>
            <a:spLocks/>
          </p:cNvSpPr>
          <p:nvPr/>
        </p:nvSpPr>
        <p:spPr bwMode="auto">
          <a:xfrm>
            <a:off x="4559300" y="1221318"/>
            <a:ext cx="2286000" cy="1432983"/>
          </a:xfrm>
          <a:custGeom>
            <a:avLst/>
            <a:gdLst>
              <a:gd name="T0" fmla="*/ 863562 w 1741008"/>
              <a:gd name="T1" fmla="*/ 532 h 1091056"/>
              <a:gd name="T2" fmla="*/ 1149321 w 1741008"/>
              <a:gd name="T3" fmla="*/ 192626 h 1091056"/>
              <a:gd name="T4" fmla="*/ 1164192 w 1741008"/>
              <a:gd name="T5" fmla="*/ 229213 h 1091056"/>
              <a:gd name="T6" fmla="*/ 1219916 w 1741008"/>
              <a:gd name="T7" fmla="*/ 225090 h 1091056"/>
              <a:gd name="T8" fmla="*/ 1582717 w 1741008"/>
              <a:gd name="T9" fmla="*/ 529231 h 1091056"/>
              <a:gd name="T10" fmla="*/ 1267289 w 1741008"/>
              <a:gd name="T11" fmla="*/ 957778 h 1091056"/>
              <a:gd name="T12" fmla="*/ 997044 w 1741008"/>
              <a:gd name="T13" fmla="*/ 907101 h 1091056"/>
              <a:gd name="T14" fmla="*/ 979311 w 1741008"/>
              <a:gd name="T15" fmla="*/ 894453 h 1091056"/>
              <a:gd name="T16" fmla="*/ 934973 w 1741008"/>
              <a:gd name="T17" fmla="*/ 933743 h 1091056"/>
              <a:gd name="T18" fmla="*/ 742984 w 1741008"/>
              <a:gd name="T19" fmla="*/ 996731 h 1091056"/>
              <a:gd name="T20" fmla="*/ 550991 w 1741008"/>
              <a:gd name="T21" fmla="*/ 933743 h 1091056"/>
              <a:gd name="T22" fmla="*/ 524137 w 1741008"/>
              <a:gd name="T23" fmla="*/ 909945 h 1091056"/>
              <a:gd name="T24" fmla="*/ 516399 w 1741008"/>
              <a:gd name="T25" fmla="*/ 914754 h 1091056"/>
              <a:gd name="T26" fmla="*/ 344781 w 1741008"/>
              <a:gd name="T27" fmla="*/ 955716 h 1091056"/>
              <a:gd name="T28" fmla="*/ 0 w 1741008"/>
              <a:gd name="T29" fmla="*/ 646549 h 1091056"/>
              <a:gd name="T30" fmla="*/ 1 w 1741008"/>
              <a:gd name="T31" fmla="*/ 646549 h 1091056"/>
              <a:gd name="T32" fmla="*/ 210579 w 1741008"/>
              <a:gd name="T33" fmla="*/ 361676 h 1091056"/>
              <a:gd name="T34" fmla="*/ 250339 w 1741008"/>
              <a:gd name="T35" fmla="*/ 350608 h 1091056"/>
              <a:gd name="T36" fmla="*/ 254238 w 1741008"/>
              <a:gd name="T37" fmla="*/ 328755 h 1091056"/>
              <a:gd name="T38" fmla="*/ 445353 w 1741008"/>
              <a:gd name="T39" fmla="*/ 159912 h 1091056"/>
              <a:gd name="T40" fmla="*/ 523972 w 1741008"/>
              <a:gd name="T41" fmla="*/ 166394 h 1091056"/>
              <a:gd name="T42" fmla="*/ 552948 w 1741008"/>
              <a:gd name="T43" fmla="*/ 180293 h 1091056"/>
              <a:gd name="T44" fmla="*/ 580925 w 1741008"/>
              <a:gd name="T45" fmla="*/ 134682 h 1091056"/>
              <a:gd name="T46" fmla="*/ 811112 w 1741008"/>
              <a:gd name="T47" fmla="*/ 1790 h 1091056"/>
              <a:gd name="T48" fmla="*/ 863562 w 1741008"/>
              <a:gd name="T49" fmla="*/ 532 h 109105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41008" h="1091056">
                <a:moveTo>
                  <a:pt x="946834" y="582"/>
                </a:moveTo>
                <a:cubicBezTo>
                  <a:pt x="1079228" y="8205"/>
                  <a:pt x="1197135" y="90001"/>
                  <a:pt x="1260146" y="210855"/>
                </a:cubicBezTo>
                <a:lnTo>
                  <a:pt x="1276453" y="250904"/>
                </a:lnTo>
                <a:lnTo>
                  <a:pt x="1337549" y="246391"/>
                </a:lnTo>
                <a:cubicBezTo>
                  <a:pt x="1532695" y="251036"/>
                  <a:pt x="1702275" y="387041"/>
                  <a:pt x="1735333" y="579315"/>
                </a:cubicBezTo>
                <a:cubicBezTo>
                  <a:pt x="1773115" y="799057"/>
                  <a:pt x="1618276" y="1009081"/>
                  <a:pt x="1389491" y="1048417"/>
                </a:cubicBezTo>
                <a:cubicBezTo>
                  <a:pt x="1282248" y="1066856"/>
                  <a:pt x="1177793" y="1044517"/>
                  <a:pt x="1093186" y="992945"/>
                </a:cubicBezTo>
                <a:lnTo>
                  <a:pt x="1073742" y="979099"/>
                </a:lnTo>
                <a:lnTo>
                  <a:pt x="1025130" y="1022107"/>
                </a:lnTo>
                <a:cubicBezTo>
                  <a:pt x="965040" y="1065638"/>
                  <a:pt x="892601" y="1091056"/>
                  <a:pt x="814626" y="1091056"/>
                </a:cubicBezTo>
                <a:cubicBezTo>
                  <a:pt x="736650" y="1091056"/>
                  <a:pt x="664211" y="1065638"/>
                  <a:pt x="604121" y="1022107"/>
                </a:cubicBezTo>
                <a:lnTo>
                  <a:pt x="574678" y="996058"/>
                </a:lnTo>
                <a:lnTo>
                  <a:pt x="566194" y="1001322"/>
                </a:lnTo>
                <a:cubicBezTo>
                  <a:pt x="510783" y="1029846"/>
                  <a:pt x="446534" y="1046159"/>
                  <a:pt x="378028" y="1046159"/>
                </a:cubicBezTo>
                <a:cubicBezTo>
                  <a:pt x="169249" y="1046159"/>
                  <a:pt x="0" y="894641"/>
                  <a:pt x="0" y="707734"/>
                </a:cubicBezTo>
                <a:lnTo>
                  <a:pt x="1" y="707734"/>
                </a:lnTo>
                <a:cubicBezTo>
                  <a:pt x="1" y="567554"/>
                  <a:pt x="95204" y="447280"/>
                  <a:pt x="230884" y="395904"/>
                </a:cubicBezTo>
                <a:lnTo>
                  <a:pt x="274478" y="383789"/>
                </a:lnTo>
                <a:lnTo>
                  <a:pt x="278754" y="359868"/>
                </a:lnTo>
                <a:cubicBezTo>
                  <a:pt x="306111" y="261338"/>
                  <a:pt x="386481" y="185763"/>
                  <a:pt x="488297" y="175044"/>
                </a:cubicBezTo>
                <a:cubicBezTo>
                  <a:pt x="517994" y="171918"/>
                  <a:pt x="547054" y="174568"/>
                  <a:pt x="574497" y="182141"/>
                </a:cubicBezTo>
                <a:lnTo>
                  <a:pt x="606267" y="197355"/>
                </a:lnTo>
                <a:lnTo>
                  <a:pt x="636943" y="147428"/>
                </a:lnTo>
                <a:cubicBezTo>
                  <a:pt x="697053" y="67638"/>
                  <a:pt x="785929" y="12844"/>
                  <a:pt x="889325" y="1959"/>
                </a:cubicBezTo>
                <a:cubicBezTo>
                  <a:pt x="908712" y="-82"/>
                  <a:pt x="927921" y="-507"/>
                  <a:pt x="946834" y="582"/>
                </a:cubicBezTo>
                <a:close/>
              </a:path>
            </a:pathLst>
          </a:custGeom>
          <a:gradFill rotWithShape="1">
            <a:gsLst>
              <a:gs pos="0">
                <a:srgbClr val="F9E9DA"/>
              </a:gs>
              <a:gs pos="41000">
                <a:srgbClr val="6378BC"/>
              </a:gs>
              <a:gs pos="100000">
                <a:srgbClr val="6378BC"/>
              </a:gs>
            </a:gsLst>
            <a:lin ang="17880000"/>
          </a:gradFill>
          <a:ln>
            <a:noFill/>
          </a:ln>
          <a:effectLst>
            <a:outerShdw blurRad="76200" sy="23000" kx="1199993" algn="br" rotWithShape="0">
              <a:srgbClr val="000000">
                <a:alpha val="20000"/>
              </a:srgbClr>
            </a:outerShdw>
          </a:effectLst>
          <a:extLst>
            <a:ext uri="{91240B29-F687-4f45-9708-019B960494DF}">
              <a14:hiddenLine xmlns="" xmlns:a14="http://schemas.microsoft.com/office/drawing/2010/main" w="9525" cap="flat" cmpd="sng">
                <a:solidFill>
                  <a:srgbClr val="000000"/>
                </a:solidFill>
                <a:prstDash val="solid"/>
                <a:round/>
                <a:headEnd/>
                <a:tailEnd/>
              </a14:hiddenLine>
            </a:ext>
          </a:extLst>
        </p:spPr>
        <p:txBody>
          <a:bodyPr anchor="ctr"/>
          <a:lstStyle/>
          <a:p>
            <a:endParaRPr lang="en-US" sz="2400">
              <a:latin typeface="Arial" panose="020B0604020202020204" pitchFamily="34" charset="0"/>
              <a:cs typeface="Arial" panose="020B0604020202020204" pitchFamily="34" charset="0"/>
            </a:endParaRPr>
          </a:p>
        </p:txBody>
      </p:sp>
      <p:pic>
        <p:nvPicPr>
          <p:cNvPr id="268" name="Picture 4"/>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695701" y="1797051"/>
            <a:ext cx="1629833" cy="865716"/>
          </a:xfrm>
          <a:prstGeom prst="rect">
            <a:avLst/>
          </a:prstGeom>
          <a:noFill/>
          <a:ln>
            <a:noFill/>
          </a:ln>
          <a:effectLst>
            <a:outerShdw blurRad="76200" sy="23000" kx="1199993" algn="br" rotWithShape="0">
              <a:srgbClr val="808080">
                <a:alpha val="20000"/>
              </a:srgb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269" name="Group 268"/>
          <p:cNvGrpSpPr>
            <a:grpSpLocks/>
          </p:cNvGrpSpPr>
          <p:nvPr/>
        </p:nvGrpSpPr>
        <p:grpSpPr bwMode="auto">
          <a:xfrm>
            <a:off x="5410201" y="2305051"/>
            <a:ext cx="768351" cy="1335617"/>
            <a:chOff x="1296528" y="1491630"/>
            <a:chExt cx="934320" cy="2038231"/>
          </a:xfrm>
        </p:grpSpPr>
        <p:sp>
          <p:nvSpPr>
            <p:cNvPr id="270" name="Up-Down Arrow 269"/>
            <p:cNvSpPr>
              <a:spLocks noChangeArrowheads="1"/>
            </p:cNvSpPr>
            <p:nvPr/>
          </p:nvSpPr>
          <p:spPr bwMode="auto">
            <a:xfrm>
              <a:off x="1296528" y="1491630"/>
              <a:ext cx="934320" cy="2038231"/>
            </a:xfrm>
            <a:prstGeom prst="upDownArrow">
              <a:avLst>
                <a:gd name="adj1" fmla="val 50000"/>
                <a:gd name="adj2" fmla="val 50003"/>
              </a:avLst>
            </a:prstGeom>
            <a:solidFill>
              <a:srgbClr val="FF8000"/>
            </a:solidFill>
            <a:ln>
              <a:noFill/>
            </a:ln>
            <a:effectLst>
              <a:outerShdw blurRad="40000" dist="23000" dir="5400000" rotWithShape="0">
                <a:srgbClr val="808080">
                  <a:alpha val="34998"/>
                </a:srgbClr>
              </a:outerShdw>
            </a:effectLst>
            <a:extLst>
              <a:ext uri="{91240B29-F687-4f45-9708-019B960494DF}">
                <a14:hiddenLine xmlns="" xmlns:a14="http://schemas.microsoft.com/office/drawing/2010/main" w="9525">
                  <a:solidFill>
                    <a:srgbClr val="000000"/>
                  </a:solidFill>
                  <a:miter lim="800000"/>
                  <a:headEnd/>
                  <a:tailEnd/>
                </a14:hiddenLine>
              </a:ext>
            </a:extLst>
          </p:spPr>
          <p:txBody>
            <a:bodyPr anchor="ctr"/>
            <a:lstStyle/>
            <a:p>
              <a:pPr algn="ctr" eaLnBrk="1" hangingPunct="1">
                <a:defRPr/>
              </a:pPr>
              <a:endParaRPr lang="en-US" altLang="zh-CN" sz="1467">
                <a:solidFill>
                  <a:srgbClr val="FFFFFF"/>
                </a:solidFill>
                <a:latin typeface="Arial" panose="020B0604020202020204" pitchFamily="34" charset="0"/>
                <a:ea typeface="微软雅黑" charset="0"/>
                <a:cs typeface="Arial" panose="020B0604020202020204" pitchFamily="34" charset="0"/>
              </a:endParaRPr>
            </a:p>
          </p:txBody>
        </p:sp>
        <p:sp>
          <p:nvSpPr>
            <p:cNvPr id="271" name="TextBox 28"/>
            <p:cNvSpPr txBox="1">
              <a:spLocks noChangeArrowheads="1"/>
            </p:cNvSpPr>
            <p:nvPr/>
          </p:nvSpPr>
          <p:spPr bwMode="auto">
            <a:xfrm>
              <a:off x="1572467" y="1636986"/>
              <a:ext cx="382446" cy="469686"/>
            </a:xfrm>
            <a:prstGeom prst="rect">
              <a:avLst/>
            </a:prstGeom>
            <a:noFill/>
            <a:ln>
              <a:noFill/>
            </a:ln>
          </p:spPr>
          <p:txBody>
            <a:bodyPr wrap="none">
              <a:spAutoFit/>
            </a:bodyPr>
            <a:lstStyle>
              <a:lvl1pPr>
                <a:defRPr>
                  <a:solidFill>
                    <a:schemeClr val="tx1"/>
                  </a:solidFill>
                  <a:latin typeface="Calibri" charset="0"/>
                  <a:ea typeface="MS PGothic" charset="0"/>
                  <a:cs typeface="MS PGothic" charset="0"/>
                </a:defRPr>
              </a:lvl1pPr>
              <a:lvl2pPr marL="742950" indent="-285750">
                <a:defRPr>
                  <a:solidFill>
                    <a:schemeClr val="tx1"/>
                  </a:solidFill>
                  <a:latin typeface="Calibri" charset="0"/>
                  <a:ea typeface="MS PGothic" charset="0"/>
                  <a:cs typeface="MS PGothic" charset="0"/>
                </a:defRPr>
              </a:lvl2pPr>
              <a:lvl3pPr marL="1143000" indent="-228600">
                <a:defRPr>
                  <a:solidFill>
                    <a:schemeClr val="tx1"/>
                  </a:solidFill>
                  <a:latin typeface="Calibri" charset="0"/>
                  <a:ea typeface="MS PGothic" charset="0"/>
                  <a:cs typeface="MS PGothic" charset="0"/>
                </a:defRPr>
              </a:lvl3pPr>
              <a:lvl4pPr marL="1600200" indent="-228600">
                <a:defRPr>
                  <a:solidFill>
                    <a:schemeClr val="tx1"/>
                  </a:solidFill>
                  <a:latin typeface="Calibri" charset="0"/>
                  <a:ea typeface="MS PGothic" charset="0"/>
                  <a:cs typeface="MS PGothic" charset="0"/>
                </a:defRPr>
              </a:lvl4pPr>
              <a:lvl5pPr marL="2057400" indent="-228600">
                <a:defRPr>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Calibri" charset="0"/>
                  <a:ea typeface="MS PGothic" charset="0"/>
                  <a:cs typeface="MS PGothic" charset="0"/>
                </a:defRPr>
              </a:lvl9pPr>
            </a:lstStyle>
            <a:p>
              <a:pPr algn="ctr" eaLnBrk="1" hangingPunct="1">
                <a:defRPr/>
              </a:pPr>
              <a:r>
                <a:rPr lang="en-US" altLang="zh-CN" sz="1400">
                  <a:solidFill>
                    <a:srgbClr val="FFFFFF"/>
                  </a:solidFill>
                  <a:latin typeface="Arial" panose="020B0604020202020204" pitchFamily="34" charset="0"/>
                  <a:ea typeface="微软雅黑" charset="0"/>
                  <a:cs typeface="Arial" panose="020B0604020202020204" pitchFamily="34" charset="0"/>
                </a:rPr>
                <a:t>N</a:t>
              </a:r>
            </a:p>
          </p:txBody>
        </p:sp>
        <p:sp>
          <p:nvSpPr>
            <p:cNvPr id="272" name="TextBox 29"/>
            <p:cNvSpPr txBox="1">
              <a:spLocks noChangeArrowheads="1"/>
            </p:cNvSpPr>
            <p:nvPr/>
          </p:nvSpPr>
          <p:spPr bwMode="auto">
            <a:xfrm>
              <a:off x="1578313" y="2951663"/>
              <a:ext cx="370751" cy="469686"/>
            </a:xfrm>
            <a:prstGeom prst="rect">
              <a:avLst/>
            </a:prstGeom>
            <a:noFill/>
            <a:ln>
              <a:noFill/>
            </a:ln>
          </p:spPr>
          <p:txBody>
            <a:bodyPr wrap="none">
              <a:spAutoFit/>
            </a:bodyPr>
            <a:lstStyle>
              <a:lvl1pPr>
                <a:defRPr>
                  <a:solidFill>
                    <a:schemeClr val="tx1"/>
                  </a:solidFill>
                  <a:latin typeface="Calibri" charset="0"/>
                  <a:ea typeface="MS PGothic" charset="0"/>
                  <a:cs typeface="MS PGothic" charset="0"/>
                </a:defRPr>
              </a:lvl1pPr>
              <a:lvl2pPr marL="742950" indent="-285750">
                <a:defRPr>
                  <a:solidFill>
                    <a:schemeClr val="tx1"/>
                  </a:solidFill>
                  <a:latin typeface="Calibri" charset="0"/>
                  <a:ea typeface="MS PGothic" charset="0"/>
                  <a:cs typeface="MS PGothic" charset="0"/>
                </a:defRPr>
              </a:lvl2pPr>
              <a:lvl3pPr marL="1143000" indent="-228600">
                <a:defRPr>
                  <a:solidFill>
                    <a:schemeClr val="tx1"/>
                  </a:solidFill>
                  <a:latin typeface="Calibri" charset="0"/>
                  <a:ea typeface="MS PGothic" charset="0"/>
                  <a:cs typeface="MS PGothic" charset="0"/>
                </a:defRPr>
              </a:lvl3pPr>
              <a:lvl4pPr marL="1600200" indent="-228600">
                <a:defRPr>
                  <a:solidFill>
                    <a:schemeClr val="tx1"/>
                  </a:solidFill>
                  <a:latin typeface="Calibri" charset="0"/>
                  <a:ea typeface="MS PGothic" charset="0"/>
                  <a:cs typeface="MS PGothic" charset="0"/>
                </a:defRPr>
              </a:lvl4pPr>
              <a:lvl5pPr marL="2057400" indent="-228600">
                <a:defRPr>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Calibri" charset="0"/>
                  <a:ea typeface="MS PGothic" charset="0"/>
                  <a:cs typeface="MS PGothic" charset="0"/>
                </a:defRPr>
              </a:lvl9pPr>
            </a:lstStyle>
            <a:p>
              <a:pPr algn="ctr" eaLnBrk="1" hangingPunct="1">
                <a:defRPr/>
              </a:pPr>
              <a:r>
                <a:rPr lang="en-US" altLang="zh-CN" sz="1400" dirty="0">
                  <a:solidFill>
                    <a:schemeClr val="bg1"/>
                  </a:solidFill>
                  <a:latin typeface="Arial" panose="020B0604020202020204" pitchFamily="34" charset="0"/>
                  <a:ea typeface="微软雅黑" charset="0"/>
                  <a:cs typeface="Arial" panose="020B0604020202020204" pitchFamily="34" charset="0"/>
                </a:rPr>
                <a:t>S</a:t>
              </a:r>
            </a:p>
          </p:txBody>
        </p:sp>
      </p:grpSp>
      <p:pic>
        <p:nvPicPr>
          <p:cNvPr id="20503" name="Picture 163"/>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000068" y="3498851"/>
            <a:ext cx="675217" cy="5693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0504" name="Picture 167"/>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311901" y="3458633"/>
            <a:ext cx="675217" cy="56726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0505" name="TextBox 1"/>
          <p:cNvSpPr txBox="1">
            <a:spLocks noChangeArrowheads="1"/>
          </p:cNvSpPr>
          <p:nvPr/>
        </p:nvSpPr>
        <p:spPr bwMode="auto">
          <a:xfrm>
            <a:off x="2264834" y="3831167"/>
            <a:ext cx="383117" cy="2974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r>
              <a:rPr lang="en-US" altLang="zh-CN" sz="1333" b="1">
                <a:solidFill>
                  <a:schemeClr val="bg1"/>
                </a:solidFill>
                <a:latin typeface="Arial" panose="020B0604020202020204" pitchFamily="34" charset="0"/>
                <a:ea typeface="Microsoft YaHei" pitchFamily="34" charset="-122"/>
                <a:cs typeface="Arial" panose="020B0604020202020204" pitchFamily="34" charset="0"/>
              </a:rPr>
              <a:t>W</a:t>
            </a:r>
          </a:p>
        </p:txBody>
      </p:sp>
      <p:sp>
        <p:nvSpPr>
          <p:cNvPr id="20506" name="TextBox 161"/>
          <p:cNvSpPr txBox="1">
            <a:spLocks noChangeArrowheads="1"/>
          </p:cNvSpPr>
          <p:nvPr/>
        </p:nvSpPr>
        <p:spPr bwMode="auto">
          <a:xfrm>
            <a:off x="2658534" y="3831167"/>
            <a:ext cx="383117" cy="2974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r>
              <a:rPr lang="en-US" altLang="zh-CN" sz="1333" b="1">
                <a:solidFill>
                  <a:schemeClr val="bg1"/>
                </a:solidFill>
                <a:latin typeface="Arial" panose="020B0604020202020204" pitchFamily="34" charset="0"/>
                <a:ea typeface="Microsoft YaHei" pitchFamily="34" charset="-122"/>
                <a:cs typeface="Arial" panose="020B0604020202020204" pitchFamily="34" charset="0"/>
              </a:rPr>
              <a:t>E</a:t>
            </a:r>
          </a:p>
        </p:txBody>
      </p:sp>
      <p:grpSp>
        <p:nvGrpSpPr>
          <p:cNvPr id="20507" name="Group 2"/>
          <p:cNvGrpSpPr>
            <a:grpSpLocks/>
          </p:cNvGrpSpPr>
          <p:nvPr/>
        </p:nvGrpSpPr>
        <p:grpSpPr bwMode="auto">
          <a:xfrm>
            <a:off x="3845984" y="3822705"/>
            <a:ext cx="776816" cy="383118"/>
            <a:chOff x="2870382" y="2922463"/>
            <a:chExt cx="583042" cy="287338"/>
          </a:xfrm>
        </p:grpSpPr>
        <p:sp>
          <p:nvSpPr>
            <p:cNvPr id="165" name="Up-Down Arrow 164"/>
            <p:cNvSpPr>
              <a:spLocks noChangeArrowheads="1"/>
            </p:cNvSpPr>
            <p:nvPr/>
          </p:nvSpPr>
          <p:spPr bwMode="auto">
            <a:xfrm rot="5400000">
              <a:off x="3001318" y="2813719"/>
              <a:ext cx="287338" cy="504825"/>
            </a:xfrm>
            <a:prstGeom prst="upDownArrow">
              <a:avLst>
                <a:gd name="adj1" fmla="val 50000"/>
                <a:gd name="adj2" fmla="val 49999"/>
              </a:avLst>
            </a:prstGeom>
            <a:solidFill>
              <a:srgbClr val="FF8000"/>
            </a:solidFill>
            <a:ln>
              <a:noFill/>
            </a:ln>
            <a:effectLst>
              <a:outerShdw blurRad="40000" dist="23000" dir="5400000" rotWithShape="0">
                <a:srgbClr val="808080">
                  <a:alpha val="34998"/>
                </a:srgbClr>
              </a:outerShdw>
            </a:effectLst>
            <a:extLst>
              <a:ext uri="{91240B29-F687-4f45-9708-019B960494DF}">
                <a14:hiddenLine xmlns="" xmlns:a14="http://schemas.microsoft.com/office/drawing/2010/main" w="9525">
                  <a:solidFill>
                    <a:srgbClr val="000000"/>
                  </a:solidFill>
                  <a:miter lim="800000"/>
                  <a:headEnd/>
                  <a:tailEnd/>
                </a14:hiddenLine>
              </a:ext>
            </a:extLst>
          </p:spPr>
          <p:txBody>
            <a:bodyPr anchor="ctr"/>
            <a:lstStyle/>
            <a:p>
              <a:pPr algn="ctr" eaLnBrk="1" hangingPunct="1">
                <a:defRPr/>
              </a:pPr>
              <a:endParaRPr lang="en-US" altLang="zh-CN" sz="2400">
                <a:solidFill>
                  <a:srgbClr val="FFFFFF"/>
                </a:solidFill>
                <a:latin typeface="Arial" panose="020B0604020202020204" pitchFamily="34" charset="0"/>
                <a:ea typeface="微软雅黑" charset="0"/>
                <a:cs typeface="Arial" panose="020B0604020202020204" pitchFamily="34" charset="0"/>
              </a:endParaRPr>
            </a:p>
          </p:txBody>
        </p:sp>
        <p:sp>
          <p:nvSpPr>
            <p:cNvPr id="20521" name="TextBox 166"/>
            <p:cNvSpPr txBox="1">
              <a:spLocks noChangeArrowheads="1"/>
            </p:cNvSpPr>
            <p:nvPr/>
          </p:nvSpPr>
          <p:spPr bwMode="auto">
            <a:xfrm>
              <a:off x="2870382" y="2935526"/>
              <a:ext cx="288032" cy="22309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r>
                <a:rPr lang="en-US" altLang="zh-CN" sz="1333" b="1">
                  <a:solidFill>
                    <a:schemeClr val="bg1"/>
                  </a:solidFill>
                  <a:latin typeface="Arial" panose="020B0604020202020204" pitchFamily="34" charset="0"/>
                  <a:ea typeface="Microsoft YaHei" pitchFamily="34" charset="-122"/>
                  <a:cs typeface="Arial" panose="020B0604020202020204" pitchFamily="34" charset="0"/>
                </a:rPr>
                <a:t>W</a:t>
              </a:r>
            </a:p>
          </p:txBody>
        </p:sp>
        <p:sp>
          <p:nvSpPr>
            <p:cNvPr id="20522" name="TextBox 167"/>
            <p:cNvSpPr txBox="1">
              <a:spLocks noChangeArrowheads="1"/>
            </p:cNvSpPr>
            <p:nvPr/>
          </p:nvSpPr>
          <p:spPr bwMode="auto">
            <a:xfrm>
              <a:off x="3165392" y="2935526"/>
              <a:ext cx="288032" cy="22309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r>
                <a:rPr lang="en-US" altLang="zh-CN" sz="1333" b="1">
                  <a:solidFill>
                    <a:schemeClr val="bg1"/>
                  </a:solidFill>
                  <a:latin typeface="Arial" panose="020B0604020202020204" pitchFamily="34" charset="0"/>
                  <a:ea typeface="Microsoft YaHei" pitchFamily="34" charset="-122"/>
                  <a:cs typeface="Arial" panose="020B0604020202020204" pitchFamily="34" charset="0"/>
                </a:rPr>
                <a:t>E</a:t>
              </a:r>
            </a:p>
          </p:txBody>
        </p:sp>
      </p:grpSp>
      <p:grpSp>
        <p:nvGrpSpPr>
          <p:cNvPr id="20508" name="Group 173"/>
          <p:cNvGrpSpPr>
            <a:grpSpLocks/>
          </p:cNvGrpSpPr>
          <p:nvPr/>
        </p:nvGrpSpPr>
        <p:grpSpPr bwMode="auto">
          <a:xfrm>
            <a:off x="2313518" y="5321305"/>
            <a:ext cx="778933" cy="383118"/>
            <a:chOff x="2870382" y="2922463"/>
            <a:chExt cx="583042" cy="287338"/>
          </a:xfrm>
        </p:grpSpPr>
        <p:sp>
          <p:nvSpPr>
            <p:cNvPr id="175" name="Up-Down Arrow 174"/>
            <p:cNvSpPr>
              <a:spLocks noChangeArrowheads="1"/>
            </p:cNvSpPr>
            <p:nvPr/>
          </p:nvSpPr>
          <p:spPr bwMode="auto">
            <a:xfrm rot="5400000">
              <a:off x="3001318" y="2813719"/>
              <a:ext cx="287338" cy="504825"/>
            </a:xfrm>
            <a:prstGeom prst="upDownArrow">
              <a:avLst>
                <a:gd name="adj1" fmla="val 50000"/>
                <a:gd name="adj2" fmla="val 49999"/>
              </a:avLst>
            </a:prstGeom>
            <a:solidFill>
              <a:srgbClr val="FF8000"/>
            </a:solidFill>
            <a:ln>
              <a:noFill/>
            </a:ln>
            <a:effectLst>
              <a:outerShdw blurRad="40000" dist="23000" dir="5400000" rotWithShape="0">
                <a:srgbClr val="808080">
                  <a:alpha val="34998"/>
                </a:srgbClr>
              </a:outerShdw>
            </a:effectLst>
            <a:extLst>
              <a:ext uri="{91240B29-F687-4f45-9708-019B960494DF}">
                <a14:hiddenLine xmlns="" xmlns:a14="http://schemas.microsoft.com/office/drawing/2010/main" w="9525">
                  <a:solidFill>
                    <a:srgbClr val="000000"/>
                  </a:solidFill>
                  <a:miter lim="800000"/>
                  <a:headEnd/>
                  <a:tailEnd/>
                </a14:hiddenLine>
              </a:ext>
            </a:extLst>
          </p:spPr>
          <p:txBody>
            <a:bodyPr anchor="ctr"/>
            <a:lstStyle/>
            <a:p>
              <a:pPr algn="ctr" eaLnBrk="1" hangingPunct="1">
                <a:defRPr/>
              </a:pPr>
              <a:endParaRPr lang="en-US" altLang="zh-CN" sz="2400">
                <a:solidFill>
                  <a:srgbClr val="FFFFFF"/>
                </a:solidFill>
                <a:latin typeface="Arial" panose="020B0604020202020204" pitchFamily="34" charset="0"/>
                <a:ea typeface="微软雅黑" charset="0"/>
                <a:cs typeface="Arial" panose="020B0604020202020204" pitchFamily="34" charset="0"/>
              </a:endParaRPr>
            </a:p>
          </p:txBody>
        </p:sp>
        <p:sp>
          <p:nvSpPr>
            <p:cNvPr id="20518" name="TextBox 175"/>
            <p:cNvSpPr txBox="1">
              <a:spLocks noChangeArrowheads="1"/>
            </p:cNvSpPr>
            <p:nvPr/>
          </p:nvSpPr>
          <p:spPr bwMode="auto">
            <a:xfrm>
              <a:off x="2870382" y="2935526"/>
              <a:ext cx="288032" cy="22309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r>
                <a:rPr lang="en-US" altLang="zh-CN" sz="1333" b="1">
                  <a:solidFill>
                    <a:schemeClr val="bg1"/>
                  </a:solidFill>
                  <a:latin typeface="Arial" panose="020B0604020202020204" pitchFamily="34" charset="0"/>
                  <a:ea typeface="Microsoft YaHei" pitchFamily="34" charset="-122"/>
                  <a:cs typeface="Arial" panose="020B0604020202020204" pitchFamily="34" charset="0"/>
                </a:rPr>
                <a:t>W</a:t>
              </a:r>
            </a:p>
          </p:txBody>
        </p:sp>
        <p:sp>
          <p:nvSpPr>
            <p:cNvPr id="20519" name="TextBox 176"/>
            <p:cNvSpPr txBox="1">
              <a:spLocks noChangeArrowheads="1"/>
            </p:cNvSpPr>
            <p:nvPr/>
          </p:nvSpPr>
          <p:spPr bwMode="auto">
            <a:xfrm>
              <a:off x="3165392" y="2935526"/>
              <a:ext cx="288032" cy="22309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r>
                <a:rPr lang="en-US" altLang="zh-CN" sz="1333" b="1">
                  <a:solidFill>
                    <a:schemeClr val="bg1"/>
                  </a:solidFill>
                  <a:latin typeface="Arial" panose="020B0604020202020204" pitchFamily="34" charset="0"/>
                  <a:ea typeface="Microsoft YaHei" pitchFamily="34" charset="-122"/>
                  <a:cs typeface="Arial" panose="020B0604020202020204" pitchFamily="34" charset="0"/>
                </a:rPr>
                <a:t>E</a:t>
              </a:r>
            </a:p>
          </p:txBody>
        </p:sp>
      </p:grpSp>
      <p:grpSp>
        <p:nvGrpSpPr>
          <p:cNvPr id="20509" name="Group 177"/>
          <p:cNvGrpSpPr>
            <a:grpSpLocks/>
          </p:cNvGrpSpPr>
          <p:nvPr/>
        </p:nvGrpSpPr>
        <p:grpSpPr bwMode="auto">
          <a:xfrm>
            <a:off x="3829051" y="5340349"/>
            <a:ext cx="776816" cy="383116"/>
            <a:chOff x="2870382" y="2922463"/>
            <a:chExt cx="583042" cy="287338"/>
          </a:xfrm>
        </p:grpSpPr>
        <p:sp>
          <p:nvSpPr>
            <p:cNvPr id="179" name="Up-Down Arrow 178"/>
            <p:cNvSpPr>
              <a:spLocks noChangeArrowheads="1"/>
            </p:cNvSpPr>
            <p:nvPr/>
          </p:nvSpPr>
          <p:spPr bwMode="auto">
            <a:xfrm rot="5400000">
              <a:off x="3001318" y="2813719"/>
              <a:ext cx="287338" cy="504825"/>
            </a:xfrm>
            <a:prstGeom prst="upDownArrow">
              <a:avLst>
                <a:gd name="adj1" fmla="val 50000"/>
                <a:gd name="adj2" fmla="val 49999"/>
              </a:avLst>
            </a:prstGeom>
            <a:solidFill>
              <a:srgbClr val="FF8000"/>
            </a:solidFill>
            <a:ln>
              <a:noFill/>
            </a:ln>
            <a:effectLst>
              <a:outerShdw blurRad="40000" dist="23000" dir="5400000" rotWithShape="0">
                <a:srgbClr val="808080">
                  <a:alpha val="34998"/>
                </a:srgbClr>
              </a:outerShdw>
            </a:effectLst>
            <a:extLst>
              <a:ext uri="{91240B29-F687-4f45-9708-019B960494DF}">
                <a14:hiddenLine xmlns="" xmlns:a14="http://schemas.microsoft.com/office/drawing/2010/main" w="9525">
                  <a:solidFill>
                    <a:srgbClr val="000000"/>
                  </a:solidFill>
                  <a:miter lim="800000"/>
                  <a:headEnd/>
                  <a:tailEnd/>
                </a14:hiddenLine>
              </a:ext>
            </a:extLst>
          </p:spPr>
          <p:txBody>
            <a:bodyPr anchor="ctr"/>
            <a:lstStyle/>
            <a:p>
              <a:pPr algn="ctr" eaLnBrk="1" hangingPunct="1">
                <a:defRPr/>
              </a:pPr>
              <a:endParaRPr lang="en-US" altLang="zh-CN" sz="2400">
                <a:solidFill>
                  <a:srgbClr val="FFFFFF"/>
                </a:solidFill>
                <a:latin typeface="Arial" panose="020B0604020202020204" pitchFamily="34" charset="0"/>
                <a:ea typeface="微软雅黑" charset="0"/>
                <a:cs typeface="Arial" panose="020B0604020202020204" pitchFamily="34" charset="0"/>
              </a:endParaRPr>
            </a:p>
          </p:txBody>
        </p:sp>
        <p:sp>
          <p:nvSpPr>
            <p:cNvPr id="20515" name="TextBox 179"/>
            <p:cNvSpPr txBox="1">
              <a:spLocks noChangeArrowheads="1"/>
            </p:cNvSpPr>
            <p:nvPr/>
          </p:nvSpPr>
          <p:spPr bwMode="auto">
            <a:xfrm>
              <a:off x="2870382" y="2935526"/>
              <a:ext cx="288032" cy="22309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r>
                <a:rPr lang="en-US" altLang="zh-CN" sz="1333" b="1">
                  <a:solidFill>
                    <a:schemeClr val="bg1"/>
                  </a:solidFill>
                  <a:latin typeface="Arial" panose="020B0604020202020204" pitchFamily="34" charset="0"/>
                  <a:ea typeface="Microsoft YaHei" pitchFamily="34" charset="-122"/>
                  <a:cs typeface="Arial" panose="020B0604020202020204" pitchFamily="34" charset="0"/>
                </a:rPr>
                <a:t>W</a:t>
              </a:r>
            </a:p>
          </p:txBody>
        </p:sp>
        <p:sp>
          <p:nvSpPr>
            <p:cNvPr id="20516" name="TextBox 180"/>
            <p:cNvSpPr txBox="1">
              <a:spLocks noChangeArrowheads="1"/>
            </p:cNvSpPr>
            <p:nvPr/>
          </p:nvSpPr>
          <p:spPr bwMode="auto">
            <a:xfrm>
              <a:off x="3165392" y="2935526"/>
              <a:ext cx="288032" cy="22309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r>
                <a:rPr lang="en-US" altLang="zh-CN" sz="1333" b="1">
                  <a:solidFill>
                    <a:schemeClr val="bg1"/>
                  </a:solidFill>
                  <a:latin typeface="Arial" panose="020B0604020202020204" pitchFamily="34" charset="0"/>
                  <a:ea typeface="Microsoft YaHei" pitchFamily="34" charset="-122"/>
                  <a:cs typeface="Arial" panose="020B0604020202020204" pitchFamily="34" charset="0"/>
                </a:rPr>
                <a:t>E</a:t>
              </a:r>
            </a:p>
          </p:txBody>
        </p:sp>
      </p:grpSp>
      <p:pic>
        <p:nvPicPr>
          <p:cNvPr id="20510" name="Picture 171"/>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345267" y="2961217"/>
            <a:ext cx="673100" cy="7090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0511" name="Picture 172"/>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349500" y="4563533"/>
            <a:ext cx="670984" cy="711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0512" name="Picture 173"/>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837518" y="4629151"/>
            <a:ext cx="673100" cy="711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0513" name="Picture 175"/>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860801" y="2961217"/>
            <a:ext cx="673100" cy="7090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灯片编号占位符 1"/>
          <p:cNvSpPr>
            <a:spLocks noGrp="1"/>
          </p:cNvSpPr>
          <p:nvPr>
            <p:ph type="sldNum" sz="quarter" idx="4"/>
          </p:nvPr>
        </p:nvSpPr>
        <p:spPr/>
        <p:txBody>
          <a:bodyPr/>
          <a:lstStyle/>
          <a:p>
            <a:fld id="{E98FCA07-3125-49EB-99F1-64DCEC752C04}" type="slidenum">
              <a:rPr lang="en-US" smtClean="0"/>
              <a:pPr/>
              <a:t>7</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153090418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vert="horz" lIns="91440" tIns="45720" rIns="91440" bIns="45720" rtlCol="0" anchor="t">
            <a:normAutofit/>
          </a:bodyPr>
          <a:lstStyle/>
          <a:p>
            <a:r>
              <a:rPr lang="en-US" altLang="zh-CN" b="1" dirty="0"/>
              <a:t>How VMware NSX</a:t>
            </a:r>
            <a:r>
              <a:rPr lang="zh-CN" altLang="en-US" b="1" dirty="0"/>
              <a:t> </a:t>
            </a:r>
            <a:r>
              <a:rPr lang="en-US" altLang="zh-CN" dirty="0"/>
              <a:t>R</a:t>
            </a:r>
            <a:r>
              <a:rPr lang="en-US" altLang="zh-CN" b="1" dirty="0"/>
              <a:t>edirects </a:t>
            </a:r>
            <a:r>
              <a:rPr lang="en-US" altLang="zh-CN" dirty="0"/>
              <a:t>T</a:t>
            </a:r>
            <a:r>
              <a:rPr lang="en-US" altLang="zh-CN" b="1" dirty="0"/>
              <a:t>raffic</a:t>
            </a:r>
            <a:endParaRPr lang="zh-CN" altLang="en-US" b="1" dirty="0"/>
          </a:p>
        </p:txBody>
      </p:sp>
      <p:sp>
        <p:nvSpPr>
          <p:cNvPr id="15" name="文本框 14"/>
          <p:cNvSpPr txBox="1"/>
          <p:nvPr/>
        </p:nvSpPr>
        <p:spPr>
          <a:xfrm>
            <a:off x="5821411" y="1731580"/>
            <a:ext cx="4968552" cy="3785652"/>
          </a:xfrm>
          <a:prstGeom prst="rect">
            <a:avLst/>
          </a:prstGeom>
          <a:noFill/>
        </p:spPr>
        <p:txBody>
          <a:bodyPr wrap="square" rtlCol="0">
            <a:spAutoFit/>
          </a:bodyPr>
          <a:lstStyle/>
          <a:p>
            <a:pPr marL="342900" indent="-342900">
              <a:buFont typeface="+mj-ea"/>
              <a:buAutoNum type="circleNumDbPlain"/>
            </a:pPr>
            <a:r>
              <a:rPr lang="en-US" altLang="zh-CN" sz="1600" dirty="0" smtClean="0">
                <a:latin typeface="Arial" panose="020B0604020202020204" pitchFamily="34" charset="0"/>
                <a:cs typeface="Arial" panose="020B0604020202020204" pitchFamily="34" charset="0"/>
              </a:rPr>
              <a:t>VM </a:t>
            </a:r>
            <a:r>
              <a:rPr lang="en-US" altLang="zh-CN" sz="1600" dirty="0">
                <a:latin typeface="Arial" panose="020B0604020202020204" pitchFamily="34" charset="0"/>
                <a:cs typeface="Arial" panose="020B0604020202020204" pitchFamily="34" charset="0"/>
              </a:rPr>
              <a:t>sends the </a:t>
            </a:r>
            <a:r>
              <a:rPr lang="en-US" altLang="zh-CN" sz="1600" dirty="0" smtClean="0">
                <a:latin typeface="Arial" panose="020B0604020202020204" pitchFamily="34" charset="0"/>
                <a:cs typeface="Arial" panose="020B0604020202020204" pitchFamily="34" charset="0"/>
              </a:rPr>
              <a:t>packet</a:t>
            </a:r>
          </a:p>
          <a:p>
            <a:pPr marL="342900" indent="-342900">
              <a:buFont typeface="+mj-ea"/>
              <a:buAutoNum type="circleNumDbPlain"/>
            </a:pPr>
            <a:endParaRPr lang="en-US" altLang="zh-CN" sz="1600" dirty="0">
              <a:latin typeface="Arial" panose="020B0604020202020204" pitchFamily="34" charset="0"/>
              <a:cs typeface="Arial" panose="020B0604020202020204" pitchFamily="34" charset="0"/>
            </a:endParaRPr>
          </a:p>
          <a:p>
            <a:pPr marL="342900" indent="-342900">
              <a:buFont typeface="+mj-ea"/>
              <a:buAutoNum type="circleNumDbPlain"/>
            </a:pPr>
            <a:r>
              <a:rPr lang="en-US" altLang="zh-CN" sz="1600" dirty="0" smtClean="0">
                <a:latin typeface="Arial" panose="020B0604020202020204" pitchFamily="34" charset="0"/>
                <a:cs typeface="Arial" panose="020B0604020202020204" pitchFamily="34" charset="0"/>
              </a:rPr>
              <a:t>Distributed </a:t>
            </a:r>
            <a:r>
              <a:rPr lang="en-US" altLang="zh-CN" sz="1600" dirty="0">
                <a:latin typeface="Arial" panose="020B0604020202020204" pitchFamily="34" charset="0"/>
                <a:cs typeface="Arial" panose="020B0604020202020204" pitchFamily="34" charset="0"/>
              </a:rPr>
              <a:t>FW module checks the policy; if permitted, the traffic goes to the redirect </a:t>
            </a:r>
            <a:r>
              <a:rPr lang="en-US" altLang="zh-CN" sz="1600" dirty="0" smtClean="0">
                <a:latin typeface="Arial" panose="020B0604020202020204" pitchFamily="34" charset="0"/>
                <a:cs typeface="Arial" panose="020B0604020202020204" pitchFamily="34" charset="0"/>
              </a:rPr>
              <a:t>module</a:t>
            </a:r>
          </a:p>
          <a:p>
            <a:pPr marL="342900" indent="-342900">
              <a:buFont typeface="+mj-ea"/>
              <a:buAutoNum type="circleNumDbPlain"/>
            </a:pPr>
            <a:endParaRPr lang="en-US" altLang="zh-CN" sz="1600" dirty="0">
              <a:latin typeface="Arial" panose="020B0604020202020204" pitchFamily="34" charset="0"/>
              <a:cs typeface="Arial" panose="020B0604020202020204" pitchFamily="34" charset="0"/>
            </a:endParaRPr>
          </a:p>
          <a:p>
            <a:pPr marL="342900" indent="-342900">
              <a:buFont typeface="+mj-ea"/>
              <a:buAutoNum type="circleNumDbPlain"/>
            </a:pPr>
            <a:r>
              <a:rPr lang="en-US" altLang="zh-CN" sz="1600" dirty="0" smtClean="0">
                <a:latin typeface="Arial" panose="020B0604020202020204" pitchFamily="34" charset="0"/>
                <a:cs typeface="Arial" panose="020B0604020202020204" pitchFamily="34" charset="0"/>
              </a:rPr>
              <a:t>Redirection </a:t>
            </a:r>
            <a:r>
              <a:rPr lang="en-US" altLang="zh-CN" sz="1600" dirty="0">
                <a:latin typeface="Arial" panose="020B0604020202020204" pitchFamily="34" charset="0"/>
                <a:cs typeface="Arial" panose="020B0604020202020204" pitchFamily="34" charset="0"/>
              </a:rPr>
              <a:t>module forwards the </a:t>
            </a:r>
            <a:r>
              <a:rPr lang="en-US" altLang="zh-CN" sz="1600" dirty="0" smtClean="0">
                <a:latin typeface="Arial" panose="020B0604020202020204" pitchFamily="34" charset="0"/>
                <a:cs typeface="Arial" panose="020B0604020202020204" pitchFamily="34" charset="0"/>
              </a:rPr>
              <a:t>traffic</a:t>
            </a:r>
          </a:p>
          <a:p>
            <a:pPr marL="342900" indent="-342900">
              <a:buFont typeface="+mj-ea"/>
              <a:buAutoNum type="circleNumDbPlain"/>
            </a:pPr>
            <a:endParaRPr lang="en-US" altLang="zh-CN" sz="1600" dirty="0">
              <a:latin typeface="Arial" panose="020B0604020202020204" pitchFamily="34" charset="0"/>
              <a:cs typeface="Arial" panose="020B0604020202020204" pitchFamily="34" charset="0"/>
            </a:endParaRPr>
          </a:p>
          <a:p>
            <a:pPr marL="342900" indent="-342900">
              <a:buFont typeface="+mj-ea"/>
              <a:buAutoNum type="circleNumDbPlain"/>
            </a:pPr>
            <a:r>
              <a:rPr lang="en-US" altLang="zh-CN" sz="1600" dirty="0" smtClean="0">
                <a:latin typeface="Arial" panose="020B0604020202020204" pitchFamily="34" charset="0"/>
                <a:cs typeface="Arial" panose="020B0604020202020204" pitchFamily="34" charset="0"/>
              </a:rPr>
              <a:t>Redirect </a:t>
            </a:r>
            <a:r>
              <a:rPr lang="en-US" altLang="zh-CN" sz="1600" dirty="0">
                <a:latin typeface="Arial" panose="020B0604020202020204" pitchFamily="34" charset="0"/>
                <a:cs typeface="Arial" panose="020B0604020202020204" pitchFamily="34" charset="0"/>
              </a:rPr>
              <a:t>the traffic to thirty-party security service VM ( </a:t>
            </a:r>
            <a:r>
              <a:rPr lang="en-US" altLang="zh-CN" sz="1600" dirty="0">
                <a:solidFill>
                  <a:srgbClr val="FF0000"/>
                </a:solidFill>
                <a:latin typeface="Arial" panose="020B0604020202020204" pitchFamily="34" charset="0"/>
                <a:cs typeface="Arial" panose="020B0604020202020204" pitchFamily="34" charset="0"/>
              </a:rPr>
              <a:t>shared memory copy</a:t>
            </a:r>
            <a:r>
              <a:rPr lang="zh-CN" altLang="en-US" sz="1600" dirty="0" smtClean="0">
                <a:latin typeface="Arial" panose="020B0604020202020204" pitchFamily="34" charset="0"/>
                <a:cs typeface="Arial" panose="020B0604020202020204" pitchFamily="34" charset="0"/>
              </a:rPr>
              <a:t>）</a:t>
            </a:r>
            <a:endParaRPr lang="en-US" altLang="zh-CN" sz="1600" dirty="0">
              <a:latin typeface="Arial" panose="020B0604020202020204" pitchFamily="34" charset="0"/>
              <a:cs typeface="Arial" panose="020B0604020202020204" pitchFamily="34" charset="0"/>
            </a:endParaRPr>
          </a:p>
          <a:p>
            <a:pPr marL="342900" indent="-342900">
              <a:buFont typeface="+mj-ea"/>
              <a:buAutoNum type="circleNumDbPlain"/>
            </a:pPr>
            <a:endParaRPr lang="en-US" altLang="zh-CN" sz="1600" dirty="0">
              <a:latin typeface="Arial" panose="020B0604020202020204" pitchFamily="34" charset="0"/>
              <a:cs typeface="Arial" panose="020B0604020202020204" pitchFamily="34" charset="0"/>
            </a:endParaRPr>
          </a:p>
          <a:p>
            <a:pPr marL="342900" indent="-342900">
              <a:buFont typeface="+mj-ea"/>
              <a:buAutoNum type="circleNumDbPlain"/>
            </a:pPr>
            <a:r>
              <a:rPr lang="en-US" altLang="zh-CN" sz="1600" dirty="0" smtClean="0">
                <a:latin typeface="Arial" panose="020B0604020202020204" pitchFamily="34" charset="0"/>
                <a:cs typeface="Arial" panose="020B0604020202020204" pitchFamily="34" charset="0"/>
              </a:rPr>
              <a:t>Thirty-party </a:t>
            </a:r>
            <a:r>
              <a:rPr lang="en-US" altLang="zh-CN" sz="1600" dirty="0">
                <a:latin typeface="Arial" panose="020B0604020202020204" pitchFamily="34" charset="0"/>
                <a:cs typeface="Arial" panose="020B0604020202020204" pitchFamily="34" charset="0"/>
              </a:rPr>
              <a:t>security service VM checks policy permit or denies it </a:t>
            </a:r>
            <a:endParaRPr lang="en-US" altLang="zh-CN" sz="1600" dirty="0" smtClean="0">
              <a:latin typeface="Arial" panose="020B0604020202020204" pitchFamily="34" charset="0"/>
              <a:cs typeface="Arial" panose="020B0604020202020204" pitchFamily="34" charset="0"/>
            </a:endParaRPr>
          </a:p>
          <a:p>
            <a:pPr marL="342900" indent="-342900">
              <a:buFont typeface="+mj-ea"/>
              <a:buAutoNum type="circleNumDbPlain"/>
            </a:pPr>
            <a:endParaRPr lang="en-US" altLang="zh-CN" sz="1600" dirty="0">
              <a:latin typeface="Arial" panose="020B0604020202020204" pitchFamily="34" charset="0"/>
              <a:cs typeface="Arial" panose="020B0604020202020204" pitchFamily="34" charset="0"/>
            </a:endParaRPr>
          </a:p>
          <a:p>
            <a:pPr marL="342900" indent="-342900">
              <a:buFont typeface="+mj-ea"/>
              <a:buAutoNum type="circleNumDbPlain"/>
            </a:pPr>
            <a:r>
              <a:rPr lang="en-US" altLang="zh-CN" sz="1600" dirty="0" smtClean="0">
                <a:latin typeface="Arial" panose="020B0604020202020204" pitchFamily="34" charset="0"/>
                <a:cs typeface="Arial" panose="020B0604020202020204" pitchFamily="34" charset="0"/>
              </a:rPr>
              <a:t>If </a:t>
            </a:r>
            <a:r>
              <a:rPr lang="en-US" altLang="zh-CN" sz="1600" dirty="0">
                <a:latin typeface="Arial" panose="020B0604020202020204" pitchFamily="34" charset="0"/>
                <a:cs typeface="Arial" panose="020B0604020202020204" pitchFamily="34" charset="0"/>
              </a:rPr>
              <a:t>permitted, the traffic will route to redirection module</a:t>
            </a:r>
          </a:p>
        </p:txBody>
      </p:sp>
      <p:pic>
        <p:nvPicPr>
          <p:cNvPr id="10" name="图片 9"/>
          <p:cNvPicPr>
            <a:picLocks noChangeAspect="1"/>
          </p:cNvPicPr>
          <p:nvPr/>
        </p:nvPicPr>
        <p:blipFill>
          <a:blip r:embed="rId3"/>
          <a:stretch>
            <a:fillRect/>
          </a:stretch>
        </p:blipFill>
        <p:spPr>
          <a:xfrm>
            <a:off x="1703512" y="1442815"/>
            <a:ext cx="3469827" cy="4074418"/>
          </a:xfrm>
          <a:prstGeom prst="rect">
            <a:avLst/>
          </a:prstGeom>
        </p:spPr>
      </p:pic>
      <p:sp>
        <p:nvSpPr>
          <p:cNvPr id="2" name="灯片编号占位符 1"/>
          <p:cNvSpPr>
            <a:spLocks noGrp="1"/>
          </p:cNvSpPr>
          <p:nvPr>
            <p:ph type="sldNum" sz="quarter" idx="4"/>
          </p:nvPr>
        </p:nvSpPr>
        <p:spPr/>
        <p:txBody>
          <a:bodyPr/>
          <a:lstStyle/>
          <a:p>
            <a:fld id="{E98FCA07-3125-49EB-99F1-64DCEC752C04}" type="slidenum">
              <a:rPr lang="en-US" smtClean="0"/>
              <a:pPr/>
              <a:t>70</a:t>
            </a:fld>
            <a:endParaRPr lang="en-US" sz="1152" b="0" spc="0" baseline="0" dirty="0">
              <a:solidFill>
                <a:srgbClr val="000000"/>
              </a:solidFill>
              <a:latin typeface="Arial"/>
              <a:cs typeface="Arial"/>
              <a:rtl val="0"/>
            </a:endParaRPr>
          </a:p>
        </p:txBody>
      </p:sp>
      <p:sp>
        <p:nvSpPr>
          <p:cNvPr id="7" name="矩形 6"/>
          <p:cNvSpPr/>
          <p:nvPr/>
        </p:nvSpPr>
        <p:spPr>
          <a:xfrm>
            <a:off x="1703512" y="5661248"/>
            <a:ext cx="8923096" cy="360040"/>
          </a:xfrm>
          <a:prstGeom prst="rect">
            <a:avLst/>
          </a:prstGeom>
          <a:solidFill>
            <a:srgbClr val="00307D"/>
          </a:solidFill>
          <a:ln>
            <a:solidFill>
              <a:srgbClr val="00307D"/>
            </a:solid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600" b="1" dirty="0">
                <a:solidFill>
                  <a:schemeClr val="bg1"/>
                </a:solidFill>
              </a:rPr>
              <a:t>NSX’s traffic redirection is not network based</a:t>
            </a:r>
            <a:r>
              <a:rPr lang="en-US" altLang="zh-CN" sz="1600" b="1" dirty="0">
                <a:solidFill>
                  <a:srgbClr val="00307D"/>
                </a:solidFill>
              </a:rPr>
              <a:t>.</a:t>
            </a:r>
          </a:p>
        </p:txBody>
      </p:sp>
    </p:spTree>
    <p:extLst>
      <p:ext uri="{BB962C8B-B14F-4D97-AF65-F5344CB8AC3E}">
        <p14:creationId xmlns:p14="http://schemas.microsoft.com/office/powerpoint/2010/main" val="380430662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vert="horz" lIns="91440" tIns="45720" rIns="91440" bIns="45720" rtlCol="0" anchor="t">
            <a:normAutofit/>
          </a:bodyPr>
          <a:lstStyle/>
          <a:p>
            <a:r>
              <a:rPr lang="en-US" altLang="zh-CN" b="1" dirty="0"/>
              <a:t>CloudHive Architecture and Components</a:t>
            </a:r>
            <a:endParaRPr lang="zh-CN" altLang="en-US" b="1" dirty="0"/>
          </a:p>
        </p:txBody>
      </p:sp>
      <p:sp>
        <p:nvSpPr>
          <p:cNvPr id="19" name="文本框 18"/>
          <p:cNvSpPr txBox="1"/>
          <p:nvPr/>
        </p:nvSpPr>
        <p:spPr>
          <a:xfrm>
            <a:off x="6240016" y="1844824"/>
            <a:ext cx="4680520" cy="3416320"/>
          </a:xfrm>
          <a:prstGeom prst="rect">
            <a:avLst/>
          </a:prstGeom>
          <a:noFill/>
        </p:spPr>
        <p:txBody>
          <a:bodyPr wrap="square" rtlCol="0">
            <a:spAutoFit/>
          </a:bodyPr>
          <a:lstStyle/>
          <a:p>
            <a:pPr algn="l"/>
            <a:r>
              <a:rPr lang="en-US" altLang="zh-CN" sz="1600" b="1" dirty="0">
                <a:solidFill>
                  <a:srgbClr val="00307D"/>
                </a:solidFill>
                <a:latin typeface="Arial" panose="020B0604020202020204" pitchFamily="34" charset="0"/>
                <a:cs typeface="Arial" panose="020B0604020202020204" pitchFamily="34" charset="0"/>
              </a:rPr>
              <a:t>Service </a:t>
            </a:r>
            <a:r>
              <a:rPr lang="en-US" altLang="zh-CN" sz="1600" b="1" dirty="0" smtClean="0">
                <a:solidFill>
                  <a:srgbClr val="00307D"/>
                </a:solidFill>
                <a:latin typeface="Arial" panose="020B0604020202020204" pitchFamily="34" charset="0"/>
                <a:cs typeface="Arial" panose="020B0604020202020204" pitchFamily="34" charset="0"/>
              </a:rPr>
              <a:t>Manager</a:t>
            </a:r>
            <a:endParaRPr lang="en-US" altLang="zh-CN" sz="1600" b="1" dirty="0" smtClean="0">
              <a:solidFill>
                <a:schemeClr val="tx1"/>
              </a:solidFill>
              <a:latin typeface="Arial" panose="020B0604020202020204" pitchFamily="34" charset="0"/>
              <a:cs typeface="Arial" panose="020B0604020202020204" pitchFamily="34" charset="0"/>
            </a:endParaRPr>
          </a:p>
          <a:p>
            <a:pPr algn="l"/>
            <a:r>
              <a:rPr lang="en-US" altLang="zh-CN" sz="1400" b="1" dirty="0" err="1" smtClean="0">
                <a:solidFill>
                  <a:schemeClr val="tx1"/>
                </a:solidFill>
                <a:latin typeface="Arial" panose="020B0604020202020204" pitchFamily="34" charset="0"/>
                <a:cs typeface="Arial" panose="020B0604020202020204" pitchFamily="34" charset="0"/>
              </a:rPr>
              <a:t>vSOM</a:t>
            </a:r>
            <a:r>
              <a:rPr lang="en-US" altLang="zh-CN" sz="1400" dirty="0" smtClean="0">
                <a:solidFill>
                  <a:schemeClr val="tx1"/>
                </a:solidFill>
                <a:latin typeface="Arial" panose="020B0604020202020204" pitchFamily="34" charset="0"/>
                <a:cs typeface="Arial" panose="020B0604020202020204" pitchFamily="34" charset="0"/>
              </a:rPr>
              <a:t>  </a:t>
            </a:r>
            <a:r>
              <a:rPr lang="en-US" altLang="zh-CN" sz="1400" dirty="0">
                <a:solidFill>
                  <a:schemeClr val="tx1"/>
                </a:solidFill>
                <a:latin typeface="Arial" panose="020B0604020202020204" pitchFamily="34" charset="0"/>
                <a:cs typeface="Arial" panose="020B0604020202020204" pitchFamily="34" charset="0"/>
              </a:rPr>
              <a:t>virtual Security Orchestration Module, as part of Service Manager. Interact with vCenter and NSX Manager</a:t>
            </a:r>
          </a:p>
          <a:p>
            <a:pPr algn="l"/>
            <a:endParaRPr lang="en-US" altLang="zh-CN" sz="1600" dirty="0">
              <a:solidFill>
                <a:schemeClr val="tx1"/>
              </a:solidFill>
              <a:latin typeface="Arial" panose="020B0604020202020204" pitchFamily="34" charset="0"/>
              <a:cs typeface="Arial" panose="020B0604020202020204" pitchFamily="34" charset="0"/>
            </a:endParaRPr>
          </a:p>
          <a:p>
            <a:pPr algn="l"/>
            <a:r>
              <a:rPr lang="en-US" altLang="zh-CN" sz="1600" b="1" dirty="0">
                <a:solidFill>
                  <a:srgbClr val="00307D"/>
                </a:solidFill>
                <a:latin typeface="Arial" panose="020B0604020202020204" pitchFamily="34" charset="0"/>
                <a:cs typeface="Arial" panose="020B0604020202020204" pitchFamily="34" charset="0"/>
              </a:rPr>
              <a:t>Security Service </a:t>
            </a:r>
            <a:r>
              <a:rPr lang="en-US" altLang="zh-CN" sz="1600" b="1" dirty="0" smtClean="0">
                <a:solidFill>
                  <a:srgbClr val="00307D"/>
                </a:solidFill>
                <a:latin typeface="Arial" panose="020B0604020202020204" pitchFamily="34" charset="0"/>
                <a:cs typeface="Arial" panose="020B0604020202020204" pitchFamily="34" charset="0"/>
              </a:rPr>
              <a:t>VM</a:t>
            </a:r>
            <a:endParaRPr lang="en-US" altLang="zh-CN" sz="1400" b="1" dirty="0" smtClean="0">
              <a:solidFill>
                <a:schemeClr val="tx1"/>
              </a:solidFill>
              <a:latin typeface="Arial" panose="020B0604020202020204" pitchFamily="34" charset="0"/>
              <a:cs typeface="Arial" panose="020B0604020202020204" pitchFamily="34" charset="0"/>
            </a:endParaRPr>
          </a:p>
          <a:p>
            <a:pPr algn="l"/>
            <a:r>
              <a:rPr lang="en-US" altLang="zh-CN" sz="1400" b="1" dirty="0" err="1" smtClean="0">
                <a:solidFill>
                  <a:schemeClr val="tx1"/>
                </a:solidFill>
                <a:latin typeface="Arial" panose="020B0604020202020204" pitchFamily="34" charset="0"/>
                <a:cs typeface="Arial" panose="020B0604020202020204" pitchFamily="34" charset="0"/>
              </a:rPr>
              <a:t>vSCM</a:t>
            </a:r>
            <a:r>
              <a:rPr lang="en-US" altLang="zh-CN" sz="1400" dirty="0" smtClean="0">
                <a:solidFill>
                  <a:schemeClr val="tx1"/>
                </a:solidFill>
                <a:latin typeface="Arial" panose="020B0604020202020204" pitchFamily="34" charset="0"/>
                <a:cs typeface="Arial" panose="020B0604020202020204" pitchFamily="34" charset="0"/>
              </a:rPr>
              <a:t>  </a:t>
            </a:r>
            <a:r>
              <a:rPr lang="en-US" altLang="zh-CN" sz="1400" dirty="0">
                <a:solidFill>
                  <a:schemeClr val="tx1"/>
                </a:solidFill>
                <a:latin typeface="Arial" panose="020B0604020202020204" pitchFamily="34" charset="0"/>
                <a:cs typeface="Arial" panose="020B0604020202020204" pitchFamily="34" charset="0"/>
              </a:rPr>
              <a:t>virtual Service Center Module, serve as central data synchronization point for service VMs. Manage security service VMs for configuration and status </a:t>
            </a:r>
            <a:r>
              <a:rPr lang="en-US" altLang="zh-CN" sz="1400" dirty="0" smtClean="0">
                <a:solidFill>
                  <a:schemeClr val="tx1"/>
                </a:solidFill>
                <a:latin typeface="Arial" panose="020B0604020202020204" pitchFamily="34" charset="0"/>
                <a:cs typeface="Arial" panose="020B0604020202020204" pitchFamily="34" charset="0"/>
              </a:rPr>
              <a:t>monitoring</a:t>
            </a:r>
            <a:endParaRPr lang="en-US" altLang="zh-CN" sz="1400" b="1" dirty="0" smtClean="0">
              <a:solidFill>
                <a:schemeClr val="tx1"/>
              </a:solidFill>
              <a:latin typeface="Arial" panose="020B0604020202020204" pitchFamily="34" charset="0"/>
              <a:cs typeface="Arial" panose="020B0604020202020204" pitchFamily="34" charset="0"/>
            </a:endParaRPr>
          </a:p>
          <a:p>
            <a:pPr algn="l"/>
            <a:r>
              <a:rPr lang="en-US" altLang="zh-CN" sz="1400" b="1" dirty="0" err="1" smtClean="0">
                <a:solidFill>
                  <a:schemeClr val="tx1"/>
                </a:solidFill>
                <a:latin typeface="Arial" panose="020B0604020202020204" pitchFamily="34" charset="0"/>
                <a:cs typeface="Arial" panose="020B0604020202020204" pitchFamily="34" charset="0"/>
              </a:rPr>
              <a:t>vSSM</a:t>
            </a:r>
            <a:r>
              <a:rPr lang="en-US" altLang="zh-CN" sz="1400" b="1" dirty="0" smtClean="0">
                <a:solidFill>
                  <a:schemeClr val="tx1"/>
                </a:solidFill>
                <a:latin typeface="Arial" panose="020B0604020202020204" pitchFamily="34" charset="0"/>
                <a:cs typeface="Arial" panose="020B0604020202020204" pitchFamily="34" charset="0"/>
              </a:rPr>
              <a:t> </a:t>
            </a:r>
            <a:r>
              <a:rPr lang="en-US" altLang="zh-CN" sz="1400" dirty="0" smtClean="0">
                <a:solidFill>
                  <a:schemeClr val="tx1"/>
                </a:solidFill>
                <a:latin typeface="Arial" panose="020B0604020202020204" pitchFamily="34" charset="0"/>
                <a:cs typeface="Arial" panose="020B0604020202020204" pitchFamily="34" charset="0"/>
              </a:rPr>
              <a:t> </a:t>
            </a:r>
            <a:r>
              <a:rPr lang="en-US" altLang="zh-CN" sz="1400" dirty="0">
                <a:solidFill>
                  <a:schemeClr val="tx1"/>
                </a:solidFill>
                <a:latin typeface="Arial" panose="020B0604020202020204" pitchFamily="34" charset="0"/>
                <a:cs typeface="Arial" panose="020B0604020202020204" pitchFamily="34" charset="0"/>
              </a:rPr>
              <a:t>virtual Security Service Module, service VM, Provide application security services</a:t>
            </a:r>
          </a:p>
          <a:p>
            <a:r>
              <a:rPr lang="en-US" altLang="zh-CN" sz="1400" dirty="0">
                <a:solidFill>
                  <a:schemeClr val="tx1"/>
                </a:solidFill>
                <a:latin typeface="Arial" panose="020B0604020202020204" pitchFamily="34" charset="0"/>
                <a:cs typeface="Arial" panose="020B0604020202020204" pitchFamily="34" charset="0"/>
              </a:rPr>
              <a:t>vSCM and vSSM need to connect to the same VDS PG, or </a:t>
            </a:r>
            <a:r>
              <a:rPr lang="en-US" altLang="zh-CN" sz="1400" dirty="0">
                <a:latin typeface="Arial" panose="020B0604020202020204" pitchFamily="34" charset="0"/>
                <a:cs typeface="Arial" panose="020B0604020202020204" pitchFamily="34" charset="0"/>
              </a:rPr>
              <a:t>be reachable to each other via IP address,</a:t>
            </a:r>
            <a:r>
              <a:rPr lang="en-US" altLang="zh-CN" sz="1400" dirty="0">
                <a:solidFill>
                  <a:schemeClr val="tx1"/>
                </a:solidFill>
                <a:latin typeface="Arial" panose="020B0604020202020204" pitchFamily="34" charset="0"/>
                <a:cs typeface="Arial" panose="020B0604020202020204" pitchFamily="34" charset="0"/>
              </a:rPr>
              <a:t> for the immediate effect of policies and logs</a:t>
            </a:r>
            <a:r>
              <a:rPr lang="en-US" altLang="zh-CN" sz="1400" dirty="0">
                <a:latin typeface="Arial" panose="020B0604020202020204" pitchFamily="34" charset="0"/>
                <a:cs typeface="Arial" panose="020B0604020202020204" pitchFamily="34" charset="0"/>
              </a:rPr>
              <a:t>. </a:t>
            </a:r>
          </a:p>
        </p:txBody>
      </p:sp>
      <p:pic>
        <p:nvPicPr>
          <p:cNvPr id="57" name="图片 56"/>
          <p:cNvPicPr>
            <a:picLocks noChangeAspect="1"/>
          </p:cNvPicPr>
          <p:nvPr/>
        </p:nvPicPr>
        <p:blipFill>
          <a:blip r:embed="rId3"/>
          <a:stretch>
            <a:fillRect/>
          </a:stretch>
        </p:blipFill>
        <p:spPr>
          <a:xfrm>
            <a:off x="1381545" y="1628800"/>
            <a:ext cx="4662203" cy="3632344"/>
          </a:xfrm>
          <a:prstGeom prst="rect">
            <a:avLst/>
          </a:prstGeom>
        </p:spPr>
      </p:pic>
      <p:sp>
        <p:nvSpPr>
          <p:cNvPr id="2" name="灯片编号占位符 1"/>
          <p:cNvSpPr>
            <a:spLocks noGrp="1"/>
          </p:cNvSpPr>
          <p:nvPr>
            <p:ph type="sldNum" sz="quarter" idx="4"/>
          </p:nvPr>
        </p:nvSpPr>
        <p:spPr/>
        <p:txBody>
          <a:bodyPr/>
          <a:lstStyle/>
          <a:p>
            <a:fld id="{E98FCA07-3125-49EB-99F1-64DCEC752C04}" type="slidenum">
              <a:rPr lang="en-US" smtClean="0"/>
              <a:pPr/>
              <a:t>71</a:t>
            </a:fld>
            <a:endParaRPr lang="en-US" sz="1152" b="0" spc="0" baseline="0" dirty="0">
              <a:solidFill>
                <a:srgbClr val="000000"/>
              </a:solidFill>
              <a:latin typeface="Arial"/>
              <a:cs typeface="Arial"/>
              <a:rtl val="0"/>
            </a:endParaRPr>
          </a:p>
        </p:txBody>
      </p:sp>
      <p:sp>
        <p:nvSpPr>
          <p:cNvPr id="7" name="矩形 6"/>
          <p:cNvSpPr/>
          <p:nvPr/>
        </p:nvSpPr>
        <p:spPr>
          <a:xfrm>
            <a:off x="1381544" y="5428225"/>
            <a:ext cx="9394975" cy="449047"/>
          </a:xfrm>
          <a:prstGeom prst="rect">
            <a:avLst/>
          </a:prstGeom>
          <a:solidFill>
            <a:srgbClr val="00307D"/>
          </a:solidFill>
          <a:ln>
            <a:solidFill>
              <a:srgbClr val="00307D"/>
            </a:solid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b="1" dirty="0">
                <a:solidFill>
                  <a:schemeClr val="bg1"/>
                </a:solidFill>
              </a:rPr>
              <a:t>We are unique; not just </a:t>
            </a:r>
            <a:r>
              <a:rPr lang="en-US" altLang="zh-CN" b="1" dirty="0" err="1">
                <a:solidFill>
                  <a:schemeClr val="bg1"/>
                </a:solidFill>
              </a:rPr>
              <a:t>vFWs</a:t>
            </a:r>
            <a:r>
              <a:rPr lang="en-US" altLang="zh-CN" b="1" dirty="0">
                <a:solidFill>
                  <a:schemeClr val="bg1"/>
                </a:solidFill>
              </a:rPr>
              <a:t> + centralized MGT.</a:t>
            </a:r>
          </a:p>
        </p:txBody>
      </p:sp>
    </p:spTree>
    <p:extLst>
      <p:ext uri="{BB962C8B-B14F-4D97-AF65-F5344CB8AC3E}">
        <p14:creationId xmlns:p14="http://schemas.microsoft.com/office/powerpoint/2010/main" val="1814610508"/>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vert="horz" lIns="91440" tIns="45720" rIns="91440" bIns="45720" rtlCol="0" anchor="t">
            <a:normAutofit/>
          </a:bodyPr>
          <a:lstStyle/>
          <a:p>
            <a:r>
              <a:rPr lang="en-US" altLang="zh-CN" b="1" dirty="0"/>
              <a:t>Installation and Configuration </a:t>
            </a:r>
            <a:r>
              <a:rPr lang="en-US" altLang="zh-CN" dirty="0"/>
              <a:t>P</a:t>
            </a:r>
            <a:r>
              <a:rPr lang="en-US" altLang="zh-CN" b="1" dirty="0"/>
              <a:t>rocess</a:t>
            </a:r>
            <a:endParaRPr lang="zh-CN" altLang="en-US" b="1" dirty="0"/>
          </a:p>
        </p:txBody>
      </p:sp>
      <p:sp>
        <p:nvSpPr>
          <p:cNvPr id="2" name="灯片编号占位符 1"/>
          <p:cNvSpPr>
            <a:spLocks noGrp="1"/>
          </p:cNvSpPr>
          <p:nvPr>
            <p:ph type="sldNum" sz="quarter" idx="4"/>
          </p:nvPr>
        </p:nvSpPr>
        <p:spPr/>
        <p:txBody>
          <a:bodyPr/>
          <a:lstStyle/>
          <a:p>
            <a:fld id="{E98FCA07-3125-49EB-99F1-64DCEC752C04}" type="slidenum">
              <a:rPr lang="en-US" smtClean="0"/>
              <a:pPr/>
              <a:t>72</a:t>
            </a:fld>
            <a:endParaRPr lang="en-US" sz="1152" b="0" spc="0" baseline="0" dirty="0">
              <a:solidFill>
                <a:srgbClr val="000000"/>
              </a:solidFill>
              <a:latin typeface="Arial"/>
              <a:cs typeface="Arial"/>
              <a:rtl val="0"/>
            </a:endParaRPr>
          </a:p>
        </p:txBody>
      </p:sp>
      <p:sp>
        <p:nvSpPr>
          <p:cNvPr id="7" name="矩形 6"/>
          <p:cNvSpPr/>
          <p:nvPr/>
        </p:nvSpPr>
        <p:spPr>
          <a:xfrm>
            <a:off x="1487488" y="5428225"/>
            <a:ext cx="9577064" cy="377039"/>
          </a:xfrm>
          <a:prstGeom prst="rect">
            <a:avLst/>
          </a:prstGeom>
          <a:solidFill>
            <a:srgbClr val="00307D"/>
          </a:solidFill>
          <a:ln>
            <a:solidFill>
              <a:srgbClr val="00307D"/>
            </a:solid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b="1" dirty="0">
                <a:solidFill>
                  <a:schemeClr val="bg1"/>
                </a:solidFill>
              </a:rPr>
              <a:t>Traffic redirect policies are configured by NSX.</a:t>
            </a:r>
          </a:p>
        </p:txBody>
      </p:sp>
      <p:sp>
        <p:nvSpPr>
          <p:cNvPr id="8" name="Text Placeholder 2"/>
          <p:cNvSpPr>
            <a:spLocks noGrp="1"/>
          </p:cNvSpPr>
          <p:nvPr>
            <p:ph idx="1"/>
          </p:nvPr>
        </p:nvSpPr>
        <p:spPr>
          <a:xfrm>
            <a:off x="1487488" y="1700808"/>
            <a:ext cx="10045129" cy="4184650"/>
          </a:xfrm>
        </p:spPr>
        <p:txBody>
          <a:bodyPr>
            <a:normAutofit/>
          </a:bodyPr>
          <a:lstStyle/>
          <a:p>
            <a:pPr marL="457200" indent="-457200">
              <a:buClrTx/>
              <a:buFont typeface="+mj-lt"/>
              <a:buAutoNum type="arabicPeriod"/>
            </a:pPr>
            <a:r>
              <a:rPr lang="en-US" altLang="zh-CN" sz="1800" b="0" dirty="0">
                <a:solidFill>
                  <a:schemeClr val="tx1"/>
                </a:solidFill>
                <a:latin typeface="Arial" panose="020B0604020202020204" pitchFamily="34" charset="0"/>
              </a:rPr>
              <a:t>Import SG6000-CloudHive-NSX-vSOM-2.5.1.ova image; start instance and configure management address.</a:t>
            </a:r>
            <a:endParaRPr lang="zh-CN" altLang="zh-CN" sz="1800" b="0" dirty="0">
              <a:solidFill>
                <a:schemeClr val="tx1"/>
              </a:solidFill>
              <a:latin typeface="Arial" panose="020B0604020202020204" pitchFamily="34" charset="0"/>
            </a:endParaRPr>
          </a:p>
          <a:p>
            <a:pPr marL="457200" indent="-457200">
              <a:buClrTx/>
              <a:buFont typeface="+mj-lt"/>
              <a:buAutoNum type="arabicPeriod"/>
            </a:pPr>
            <a:r>
              <a:rPr lang="en-US" altLang="zh-CN" sz="1800" b="0" dirty="0">
                <a:solidFill>
                  <a:schemeClr val="tx1"/>
                </a:solidFill>
                <a:latin typeface="Arial" panose="020B0604020202020204" pitchFamily="34" charset="0"/>
              </a:rPr>
              <a:t>Visit vSOM management interface via browser first, and then install according to prompts. Then, initiate CloudHive. </a:t>
            </a:r>
            <a:endParaRPr lang="zh-CN" altLang="zh-CN" sz="1800" b="0" dirty="0">
              <a:solidFill>
                <a:schemeClr val="tx1"/>
              </a:solidFill>
              <a:latin typeface="Arial" panose="020B0604020202020204" pitchFamily="34" charset="0"/>
            </a:endParaRPr>
          </a:p>
          <a:p>
            <a:pPr marL="457200" indent="-457200">
              <a:buClrTx/>
              <a:buFont typeface="+mj-lt"/>
              <a:buAutoNum type="arabicPeriod"/>
            </a:pPr>
            <a:r>
              <a:rPr lang="en-US" altLang="zh-CN" sz="1800" b="0" dirty="0">
                <a:solidFill>
                  <a:schemeClr val="tx1"/>
                </a:solidFill>
                <a:latin typeface="Arial" panose="020B0604020202020204" pitchFamily="34" charset="0"/>
              </a:rPr>
              <a:t>Deploy CloudHive security service for cluster through NSX Manager.</a:t>
            </a:r>
            <a:endParaRPr lang="zh-CN" altLang="zh-CN" sz="1800" b="0" dirty="0">
              <a:solidFill>
                <a:schemeClr val="tx1"/>
              </a:solidFill>
              <a:latin typeface="Arial" panose="020B0604020202020204" pitchFamily="34" charset="0"/>
            </a:endParaRPr>
          </a:p>
          <a:p>
            <a:pPr marL="457200" indent="-457200">
              <a:buClrTx/>
              <a:buFont typeface="+mj-lt"/>
              <a:buAutoNum type="arabicPeriod"/>
            </a:pPr>
            <a:r>
              <a:rPr lang="en-US" altLang="zh-CN" sz="1800" b="0" dirty="0">
                <a:solidFill>
                  <a:schemeClr val="tx1"/>
                </a:solidFill>
                <a:latin typeface="Arial" panose="020B0604020202020204" pitchFamily="34" charset="0"/>
              </a:rPr>
              <a:t>Visit CloudHive management interface via browser, and check the status of security service.</a:t>
            </a:r>
            <a:endParaRPr lang="zh-CN" altLang="zh-CN" sz="1800" b="0" dirty="0">
              <a:solidFill>
                <a:schemeClr val="tx1"/>
              </a:solidFill>
              <a:latin typeface="Arial" panose="020B0604020202020204" pitchFamily="34" charset="0"/>
            </a:endParaRPr>
          </a:p>
          <a:p>
            <a:pPr marL="457200" indent="-457200">
              <a:buClrTx/>
              <a:buFont typeface="+mj-lt"/>
              <a:buAutoNum type="arabicPeriod"/>
            </a:pPr>
            <a:r>
              <a:rPr lang="en-US" altLang="zh-CN" sz="1800" b="0" dirty="0">
                <a:solidFill>
                  <a:schemeClr val="tx1"/>
                </a:solidFill>
                <a:latin typeface="Arial" panose="020B0604020202020204" pitchFamily="34" charset="0"/>
              </a:rPr>
              <a:t>Configure security groups in the NSX Manager.</a:t>
            </a:r>
            <a:endParaRPr lang="zh-CN" altLang="zh-CN" sz="1800" b="0" dirty="0">
              <a:solidFill>
                <a:schemeClr val="tx1"/>
              </a:solidFill>
              <a:latin typeface="Arial" panose="020B0604020202020204" pitchFamily="34" charset="0"/>
            </a:endParaRPr>
          </a:p>
          <a:p>
            <a:pPr marL="457200" indent="-457200">
              <a:buClrTx/>
              <a:buFont typeface="+mj-lt"/>
              <a:buAutoNum type="arabicPeriod"/>
            </a:pPr>
            <a:r>
              <a:rPr lang="en-US" altLang="zh-CN" sz="1800" b="0" dirty="0">
                <a:solidFill>
                  <a:schemeClr val="tx1"/>
                </a:solidFill>
                <a:latin typeface="Arial" panose="020B0604020202020204" pitchFamily="34" charset="0"/>
              </a:rPr>
              <a:t>Configure the distributed firewall policy for security groups in the NSX Manager.</a:t>
            </a:r>
          </a:p>
          <a:p>
            <a:pPr marL="0" indent="0">
              <a:buClrTx/>
              <a:buNone/>
            </a:pPr>
            <a:r>
              <a:rPr lang="en-US" altLang="zh-CN" sz="1800" b="0" dirty="0">
                <a:solidFill>
                  <a:schemeClr val="tx1"/>
                </a:solidFill>
                <a:latin typeface="Arial" panose="020B0604020202020204" pitchFamily="34" charset="0"/>
              </a:rPr>
              <a:t>7.    Configure the corresponding firewall policies for security groups in the CloudHive Web UI.</a:t>
            </a:r>
            <a:endParaRPr lang="zh-CN" altLang="zh-CN" sz="1800" b="0" dirty="0">
              <a:solidFill>
                <a:schemeClr val="tx1"/>
              </a:solidFill>
              <a:latin typeface="Arial" panose="020B0604020202020204" pitchFamily="34" charset="0"/>
            </a:endParaRPr>
          </a:p>
          <a:p>
            <a:pPr marL="457200" indent="-457200">
              <a:buClrTx/>
              <a:buFont typeface="+mj-lt"/>
              <a:buAutoNum type="arabicPeriod" startAt="8"/>
            </a:pPr>
            <a:r>
              <a:rPr lang="en-US" altLang="zh-CN" sz="1800" b="0" dirty="0">
                <a:solidFill>
                  <a:schemeClr val="tx1"/>
                </a:solidFill>
                <a:latin typeface="Arial" panose="020B0604020202020204" pitchFamily="34" charset="0"/>
              </a:rPr>
              <a:t>Configure the redirect policy for security groups in the NSX Manager.</a:t>
            </a:r>
            <a:endParaRPr lang="zh-CN" altLang="zh-CN" sz="1800" b="0" dirty="0">
              <a:latin typeface="Arial" panose="020B0604020202020204" pitchFamily="34" charset="0"/>
            </a:endParaRPr>
          </a:p>
        </p:txBody>
      </p:sp>
    </p:spTree>
    <p:extLst>
      <p:ext uri="{BB962C8B-B14F-4D97-AF65-F5344CB8AC3E}">
        <p14:creationId xmlns:p14="http://schemas.microsoft.com/office/powerpoint/2010/main" val="73614342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vert="horz" lIns="91440" tIns="45720" rIns="91440" bIns="45720" rtlCol="0" anchor="t">
            <a:normAutofit/>
          </a:bodyPr>
          <a:lstStyle/>
          <a:p>
            <a:r>
              <a:rPr lang="en-US" altLang="zh-CN" b="1" dirty="0"/>
              <a:t>Relationship Between NSX DFW and CloudHive</a:t>
            </a:r>
            <a:endParaRPr lang="zh-CN" altLang="en-US" b="1" dirty="0"/>
          </a:p>
        </p:txBody>
      </p:sp>
      <p:sp>
        <p:nvSpPr>
          <p:cNvPr id="7" name="矩形 6"/>
          <p:cNvSpPr/>
          <p:nvPr/>
        </p:nvSpPr>
        <p:spPr>
          <a:xfrm>
            <a:off x="5275052" y="3755200"/>
            <a:ext cx="2424317" cy="258822"/>
          </a:xfrm>
          <a:prstGeom prst="rect">
            <a:avLst/>
          </a:prstGeom>
          <a:noFill/>
          <a:ln w="31750">
            <a:solidFill>
              <a:schemeClr val="accent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8" name="矩形 7"/>
          <p:cNvSpPr/>
          <p:nvPr/>
        </p:nvSpPr>
        <p:spPr>
          <a:xfrm>
            <a:off x="1249938" y="3740115"/>
            <a:ext cx="2424317" cy="258822"/>
          </a:xfrm>
          <a:prstGeom prst="rect">
            <a:avLst/>
          </a:prstGeom>
          <a:noFill/>
          <a:ln w="31750">
            <a:solidFill>
              <a:schemeClr val="accent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cxnSp>
        <p:nvCxnSpPr>
          <p:cNvPr id="9" name="肘形连接符 8"/>
          <p:cNvCxnSpPr/>
          <p:nvPr/>
        </p:nvCxnSpPr>
        <p:spPr>
          <a:xfrm rot="10800000" flipH="1" flipV="1">
            <a:off x="2503709" y="3820706"/>
            <a:ext cx="1706215" cy="377908"/>
          </a:xfrm>
          <a:prstGeom prst="bentConnector3">
            <a:avLst>
              <a:gd name="adj1" fmla="val 427"/>
            </a:avLst>
          </a:prstGeom>
          <a:ln w="476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10" name="组合 9"/>
          <p:cNvGrpSpPr/>
          <p:nvPr/>
        </p:nvGrpSpPr>
        <p:grpSpPr>
          <a:xfrm>
            <a:off x="1162216" y="1759961"/>
            <a:ext cx="3064488" cy="1035356"/>
            <a:chOff x="1749424" y="1700641"/>
            <a:chExt cx="4129411" cy="1395147"/>
          </a:xfrm>
        </p:grpSpPr>
        <p:pic>
          <p:nvPicPr>
            <p:cNvPr id="11" name="Picture 17" descr="ICON_VM_basic_flat_R2_Q408_Comm.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a:off x="1749424" y="1732706"/>
              <a:ext cx="490856" cy="481114"/>
            </a:xfrm>
            <a:prstGeom prst="rect">
              <a:avLst/>
            </a:prstGeom>
            <a:noFill/>
            <a:ln w="9525">
              <a:noFill/>
              <a:miter lim="800000"/>
              <a:headEnd/>
              <a:tailEnd/>
            </a:ln>
          </p:spPr>
        </p:pic>
        <p:pic>
          <p:nvPicPr>
            <p:cNvPr id="12" name="Picture 17" descr="ICON_VM_basic_flat_R2_Q408_Comm.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a:off x="2486342" y="1742540"/>
              <a:ext cx="490856" cy="481114"/>
            </a:xfrm>
            <a:prstGeom prst="rect">
              <a:avLst/>
            </a:prstGeom>
            <a:noFill/>
            <a:ln w="9525">
              <a:noFill/>
              <a:miter lim="800000"/>
              <a:headEnd/>
              <a:tailEnd/>
            </a:ln>
          </p:spPr>
        </p:pic>
        <p:grpSp>
          <p:nvGrpSpPr>
            <p:cNvPr id="13" name="组合 12"/>
            <p:cNvGrpSpPr/>
            <p:nvPr/>
          </p:nvGrpSpPr>
          <p:grpSpPr>
            <a:xfrm>
              <a:off x="1851660" y="2223654"/>
              <a:ext cx="880110" cy="859884"/>
              <a:chOff x="1851660" y="2223654"/>
              <a:chExt cx="880110" cy="859884"/>
            </a:xfrm>
          </p:grpSpPr>
          <p:pic>
            <p:nvPicPr>
              <p:cNvPr id="25" name="Picture 15" descr="F:\山石网科\内部文件\icon\新建文件夹\防火墙-03.emf"/>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884363" y="2223654"/>
                <a:ext cx="233043" cy="274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6" name="组合 25"/>
              <p:cNvGrpSpPr/>
              <p:nvPr/>
            </p:nvGrpSpPr>
            <p:grpSpPr>
              <a:xfrm>
                <a:off x="1851660" y="2658088"/>
                <a:ext cx="880110" cy="425450"/>
                <a:chOff x="8081010" y="2489200"/>
                <a:chExt cx="880110" cy="425450"/>
              </a:xfrm>
            </p:grpSpPr>
            <p:cxnSp>
              <p:nvCxnSpPr>
                <p:cNvPr id="30" name="直接连接符 29"/>
                <p:cNvCxnSpPr/>
                <p:nvPr/>
              </p:nvCxnSpPr>
              <p:spPr>
                <a:xfrm>
                  <a:off x="8081010" y="2489200"/>
                  <a:ext cx="88011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nvCxnSpPr>
              <p:spPr>
                <a:xfrm flipV="1">
                  <a:off x="8793480" y="2489200"/>
                  <a:ext cx="0" cy="425450"/>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27" name="矩形 26"/>
              <p:cNvSpPr/>
              <p:nvPr/>
            </p:nvSpPr>
            <p:spPr>
              <a:xfrm>
                <a:off x="2513012" y="2489200"/>
                <a:ext cx="160020" cy="168888"/>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28" name="矩形 27"/>
              <p:cNvSpPr/>
              <p:nvPr/>
            </p:nvSpPr>
            <p:spPr>
              <a:xfrm>
                <a:off x="1914842" y="2495579"/>
                <a:ext cx="160020" cy="168888"/>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pic>
            <p:nvPicPr>
              <p:cNvPr id="29" name="Picture 15" descr="F:\山石网科\内部文件\icon\新建文件夹\防火墙-03.emf"/>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490787" y="2227641"/>
                <a:ext cx="233043" cy="274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4" name="组合 13"/>
            <p:cNvGrpSpPr/>
            <p:nvPr/>
          </p:nvGrpSpPr>
          <p:grpSpPr>
            <a:xfrm>
              <a:off x="3959227" y="2235904"/>
              <a:ext cx="880110" cy="859884"/>
              <a:chOff x="1851660" y="2223654"/>
              <a:chExt cx="880110" cy="859884"/>
            </a:xfrm>
          </p:grpSpPr>
          <p:pic>
            <p:nvPicPr>
              <p:cNvPr id="18" name="Picture 15" descr="F:\山石网科\内部文件\icon\新建文件夹\防火墙-03.emf"/>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884363" y="2223654"/>
                <a:ext cx="233043" cy="274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9" name="组合 18"/>
              <p:cNvGrpSpPr/>
              <p:nvPr/>
            </p:nvGrpSpPr>
            <p:grpSpPr>
              <a:xfrm>
                <a:off x="1851660" y="2658088"/>
                <a:ext cx="880110" cy="425450"/>
                <a:chOff x="8081010" y="2489200"/>
                <a:chExt cx="880110" cy="425450"/>
              </a:xfrm>
            </p:grpSpPr>
            <p:cxnSp>
              <p:nvCxnSpPr>
                <p:cNvPr id="23" name="直接连接符 22"/>
                <p:cNvCxnSpPr/>
                <p:nvPr/>
              </p:nvCxnSpPr>
              <p:spPr>
                <a:xfrm>
                  <a:off x="8081010" y="2489200"/>
                  <a:ext cx="880110" cy="0"/>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nvCxnSpPr>
              <p:spPr>
                <a:xfrm flipV="1">
                  <a:off x="8793480" y="2489200"/>
                  <a:ext cx="0" cy="425450"/>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0" name="矩形 19"/>
              <p:cNvSpPr/>
              <p:nvPr/>
            </p:nvSpPr>
            <p:spPr>
              <a:xfrm>
                <a:off x="2513012" y="2489200"/>
                <a:ext cx="160020" cy="168888"/>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21" name="矩形 20"/>
              <p:cNvSpPr/>
              <p:nvPr/>
            </p:nvSpPr>
            <p:spPr>
              <a:xfrm>
                <a:off x="1914842" y="2495579"/>
                <a:ext cx="160020" cy="168888"/>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pic>
            <p:nvPicPr>
              <p:cNvPr id="22" name="Picture 15" descr="F:\山石网科\内部文件\icon\新建文件夹\防火墙-03.emf"/>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490787" y="2227641"/>
                <a:ext cx="233043" cy="274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5" name="Picture 17" descr="ICON_VM_basic_flat_R2_Q408_Comm.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a:off x="3782696" y="1700641"/>
              <a:ext cx="490856" cy="481114"/>
            </a:xfrm>
            <a:prstGeom prst="rect">
              <a:avLst/>
            </a:prstGeom>
            <a:noFill/>
            <a:ln w="9525">
              <a:noFill/>
              <a:miter lim="800000"/>
              <a:headEnd/>
              <a:tailEnd/>
            </a:ln>
          </p:spPr>
        </p:pic>
        <p:pic>
          <p:nvPicPr>
            <p:cNvPr id="16" name="Picture 17" descr="ICON_VM_basic_flat_R2_Q408_Comm.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a:off x="4519614" y="1710475"/>
              <a:ext cx="490856" cy="481114"/>
            </a:xfrm>
            <a:prstGeom prst="rect">
              <a:avLst/>
            </a:prstGeom>
            <a:noFill/>
            <a:ln w="9525">
              <a:noFill/>
              <a:miter lim="800000"/>
              <a:headEnd/>
              <a:tailEnd/>
            </a:ln>
          </p:spPr>
        </p:pic>
        <p:sp>
          <p:nvSpPr>
            <p:cNvPr id="17" name="文本框 16"/>
            <p:cNvSpPr txBox="1"/>
            <p:nvPr/>
          </p:nvSpPr>
          <p:spPr>
            <a:xfrm>
              <a:off x="4750854" y="2260716"/>
              <a:ext cx="1127981" cy="352521"/>
            </a:xfrm>
            <a:prstGeom prst="rect">
              <a:avLst/>
            </a:prstGeom>
            <a:noFill/>
          </p:spPr>
          <p:txBody>
            <a:bodyPr wrap="none" rtlCol="0">
              <a:spAutoFit/>
            </a:bodyPr>
            <a:lstStyle/>
            <a:p>
              <a:r>
                <a:rPr lang="en-US" altLang="zh-CN" sz="1100" dirty="0">
                  <a:latin typeface="Arial" panose="020B0604020202020204" pitchFamily="34" charset="0"/>
                  <a:cs typeface="Arial" panose="020B0604020202020204" pitchFamily="34" charset="0"/>
                </a:rPr>
                <a:t>NSX DFW</a:t>
              </a:r>
              <a:endParaRPr lang="zh-CN" altLang="en-US" sz="1100" dirty="0">
                <a:latin typeface="Arial" panose="020B0604020202020204" pitchFamily="34" charset="0"/>
                <a:cs typeface="Arial" panose="020B0604020202020204" pitchFamily="34" charset="0"/>
              </a:endParaRPr>
            </a:p>
          </p:txBody>
        </p:sp>
      </p:grpSp>
      <p:grpSp>
        <p:nvGrpSpPr>
          <p:cNvPr id="32" name="组合 31"/>
          <p:cNvGrpSpPr/>
          <p:nvPr/>
        </p:nvGrpSpPr>
        <p:grpSpPr>
          <a:xfrm>
            <a:off x="5181203" y="1757944"/>
            <a:ext cx="3078614" cy="1035356"/>
            <a:chOff x="1749424" y="1700641"/>
            <a:chExt cx="4148446" cy="1395147"/>
          </a:xfrm>
        </p:grpSpPr>
        <p:pic>
          <p:nvPicPr>
            <p:cNvPr id="33" name="Picture 17" descr="ICON_VM_basic_flat_R2_Q408_Comm.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a:off x="1749424" y="1732706"/>
              <a:ext cx="490856" cy="481114"/>
            </a:xfrm>
            <a:prstGeom prst="rect">
              <a:avLst/>
            </a:prstGeom>
            <a:noFill/>
            <a:ln w="9525">
              <a:noFill/>
              <a:miter lim="800000"/>
              <a:headEnd/>
              <a:tailEnd/>
            </a:ln>
          </p:spPr>
        </p:pic>
        <p:pic>
          <p:nvPicPr>
            <p:cNvPr id="34" name="Picture 17" descr="ICON_VM_basic_flat_R2_Q408_Comm.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a:off x="2486342" y="1742540"/>
              <a:ext cx="490856" cy="481114"/>
            </a:xfrm>
            <a:prstGeom prst="rect">
              <a:avLst/>
            </a:prstGeom>
            <a:noFill/>
            <a:ln w="9525">
              <a:noFill/>
              <a:miter lim="800000"/>
              <a:headEnd/>
              <a:tailEnd/>
            </a:ln>
          </p:spPr>
        </p:pic>
        <p:grpSp>
          <p:nvGrpSpPr>
            <p:cNvPr id="35" name="组合 34"/>
            <p:cNvGrpSpPr/>
            <p:nvPr/>
          </p:nvGrpSpPr>
          <p:grpSpPr>
            <a:xfrm>
              <a:off x="1851660" y="2223654"/>
              <a:ext cx="880110" cy="859884"/>
              <a:chOff x="1851660" y="2223654"/>
              <a:chExt cx="880110" cy="859884"/>
            </a:xfrm>
          </p:grpSpPr>
          <p:pic>
            <p:nvPicPr>
              <p:cNvPr id="47" name="Picture 15" descr="F:\山石网科\内部文件\icon\新建文件夹\防火墙-03.emf"/>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884363" y="2223654"/>
                <a:ext cx="233043" cy="274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8" name="组合 47"/>
              <p:cNvGrpSpPr/>
              <p:nvPr/>
            </p:nvGrpSpPr>
            <p:grpSpPr>
              <a:xfrm>
                <a:off x="1851660" y="2658088"/>
                <a:ext cx="880110" cy="425450"/>
                <a:chOff x="8081010" y="2489200"/>
                <a:chExt cx="880110" cy="425450"/>
              </a:xfrm>
            </p:grpSpPr>
            <p:cxnSp>
              <p:nvCxnSpPr>
                <p:cNvPr id="52" name="直接连接符 51"/>
                <p:cNvCxnSpPr/>
                <p:nvPr/>
              </p:nvCxnSpPr>
              <p:spPr>
                <a:xfrm>
                  <a:off x="8081010" y="2489200"/>
                  <a:ext cx="880110" cy="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直接连接符 52"/>
                <p:cNvCxnSpPr/>
                <p:nvPr/>
              </p:nvCxnSpPr>
              <p:spPr>
                <a:xfrm flipV="1">
                  <a:off x="8793480" y="2489200"/>
                  <a:ext cx="0" cy="42545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pSp>
          <p:sp>
            <p:nvSpPr>
              <p:cNvPr id="49" name="矩形 48"/>
              <p:cNvSpPr/>
              <p:nvPr/>
            </p:nvSpPr>
            <p:spPr>
              <a:xfrm>
                <a:off x="2513012" y="2489200"/>
                <a:ext cx="160020" cy="168888"/>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50" name="矩形 49"/>
              <p:cNvSpPr/>
              <p:nvPr/>
            </p:nvSpPr>
            <p:spPr>
              <a:xfrm>
                <a:off x="1914842" y="2495579"/>
                <a:ext cx="160020" cy="168888"/>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pic>
            <p:nvPicPr>
              <p:cNvPr id="51" name="Picture 15" descr="F:\山石网科\内部文件\icon\新建文件夹\防火墙-03.emf"/>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490787" y="2227641"/>
                <a:ext cx="233043" cy="274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6" name="组合 35"/>
            <p:cNvGrpSpPr/>
            <p:nvPr/>
          </p:nvGrpSpPr>
          <p:grpSpPr>
            <a:xfrm>
              <a:off x="3959227" y="2235904"/>
              <a:ext cx="880110" cy="859884"/>
              <a:chOff x="1851660" y="2223654"/>
              <a:chExt cx="880110" cy="859884"/>
            </a:xfrm>
          </p:grpSpPr>
          <p:pic>
            <p:nvPicPr>
              <p:cNvPr id="40" name="Picture 15" descr="F:\山石网科\内部文件\icon\新建文件夹\防火墙-03.emf"/>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884363" y="2223654"/>
                <a:ext cx="233043" cy="274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1" name="组合 40"/>
              <p:cNvGrpSpPr/>
              <p:nvPr/>
            </p:nvGrpSpPr>
            <p:grpSpPr>
              <a:xfrm>
                <a:off x="1851660" y="2658088"/>
                <a:ext cx="880110" cy="425450"/>
                <a:chOff x="8081010" y="2489200"/>
                <a:chExt cx="880110" cy="425450"/>
              </a:xfrm>
            </p:grpSpPr>
            <p:cxnSp>
              <p:nvCxnSpPr>
                <p:cNvPr id="45" name="直接连接符 44"/>
                <p:cNvCxnSpPr/>
                <p:nvPr/>
              </p:nvCxnSpPr>
              <p:spPr>
                <a:xfrm>
                  <a:off x="8081010" y="2489200"/>
                  <a:ext cx="880110" cy="0"/>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6" name="直接连接符 45"/>
                <p:cNvCxnSpPr/>
                <p:nvPr/>
              </p:nvCxnSpPr>
              <p:spPr>
                <a:xfrm flipV="1">
                  <a:off x="8793480" y="2489200"/>
                  <a:ext cx="0" cy="425450"/>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42" name="矩形 41"/>
              <p:cNvSpPr/>
              <p:nvPr/>
            </p:nvSpPr>
            <p:spPr>
              <a:xfrm>
                <a:off x="2513012" y="2489200"/>
                <a:ext cx="160020" cy="168888"/>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43" name="矩形 42"/>
              <p:cNvSpPr/>
              <p:nvPr/>
            </p:nvSpPr>
            <p:spPr>
              <a:xfrm>
                <a:off x="1914842" y="2495579"/>
                <a:ext cx="160020" cy="168888"/>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pic>
            <p:nvPicPr>
              <p:cNvPr id="44" name="Picture 15" descr="F:\山石网科\内部文件\icon\新建文件夹\防火墙-03.emf"/>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490787" y="2227641"/>
                <a:ext cx="233043" cy="274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7" name="Picture 17" descr="ICON_VM_basic_flat_R2_Q408_Comm.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a:off x="3782696" y="1700641"/>
              <a:ext cx="490856" cy="481114"/>
            </a:xfrm>
            <a:prstGeom prst="rect">
              <a:avLst/>
            </a:prstGeom>
            <a:noFill/>
            <a:ln w="9525">
              <a:noFill/>
              <a:miter lim="800000"/>
              <a:headEnd/>
              <a:tailEnd/>
            </a:ln>
          </p:spPr>
        </p:pic>
        <p:pic>
          <p:nvPicPr>
            <p:cNvPr id="38" name="Picture 17" descr="ICON_VM_basic_flat_R2_Q408_Comm.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a:off x="4519614" y="1710475"/>
              <a:ext cx="490856" cy="481114"/>
            </a:xfrm>
            <a:prstGeom prst="rect">
              <a:avLst/>
            </a:prstGeom>
            <a:noFill/>
            <a:ln w="9525">
              <a:noFill/>
              <a:miter lim="800000"/>
              <a:headEnd/>
              <a:tailEnd/>
            </a:ln>
          </p:spPr>
        </p:pic>
        <p:sp>
          <p:nvSpPr>
            <p:cNvPr id="39" name="文本框 38"/>
            <p:cNvSpPr txBox="1"/>
            <p:nvPr/>
          </p:nvSpPr>
          <p:spPr>
            <a:xfrm>
              <a:off x="4769889" y="2291401"/>
              <a:ext cx="1127981" cy="352521"/>
            </a:xfrm>
            <a:prstGeom prst="rect">
              <a:avLst/>
            </a:prstGeom>
            <a:noFill/>
          </p:spPr>
          <p:txBody>
            <a:bodyPr wrap="none" rtlCol="0">
              <a:spAutoFit/>
            </a:bodyPr>
            <a:lstStyle/>
            <a:p>
              <a:r>
                <a:rPr lang="en-US" altLang="zh-CN" sz="1100" dirty="0">
                  <a:latin typeface="Arial" panose="020B0604020202020204" pitchFamily="34" charset="0"/>
                  <a:cs typeface="Arial" panose="020B0604020202020204" pitchFamily="34" charset="0"/>
                </a:rPr>
                <a:t>NSX DFW</a:t>
              </a:r>
              <a:endParaRPr lang="zh-CN" altLang="en-US" sz="1100" dirty="0">
                <a:latin typeface="Arial" panose="020B0604020202020204" pitchFamily="34" charset="0"/>
                <a:cs typeface="Arial" panose="020B0604020202020204" pitchFamily="34" charset="0"/>
              </a:endParaRPr>
            </a:p>
          </p:txBody>
        </p:sp>
      </p:grpSp>
      <p:sp>
        <p:nvSpPr>
          <p:cNvPr id="54" name="矩形 53"/>
          <p:cNvSpPr/>
          <p:nvPr/>
        </p:nvSpPr>
        <p:spPr>
          <a:xfrm>
            <a:off x="1179032" y="2793096"/>
            <a:ext cx="6658320" cy="167215"/>
          </a:xfrm>
          <a:prstGeom prst="rect">
            <a:avLst/>
          </a:prstGeom>
          <a:solidFill>
            <a:schemeClr val="accent5">
              <a:lumMod val="75000"/>
            </a:schemeClr>
          </a:solid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latin typeface="Arial" panose="020B0604020202020204" pitchFamily="34" charset="0"/>
                <a:cs typeface="Arial" panose="020B0604020202020204" pitchFamily="34" charset="0"/>
              </a:rPr>
              <a:t>VSS/VDS</a:t>
            </a:r>
            <a:endParaRPr lang="zh-CN" altLang="en-US" dirty="0">
              <a:latin typeface="Arial" panose="020B0604020202020204" pitchFamily="34" charset="0"/>
              <a:cs typeface="Arial" panose="020B0604020202020204" pitchFamily="34" charset="0"/>
            </a:endParaRPr>
          </a:p>
        </p:txBody>
      </p:sp>
      <p:sp>
        <p:nvSpPr>
          <p:cNvPr id="55" name="圆角矩形 54"/>
          <p:cNvSpPr/>
          <p:nvPr/>
        </p:nvSpPr>
        <p:spPr>
          <a:xfrm>
            <a:off x="839416" y="1539206"/>
            <a:ext cx="7326630" cy="1162081"/>
          </a:xfrm>
          <a:prstGeom prst="roundRect">
            <a:avLst>
              <a:gd name="adj" fmla="val 5424"/>
            </a:avLst>
          </a:prstGeom>
          <a:noFill/>
          <a:ln w="25400">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grpSp>
        <p:nvGrpSpPr>
          <p:cNvPr id="56" name="组合 55"/>
          <p:cNvGrpSpPr/>
          <p:nvPr/>
        </p:nvGrpSpPr>
        <p:grpSpPr>
          <a:xfrm>
            <a:off x="1238086" y="3370125"/>
            <a:ext cx="2460353" cy="438480"/>
            <a:chOff x="1695133" y="3883849"/>
            <a:chExt cx="3315337" cy="590853"/>
          </a:xfrm>
        </p:grpSpPr>
        <p:sp>
          <p:nvSpPr>
            <p:cNvPr id="57" name="圆角矩形 56"/>
            <p:cNvSpPr/>
            <p:nvPr/>
          </p:nvSpPr>
          <p:spPr>
            <a:xfrm>
              <a:off x="1695133" y="4037767"/>
              <a:ext cx="3315337" cy="436935"/>
            </a:xfrm>
            <a:prstGeom prst="roundRect">
              <a:avLst/>
            </a:prstGeom>
            <a:solidFill>
              <a:srgbClr val="5B9BD5"/>
            </a:solidFill>
            <a:ln>
              <a:solidFill>
                <a:srgbClr val="5B9BD5"/>
              </a:solidFill>
            </a:ln>
            <a:scene3d>
              <a:camera prst="perspectiveRelaxedModerately"/>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a:latin typeface="Arial" panose="020B0604020202020204" pitchFamily="34" charset="0"/>
                <a:cs typeface="Arial" panose="020B0604020202020204" pitchFamily="34" charset="0"/>
              </a:endParaRPr>
            </a:p>
          </p:txBody>
        </p:sp>
        <p:grpSp>
          <p:nvGrpSpPr>
            <p:cNvPr id="58" name="组合 57"/>
            <p:cNvGrpSpPr/>
            <p:nvPr/>
          </p:nvGrpSpPr>
          <p:grpSpPr>
            <a:xfrm flipH="1">
              <a:off x="1854519" y="3883849"/>
              <a:ext cx="790316" cy="377429"/>
              <a:chOff x="6519771" y="5577840"/>
              <a:chExt cx="1459962" cy="697230"/>
            </a:xfrm>
          </p:grpSpPr>
          <p:sp>
            <p:nvSpPr>
              <p:cNvPr id="70" name="矩形 69"/>
              <p:cNvSpPr/>
              <p:nvPr/>
            </p:nvSpPr>
            <p:spPr>
              <a:xfrm>
                <a:off x="6519771" y="5577840"/>
                <a:ext cx="1459962" cy="697230"/>
              </a:xfrm>
              <a:prstGeom prst="rect">
                <a:avLst/>
              </a:prstGeom>
              <a:solidFill>
                <a:srgbClr val="5B9BD5"/>
              </a:solidFill>
              <a:ln w="4762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71" name="矩形 70"/>
              <p:cNvSpPr/>
              <p:nvPr/>
            </p:nvSpPr>
            <p:spPr>
              <a:xfrm>
                <a:off x="6605730" y="5758175"/>
                <a:ext cx="360000" cy="36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72" name="矩形 71"/>
              <p:cNvSpPr/>
              <p:nvPr/>
            </p:nvSpPr>
            <p:spPr>
              <a:xfrm>
                <a:off x="7050455" y="5758175"/>
                <a:ext cx="360000" cy="36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73" name="矩形 72"/>
              <p:cNvSpPr/>
              <p:nvPr/>
            </p:nvSpPr>
            <p:spPr>
              <a:xfrm>
                <a:off x="7515094" y="5758175"/>
                <a:ext cx="360000" cy="36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grpSp>
        <p:grpSp>
          <p:nvGrpSpPr>
            <p:cNvPr id="59" name="组合 58"/>
            <p:cNvGrpSpPr/>
            <p:nvPr/>
          </p:nvGrpSpPr>
          <p:grpSpPr>
            <a:xfrm flipH="1">
              <a:off x="3483602" y="3888288"/>
              <a:ext cx="622104" cy="368550"/>
              <a:chOff x="5683484" y="4037767"/>
              <a:chExt cx="1459962" cy="864918"/>
            </a:xfrm>
          </p:grpSpPr>
          <p:sp>
            <p:nvSpPr>
              <p:cNvPr id="60" name="矩形 59"/>
              <p:cNvSpPr/>
              <p:nvPr/>
            </p:nvSpPr>
            <p:spPr>
              <a:xfrm>
                <a:off x="5683484" y="4037767"/>
                <a:ext cx="1459962" cy="864917"/>
              </a:xfrm>
              <a:prstGeom prst="rect">
                <a:avLst/>
              </a:prstGeom>
              <a:noFill/>
              <a:ln w="4762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cxnSp>
            <p:nvCxnSpPr>
              <p:cNvPr id="61" name="直接连接符 60"/>
              <p:cNvCxnSpPr/>
              <p:nvPr/>
            </p:nvCxnSpPr>
            <p:spPr>
              <a:xfrm>
                <a:off x="5683484" y="4316052"/>
                <a:ext cx="145996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直接连接符 61"/>
              <p:cNvCxnSpPr/>
              <p:nvPr/>
            </p:nvCxnSpPr>
            <p:spPr>
              <a:xfrm>
                <a:off x="5683484" y="4612970"/>
                <a:ext cx="145996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3" name="直接连接符 62"/>
              <p:cNvCxnSpPr/>
              <p:nvPr/>
            </p:nvCxnSpPr>
            <p:spPr>
              <a:xfrm>
                <a:off x="6149340" y="4037767"/>
                <a:ext cx="0" cy="289715"/>
              </a:xfrm>
              <a:prstGeom prst="line">
                <a:avLst/>
              </a:prstGeom>
            </p:spPr>
            <p:style>
              <a:lnRef idx="1">
                <a:schemeClr val="accent1"/>
              </a:lnRef>
              <a:fillRef idx="0">
                <a:schemeClr val="accent1"/>
              </a:fillRef>
              <a:effectRef idx="0">
                <a:schemeClr val="accent1"/>
              </a:effectRef>
              <a:fontRef idx="minor">
                <a:schemeClr val="tx1"/>
              </a:fontRef>
            </p:style>
          </p:cxnSp>
          <p:cxnSp>
            <p:nvCxnSpPr>
              <p:cNvPr id="64" name="直接连接符 63"/>
              <p:cNvCxnSpPr/>
              <p:nvPr/>
            </p:nvCxnSpPr>
            <p:spPr>
              <a:xfrm>
                <a:off x="6609540" y="4037767"/>
                <a:ext cx="0" cy="289715"/>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直接连接符 64"/>
              <p:cNvCxnSpPr/>
              <p:nvPr/>
            </p:nvCxnSpPr>
            <p:spPr>
              <a:xfrm>
                <a:off x="5970270" y="4329844"/>
                <a:ext cx="0" cy="289715"/>
              </a:xfrm>
              <a:prstGeom prst="line">
                <a:avLst/>
              </a:prstGeom>
            </p:spPr>
            <p:style>
              <a:lnRef idx="1">
                <a:schemeClr val="accent1"/>
              </a:lnRef>
              <a:fillRef idx="0">
                <a:schemeClr val="accent1"/>
              </a:fillRef>
              <a:effectRef idx="0">
                <a:schemeClr val="accent1"/>
              </a:effectRef>
              <a:fontRef idx="minor">
                <a:schemeClr val="tx1"/>
              </a:fontRef>
            </p:style>
          </p:cxnSp>
          <p:cxnSp>
            <p:nvCxnSpPr>
              <p:cNvPr id="66" name="直接连接符 65"/>
              <p:cNvCxnSpPr/>
              <p:nvPr/>
            </p:nvCxnSpPr>
            <p:spPr>
              <a:xfrm>
                <a:off x="6427470" y="4327482"/>
                <a:ext cx="0" cy="289715"/>
              </a:xfrm>
              <a:prstGeom prst="line">
                <a:avLst/>
              </a:prstGeom>
            </p:spPr>
            <p:style>
              <a:lnRef idx="1">
                <a:schemeClr val="accent1"/>
              </a:lnRef>
              <a:fillRef idx="0">
                <a:schemeClr val="accent1"/>
              </a:fillRef>
              <a:effectRef idx="0">
                <a:schemeClr val="accent1"/>
              </a:effectRef>
              <a:fontRef idx="minor">
                <a:schemeClr val="tx1"/>
              </a:fontRef>
            </p:style>
          </p:cxnSp>
          <p:cxnSp>
            <p:nvCxnSpPr>
              <p:cNvPr id="67" name="直接连接符 66"/>
              <p:cNvCxnSpPr/>
              <p:nvPr/>
            </p:nvCxnSpPr>
            <p:spPr>
              <a:xfrm>
                <a:off x="6873240" y="4332899"/>
                <a:ext cx="0" cy="289715"/>
              </a:xfrm>
              <a:prstGeom prst="line">
                <a:avLst/>
              </a:prstGeom>
            </p:spPr>
            <p:style>
              <a:lnRef idx="1">
                <a:schemeClr val="accent1"/>
              </a:lnRef>
              <a:fillRef idx="0">
                <a:schemeClr val="accent1"/>
              </a:fillRef>
              <a:effectRef idx="0">
                <a:schemeClr val="accent1"/>
              </a:effectRef>
              <a:fontRef idx="minor">
                <a:schemeClr val="tx1"/>
              </a:fontRef>
            </p:style>
          </p:cxnSp>
          <p:cxnSp>
            <p:nvCxnSpPr>
              <p:cNvPr id="68" name="直接连接符 67"/>
              <p:cNvCxnSpPr/>
              <p:nvPr/>
            </p:nvCxnSpPr>
            <p:spPr>
              <a:xfrm>
                <a:off x="6149340" y="4612970"/>
                <a:ext cx="0" cy="289715"/>
              </a:xfrm>
              <a:prstGeom prst="line">
                <a:avLst/>
              </a:prstGeom>
            </p:spPr>
            <p:style>
              <a:lnRef idx="1">
                <a:schemeClr val="accent1"/>
              </a:lnRef>
              <a:fillRef idx="0">
                <a:schemeClr val="accent1"/>
              </a:fillRef>
              <a:effectRef idx="0">
                <a:schemeClr val="accent1"/>
              </a:effectRef>
              <a:fontRef idx="minor">
                <a:schemeClr val="tx1"/>
              </a:fontRef>
            </p:style>
          </p:cxnSp>
          <p:cxnSp>
            <p:nvCxnSpPr>
              <p:cNvPr id="69" name="直接连接符 68"/>
              <p:cNvCxnSpPr/>
              <p:nvPr/>
            </p:nvCxnSpPr>
            <p:spPr>
              <a:xfrm>
                <a:off x="6605730" y="4603547"/>
                <a:ext cx="0" cy="289715"/>
              </a:xfrm>
              <a:prstGeom prst="line">
                <a:avLst/>
              </a:prstGeom>
            </p:spPr>
            <p:style>
              <a:lnRef idx="1">
                <a:schemeClr val="accent1"/>
              </a:lnRef>
              <a:fillRef idx="0">
                <a:schemeClr val="accent1"/>
              </a:fillRef>
              <a:effectRef idx="0">
                <a:schemeClr val="accent1"/>
              </a:effectRef>
              <a:fontRef idx="minor">
                <a:schemeClr val="tx1"/>
              </a:fontRef>
            </p:style>
          </p:cxnSp>
        </p:grpSp>
      </p:grpSp>
      <p:sp>
        <p:nvSpPr>
          <p:cNvPr id="74" name="矩形 73"/>
          <p:cNvSpPr/>
          <p:nvPr/>
        </p:nvSpPr>
        <p:spPr>
          <a:xfrm>
            <a:off x="1218402" y="2956174"/>
            <a:ext cx="118753" cy="125334"/>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cxnSp>
        <p:nvCxnSpPr>
          <p:cNvPr id="75" name="直接连接符 74"/>
          <p:cNvCxnSpPr/>
          <p:nvPr/>
        </p:nvCxnSpPr>
        <p:spPr>
          <a:xfrm>
            <a:off x="1277778" y="3073026"/>
            <a:ext cx="0" cy="474271"/>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76" name="圆角矩形 75"/>
          <p:cNvSpPr/>
          <p:nvPr/>
        </p:nvSpPr>
        <p:spPr>
          <a:xfrm>
            <a:off x="5271575" y="3495352"/>
            <a:ext cx="2460353" cy="324255"/>
          </a:xfrm>
          <a:prstGeom prst="roundRect">
            <a:avLst/>
          </a:prstGeom>
          <a:solidFill>
            <a:srgbClr val="5B9BD5"/>
          </a:solidFill>
          <a:ln>
            <a:solidFill>
              <a:srgbClr val="5B9BD5"/>
            </a:solidFill>
          </a:ln>
          <a:scene3d>
            <a:camera prst="perspectiveRelaxedModerately"/>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a:latin typeface="Arial" panose="020B0604020202020204" pitchFamily="34" charset="0"/>
              <a:cs typeface="Arial" panose="020B0604020202020204" pitchFamily="34" charset="0"/>
            </a:endParaRPr>
          </a:p>
        </p:txBody>
      </p:sp>
      <p:grpSp>
        <p:nvGrpSpPr>
          <p:cNvPr id="77" name="组合 76"/>
          <p:cNvGrpSpPr/>
          <p:nvPr/>
        </p:nvGrpSpPr>
        <p:grpSpPr>
          <a:xfrm>
            <a:off x="7145083" y="3042336"/>
            <a:ext cx="562662" cy="619211"/>
            <a:chOff x="7031360" y="3839039"/>
            <a:chExt cx="758190" cy="834390"/>
          </a:xfrm>
        </p:grpSpPr>
        <p:sp>
          <p:nvSpPr>
            <p:cNvPr id="78" name="圆角矩形 77"/>
            <p:cNvSpPr/>
            <p:nvPr/>
          </p:nvSpPr>
          <p:spPr>
            <a:xfrm>
              <a:off x="7031360" y="3839039"/>
              <a:ext cx="758190" cy="834390"/>
            </a:xfrm>
            <a:prstGeom prst="roundRect">
              <a:avLst/>
            </a:prstGeom>
            <a:solidFill>
              <a:schemeClr val="bg1"/>
            </a:solid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a:latin typeface="Arial" panose="020B0604020202020204" pitchFamily="34" charset="0"/>
                <a:cs typeface="Arial" panose="020B0604020202020204" pitchFamily="34" charset="0"/>
              </a:endParaRPr>
            </a:p>
          </p:txBody>
        </p:sp>
        <p:pic>
          <p:nvPicPr>
            <p:cNvPr id="79" name="图片 7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098601" y="3953092"/>
              <a:ext cx="623712" cy="544676"/>
            </a:xfrm>
            <a:prstGeom prst="rect">
              <a:avLst/>
            </a:prstGeom>
          </p:spPr>
        </p:pic>
      </p:grpSp>
      <p:grpSp>
        <p:nvGrpSpPr>
          <p:cNvPr id="80" name="组合 79"/>
          <p:cNvGrpSpPr/>
          <p:nvPr/>
        </p:nvGrpSpPr>
        <p:grpSpPr>
          <a:xfrm flipH="1">
            <a:off x="5389857" y="3381128"/>
            <a:ext cx="586503" cy="280095"/>
            <a:chOff x="6519771" y="5577840"/>
            <a:chExt cx="1459962" cy="697230"/>
          </a:xfrm>
        </p:grpSpPr>
        <p:sp>
          <p:nvSpPr>
            <p:cNvPr id="81" name="矩形 80"/>
            <p:cNvSpPr/>
            <p:nvPr/>
          </p:nvSpPr>
          <p:spPr>
            <a:xfrm>
              <a:off x="6519771" y="5577840"/>
              <a:ext cx="1459962" cy="697230"/>
            </a:xfrm>
            <a:prstGeom prst="rect">
              <a:avLst/>
            </a:prstGeom>
            <a:solidFill>
              <a:srgbClr val="5B9BD5"/>
            </a:solidFill>
            <a:ln w="4762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82" name="矩形 81"/>
            <p:cNvSpPr/>
            <p:nvPr/>
          </p:nvSpPr>
          <p:spPr>
            <a:xfrm>
              <a:off x="6605730" y="5758175"/>
              <a:ext cx="360000" cy="36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83" name="矩形 82"/>
            <p:cNvSpPr/>
            <p:nvPr/>
          </p:nvSpPr>
          <p:spPr>
            <a:xfrm>
              <a:off x="7050455" y="5758175"/>
              <a:ext cx="360000" cy="36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84" name="矩形 83"/>
            <p:cNvSpPr/>
            <p:nvPr/>
          </p:nvSpPr>
          <p:spPr>
            <a:xfrm>
              <a:off x="7515094" y="5758175"/>
              <a:ext cx="360000" cy="36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grpSp>
      <p:grpSp>
        <p:nvGrpSpPr>
          <p:cNvPr id="85" name="组合 84"/>
          <p:cNvGrpSpPr/>
          <p:nvPr/>
        </p:nvGrpSpPr>
        <p:grpSpPr>
          <a:xfrm flipH="1">
            <a:off x="6598820" y="3384422"/>
            <a:ext cx="461671" cy="273506"/>
            <a:chOff x="5683484" y="4037767"/>
            <a:chExt cx="1459962" cy="864918"/>
          </a:xfrm>
        </p:grpSpPr>
        <p:sp>
          <p:nvSpPr>
            <p:cNvPr id="86" name="矩形 85"/>
            <p:cNvSpPr/>
            <p:nvPr/>
          </p:nvSpPr>
          <p:spPr>
            <a:xfrm>
              <a:off x="5683484" y="4037767"/>
              <a:ext cx="1459962" cy="864917"/>
            </a:xfrm>
            <a:prstGeom prst="rect">
              <a:avLst/>
            </a:prstGeom>
            <a:noFill/>
            <a:ln w="4762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cxnSp>
          <p:nvCxnSpPr>
            <p:cNvPr id="87" name="直接连接符 86"/>
            <p:cNvCxnSpPr/>
            <p:nvPr/>
          </p:nvCxnSpPr>
          <p:spPr>
            <a:xfrm>
              <a:off x="5683484" y="4316052"/>
              <a:ext cx="145996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8" name="直接连接符 87"/>
            <p:cNvCxnSpPr/>
            <p:nvPr/>
          </p:nvCxnSpPr>
          <p:spPr>
            <a:xfrm>
              <a:off x="5683484" y="4612970"/>
              <a:ext cx="145996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直接连接符 88"/>
            <p:cNvCxnSpPr/>
            <p:nvPr/>
          </p:nvCxnSpPr>
          <p:spPr>
            <a:xfrm>
              <a:off x="6149340" y="4037767"/>
              <a:ext cx="0" cy="289715"/>
            </a:xfrm>
            <a:prstGeom prst="line">
              <a:avLst/>
            </a:prstGeom>
          </p:spPr>
          <p:style>
            <a:lnRef idx="1">
              <a:schemeClr val="accent1"/>
            </a:lnRef>
            <a:fillRef idx="0">
              <a:schemeClr val="accent1"/>
            </a:fillRef>
            <a:effectRef idx="0">
              <a:schemeClr val="accent1"/>
            </a:effectRef>
            <a:fontRef idx="minor">
              <a:schemeClr val="tx1"/>
            </a:fontRef>
          </p:style>
        </p:cxnSp>
        <p:cxnSp>
          <p:nvCxnSpPr>
            <p:cNvPr id="90" name="直接连接符 89"/>
            <p:cNvCxnSpPr/>
            <p:nvPr/>
          </p:nvCxnSpPr>
          <p:spPr>
            <a:xfrm>
              <a:off x="6609540" y="4037767"/>
              <a:ext cx="0" cy="289715"/>
            </a:xfrm>
            <a:prstGeom prst="line">
              <a:avLst/>
            </a:prstGeom>
          </p:spPr>
          <p:style>
            <a:lnRef idx="1">
              <a:schemeClr val="accent1"/>
            </a:lnRef>
            <a:fillRef idx="0">
              <a:schemeClr val="accent1"/>
            </a:fillRef>
            <a:effectRef idx="0">
              <a:schemeClr val="accent1"/>
            </a:effectRef>
            <a:fontRef idx="minor">
              <a:schemeClr val="tx1"/>
            </a:fontRef>
          </p:style>
        </p:cxnSp>
        <p:cxnSp>
          <p:nvCxnSpPr>
            <p:cNvPr id="91" name="直接连接符 90"/>
            <p:cNvCxnSpPr/>
            <p:nvPr/>
          </p:nvCxnSpPr>
          <p:spPr>
            <a:xfrm>
              <a:off x="5970270" y="4329844"/>
              <a:ext cx="0" cy="289715"/>
            </a:xfrm>
            <a:prstGeom prst="line">
              <a:avLst/>
            </a:prstGeom>
          </p:spPr>
          <p:style>
            <a:lnRef idx="1">
              <a:schemeClr val="accent1"/>
            </a:lnRef>
            <a:fillRef idx="0">
              <a:schemeClr val="accent1"/>
            </a:fillRef>
            <a:effectRef idx="0">
              <a:schemeClr val="accent1"/>
            </a:effectRef>
            <a:fontRef idx="minor">
              <a:schemeClr val="tx1"/>
            </a:fontRef>
          </p:style>
        </p:cxnSp>
        <p:cxnSp>
          <p:nvCxnSpPr>
            <p:cNvPr id="92" name="直接连接符 91"/>
            <p:cNvCxnSpPr/>
            <p:nvPr/>
          </p:nvCxnSpPr>
          <p:spPr>
            <a:xfrm>
              <a:off x="6427470" y="4327482"/>
              <a:ext cx="0" cy="289715"/>
            </a:xfrm>
            <a:prstGeom prst="line">
              <a:avLst/>
            </a:prstGeom>
          </p:spPr>
          <p:style>
            <a:lnRef idx="1">
              <a:schemeClr val="accent1"/>
            </a:lnRef>
            <a:fillRef idx="0">
              <a:schemeClr val="accent1"/>
            </a:fillRef>
            <a:effectRef idx="0">
              <a:schemeClr val="accent1"/>
            </a:effectRef>
            <a:fontRef idx="minor">
              <a:schemeClr val="tx1"/>
            </a:fontRef>
          </p:style>
        </p:cxnSp>
        <p:cxnSp>
          <p:nvCxnSpPr>
            <p:cNvPr id="93" name="直接连接符 92"/>
            <p:cNvCxnSpPr/>
            <p:nvPr/>
          </p:nvCxnSpPr>
          <p:spPr>
            <a:xfrm>
              <a:off x="6873240" y="4332899"/>
              <a:ext cx="0" cy="289715"/>
            </a:xfrm>
            <a:prstGeom prst="line">
              <a:avLst/>
            </a:prstGeom>
          </p:spPr>
          <p:style>
            <a:lnRef idx="1">
              <a:schemeClr val="accent1"/>
            </a:lnRef>
            <a:fillRef idx="0">
              <a:schemeClr val="accent1"/>
            </a:fillRef>
            <a:effectRef idx="0">
              <a:schemeClr val="accent1"/>
            </a:effectRef>
            <a:fontRef idx="minor">
              <a:schemeClr val="tx1"/>
            </a:fontRef>
          </p:style>
        </p:cxnSp>
        <p:cxnSp>
          <p:nvCxnSpPr>
            <p:cNvPr id="94" name="直接连接符 93"/>
            <p:cNvCxnSpPr/>
            <p:nvPr/>
          </p:nvCxnSpPr>
          <p:spPr>
            <a:xfrm>
              <a:off x="6149340" y="4612970"/>
              <a:ext cx="0" cy="289715"/>
            </a:xfrm>
            <a:prstGeom prst="line">
              <a:avLst/>
            </a:prstGeom>
          </p:spPr>
          <p:style>
            <a:lnRef idx="1">
              <a:schemeClr val="accent1"/>
            </a:lnRef>
            <a:fillRef idx="0">
              <a:schemeClr val="accent1"/>
            </a:fillRef>
            <a:effectRef idx="0">
              <a:schemeClr val="accent1"/>
            </a:effectRef>
            <a:fontRef idx="minor">
              <a:schemeClr val="tx1"/>
            </a:fontRef>
          </p:style>
        </p:cxnSp>
        <p:cxnSp>
          <p:nvCxnSpPr>
            <p:cNvPr id="95" name="直接连接符 94"/>
            <p:cNvCxnSpPr/>
            <p:nvPr/>
          </p:nvCxnSpPr>
          <p:spPr>
            <a:xfrm>
              <a:off x="6605730" y="4603547"/>
              <a:ext cx="0" cy="289715"/>
            </a:xfrm>
            <a:prstGeom prst="line">
              <a:avLst/>
            </a:prstGeom>
          </p:spPr>
          <p:style>
            <a:lnRef idx="1">
              <a:schemeClr val="accent1"/>
            </a:lnRef>
            <a:fillRef idx="0">
              <a:schemeClr val="accent1"/>
            </a:fillRef>
            <a:effectRef idx="0">
              <a:schemeClr val="accent1"/>
            </a:effectRef>
            <a:fontRef idx="minor">
              <a:schemeClr val="tx1"/>
            </a:fontRef>
          </p:style>
        </p:cxnSp>
      </p:grpSp>
      <p:sp>
        <p:nvSpPr>
          <p:cNvPr id="96" name="矩形 95"/>
          <p:cNvSpPr/>
          <p:nvPr/>
        </p:nvSpPr>
        <p:spPr>
          <a:xfrm>
            <a:off x="5251891" y="2967180"/>
            <a:ext cx="118753" cy="125334"/>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cxnSp>
        <p:nvCxnSpPr>
          <p:cNvPr id="97" name="直接连接符 96"/>
          <p:cNvCxnSpPr/>
          <p:nvPr/>
        </p:nvCxnSpPr>
        <p:spPr>
          <a:xfrm>
            <a:off x="5311267" y="3084032"/>
            <a:ext cx="0" cy="474271"/>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98" name="Picture 813" descr="switch.pn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209925" y="3940898"/>
            <a:ext cx="585611" cy="513233"/>
          </a:xfrm>
          <a:prstGeom prst="rect">
            <a:avLst/>
          </a:prstGeom>
        </p:spPr>
      </p:pic>
      <p:cxnSp>
        <p:nvCxnSpPr>
          <p:cNvPr id="99" name="肘形连接符 98"/>
          <p:cNvCxnSpPr/>
          <p:nvPr/>
        </p:nvCxnSpPr>
        <p:spPr>
          <a:xfrm rot="10800000" flipV="1">
            <a:off x="4795537" y="3808177"/>
            <a:ext cx="1706215" cy="377908"/>
          </a:xfrm>
          <a:prstGeom prst="bentConnector3">
            <a:avLst>
              <a:gd name="adj1" fmla="val 427"/>
            </a:avLst>
          </a:prstGeom>
          <a:ln w="476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0" name="文本框 99"/>
          <p:cNvSpPr txBox="1"/>
          <p:nvPr/>
        </p:nvSpPr>
        <p:spPr>
          <a:xfrm>
            <a:off x="7213005" y="3461934"/>
            <a:ext cx="492443" cy="230832"/>
          </a:xfrm>
          <a:prstGeom prst="rect">
            <a:avLst/>
          </a:prstGeom>
          <a:noFill/>
        </p:spPr>
        <p:txBody>
          <a:bodyPr wrap="none" rtlCol="0">
            <a:spAutoFit/>
          </a:bodyPr>
          <a:lstStyle/>
          <a:p>
            <a:r>
              <a:rPr lang="en-US" altLang="zh-CN" sz="900" dirty="0">
                <a:latin typeface="Arial" panose="020B0604020202020204" pitchFamily="34" charset="0"/>
                <a:cs typeface="Arial" panose="020B0604020202020204" pitchFamily="34" charset="0"/>
              </a:rPr>
              <a:t>vSSM</a:t>
            </a:r>
            <a:endParaRPr lang="zh-CN" altLang="en-US" sz="900" dirty="0">
              <a:latin typeface="Arial" panose="020B0604020202020204" pitchFamily="34" charset="0"/>
              <a:cs typeface="Arial" panose="020B0604020202020204" pitchFamily="34" charset="0"/>
            </a:endParaRPr>
          </a:p>
        </p:txBody>
      </p:sp>
      <p:sp>
        <p:nvSpPr>
          <p:cNvPr id="101" name="文本框 100"/>
          <p:cNvSpPr txBox="1"/>
          <p:nvPr/>
        </p:nvSpPr>
        <p:spPr>
          <a:xfrm>
            <a:off x="1352900" y="3780006"/>
            <a:ext cx="500458" cy="261610"/>
          </a:xfrm>
          <a:prstGeom prst="rect">
            <a:avLst/>
          </a:prstGeom>
          <a:noFill/>
        </p:spPr>
        <p:txBody>
          <a:bodyPr wrap="none" rtlCol="0">
            <a:spAutoFit/>
          </a:bodyPr>
          <a:lstStyle/>
          <a:p>
            <a:r>
              <a:rPr lang="en-US" altLang="zh-CN" sz="1100" dirty="0">
                <a:latin typeface="Arial" panose="020B0604020202020204" pitchFamily="34" charset="0"/>
                <a:cs typeface="Arial" panose="020B0604020202020204" pitchFamily="34" charset="0"/>
              </a:rPr>
              <a:t>ESXi</a:t>
            </a:r>
            <a:endParaRPr lang="zh-CN" altLang="en-US" sz="1100" dirty="0">
              <a:latin typeface="Arial" panose="020B0604020202020204" pitchFamily="34" charset="0"/>
              <a:cs typeface="Arial" panose="020B0604020202020204" pitchFamily="34" charset="0"/>
            </a:endParaRPr>
          </a:p>
        </p:txBody>
      </p:sp>
      <p:sp>
        <p:nvSpPr>
          <p:cNvPr id="102" name="文本框 101"/>
          <p:cNvSpPr txBox="1"/>
          <p:nvPr/>
        </p:nvSpPr>
        <p:spPr>
          <a:xfrm>
            <a:off x="5378014" y="3795091"/>
            <a:ext cx="500458" cy="261610"/>
          </a:xfrm>
          <a:prstGeom prst="rect">
            <a:avLst/>
          </a:prstGeom>
          <a:noFill/>
        </p:spPr>
        <p:txBody>
          <a:bodyPr wrap="none" rtlCol="0">
            <a:spAutoFit/>
          </a:bodyPr>
          <a:lstStyle/>
          <a:p>
            <a:r>
              <a:rPr lang="en-US" altLang="zh-CN" sz="1100" dirty="0">
                <a:latin typeface="Arial" panose="020B0604020202020204" pitchFamily="34" charset="0"/>
                <a:cs typeface="Arial" panose="020B0604020202020204" pitchFamily="34" charset="0"/>
              </a:rPr>
              <a:t>ESXi</a:t>
            </a:r>
            <a:endParaRPr lang="zh-CN" altLang="en-US" sz="1100" dirty="0">
              <a:latin typeface="Arial" panose="020B0604020202020204" pitchFamily="34" charset="0"/>
              <a:cs typeface="Arial" panose="020B0604020202020204" pitchFamily="34" charset="0"/>
            </a:endParaRPr>
          </a:p>
        </p:txBody>
      </p:sp>
      <p:grpSp>
        <p:nvGrpSpPr>
          <p:cNvPr id="103" name="组合 102"/>
          <p:cNvGrpSpPr/>
          <p:nvPr/>
        </p:nvGrpSpPr>
        <p:grpSpPr>
          <a:xfrm>
            <a:off x="6086147" y="3374807"/>
            <a:ext cx="387039" cy="273944"/>
            <a:chOff x="8755381" y="4037767"/>
            <a:chExt cx="1459962" cy="1033353"/>
          </a:xfrm>
        </p:grpSpPr>
        <p:grpSp>
          <p:nvGrpSpPr>
            <p:cNvPr id="104" name="组合 103"/>
            <p:cNvGrpSpPr/>
            <p:nvPr/>
          </p:nvGrpSpPr>
          <p:grpSpPr>
            <a:xfrm>
              <a:off x="8876003" y="4296167"/>
              <a:ext cx="1218719" cy="516552"/>
              <a:chOff x="8900329" y="4327482"/>
              <a:chExt cx="1218719" cy="516552"/>
            </a:xfrm>
          </p:grpSpPr>
          <p:cxnSp>
            <p:nvCxnSpPr>
              <p:cNvPr id="106" name="直接连接符 105"/>
              <p:cNvCxnSpPr/>
              <p:nvPr/>
            </p:nvCxnSpPr>
            <p:spPr>
              <a:xfrm>
                <a:off x="9365305" y="4327482"/>
                <a:ext cx="314325" cy="51655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7" name="直接连接符 106"/>
              <p:cNvCxnSpPr/>
              <p:nvPr/>
            </p:nvCxnSpPr>
            <p:spPr>
              <a:xfrm flipH="1">
                <a:off x="9365305" y="4327482"/>
                <a:ext cx="314325" cy="51655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8" name="直接箭头连接符 107"/>
              <p:cNvCxnSpPr/>
              <p:nvPr/>
            </p:nvCxnSpPr>
            <p:spPr>
              <a:xfrm>
                <a:off x="9656928" y="4327482"/>
                <a:ext cx="462120"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09" name="直接箭头连接符 108"/>
              <p:cNvCxnSpPr/>
              <p:nvPr/>
            </p:nvCxnSpPr>
            <p:spPr>
              <a:xfrm>
                <a:off x="9654072" y="4831926"/>
                <a:ext cx="462120"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grpSp>
            <p:nvGrpSpPr>
              <p:cNvPr id="110" name="组合 109"/>
              <p:cNvGrpSpPr/>
              <p:nvPr/>
            </p:nvGrpSpPr>
            <p:grpSpPr>
              <a:xfrm flipH="1">
                <a:off x="8900329" y="4339590"/>
                <a:ext cx="464976" cy="504444"/>
                <a:chOff x="9806472" y="4479882"/>
                <a:chExt cx="464976" cy="504444"/>
              </a:xfrm>
            </p:grpSpPr>
            <p:cxnSp>
              <p:nvCxnSpPr>
                <p:cNvPr id="111" name="直接箭头连接符 110"/>
                <p:cNvCxnSpPr/>
                <p:nvPr/>
              </p:nvCxnSpPr>
              <p:spPr>
                <a:xfrm>
                  <a:off x="9809328" y="4479882"/>
                  <a:ext cx="462120"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12" name="直接箭头连接符 111"/>
                <p:cNvCxnSpPr/>
                <p:nvPr/>
              </p:nvCxnSpPr>
              <p:spPr>
                <a:xfrm>
                  <a:off x="9806472" y="4984326"/>
                  <a:ext cx="462120"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grpSp>
        </p:grpSp>
        <p:sp>
          <p:nvSpPr>
            <p:cNvPr id="105" name="矩形 104"/>
            <p:cNvSpPr/>
            <p:nvPr/>
          </p:nvSpPr>
          <p:spPr>
            <a:xfrm>
              <a:off x="8755381" y="4037767"/>
              <a:ext cx="1459962" cy="1033353"/>
            </a:xfrm>
            <a:prstGeom prst="rect">
              <a:avLst/>
            </a:prstGeom>
            <a:noFill/>
            <a:ln w="4762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grpSp>
      <p:grpSp>
        <p:nvGrpSpPr>
          <p:cNvPr id="113" name="组合 112"/>
          <p:cNvGrpSpPr/>
          <p:nvPr/>
        </p:nvGrpSpPr>
        <p:grpSpPr>
          <a:xfrm>
            <a:off x="2049178" y="3370961"/>
            <a:ext cx="387039" cy="273944"/>
            <a:chOff x="8755381" y="4037767"/>
            <a:chExt cx="1459962" cy="1033353"/>
          </a:xfrm>
        </p:grpSpPr>
        <p:grpSp>
          <p:nvGrpSpPr>
            <p:cNvPr id="114" name="组合 113"/>
            <p:cNvGrpSpPr/>
            <p:nvPr/>
          </p:nvGrpSpPr>
          <p:grpSpPr>
            <a:xfrm>
              <a:off x="8876003" y="4296167"/>
              <a:ext cx="1218719" cy="516552"/>
              <a:chOff x="8900329" y="4327482"/>
              <a:chExt cx="1218719" cy="516552"/>
            </a:xfrm>
          </p:grpSpPr>
          <p:cxnSp>
            <p:nvCxnSpPr>
              <p:cNvPr id="116" name="直接连接符 115"/>
              <p:cNvCxnSpPr/>
              <p:nvPr/>
            </p:nvCxnSpPr>
            <p:spPr>
              <a:xfrm>
                <a:off x="9365305" y="4327482"/>
                <a:ext cx="314325" cy="51655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17" name="直接连接符 116"/>
              <p:cNvCxnSpPr/>
              <p:nvPr/>
            </p:nvCxnSpPr>
            <p:spPr>
              <a:xfrm flipH="1">
                <a:off x="9365305" y="4327482"/>
                <a:ext cx="314325" cy="51655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18" name="直接箭头连接符 117"/>
              <p:cNvCxnSpPr/>
              <p:nvPr/>
            </p:nvCxnSpPr>
            <p:spPr>
              <a:xfrm>
                <a:off x="9656928" y="4327482"/>
                <a:ext cx="462120"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19" name="直接箭头连接符 118"/>
              <p:cNvCxnSpPr/>
              <p:nvPr/>
            </p:nvCxnSpPr>
            <p:spPr>
              <a:xfrm>
                <a:off x="9654072" y="4831926"/>
                <a:ext cx="462120"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grpSp>
            <p:nvGrpSpPr>
              <p:cNvPr id="120" name="组合 119"/>
              <p:cNvGrpSpPr/>
              <p:nvPr/>
            </p:nvGrpSpPr>
            <p:grpSpPr>
              <a:xfrm flipH="1">
                <a:off x="8900329" y="4339590"/>
                <a:ext cx="464976" cy="504444"/>
                <a:chOff x="9806472" y="4479882"/>
                <a:chExt cx="464976" cy="504444"/>
              </a:xfrm>
            </p:grpSpPr>
            <p:cxnSp>
              <p:nvCxnSpPr>
                <p:cNvPr id="121" name="直接箭头连接符 120"/>
                <p:cNvCxnSpPr/>
                <p:nvPr/>
              </p:nvCxnSpPr>
              <p:spPr>
                <a:xfrm>
                  <a:off x="9809328" y="4479882"/>
                  <a:ext cx="462120"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22" name="直接箭头连接符 121"/>
                <p:cNvCxnSpPr/>
                <p:nvPr/>
              </p:nvCxnSpPr>
              <p:spPr>
                <a:xfrm>
                  <a:off x="9806472" y="4984326"/>
                  <a:ext cx="462120"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grpSp>
        </p:grpSp>
        <p:sp>
          <p:nvSpPr>
            <p:cNvPr id="115" name="矩形 114"/>
            <p:cNvSpPr/>
            <p:nvPr/>
          </p:nvSpPr>
          <p:spPr>
            <a:xfrm>
              <a:off x="8755381" y="4037767"/>
              <a:ext cx="1459962" cy="1033353"/>
            </a:xfrm>
            <a:prstGeom prst="rect">
              <a:avLst/>
            </a:prstGeom>
            <a:noFill/>
            <a:ln w="4762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grpSp>
      <p:pic>
        <p:nvPicPr>
          <p:cNvPr id="123" name="Picture 14" descr="C:\Documents and Settings\shuang\桌面\cloud1.wmf"/>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2358821" y="5179201"/>
            <a:ext cx="2008187"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4" name="文本框 123"/>
          <p:cNvSpPr txBox="1"/>
          <p:nvPr/>
        </p:nvSpPr>
        <p:spPr>
          <a:xfrm>
            <a:off x="2627166" y="5378878"/>
            <a:ext cx="1545956" cy="523220"/>
          </a:xfrm>
          <a:prstGeom prst="rect">
            <a:avLst/>
          </a:prstGeom>
          <a:noFill/>
        </p:spPr>
        <p:txBody>
          <a:bodyPr wrap="square" rtlCol="0">
            <a:spAutoFit/>
          </a:bodyPr>
          <a:lstStyle/>
          <a:p>
            <a:r>
              <a:rPr lang="en-US" altLang="zh-CN" sz="2800" dirty="0">
                <a:latin typeface="Arial" panose="020B0604020202020204" pitchFamily="34" charset="0"/>
                <a:cs typeface="Arial" panose="020B0604020202020204" pitchFamily="34" charset="0"/>
              </a:rPr>
              <a:t>Internet</a:t>
            </a:r>
            <a:endParaRPr lang="zh-CN" altLang="en-US" sz="2800" dirty="0">
              <a:latin typeface="Arial" panose="020B0604020202020204" pitchFamily="34" charset="0"/>
              <a:cs typeface="Arial" panose="020B0604020202020204" pitchFamily="34" charset="0"/>
            </a:endParaRPr>
          </a:p>
        </p:txBody>
      </p:sp>
      <p:cxnSp>
        <p:nvCxnSpPr>
          <p:cNvPr id="125" name="直接连接符 124"/>
          <p:cNvCxnSpPr>
            <a:stCxn id="98" idx="2"/>
          </p:cNvCxnSpPr>
          <p:nvPr/>
        </p:nvCxnSpPr>
        <p:spPr>
          <a:xfrm flipH="1">
            <a:off x="3916393" y="4454131"/>
            <a:ext cx="586338" cy="924747"/>
          </a:xfrm>
          <a:prstGeom prst="line">
            <a:avLst/>
          </a:prstGeom>
        </p:spPr>
        <p:style>
          <a:lnRef idx="1">
            <a:schemeClr val="accent1"/>
          </a:lnRef>
          <a:fillRef idx="0">
            <a:schemeClr val="accent1"/>
          </a:fillRef>
          <a:effectRef idx="0">
            <a:schemeClr val="accent1"/>
          </a:effectRef>
          <a:fontRef idx="minor">
            <a:schemeClr val="tx1"/>
          </a:fontRef>
        </p:style>
      </p:cxnSp>
      <p:sp>
        <p:nvSpPr>
          <p:cNvPr id="126" name="文本框 125"/>
          <p:cNvSpPr txBox="1"/>
          <p:nvPr/>
        </p:nvSpPr>
        <p:spPr>
          <a:xfrm>
            <a:off x="8549765" y="1964835"/>
            <a:ext cx="2082740" cy="523220"/>
          </a:xfrm>
          <a:prstGeom prst="rect">
            <a:avLst/>
          </a:prstGeom>
          <a:noFill/>
        </p:spPr>
        <p:txBody>
          <a:bodyPr wrap="square" rtlCol="0">
            <a:spAutoFit/>
          </a:bodyPr>
          <a:lstStyle/>
          <a:p>
            <a:r>
              <a:rPr lang="en-US" altLang="zh-CN" sz="1400" dirty="0">
                <a:latin typeface="Arial" panose="020B0604020202020204" pitchFamily="34" charset="0"/>
                <a:cs typeface="Arial" panose="020B0604020202020204" pitchFamily="34" charset="0"/>
              </a:rPr>
              <a:t>DFW</a:t>
            </a:r>
            <a:r>
              <a:rPr lang="zh-CN" altLang="en-US" sz="1400" dirty="0">
                <a:latin typeface="Arial" panose="020B0604020202020204" pitchFamily="34" charset="0"/>
                <a:cs typeface="Arial" panose="020B0604020202020204" pitchFamily="34" charset="0"/>
              </a:rPr>
              <a:t> </a:t>
            </a:r>
            <a:r>
              <a:rPr lang="en-US" altLang="zh-CN" sz="1400" dirty="0">
                <a:latin typeface="Arial" panose="020B0604020202020204" pitchFamily="34" charset="0"/>
                <a:cs typeface="Arial" panose="020B0604020202020204" pitchFamily="34" charset="0"/>
              </a:rPr>
              <a:t>allow HTTP(port 80)</a:t>
            </a:r>
            <a:endParaRPr lang="zh-CN" altLang="en-US" sz="1400" dirty="0">
              <a:latin typeface="Arial" panose="020B0604020202020204" pitchFamily="34" charset="0"/>
              <a:cs typeface="Arial" panose="020B0604020202020204" pitchFamily="34" charset="0"/>
            </a:endParaRPr>
          </a:p>
        </p:txBody>
      </p:sp>
      <p:cxnSp>
        <p:nvCxnSpPr>
          <p:cNvPr id="127" name="直接箭头连接符 126"/>
          <p:cNvCxnSpPr/>
          <p:nvPr/>
        </p:nvCxnSpPr>
        <p:spPr>
          <a:xfrm>
            <a:off x="8549764" y="1864026"/>
            <a:ext cx="0" cy="55461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8" name="直接箭头连接符 127"/>
          <p:cNvCxnSpPr/>
          <p:nvPr/>
        </p:nvCxnSpPr>
        <p:spPr>
          <a:xfrm flipV="1">
            <a:off x="8429837" y="1883345"/>
            <a:ext cx="0" cy="51230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9" name="文本框 128"/>
          <p:cNvSpPr txBox="1"/>
          <p:nvPr/>
        </p:nvSpPr>
        <p:spPr>
          <a:xfrm>
            <a:off x="4151671" y="1679709"/>
            <a:ext cx="948942" cy="523220"/>
          </a:xfrm>
          <a:prstGeom prst="rect">
            <a:avLst/>
          </a:prstGeom>
          <a:noFill/>
        </p:spPr>
        <p:txBody>
          <a:bodyPr wrap="square" rtlCol="0">
            <a:spAutoFit/>
          </a:bodyPr>
          <a:lstStyle/>
          <a:p>
            <a:r>
              <a:rPr lang="en-US" altLang="zh-CN" sz="1400" dirty="0">
                <a:latin typeface="Arial" panose="020B0604020202020204" pitchFamily="34" charset="0"/>
                <a:cs typeface="Arial" panose="020B0604020202020204" pitchFamily="34" charset="0"/>
              </a:rPr>
              <a:t>CC</a:t>
            </a:r>
            <a:r>
              <a:rPr lang="zh-CN" altLang="en-US" sz="1400" dirty="0">
                <a:latin typeface="Arial" panose="020B0604020202020204" pitchFamily="34" charset="0"/>
                <a:cs typeface="Arial" panose="020B0604020202020204" pitchFamily="34" charset="0"/>
              </a:rPr>
              <a:t> </a:t>
            </a:r>
            <a:r>
              <a:rPr lang="en-US" altLang="zh-CN" sz="1400" dirty="0">
                <a:latin typeface="Arial" panose="020B0604020202020204" pitchFamily="34" charset="0"/>
                <a:cs typeface="Arial" panose="020B0604020202020204" pitchFamily="34" charset="0"/>
              </a:rPr>
              <a:t>Attack</a:t>
            </a:r>
            <a:endParaRPr lang="zh-CN" altLang="en-US" sz="1400" dirty="0">
              <a:latin typeface="Arial" panose="020B0604020202020204" pitchFamily="34" charset="0"/>
              <a:cs typeface="Arial" panose="020B0604020202020204" pitchFamily="34" charset="0"/>
            </a:endParaRPr>
          </a:p>
        </p:txBody>
      </p:sp>
      <p:sp>
        <p:nvSpPr>
          <p:cNvPr id="130" name="任意多边形 129"/>
          <p:cNvSpPr/>
          <p:nvPr/>
        </p:nvSpPr>
        <p:spPr>
          <a:xfrm>
            <a:off x="2693678" y="1861803"/>
            <a:ext cx="1744868" cy="3425780"/>
          </a:xfrm>
          <a:custGeom>
            <a:avLst/>
            <a:gdLst>
              <a:gd name="connsiteX0" fmla="*/ 1081048 w 1744868"/>
              <a:gd name="connsiteY0" fmla="*/ 0 h 3425780"/>
              <a:gd name="connsiteX1" fmla="*/ 720439 w 1744868"/>
              <a:gd name="connsiteY1" fmla="*/ 373487 h 3425780"/>
              <a:gd name="connsiteX2" fmla="*/ 24980 w 1744868"/>
              <a:gd name="connsiteY2" fmla="*/ 1661374 h 3425780"/>
              <a:gd name="connsiteX3" fmla="*/ 1699234 w 1744868"/>
              <a:gd name="connsiteY3" fmla="*/ 2331076 h 3425780"/>
              <a:gd name="connsiteX4" fmla="*/ 1106806 w 1744868"/>
              <a:gd name="connsiteY4" fmla="*/ 3425780 h 34257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868" h="3425780">
                <a:moveTo>
                  <a:pt x="1081048" y="0"/>
                </a:moveTo>
                <a:cubicBezTo>
                  <a:pt x="988749" y="48295"/>
                  <a:pt x="896450" y="96591"/>
                  <a:pt x="720439" y="373487"/>
                </a:cubicBezTo>
                <a:cubicBezTo>
                  <a:pt x="544428" y="650383"/>
                  <a:pt x="-138152" y="1335109"/>
                  <a:pt x="24980" y="1661374"/>
                </a:cubicBezTo>
                <a:cubicBezTo>
                  <a:pt x="188112" y="1987639"/>
                  <a:pt x="1518930" y="2037008"/>
                  <a:pt x="1699234" y="2331076"/>
                </a:cubicBezTo>
                <a:cubicBezTo>
                  <a:pt x="1879538" y="2625144"/>
                  <a:pt x="1493172" y="3025462"/>
                  <a:pt x="1106806" y="3425780"/>
                </a:cubicBezTo>
              </a:path>
            </a:pathLst>
          </a:custGeom>
          <a:noFill/>
          <a:ln w="25400">
            <a:solidFill>
              <a:srgbClr val="00B050"/>
            </a:solidFill>
            <a:headEnd type="arrow"/>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31" name="任意多边形 130"/>
          <p:cNvSpPr/>
          <p:nvPr/>
        </p:nvSpPr>
        <p:spPr>
          <a:xfrm>
            <a:off x="4238365" y="1964834"/>
            <a:ext cx="3143446" cy="3451538"/>
          </a:xfrm>
          <a:custGeom>
            <a:avLst/>
            <a:gdLst>
              <a:gd name="connsiteX0" fmla="*/ 1738648 w 3143446"/>
              <a:gd name="connsiteY0" fmla="*/ 0 h 3451538"/>
              <a:gd name="connsiteX1" fmla="*/ 1455313 w 3143446"/>
              <a:gd name="connsiteY1" fmla="*/ 721216 h 3451538"/>
              <a:gd name="connsiteX2" fmla="*/ 3090930 w 3143446"/>
              <a:gd name="connsiteY2" fmla="*/ 1326524 h 3451538"/>
              <a:gd name="connsiteX3" fmla="*/ 2588654 w 3143446"/>
              <a:gd name="connsiteY3" fmla="*/ 1571222 h 3451538"/>
              <a:gd name="connsiteX4" fmla="*/ 1081826 w 3143446"/>
              <a:gd name="connsiteY4" fmla="*/ 1609859 h 3451538"/>
              <a:gd name="connsiteX5" fmla="*/ 399245 w 3143446"/>
              <a:gd name="connsiteY5" fmla="*/ 2369712 h 3451538"/>
              <a:gd name="connsiteX6" fmla="*/ 0 w 3143446"/>
              <a:gd name="connsiteY6" fmla="*/ 3451538 h 3451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43446" h="3451538">
                <a:moveTo>
                  <a:pt x="1738648" y="0"/>
                </a:moveTo>
                <a:cubicBezTo>
                  <a:pt x="1484290" y="250064"/>
                  <a:pt x="1229933" y="500129"/>
                  <a:pt x="1455313" y="721216"/>
                </a:cubicBezTo>
                <a:cubicBezTo>
                  <a:pt x="1680693" y="942303"/>
                  <a:pt x="2902040" y="1184856"/>
                  <a:pt x="3090930" y="1326524"/>
                </a:cubicBezTo>
                <a:cubicBezTo>
                  <a:pt x="3279820" y="1468192"/>
                  <a:pt x="2923505" y="1524000"/>
                  <a:pt x="2588654" y="1571222"/>
                </a:cubicBezTo>
                <a:cubicBezTo>
                  <a:pt x="2253803" y="1618445"/>
                  <a:pt x="1446727" y="1476777"/>
                  <a:pt x="1081826" y="1609859"/>
                </a:cubicBezTo>
                <a:cubicBezTo>
                  <a:pt x="716925" y="1742941"/>
                  <a:pt x="579549" y="2062766"/>
                  <a:pt x="399245" y="2369712"/>
                </a:cubicBezTo>
                <a:cubicBezTo>
                  <a:pt x="218941" y="2676658"/>
                  <a:pt x="109470" y="3064098"/>
                  <a:pt x="0" y="3451538"/>
                </a:cubicBezTo>
              </a:path>
            </a:pathLst>
          </a:custGeom>
          <a:noFill/>
          <a:ln w="25400">
            <a:solidFill>
              <a:srgbClr val="FF0000"/>
            </a:solidFill>
            <a:headEnd type="arrow"/>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32" name="文本框 131"/>
          <p:cNvSpPr txBox="1"/>
          <p:nvPr/>
        </p:nvSpPr>
        <p:spPr>
          <a:xfrm>
            <a:off x="1526486" y="4508888"/>
            <a:ext cx="2810373" cy="523220"/>
          </a:xfrm>
          <a:prstGeom prst="rect">
            <a:avLst/>
          </a:prstGeom>
          <a:noFill/>
        </p:spPr>
        <p:txBody>
          <a:bodyPr wrap="square" rtlCol="0">
            <a:spAutoFit/>
          </a:bodyPr>
          <a:lstStyle/>
          <a:p>
            <a:r>
              <a:rPr lang="en-US" altLang="zh-CN" sz="1400" dirty="0">
                <a:solidFill>
                  <a:srgbClr val="00B050"/>
                </a:solidFill>
                <a:latin typeface="Arial" panose="020B0604020202020204" pitchFamily="34" charset="0"/>
                <a:cs typeface="Arial" panose="020B0604020202020204" pitchFamily="34" charset="0"/>
              </a:rPr>
              <a:t>DFW</a:t>
            </a:r>
            <a:r>
              <a:rPr lang="zh-CN" altLang="en-US" sz="1400" dirty="0">
                <a:solidFill>
                  <a:srgbClr val="00B050"/>
                </a:solidFill>
                <a:latin typeface="Arial" panose="020B0604020202020204" pitchFamily="34" charset="0"/>
                <a:cs typeface="Arial" panose="020B0604020202020204" pitchFamily="34" charset="0"/>
              </a:rPr>
              <a:t> </a:t>
            </a:r>
            <a:r>
              <a:rPr lang="en-US" altLang="zh-CN" sz="1400" dirty="0">
                <a:solidFill>
                  <a:srgbClr val="00B050"/>
                </a:solidFill>
                <a:latin typeface="Arial" panose="020B0604020202020204" pitchFamily="34" charset="0"/>
                <a:cs typeface="Arial" panose="020B0604020202020204" pitchFamily="34" charset="0"/>
              </a:rPr>
              <a:t>cannot recognize CC</a:t>
            </a:r>
            <a:r>
              <a:rPr lang="zh-CN" altLang="en-US" sz="1400" dirty="0">
                <a:solidFill>
                  <a:srgbClr val="00B050"/>
                </a:solidFill>
                <a:latin typeface="Arial" panose="020B0604020202020204" pitchFamily="34" charset="0"/>
                <a:cs typeface="Arial" panose="020B0604020202020204" pitchFamily="34" charset="0"/>
              </a:rPr>
              <a:t> </a:t>
            </a:r>
            <a:r>
              <a:rPr lang="en-US" altLang="zh-CN" sz="1400" dirty="0">
                <a:solidFill>
                  <a:srgbClr val="00B050"/>
                </a:solidFill>
                <a:latin typeface="Arial" panose="020B0604020202020204" pitchFamily="34" charset="0"/>
                <a:cs typeface="Arial" panose="020B0604020202020204" pitchFamily="34" charset="0"/>
              </a:rPr>
              <a:t>Attack</a:t>
            </a:r>
            <a:endParaRPr lang="zh-CN" altLang="en-US" sz="1400" dirty="0">
              <a:solidFill>
                <a:srgbClr val="00B050"/>
              </a:solidFill>
              <a:latin typeface="Arial" panose="020B0604020202020204" pitchFamily="34" charset="0"/>
              <a:cs typeface="Arial" panose="020B0604020202020204" pitchFamily="34" charset="0"/>
            </a:endParaRPr>
          </a:p>
        </p:txBody>
      </p:sp>
      <p:sp>
        <p:nvSpPr>
          <p:cNvPr id="133" name="文本框 132"/>
          <p:cNvSpPr txBox="1"/>
          <p:nvPr/>
        </p:nvSpPr>
        <p:spPr>
          <a:xfrm>
            <a:off x="4413853" y="4825918"/>
            <a:ext cx="4326633" cy="307777"/>
          </a:xfrm>
          <a:prstGeom prst="rect">
            <a:avLst/>
          </a:prstGeom>
          <a:noFill/>
        </p:spPr>
        <p:txBody>
          <a:bodyPr wrap="square" rtlCol="0">
            <a:spAutoFit/>
          </a:bodyPr>
          <a:lstStyle/>
          <a:p>
            <a:r>
              <a:rPr lang="en-US" altLang="zh-CN" sz="1400" dirty="0">
                <a:solidFill>
                  <a:srgbClr val="FF0000"/>
                </a:solidFill>
                <a:latin typeface="Arial" panose="020B0604020202020204" pitchFamily="34" charset="0"/>
                <a:cs typeface="Arial" panose="020B0604020202020204" pitchFamily="34" charset="0"/>
              </a:rPr>
              <a:t>CloudHive can recognize CC Attack and stop it</a:t>
            </a:r>
            <a:endParaRPr lang="zh-CN" altLang="en-US" sz="1400" dirty="0">
              <a:solidFill>
                <a:srgbClr val="FF0000"/>
              </a:solidFill>
              <a:latin typeface="Arial" panose="020B0604020202020204" pitchFamily="34" charset="0"/>
              <a:cs typeface="Arial" panose="020B0604020202020204" pitchFamily="34" charset="0"/>
            </a:endParaRPr>
          </a:p>
        </p:txBody>
      </p:sp>
      <p:pic>
        <p:nvPicPr>
          <p:cNvPr id="134" name="图片 133"/>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759942" y="1599207"/>
            <a:ext cx="440143" cy="419576"/>
          </a:xfrm>
          <a:prstGeom prst="rect">
            <a:avLst/>
          </a:prstGeom>
        </p:spPr>
      </p:pic>
      <p:sp>
        <p:nvSpPr>
          <p:cNvPr id="135" name="文本框 134"/>
          <p:cNvSpPr txBox="1"/>
          <p:nvPr/>
        </p:nvSpPr>
        <p:spPr>
          <a:xfrm>
            <a:off x="6473186" y="1599207"/>
            <a:ext cx="1234559" cy="307777"/>
          </a:xfrm>
          <a:prstGeom prst="rect">
            <a:avLst/>
          </a:prstGeom>
          <a:noFill/>
        </p:spPr>
        <p:txBody>
          <a:bodyPr wrap="square" rtlCol="0">
            <a:spAutoFit/>
          </a:bodyPr>
          <a:lstStyle/>
          <a:p>
            <a:r>
              <a:rPr lang="en-US" altLang="zh-CN" sz="1400" dirty="0">
                <a:latin typeface="Arial" panose="020B0604020202020204" pitchFamily="34" charset="0"/>
                <a:cs typeface="Arial" panose="020B0604020202020204" pitchFamily="34" charset="0"/>
              </a:rPr>
              <a:t>CC attack</a:t>
            </a:r>
            <a:endParaRPr lang="zh-CN" altLang="en-US" sz="1400" dirty="0">
              <a:latin typeface="Arial" panose="020B0604020202020204" pitchFamily="34" charset="0"/>
              <a:cs typeface="Arial" panose="020B0604020202020204" pitchFamily="34" charset="0"/>
            </a:endParaRPr>
          </a:p>
        </p:txBody>
      </p:sp>
      <p:pic>
        <p:nvPicPr>
          <p:cNvPr id="136" name="图片 135"/>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081457" y="1532658"/>
            <a:ext cx="440143" cy="419576"/>
          </a:xfrm>
          <a:prstGeom prst="rect">
            <a:avLst/>
          </a:prstGeom>
        </p:spPr>
      </p:pic>
      <p:sp>
        <p:nvSpPr>
          <p:cNvPr id="137" name="文本框 136"/>
          <p:cNvSpPr txBox="1"/>
          <p:nvPr/>
        </p:nvSpPr>
        <p:spPr>
          <a:xfrm>
            <a:off x="8166690" y="3247534"/>
            <a:ext cx="948942" cy="523220"/>
          </a:xfrm>
          <a:prstGeom prst="rect">
            <a:avLst/>
          </a:prstGeom>
          <a:noFill/>
        </p:spPr>
        <p:txBody>
          <a:bodyPr wrap="square" rtlCol="0">
            <a:spAutoFit/>
          </a:bodyPr>
          <a:lstStyle/>
          <a:p>
            <a:r>
              <a:rPr lang="en-US" altLang="zh-CN" sz="1400" dirty="0">
                <a:latin typeface="Arial" panose="020B0604020202020204" pitchFamily="34" charset="0"/>
                <a:cs typeface="Arial" panose="020B0604020202020204" pitchFamily="34" charset="0"/>
              </a:rPr>
              <a:t>CC</a:t>
            </a:r>
            <a:r>
              <a:rPr lang="zh-CN" altLang="en-US" sz="1400" dirty="0">
                <a:latin typeface="Arial" panose="020B0604020202020204" pitchFamily="34" charset="0"/>
                <a:cs typeface="Arial" panose="020B0604020202020204" pitchFamily="34" charset="0"/>
              </a:rPr>
              <a:t> </a:t>
            </a:r>
            <a:r>
              <a:rPr lang="en-US" altLang="zh-CN" sz="1400" dirty="0">
                <a:latin typeface="Arial" panose="020B0604020202020204" pitchFamily="34" charset="0"/>
                <a:cs typeface="Arial" panose="020B0604020202020204" pitchFamily="34" charset="0"/>
              </a:rPr>
              <a:t>Attack</a:t>
            </a:r>
            <a:endParaRPr lang="zh-CN" altLang="en-US" sz="1400" dirty="0">
              <a:latin typeface="Arial" panose="020B0604020202020204" pitchFamily="34" charset="0"/>
              <a:cs typeface="Arial" panose="020B0604020202020204" pitchFamily="34" charset="0"/>
            </a:endParaRPr>
          </a:p>
        </p:txBody>
      </p:sp>
      <p:pic>
        <p:nvPicPr>
          <p:cNvPr id="138" name="图片 137"/>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774961" y="3167032"/>
            <a:ext cx="440143" cy="419576"/>
          </a:xfrm>
          <a:prstGeom prst="rect">
            <a:avLst/>
          </a:prstGeom>
        </p:spPr>
      </p:pic>
      <p:grpSp>
        <p:nvGrpSpPr>
          <p:cNvPr id="139" name="组合 138"/>
          <p:cNvGrpSpPr/>
          <p:nvPr/>
        </p:nvGrpSpPr>
        <p:grpSpPr>
          <a:xfrm>
            <a:off x="7917790" y="3048565"/>
            <a:ext cx="612767" cy="619740"/>
            <a:chOff x="7979191" y="3181691"/>
            <a:chExt cx="612767" cy="619740"/>
          </a:xfrm>
        </p:grpSpPr>
        <p:cxnSp>
          <p:nvCxnSpPr>
            <p:cNvPr id="140" name="直接连接符 139"/>
            <p:cNvCxnSpPr/>
            <p:nvPr/>
          </p:nvCxnSpPr>
          <p:spPr>
            <a:xfrm flipH="1">
              <a:off x="8027300" y="3181691"/>
              <a:ext cx="472756" cy="61974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1" name="直接连接符 140"/>
            <p:cNvCxnSpPr/>
            <p:nvPr/>
          </p:nvCxnSpPr>
          <p:spPr>
            <a:xfrm>
              <a:off x="7979191" y="3223777"/>
              <a:ext cx="612767" cy="57765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2" name="灯片编号占位符 1"/>
          <p:cNvSpPr>
            <a:spLocks noGrp="1"/>
          </p:cNvSpPr>
          <p:nvPr>
            <p:ph type="sldNum" sz="quarter" idx="4"/>
          </p:nvPr>
        </p:nvSpPr>
        <p:spPr/>
        <p:txBody>
          <a:bodyPr/>
          <a:lstStyle/>
          <a:p>
            <a:fld id="{E98FCA07-3125-49EB-99F1-64DCEC752C04}" type="slidenum">
              <a:rPr lang="en-US" smtClean="0"/>
              <a:pPr/>
              <a:t>73</a:t>
            </a:fld>
            <a:endParaRPr lang="en-US" sz="1152" b="0" spc="0" baseline="0" dirty="0">
              <a:solidFill>
                <a:srgbClr val="000000"/>
              </a:solidFill>
              <a:latin typeface="Arial"/>
              <a:cs typeface="Arial"/>
              <a:rtl val="0"/>
            </a:endParaRPr>
          </a:p>
        </p:txBody>
      </p:sp>
      <p:sp>
        <p:nvSpPr>
          <p:cNvPr id="142" name="矩形 141"/>
          <p:cNvSpPr/>
          <p:nvPr/>
        </p:nvSpPr>
        <p:spPr>
          <a:xfrm>
            <a:off x="4674353" y="5461999"/>
            <a:ext cx="6486873" cy="449047"/>
          </a:xfrm>
          <a:prstGeom prst="rect">
            <a:avLst/>
          </a:prstGeom>
          <a:solidFill>
            <a:srgbClr val="00307D"/>
          </a:solidFill>
          <a:ln>
            <a:solidFill>
              <a:srgbClr val="00307D"/>
            </a:solid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r>
              <a:rPr lang="en-US" altLang="zh-CN" b="1" dirty="0" err="1">
                <a:solidFill>
                  <a:schemeClr val="bg1"/>
                </a:solidFill>
              </a:rPr>
              <a:t>CloudHive</a:t>
            </a:r>
            <a:r>
              <a:rPr lang="en-US" altLang="zh-CN" b="1" dirty="0">
                <a:solidFill>
                  <a:schemeClr val="bg1"/>
                </a:solidFill>
              </a:rPr>
              <a:t> supports Layer 7 security; NSX DFW does not.</a:t>
            </a:r>
          </a:p>
        </p:txBody>
      </p:sp>
    </p:spTree>
    <p:extLst>
      <p:ext uri="{BB962C8B-B14F-4D97-AF65-F5344CB8AC3E}">
        <p14:creationId xmlns:p14="http://schemas.microsoft.com/office/powerpoint/2010/main" val="610023740"/>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vert="horz" lIns="91440" tIns="45720" rIns="91440" bIns="45720" rtlCol="0" anchor="t">
            <a:normAutofit/>
          </a:bodyPr>
          <a:lstStyle/>
          <a:p>
            <a:r>
              <a:rPr lang="en-US" altLang="zh-CN" b="1" dirty="0"/>
              <a:t>Hillstone CloudHive DC Visibility Capability</a:t>
            </a:r>
            <a:endParaRPr lang="zh-CN" altLang="en-US" b="1" dirty="0"/>
          </a:p>
        </p:txBody>
      </p:sp>
      <p:pic>
        <p:nvPicPr>
          <p:cNvPr id="7" name="图片 6"/>
          <p:cNvPicPr>
            <a:picLocks noChangeAspect="1"/>
          </p:cNvPicPr>
          <p:nvPr/>
        </p:nvPicPr>
        <p:blipFill>
          <a:blip r:embed="rId3"/>
          <a:stretch>
            <a:fillRect/>
          </a:stretch>
        </p:blipFill>
        <p:spPr>
          <a:xfrm>
            <a:off x="2251654" y="1484784"/>
            <a:ext cx="7567780" cy="3960440"/>
          </a:xfrm>
          <a:prstGeom prst="rect">
            <a:avLst/>
          </a:prstGeom>
        </p:spPr>
      </p:pic>
      <p:sp>
        <p:nvSpPr>
          <p:cNvPr id="3" name="灯片编号占位符 2"/>
          <p:cNvSpPr>
            <a:spLocks noGrp="1"/>
          </p:cNvSpPr>
          <p:nvPr>
            <p:ph type="sldNum" sz="quarter" idx="4"/>
          </p:nvPr>
        </p:nvSpPr>
        <p:spPr/>
        <p:txBody>
          <a:bodyPr/>
          <a:lstStyle/>
          <a:p>
            <a:fld id="{E98FCA07-3125-49EB-99F1-64DCEC752C04}" type="slidenum">
              <a:rPr lang="en-US" smtClean="0"/>
              <a:pPr/>
              <a:t>74</a:t>
            </a:fld>
            <a:endParaRPr lang="en-US" sz="1152" b="0" spc="0" baseline="0" dirty="0">
              <a:solidFill>
                <a:srgbClr val="000000"/>
              </a:solidFill>
              <a:latin typeface="Arial"/>
              <a:cs typeface="Arial"/>
              <a:rtl val="0"/>
            </a:endParaRPr>
          </a:p>
        </p:txBody>
      </p:sp>
      <p:sp>
        <p:nvSpPr>
          <p:cNvPr id="6" name="矩形 5"/>
          <p:cNvSpPr/>
          <p:nvPr/>
        </p:nvSpPr>
        <p:spPr>
          <a:xfrm>
            <a:off x="1847528" y="5589240"/>
            <a:ext cx="8406423" cy="449047"/>
          </a:xfrm>
          <a:prstGeom prst="rect">
            <a:avLst/>
          </a:prstGeom>
          <a:solidFill>
            <a:srgbClr val="00307D"/>
          </a:solidFill>
          <a:ln>
            <a:solidFill>
              <a:srgbClr val="00307D"/>
            </a:solid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100000"/>
              </a:lnSpc>
            </a:pPr>
            <a:r>
              <a:rPr lang="en-US" altLang="zh-CN" b="1" dirty="0">
                <a:solidFill>
                  <a:schemeClr val="bg1"/>
                </a:solidFill>
              </a:rPr>
              <a:t>Visibility of the traffic applications and threats between VMs and Networks.</a:t>
            </a:r>
            <a:endParaRPr lang="en-US" altLang="en-US" b="1" dirty="0">
              <a:solidFill>
                <a:schemeClr val="bg1"/>
              </a:solidFill>
            </a:endParaRPr>
          </a:p>
        </p:txBody>
      </p:sp>
    </p:spTree>
    <p:extLst>
      <p:ext uri="{BB962C8B-B14F-4D97-AF65-F5344CB8AC3E}">
        <p14:creationId xmlns:p14="http://schemas.microsoft.com/office/powerpoint/2010/main" val="150387387"/>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vert="horz" lIns="91440" tIns="45720" rIns="91440" bIns="45720" rtlCol="0" anchor="t">
            <a:normAutofit/>
          </a:bodyPr>
          <a:lstStyle/>
          <a:p>
            <a:r>
              <a:rPr lang="en-US" altLang="zh-CN" b="1" dirty="0"/>
              <a:t>Use Case: A Province </a:t>
            </a:r>
            <a:r>
              <a:rPr lang="en-US" altLang="en-US" b="1" dirty="0"/>
              <a:t>Smart City Project</a:t>
            </a:r>
            <a:endParaRPr lang="zh-CN" altLang="en-US" b="1" dirty="0"/>
          </a:p>
        </p:txBody>
      </p:sp>
      <p:pic>
        <p:nvPicPr>
          <p:cNvPr id="4" name="Picture 59" descr="VirtualServer_emptyPlat"/>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73712" y="2386037"/>
            <a:ext cx="1062290" cy="1233958"/>
          </a:xfrm>
          <a:prstGeom prst="rect">
            <a:avLst/>
          </a:prstGeom>
          <a:noFill/>
          <a:ln w="9525">
            <a:noFill/>
            <a:miter lim="800000"/>
            <a:headEnd/>
            <a:tailEnd/>
          </a:ln>
        </p:spPr>
      </p:pic>
      <p:pic>
        <p:nvPicPr>
          <p:cNvPr id="6" name="Picture 58" descr="VirtualServer_emptyPlat"/>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24879" y="2403106"/>
            <a:ext cx="1062290" cy="1233958"/>
          </a:xfrm>
          <a:prstGeom prst="rect">
            <a:avLst/>
          </a:prstGeom>
          <a:noFill/>
          <a:ln w="9525">
            <a:noFill/>
            <a:miter lim="800000"/>
            <a:headEnd/>
            <a:tailEnd/>
          </a:ln>
        </p:spPr>
      </p:pic>
      <p:pic>
        <p:nvPicPr>
          <p:cNvPr id="7" name="Picture 62" descr="VirtualServer_emptyPlat"/>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349295" y="2403106"/>
            <a:ext cx="1062290" cy="1233958"/>
          </a:xfrm>
          <a:prstGeom prst="rect">
            <a:avLst/>
          </a:prstGeom>
          <a:noFill/>
          <a:ln w="9525">
            <a:noFill/>
            <a:miter lim="800000"/>
            <a:headEnd/>
            <a:tailEnd/>
          </a:ln>
        </p:spPr>
      </p:pic>
      <p:pic>
        <p:nvPicPr>
          <p:cNvPr id="8" name="Picture 63" descr="small_serve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081471" y="2181190"/>
            <a:ext cx="323766" cy="487730"/>
          </a:xfrm>
          <a:prstGeom prst="rect">
            <a:avLst/>
          </a:prstGeom>
          <a:noFill/>
          <a:ln w="9525">
            <a:noFill/>
            <a:miter lim="800000"/>
            <a:headEnd/>
            <a:tailEnd/>
          </a:ln>
        </p:spPr>
      </p:pic>
      <p:pic>
        <p:nvPicPr>
          <p:cNvPr id="9" name="Picture 64" descr="orange_Server_icon_trans"/>
          <p:cNvPicPr>
            <a:picLocks noChangeAspect="1" noChangeArrowheads="1"/>
          </p:cNvPicPr>
          <p:nvPr/>
        </p:nvPicPr>
        <p:blipFill>
          <a:blip r:embed="rId5" cstate="print"/>
          <a:srcRect/>
          <a:stretch>
            <a:fillRect/>
          </a:stretch>
        </p:blipFill>
        <p:spPr bwMode="auto">
          <a:xfrm>
            <a:off x="2307897" y="2290929"/>
            <a:ext cx="311068" cy="465783"/>
          </a:xfrm>
          <a:prstGeom prst="rect">
            <a:avLst/>
          </a:prstGeom>
          <a:noFill/>
          <a:ln w="9525">
            <a:noFill/>
            <a:miter lim="800000"/>
            <a:headEnd/>
            <a:tailEnd/>
          </a:ln>
        </p:spPr>
      </p:pic>
      <p:pic>
        <p:nvPicPr>
          <p:cNvPr id="10" name="Picture 65" descr="orange_Server_icon"/>
          <p:cNvPicPr>
            <a:picLocks noChangeAspect="1" noChangeArrowheads="1"/>
          </p:cNvPicPr>
          <p:nvPr/>
        </p:nvPicPr>
        <p:blipFill>
          <a:blip r:embed="rId6" cstate="print"/>
          <a:srcRect/>
          <a:stretch>
            <a:fillRect/>
          </a:stretch>
        </p:blipFill>
        <p:spPr bwMode="auto">
          <a:xfrm>
            <a:off x="2500462" y="2403106"/>
            <a:ext cx="308953" cy="463344"/>
          </a:xfrm>
          <a:prstGeom prst="rect">
            <a:avLst/>
          </a:prstGeom>
          <a:noFill/>
          <a:ln w="9525">
            <a:noFill/>
            <a:miter lim="800000"/>
            <a:headEnd/>
            <a:tailEnd/>
          </a:ln>
        </p:spPr>
      </p:pic>
      <p:pic>
        <p:nvPicPr>
          <p:cNvPr id="11" name="Picture 69" descr="orange_Server_icon"/>
          <p:cNvPicPr>
            <a:picLocks noChangeAspect="1" noChangeArrowheads="1"/>
          </p:cNvPicPr>
          <p:nvPr/>
        </p:nvPicPr>
        <p:blipFill>
          <a:blip r:embed="rId6" cstate="print"/>
          <a:srcRect/>
          <a:stretch>
            <a:fillRect/>
          </a:stretch>
        </p:blipFill>
        <p:spPr bwMode="auto">
          <a:xfrm>
            <a:off x="1541863" y="2181190"/>
            <a:ext cx="308953" cy="463344"/>
          </a:xfrm>
          <a:prstGeom prst="rect">
            <a:avLst/>
          </a:prstGeom>
          <a:noFill/>
          <a:ln w="9525">
            <a:noFill/>
            <a:miter lim="800000"/>
            <a:headEnd/>
            <a:tailEnd/>
          </a:ln>
        </p:spPr>
      </p:pic>
      <p:pic>
        <p:nvPicPr>
          <p:cNvPr id="12" name="Picture 70" descr="orange_Server_icon_trans"/>
          <p:cNvPicPr>
            <a:picLocks noChangeAspect="1" noChangeArrowheads="1"/>
          </p:cNvPicPr>
          <p:nvPr/>
        </p:nvPicPr>
        <p:blipFill>
          <a:blip r:embed="rId5" cstate="print"/>
          <a:srcRect/>
          <a:stretch>
            <a:fillRect/>
          </a:stretch>
        </p:blipFill>
        <p:spPr bwMode="auto">
          <a:xfrm>
            <a:off x="1732313" y="2290929"/>
            <a:ext cx="311068" cy="465783"/>
          </a:xfrm>
          <a:prstGeom prst="rect">
            <a:avLst/>
          </a:prstGeom>
          <a:noFill/>
          <a:ln w="9525">
            <a:noFill/>
            <a:miter lim="800000"/>
            <a:headEnd/>
            <a:tailEnd/>
          </a:ln>
        </p:spPr>
      </p:pic>
      <p:pic>
        <p:nvPicPr>
          <p:cNvPr id="13" name="Picture 71" descr="orange_Server_icon_trans"/>
          <p:cNvPicPr>
            <a:picLocks noChangeAspect="1" noChangeArrowheads="1"/>
          </p:cNvPicPr>
          <p:nvPr/>
        </p:nvPicPr>
        <p:blipFill>
          <a:blip r:embed="rId5" cstate="print"/>
          <a:srcRect/>
          <a:stretch>
            <a:fillRect/>
          </a:stretch>
        </p:blipFill>
        <p:spPr bwMode="auto">
          <a:xfrm>
            <a:off x="1924879" y="2403106"/>
            <a:ext cx="311070" cy="465783"/>
          </a:xfrm>
          <a:prstGeom prst="rect">
            <a:avLst/>
          </a:prstGeom>
          <a:noFill/>
          <a:ln w="9525">
            <a:noFill/>
            <a:miter lim="800000"/>
            <a:headEnd/>
            <a:tailEnd/>
          </a:ln>
        </p:spPr>
      </p:pic>
      <p:pic>
        <p:nvPicPr>
          <p:cNvPr id="14" name="Picture 72" descr="orange_Server_icon_trans"/>
          <p:cNvPicPr>
            <a:picLocks noChangeAspect="1" noChangeArrowheads="1"/>
          </p:cNvPicPr>
          <p:nvPr/>
        </p:nvPicPr>
        <p:blipFill>
          <a:blip r:embed="rId5" cstate="print"/>
          <a:srcRect/>
          <a:stretch>
            <a:fillRect/>
          </a:stretch>
        </p:blipFill>
        <p:spPr bwMode="auto">
          <a:xfrm>
            <a:off x="964162" y="2181190"/>
            <a:ext cx="311070" cy="465782"/>
          </a:xfrm>
          <a:prstGeom prst="rect">
            <a:avLst/>
          </a:prstGeom>
          <a:noFill/>
          <a:ln w="9525">
            <a:noFill/>
            <a:miter lim="800000"/>
            <a:headEnd/>
            <a:tailEnd/>
          </a:ln>
        </p:spPr>
      </p:pic>
      <p:pic>
        <p:nvPicPr>
          <p:cNvPr id="15" name="Picture 73" descr="small_serve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156730" y="2247033"/>
            <a:ext cx="323765" cy="487730"/>
          </a:xfrm>
          <a:prstGeom prst="rect">
            <a:avLst/>
          </a:prstGeom>
          <a:noFill/>
          <a:ln w="9525">
            <a:noFill/>
            <a:miter lim="800000"/>
            <a:headEnd/>
            <a:tailEnd/>
          </a:ln>
        </p:spPr>
      </p:pic>
      <p:pic>
        <p:nvPicPr>
          <p:cNvPr id="16" name="Picture 74" descr="small_serve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349295" y="2356773"/>
            <a:ext cx="323766" cy="487730"/>
          </a:xfrm>
          <a:prstGeom prst="rect">
            <a:avLst/>
          </a:prstGeom>
          <a:noFill/>
          <a:ln w="9525">
            <a:noFill/>
            <a:miter lim="800000"/>
            <a:headEnd/>
            <a:tailEnd/>
          </a:ln>
        </p:spPr>
      </p:pic>
      <p:pic>
        <p:nvPicPr>
          <p:cNvPr id="17" name="Picture 59" descr="VirtualServer_emptyPlat"/>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368420" y="2372197"/>
            <a:ext cx="1062290" cy="1233958"/>
          </a:xfrm>
          <a:prstGeom prst="rect">
            <a:avLst/>
          </a:prstGeom>
          <a:noFill/>
          <a:ln w="9525">
            <a:noFill/>
            <a:miter lim="800000"/>
            <a:headEnd/>
            <a:tailEnd/>
          </a:ln>
        </p:spPr>
      </p:pic>
      <p:pic>
        <p:nvPicPr>
          <p:cNvPr id="18" name="Picture 58" descr="VirtualServer_emptyPlat"/>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519587" y="2389266"/>
            <a:ext cx="1062290" cy="1233958"/>
          </a:xfrm>
          <a:prstGeom prst="rect">
            <a:avLst/>
          </a:prstGeom>
          <a:noFill/>
          <a:ln w="9525">
            <a:noFill/>
            <a:miter lim="800000"/>
            <a:headEnd/>
            <a:tailEnd/>
          </a:ln>
        </p:spPr>
      </p:pic>
      <p:pic>
        <p:nvPicPr>
          <p:cNvPr id="19" name="Picture 62" descr="VirtualServer_emptyPlat"/>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944003" y="2389266"/>
            <a:ext cx="1062290" cy="1233958"/>
          </a:xfrm>
          <a:prstGeom prst="rect">
            <a:avLst/>
          </a:prstGeom>
          <a:noFill/>
          <a:ln w="9525">
            <a:noFill/>
            <a:miter lim="800000"/>
            <a:headEnd/>
            <a:tailEnd/>
          </a:ln>
        </p:spPr>
      </p:pic>
      <p:pic>
        <p:nvPicPr>
          <p:cNvPr id="20" name="Picture 63" descr="small_serve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676179" y="2167350"/>
            <a:ext cx="323766" cy="487730"/>
          </a:xfrm>
          <a:prstGeom prst="rect">
            <a:avLst/>
          </a:prstGeom>
          <a:noFill/>
          <a:ln w="9525">
            <a:noFill/>
            <a:miter lim="800000"/>
            <a:headEnd/>
            <a:tailEnd/>
          </a:ln>
        </p:spPr>
      </p:pic>
      <p:pic>
        <p:nvPicPr>
          <p:cNvPr id="21" name="Picture 64" descr="orange_Server_icon_trans"/>
          <p:cNvPicPr>
            <a:picLocks noChangeAspect="1" noChangeArrowheads="1"/>
          </p:cNvPicPr>
          <p:nvPr/>
        </p:nvPicPr>
        <p:blipFill>
          <a:blip r:embed="rId5" cstate="print"/>
          <a:srcRect/>
          <a:stretch>
            <a:fillRect/>
          </a:stretch>
        </p:blipFill>
        <p:spPr bwMode="auto">
          <a:xfrm>
            <a:off x="4902605" y="2277089"/>
            <a:ext cx="311068" cy="465783"/>
          </a:xfrm>
          <a:prstGeom prst="rect">
            <a:avLst/>
          </a:prstGeom>
          <a:noFill/>
          <a:ln w="9525">
            <a:noFill/>
            <a:miter lim="800000"/>
            <a:headEnd/>
            <a:tailEnd/>
          </a:ln>
        </p:spPr>
      </p:pic>
      <p:pic>
        <p:nvPicPr>
          <p:cNvPr id="22" name="Picture 65" descr="orange_Server_icon"/>
          <p:cNvPicPr>
            <a:picLocks noChangeAspect="1" noChangeArrowheads="1"/>
          </p:cNvPicPr>
          <p:nvPr/>
        </p:nvPicPr>
        <p:blipFill>
          <a:blip r:embed="rId6" cstate="print"/>
          <a:srcRect/>
          <a:stretch>
            <a:fillRect/>
          </a:stretch>
        </p:blipFill>
        <p:spPr bwMode="auto">
          <a:xfrm>
            <a:off x="5095170" y="2389266"/>
            <a:ext cx="308953" cy="463344"/>
          </a:xfrm>
          <a:prstGeom prst="rect">
            <a:avLst/>
          </a:prstGeom>
          <a:noFill/>
          <a:ln w="9525">
            <a:noFill/>
            <a:miter lim="800000"/>
            <a:headEnd/>
            <a:tailEnd/>
          </a:ln>
        </p:spPr>
      </p:pic>
      <p:pic>
        <p:nvPicPr>
          <p:cNvPr id="23" name="Picture 69" descr="orange_Server_icon"/>
          <p:cNvPicPr>
            <a:picLocks noChangeAspect="1" noChangeArrowheads="1"/>
          </p:cNvPicPr>
          <p:nvPr/>
        </p:nvPicPr>
        <p:blipFill>
          <a:blip r:embed="rId6" cstate="print"/>
          <a:srcRect/>
          <a:stretch>
            <a:fillRect/>
          </a:stretch>
        </p:blipFill>
        <p:spPr bwMode="auto">
          <a:xfrm>
            <a:off x="4136571" y="2167350"/>
            <a:ext cx="308953" cy="463344"/>
          </a:xfrm>
          <a:prstGeom prst="rect">
            <a:avLst/>
          </a:prstGeom>
          <a:noFill/>
          <a:ln w="9525">
            <a:noFill/>
            <a:miter lim="800000"/>
            <a:headEnd/>
            <a:tailEnd/>
          </a:ln>
        </p:spPr>
      </p:pic>
      <p:pic>
        <p:nvPicPr>
          <p:cNvPr id="24" name="Picture 70" descr="orange_Server_icon_trans"/>
          <p:cNvPicPr>
            <a:picLocks noChangeAspect="1" noChangeArrowheads="1"/>
          </p:cNvPicPr>
          <p:nvPr/>
        </p:nvPicPr>
        <p:blipFill>
          <a:blip r:embed="rId5" cstate="print"/>
          <a:srcRect/>
          <a:stretch>
            <a:fillRect/>
          </a:stretch>
        </p:blipFill>
        <p:spPr bwMode="auto">
          <a:xfrm>
            <a:off x="4327021" y="2277089"/>
            <a:ext cx="311068" cy="465783"/>
          </a:xfrm>
          <a:prstGeom prst="rect">
            <a:avLst/>
          </a:prstGeom>
          <a:noFill/>
          <a:ln w="9525">
            <a:noFill/>
            <a:miter lim="800000"/>
            <a:headEnd/>
            <a:tailEnd/>
          </a:ln>
        </p:spPr>
      </p:pic>
      <p:pic>
        <p:nvPicPr>
          <p:cNvPr id="25" name="Picture 71" descr="orange_Server_icon_trans"/>
          <p:cNvPicPr>
            <a:picLocks noChangeAspect="1" noChangeArrowheads="1"/>
          </p:cNvPicPr>
          <p:nvPr/>
        </p:nvPicPr>
        <p:blipFill>
          <a:blip r:embed="rId5" cstate="print"/>
          <a:srcRect/>
          <a:stretch>
            <a:fillRect/>
          </a:stretch>
        </p:blipFill>
        <p:spPr bwMode="auto">
          <a:xfrm>
            <a:off x="4519587" y="2389266"/>
            <a:ext cx="311070" cy="465783"/>
          </a:xfrm>
          <a:prstGeom prst="rect">
            <a:avLst/>
          </a:prstGeom>
          <a:noFill/>
          <a:ln w="9525">
            <a:noFill/>
            <a:miter lim="800000"/>
            <a:headEnd/>
            <a:tailEnd/>
          </a:ln>
        </p:spPr>
      </p:pic>
      <p:pic>
        <p:nvPicPr>
          <p:cNvPr id="26" name="Picture 72" descr="orange_Server_icon_trans"/>
          <p:cNvPicPr>
            <a:picLocks noChangeAspect="1" noChangeArrowheads="1"/>
          </p:cNvPicPr>
          <p:nvPr/>
        </p:nvPicPr>
        <p:blipFill>
          <a:blip r:embed="rId5" cstate="print"/>
          <a:srcRect/>
          <a:stretch>
            <a:fillRect/>
          </a:stretch>
        </p:blipFill>
        <p:spPr bwMode="auto">
          <a:xfrm>
            <a:off x="3558870" y="2167350"/>
            <a:ext cx="311070" cy="465782"/>
          </a:xfrm>
          <a:prstGeom prst="rect">
            <a:avLst/>
          </a:prstGeom>
          <a:noFill/>
          <a:ln w="9525">
            <a:noFill/>
            <a:miter lim="800000"/>
            <a:headEnd/>
            <a:tailEnd/>
          </a:ln>
        </p:spPr>
      </p:pic>
      <p:pic>
        <p:nvPicPr>
          <p:cNvPr id="27" name="Picture 73" descr="small_serve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751438" y="2233193"/>
            <a:ext cx="323765" cy="487730"/>
          </a:xfrm>
          <a:prstGeom prst="rect">
            <a:avLst/>
          </a:prstGeom>
          <a:noFill/>
          <a:ln w="9525">
            <a:noFill/>
            <a:miter lim="800000"/>
            <a:headEnd/>
            <a:tailEnd/>
          </a:ln>
        </p:spPr>
      </p:pic>
      <p:pic>
        <p:nvPicPr>
          <p:cNvPr id="28" name="Picture 74" descr="small_serve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944003" y="2342933"/>
            <a:ext cx="323766" cy="487730"/>
          </a:xfrm>
          <a:prstGeom prst="rect">
            <a:avLst/>
          </a:prstGeom>
          <a:noFill/>
          <a:ln w="9525">
            <a:noFill/>
            <a:miter lim="800000"/>
            <a:headEnd/>
            <a:tailEnd/>
          </a:ln>
        </p:spPr>
      </p:pic>
      <p:pic>
        <p:nvPicPr>
          <p:cNvPr id="29" name="Picture 59" descr="VirtualServer_emptyPlat"/>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286894" y="2406335"/>
            <a:ext cx="1062290" cy="1233958"/>
          </a:xfrm>
          <a:prstGeom prst="rect">
            <a:avLst/>
          </a:prstGeom>
          <a:noFill/>
          <a:ln w="9525">
            <a:noFill/>
            <a:miter lim="800000"/>
            <a:headEnd/>
            <a:tailEnd/>
          </a:ln>
        </p:spPr>
      </p:pic>
      <p:pic>
        <p:nvPicPr>
          <p:cNvPr id="30" name="Picture 58" descr="VirtualServer_emptyPlat"/>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38061" y="2423404"/>
            <a:ext cx="1062290" cy="1233958"/>
          </a:xfrm>
          <a:prstGeom prst="rect">
            <a:avLst/>
          </a:prstGeom>
          <a:noFill/>
          <a:ln w="9525">
            <a:noFill/>
            <a:miter lim="800000"/>
            <a:headEnd/>
            <a:tailEnd/>
          </a:ln>
        </p:spPr>
      </p:pic>
      <p:pic>
        <p:nvPicPr>
          <p:cNvPr id="31" name="Picture 62" descr="VirtualServer_emptyPlat"/>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149128" y="2425607"/>
            <a:ext cx="1062290" cy="1233958"/>
          </a:xfrm>
          <a:prstGeom prst="rect">
            <a:avLst/>
          </a:prstGeom>
          <a:noFill/>
          <a:ln w="9525">
            <a:noFill/>
            <a:miter lim="800000"/>
            <a:headEnd/>
            <a:tailEnd/>
          </a:ln>
        </p:spPr>
      </p:pic>
      <p:pic>
        <p:nvPicPr>
          <p:cNvPr id="32" name="Picture 63" descr="small_serve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594653" y="2201488"/>
            <a:ext cx="323766" cy="487730"/>
          </a:xfrm>
          <a:prstGeom prst="rect">
            <a:avLst/>
          </a:prstGeom>
          <a:noFill/>
          <a:ln w="9525">
            <a:noFill/>
            <a:miter lim="800000"/>
            <a:headEnd/>
            <a:tailEnd/>
          </a:ln>
        </p:spPr>
      </p:pic>
      <p:pic>
        <p:nvPicPr>
          <p:cNvPr id="33" name="Picture 64" descr="orange_Server_icon_trans"/>
          <p:cNvPicPr>
            <a:picLocks noChangeAspect="1" noChangeArrowheads="1"/>
          </p:cNvPicPr>
          <p:nvPr/>
        </p:nvPicPr>
        <p:blipFill>
          <a:blip r:embed="rId5" cstate="print"/>
          <a:srcRect/>
          <a:stretch>
            <a:fillRect/>
          </a:stretch>
        </p:blipFill>
        <p:spPr bwMode="auto">
          <a:xfrm>
            <a:off x="7821079" y="2311227"/>
            <a:ext cx="311068" cy="465783"/>
          </a:xfrm>
          <a:prstGeom prst="rect">
            <a:avLst/>
          </a:prstGeom>
          <a:noFill/>
          <a:ln w="9525">
            <a:noFill/>
            <a:miter lim="800000"/>
            <a:headEnd/>
            <a:tailEnd/>
          </a:ln>
        </p:spPr>
      </p:pic>
      <p:pic>
        <p:nvPicPr>
          <p:cNvPr id="34" name="Picture 65" descr="orange_Server_icon"/>
          <p:cNvPicPr>
            <a:picLocks noChangeAspect="1" noChangeArrowheads="1"/>
          </p:cNvPicPr>
          <p:nvPr/>
        </p:nvPicPr>
        <p:blipFill>
          <a:blip r:embed="rId6" cstate="print"/>
          <a:srcRect/>
          <a:stretch>
            <a:fillRect/>
          </a:stretch>
        </p:blipFill>
        <p:spPr bwMode="auto">
          <a:xfrm>
            <a:off x="8013644" y="2423404"/>
            <a:ext cx="308953" cy="463344"/>
          </a:xfrm>
          <a:prstGeom prst="rect">
            <a:avLst/>
          </a:prstGeom>
          <a:noFill/>
          <a:ln w="9525">
            <a:noFill/>
            <a:miter lim="800000"/>
            <a:headEnd/>
            <a:tailEnd/>
          </a:ln>
        </p:spPr>
      </p:pic>
      <p:pic>
        <p:nvPicPr>
          <p:cNvPr id="35" name="Picture 69" descr="orange_Server_icon"/>
          <p:cNvPicPr>
            <a:picLocks noChangeAspect="1" noChangeArrowheads="1"/>
          </p:cNvPicPr>
          <p:nvPr/>
        </p:nvPicPr>
        <p:blipFill>
          <a:blip r:embed="rId6" cstate="print"/>
          <a:srcRect/>
          <a:stretch>
            <a:fillRect/>
          </a:stretch>
        </p:blipFill>
        <p:spPr bwMode="auto">
          <a:xfrm>
            <a:off x="7055045" y="2201488"/>
            <a:ext cx="308953" cy="463344"/>
          </a:xfrm>
          <a:prstGeom prst="rect">
            <a:avLst/>
          </a:prstGeom>
          <a:noFill/>
          <a:ln w="9525">
            <a:noFill/>
            <a:miter lim="800000"/>
            <a:headEnd/>
            <a:tailEnd/>
          </a:ln>
        </p:spPr>
      </p:pic>
      <p:pic>
        <p:nvPicPr>
          <p:cNvPr id="36" name="Picture 70" descr="orange_Server_icon_trans"/>
          <p:cNvPicPr>
            <a:picLocks noChangeAspect="1" noChangeArrowheads="1"/>
          </p:cNvPicPr>
          <p:nvPr/>
        </p:nvPicPr>
        <p:blipFill>
          <a:blip r:embed="rId5" cstate="print"/>
          <a:srcRect/>
          <a:stretch>
            <a:fillRect/>
          </a:stretch>
        </p:blipFill>
        <p:spPr bwMode="auto">
          <a:xfrm>
            <a:off x="7245495" y="2311227"/>
            <a:ext cx="311068" cy="465783"/>
          </a:xfrm>
          <a:prstGeom prst="rect">
            <a:avLst/>
          </a:prstGeom>
          <a:noFill/>
          <a:ln w="9525">
            <a:noFill/>
            <a:miter lim="800000"/>
            <a:headEnd/>
            <a:tailEnd/>
          </a:ln>
        </p:spPr>
      </p:pic>
      <p:pic>
        <p:nvPicPr>
          <p:cNvPr id="37" name="Picture 71" descr="orange_Server_icon_trans"/>
          <p:cNvPicPr>
            <a:picLocks noChangeAspect="1" noChangeArrowheads="1"/>
          </p:cNvPicPr>
          <p:nvPr/>
        </p:nvPicPr>
        <p:blipFill>
          <a:blip r:embed="rId5" cstate="print"/>
          <a:srcRect/>
          <a:stretch>
            <a:fillRect/>
          </a:stretch>
        </p:blipFill>
        <p:spPr bwMode="auto">
          <a:xfrm>
            <a:off x="7438061" y="2423404"/>
            <a:ext cx="311070" cy="465783"/>
          </a:xfrm>
          <a:prstGeom prst="rect">
            <a:avLst/>
          </a:prstGeom>
          <a:noFill/>
          <a:ln w="9525">
            <a:noFill/>
            <a:miter lim="800000"/>
            <a:headEnd/>
            <a:tailEnd/>
          </a:ln>
        </p:spPr>
      </p:pic>
      <p:pic>
        <p:nvPicPr>
          <p:cNvPr id="38" name="Picture 72" descr="orange_Server_icon_trans"/>
          <p:cNvPicPr>
            <a:picLocks noChangeAspect="1" noChangeArrowheads="1"/>
          </p:cNvPicPr>
          <p:nvPr/>
        </p:nvPicPr>
        <p:blipFill>
          <a:blip r:embed="rId5" cstate="print"/>
          <a:srcRect/>
          <a:stretch>
            <a:fillRect/>
          </a:stretch>
        </p:blipFill>
        <p:spPr bwMode="auto">
          <a:xfrm>
            <a:off x="6477344" y="2201488"/>
            <a:ext cx="311070" cy="465782"/>
          </a:xfrm>
          <a:prstGeom prst="rect">
            <a:avLst/>
          </a:prstGeom>
          <a:noFill/>
          <a:ln w="9525">
            <a:noFill/>
            <a:miter lim="800000"/>
            <a:headEnd/>
            <a:tailEnd/>
          </a:ln>
        </p:spPr>
      </p:pic>
      <p:pic>
        <p:nvPicPr>
          <p:cNvPr id="39" name="Picture 73" descr="small_serve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669912" y="2267331"/>
            <a:ext cx="323765" cy="487730"/>
          </a:xfrm>
          <a:prstGeom prst="rect">
            <a:avLst/>
          </a:prstGeom>
          <a:noFill/>
          <a:ln w="9525">
            <a:noFill/>
            <a:miter lim="800000"/>
            <a:headEnd/>
            <a:tailEnd/>
          </a:ln>
        </p:spPr>
      </p:pic>
      <p:pic>
        <p:nvPicPr>
          <p:cNvPr id="40" name="Picture 74" descr="small_serve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862477" y="2377071"/>
            <a:ext cx="323766" cy="487730"/>
          </a:xfrm>
          <a:prstGeom prst="rect">
            <a:avLst/>
          </a:prstGeom>
          <a:noFill/>
          <a:ln w="9525">
            <a:noFill/>
            <a:miter lim="800000"/>
            <a:headEnd/>
            <a:tailEnd/>
          </a:ln>
        </p:spPr>
      </p:pic>
      <p:pic>
        <p:nvPicPr>
          <p:cNvPr id="41" name="Picture 59" descr="VirtualServer_emptyPlat"/>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883367" y="2389266"/>
            <a:ext cx="1062290" cy="1233958"/>
          </a:xfrm>
          <a:prstGeom prst="rect">
            <a:avLst/>
          </a:prstGeom>
          <a:noFill/>
          <a:ln w="9525">
            <a:noFill/>
            <a:miter lim="800000"/>
            <a:headEnd/>
            <a:tailEnd/>
          </a:ln>
        </p:spPr>
      </p:pic>
      <p:pic>
        <p:nvPicPr>
          <p:cNvPr id="42" name="Picture 58" descr="VirtualServer_emptyPlat"/>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0034534" y="2406335"/>
            <a:ext cx="1062290" cy="1233958"/>
          </a:xfrm>
          <a:prstGeom prst="rect">
            <a:avLst/>
          </a:prstGeom>
          <a:noFill/>
          <a:ln w="9525">
            <a:noFill/>
            <a:miter lim="800000"/>
            <a:headEnd/>
            <a:tailEnd/>
          </a:ln>
        </p:spPr>
      </p:pic>
      <p:pic>
        <p:nvPicPr>
          <p:cNvPr id="43" name="Picture 62" descr="VirtualServer_emptyPlat"/>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458950" y="2406335"/>
            <a:ext cx="1062290" cy="1233958"/>
          </a:xfrm>
          <a:prstGeom prst="rect">
            <a:avLst/>
          </a:prstGeom>
          <a:noFill/>
          <a:ln w="9525">
            <a:noFill/>
            <a:miter lim="800000"/>
            <a:headEnd/>
            <a:tailEnd/>
          </a:ln>
        </p:spPr>
      </p:pic>
      <p:pic>
        <p:nvPicPr>
          <p:cNvPr id="44" name="Picture 63" descr="small_serve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0191126" y="2184419"/>
            <a:ext cx="323766" cy="487730"/>
          </a:xfrm>
          <a:prstGeom prst="rect">
            <a:avLst/>
          </a:prstGeom>
          <a:noFill/>
          <a:ln w="9525">
            <a:noFill/>
            <a:miter lim="800000"/>
            <a:headEnd/>
            <a:tailEnd/>
          </a:ln>
        </p:spPr>
      </p:pic>
      <p:pic>
        <p:nvPicPr>
          <p:cNvPr id="45" name="Picture 64" descr="orange_Server_icon_trans"/>
          <p:cNvPicPr>
            <a:picLocks noChangeAspect="1" noChangeArrowheads="1"/>
          </p:cNvPicPr>
          <p:nvPr/>
        </p:nvPicPr>
        <p:blipFill>
          <a:blip r:embed="rId5" cstate="print"/>
          <a:srcRect/>
          <a:stretch>
            <a:fillRect/>
          </a:stretch>
        </p:blipFill>
        <p:spPr bwMode="auto">
          <a:xfrm>
            <a:off x="10417552" y="2294158"/>
            <a:ext cx="311068" cy="465783"/>
          </a:xfrm>
          <a:prstGeom prst="rect">
            <a:avLst/>
          </a:prstGeom>
          <a:noFill/>
          <a:ln w="9525">
            <a:noFill/>
            <a:miter lim="800000"/>
            <a:headEnd/>
            <a:tailEnd/>
          </a:ln>
        </p:spPr>
      </p:pic>
      <p:pic>
        <p:nvPicPr>
          <p:cNvPr id="46" name="Picture 65" descr="orange_Server_icon"/>
          <p:cNvPicPr>
            <a:picLocks noChangeAspect="1" noChangeArrowheads="1"/>
          </p:cNvPicPr>
          <p:nvPr/>
        </p:nvPicPr>
        <p:blipFill>
          <a:blip r:embed="rId6" cstate="print"/>
          <a:srcRect/>
          <a:stretch>
            <a:fillRect/>
          </a:stretch>
        </p:blipFill>
        <p:spPr bwMode="auto">
          <a:xfrm>
            <a:off x="10610117" y="2406335"/>
            <a:ext cx="308953" cy="463344"/>
          </a:xfrm>
          <a:prstGeom prst="rect">
            <a:avLst/>
          </a:prstGeom>
          <a:noFill/>
          <a:ln w="9525">
            <a:noFill/>
            <a:miter lim="800000"/>
            <a:headEnd/>
            <a:tailEnd/>
          </a:ln>
        </p:spPr>
      </p:pic>
      <p:pic>
        <p:nvPicPr>
          <p:cNvPr id="47" name="Picture 69" descr="orange_Server_icon"/>
          <p:cNvPicPr>
            <a:picLocks noChangeAspect="1" noChangeArrowheads="1"/>
          </p:cNvPicPr>
          <p:nvPr/>
        </p:nvPicPr>
        <p:blipFill>
          <a:blip r:embed="rId6" cstate="print"/>
          <a:srcRect/>
          <a:stretch>
            <a:fillRect/>
          </a:stretch>
        </p:blipFill>
        <p:spPr bwMode="auto">
          <a:xfrm>
            <a:off x="9651518" y="2184419"/>
            <a:ext cx="308953" cy="463344"/>
          </a:xfrm>
          <a:prstGeom prst="rect">
            <a:avLst/>
          </a:prstGeom>
          <a:noFill/>
          <a:ln w="9525">
            <a:noFill/>
            <a:miter lim="800000"/>
            <a:headEnd/>
            <a:tailEnd/>
          </a:ln>
        </p:spPr>
      </p:pic>
      <p:pic>
        <p:nvPicPr>
          <p:cNvPr id="48" name="Picture 70" descr="orange_Server_icon_trans"/>
          <p:cNvPicPr>
            <a:picLocks noChangeAspect="1" noChangeArrowheads="1"/>
          </p:cNvPicPr>
          <p:nvPr/>
        </p:nvPicPr>
        <p:blipFill>
          <a:blip r:embed="rId5" cstate="print"/>
          <a:srcRect/>
          <a:stretch>
            <a:fillRect/>
          </a:stretch>
        </p:blipFill>
        <p:spPr bwMode="auto">
          <a:xfrm>
            <a:off x="9841968" y="2294158"/>
            <a:ext cx="311068" cy="465783"/>
          </a:xfrm>
          <a:prstGeom prst="rect">
            <a:avLst/>
          </a:prstGeom>
          <a:noFill/>
          <a:ln w="9525">
            <a:noFill/>
            <a:miter lim="800000"/>
            <a:headEnd/>
            <a:tailEnd/>
          </a:ln>
        </p:spPr>
      </p:pic>
      <p:pic>
        <p:nvPicPr>
          <p:cNvPr id="49" name="Picture 71" descr="orange_Server_icon_trans"/>
          <p:cNvPicPr>
            <a:picLocks noChangeAspect="1" noChangeArrowheads="1"/>
          </p:cNvPicPr>
          <p:nvPr/>
        </p:nvPicPr>
        <p:blipFill>
          <a:blip r:embed="rId5" cstate="print"/>
          <a:srcRect/>
          <a:stretch>
            <a:fillRect/>
          </a:stretch>
        </p:blipFill>
        <p:spPr bwMode="auto">
          <a:xfrm>
            <a:off x="10034534" y="2406335"/>
            <a:ext cx="311070" cy="465783"/>
          </a:xfrm>
          <a:prstGeom prst="rect">
            <a:avLst/>
          </a:prstGeom>
          <a:noFill/>
          <a:ln w="9525">
            <a:noFill/>
            <a:miter lim="800000"/>
            <a:headEnd/>
            <a:tailEnd/>
          </a:ln>
        </p:spPr>
      </p:pic>
      <p:pic>
        <p:nvPicPr>
          <p:cNvPr id="50" name="Picture 72" descr="orange_Server_icon_trans"/>
          <p:cNvPicPr>
            <a:picLocks noChangeAspect="1" noChangeArrowheads="1"/>
          </p:cNvPicPr>
          <p:nvPr/>
        </p:nvPicPr>
        <p:blipFill>
          <a:blip r:embed="rId5" cstate="print"/>
          <a:srcRect/>
          <a:stretch>
            <a:fillRect/>
          </a:stretch>
        </p:blipFill>
        <p:spPr bwMode="auto">
          <a:xfrm>
            <a:off x="9073817" y="2184419"/>
            <a:ext cx="311070" cy="465782"/>
          </a:xfrm>
          <a:prstGeom prst="rect">
            <a:avLst/>
          </a:prstGeom>
          <a:noFill/>
          <a:ln w="9525">
            <a:noFill/>
            <a:miter lim="800000"/>
            <a:headEnd/>
            <a:tailEnd/>
          </a:ln>
        </p:spPr>
      </p:pic>
      <p:pic>
        <p:nvPicPr>
          <p:cNvPr id="51" name="Picture 73" descr="small_serve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266385" y="2250262"/>
            <a:ext cx="323765" cy="487730"/>
          </a:xfrm>
          <a:prstGeom prst="rect">
            <a:avLst/>
          </a:prstGeom>
          <a:noFill/>
          <a:ln w="9525">
            <a:noFill/>
            <a:miter lim="800000"/>
            <a:headEnd/>
            <a:tailEnd/>
          </a:ln>
        </p:spPr>
      </p:pic>
      <p:pic>
        <p:nvPicPr>
          <p:cNvPr id="52" name="Picture 74" descr="small_serve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458950" y="2360002"/>
            <a:ext cx="323766" cy="487730"/>
          </a:xfrm>
          <a:prstGeom prst="rect">
            <a:avLst/>
          </a:prstGeom>
          <a:noFill/>
          <a:ln w="9525">
            <a:noFill/>
            <a:miter lim="800000"/>
            <a:headEnd/>
            <a:tailEnd/>
          </a:ln>
        </p:spPr>
      </p:pic>
      <p:sp>
        <p:nvSpPr>
          <p:cNvPr id="53" name="TextBox 55"/>
          <p:cNvSpPr txBox="1"/>
          <p:nvPr/>
        </p:nvSpPr>
        <p:spPr>
          <a:xfrm>
            <a:off x="716184" y="3704833"/>
            <a:ext cx="1895071" cy="338554"/>
          </a:xfrm>
          <a:prstGeom prst="rect">
            <a:avLst/>
          </a:prstGeom>
          <a:noFill/>
        </p:spPr>
        <p:txBody>
          <a:bodyPr wrap="none" rtlCol="0">
            <a:spAutoFit/>
          </a:bodyPr>
          <a:lstStyle/>
          <a:p>
            <a:r>
              <a:rPr lang="en-US" altLang="zh-CN" sz="1600" dirty="0">
                <a:latin typeface="Arial" panose="020B0604020202020204" pitchFamily="34" charset="0"/>
                <a:cs typeface="Arial" panose="020B0604020202020204" pitchFamily="34" charset="0"/>
              </a:rPr>
              <a:t>Cluster1(45 Hosts)</a:t>
            </a:r>
            <a:endParaRPr lang="en-US" sz="1600" b="1" i="1" dirty="0">
              <a:solidFill>
                <a:srgbClr val="333333"/>
              </a:solidFill>
              <a:latin typeface="Arial" panose="020B0604020202020204" pitchFamily="34" charset="0"/>
              <a:cs typeface="Arial" panose="020B0604020202020204" pitchFamily="34" charset="0"/>
            </a:endParaRPr>
          </a:p>
        </p:txBody>
      </p:sp>
      <p:sp>
        <p:nvSpPr>
          <p:cNvPr id="54" name="TextBox 55"/>
          <p:cNvSpPr txBox="1"/>
          <p:nvPr/>
        </p:nvSpPr>
        <p:spPr>
          <a:xfrm>
            <a:off x="3368572" y="3701263"/>
            <a:ext cx="1895071" cy="338554"/>
          </a:xfrm>
          <a:prstGeom prst="rect">
            <a:avLst/>
          </a:prstGeom>
          <a:noFill/>
        </p:spPr>
        <p:txBody>
          <a:bodyPr wrap="none" rtlCol="0">
            <a:spAutoFit/>
          </a:bodyPr>
          <a:lstStyle/>
          <a:p>
            <a:r>
              <a:rPr lang="en-US" altLang="zh-CN" sz="1600" dirty="0">
                <a:latin typeface="Arial" panose="020B0604020202020204" pitchFamily="34" charset="0"/>
                <a:cs typeface="Arial" panose="020B0604020202020204" pitchFamily="34" charset="0"/>
              </a:rPr>
              <a:t>Cluster2(30 Hosts)</a:t>
            </a:r>
            <a:endParaRPr lang="en-US" sz="1600" b="1" i="1" dirty="0">
              <a:solidFill>
                <a:srgbClr val="333333"/>
              </a:solidFill>
              <a:latin typeface="Arial" panose="020B0604020202020204" pitchFamily="34" charset="0"/>
              <a:cs typeface="Arial" panose="020B0604020202020204" pitchFamily="34" charset="0"/>
            </a:endParaRPr>
          </a:p>
        </p:txBody>
      </p:sp>
      <p:sp>
        <p:nvSpPr>
          <p:cNvPr id="55" name="TextBox 55"/>
          <p:cNvSpPr txBox="1"/>
          <p:nvPr/>
        </p:nvSpPr>
        <p:spPr>
          <a:xfrm>
            <a:off x="6197638" y="3701262"/>
            <a:ext cx="1895071" cy="338554"/>
          </a:xfrm>
          <a:prstGeom prst="rect">
            <a:avLst/>
          </a:prstGeom>
          <a:noFill/>
        </p:spPr>
        <p:txBody>
          <a:bodyPr wrap="none" rtlCol="0">
            <a:spAutoFit/>
          </a:bodyPr>
          <a:lstStyle/>
          <a:p>
            <a:r>
              <a:rPr lang="en-US" altLang="zh-CN" sz="1600" dirty="0">
                <a:latin typeface="Arial" panose="020B0604020202020204" pitchFamily="34" charset="0"/>
                <a:cs typeface="Arial" panose="020B0604020202020204" pitchFamily="34" charset="0"/>
              </a:rPr>
              <a:t>Cluster3(30 Hosts)</a:t>
            </a:r>
            <a:endParaRPr lang="en-US" sz="1050" b="1" i="1" dirty="0">
              <a:solidFill>
                <a:srgbClr val="333333"/>
              </a:solidFill>
              <a:latin typeface="Arial" panose="020B0604020202020204" pitchFamily="34" charset="0"/>
              <a:cs typeface="Arial" panose="020B0604020202020204" pitchFamily="34" charset="0"/>
            </a:endParaRPr>
          </a:p>
        </p:txBody>
      </p:sp>
      <p:sp>
        <p:nvSpPr>
          <p:cNvPr id="56" name="TextBox 55"/>
          <p:cNvSpPr txBox="1"/>
          <p:nvPr/>
        </p:nvSpPr>
        <p:spPr>
          <a:xfrm>
            <a:off x="8909986" y="3701261"/>
            <a:ext cx="1895071" cy="338554"/>
          </a:xfrm>
          <a:prstGeom prst="rect">
            <a:avLst/>
          </a:prstGeom>
          <a:noFill/>
        </p:spPr>
        <p:txBody>
          <a:bodyPr wrap="none" rtlCol="0">
            <a:spAutoFit/>
          </a:bodyPr>
          <a:lstStyle/>
          <a:p>
            <a:r>
              <a:rPr lang="en-US" altLang="zh-CN" sz="1600" dirty="0">
                <a:latin typeface="Arial" panose="020B0604020202020204" pitchFamily="34" charset="0"/>
                <a:cs typeface="Arial" panose="020B0604020202020204" pitchFamily="34" charset="0"/>
              </a:rPr>
              <a:t>Cluster4(20 Hosts)</a:t>
            </a:r>
            <a:endParaRPr lang="en-US" sz="1050" b="1" i="1" dirty="0">
              <a:solidFill>
                <a:srgbClr val="333333"/>
              </a:solidFill>
              <a:latin typeface="Arial" panose="020B0604020202020204" pitchFamily="34" charset="0"/>
              <a:cs typeface="Arial" panose="020B0604020202020204" pitchFamily="34" charset="0"/>
            </a:endParaRPr>
          </a:p>
        </p:txBody>
      </p:sp>
      <p:sp>
        <p:nvSpPr>
          <p:cNvPr id="58" name="Cloud Callout 110"/>
          <p:cNvSpPr/>
          <p:nvPr/>
        </p:nvSpPr>
        <p:spPr bwMode="auto">
          <a:xfrm>
            <a:off x="292883" y="1877755"/>
            <a:ext cx="11563757" cy="410308"/>
          </a:xfrm>
          <a:prstGeom prst="cloudCallout">
            <a:avLst>
              <a:gd name="adj1" fmla="val -43401"/>
              <a:gd name="adj2" fmla="val -11786"/>
            </a:avLst>
          </a:prstGeom>
          <a:solidFill>
            <a:schemeClr val="bg1"/>
          </a:solidFill>
          <a:ln w="19050">
            <a:solidFill>
              <a:srgbClr val="FF0000"/>
            </a:solidFill>
            <a:round/>
            <a:headEnd/>
            <a:tailEnd/>
          </a:ln>
        </p:spPr>
        <p:txBody>
          <a:bodyPr wrap="none" lIns="0" tIns="0" rIns="0" bIns="0" rtlCol="0" anchor="ctr"/>
          <a:lstStyle/>
          <a:p>
            <a:pPr marL="0" marR="0" indent="0" algn="ctr" defTabSz="914400" eaLnBrk="1" latinLnBrk="0" hangingPunct="1">
              <a:lnSpc>
                <a:spcPct val="100000"/>
              </a:lnSpc>
              <a:buClrTx/>
              <a:buSzTx/>
              <a:buFontTx/>
              <a:buNone/>
              <a:tabLst/>
            </a:pPr>
            <a:r>
              <a:rPr lang="en-US" sz="1800" dirty="0">
                <a:solidFill>
                  <a:schemeClr val="tx1"/>
                </a:solidFill>
                <a:latin typeface="Arial" panose="020B0604020202020204" pitchFamily="34" charset="0"/>
                <a:cs typeface="Arial" panose="020B0604020202020204" pitchFamily="34" charset="0"/>
              </a:rPr>
              <a:t>         </a:t>
            </a:r>
            <a:r>
              <a:rPr lang="en-US" sz="1800" b="1" dirty="0">
                <a:solidFill>
                  <a:schemeClr val="tx1"/>
                </a:solidFill>
                <a:latin typeface="Arial" panose="020B0604020202020204" pitchFamily="34" charset="0"/>
                <a:cs typeface="Arial" panose="020B0604020202020204" pitchFamily="34" charset="0"/>
              </a:rPr>
              <a:t>Virtual Network</a:t>
            </a:r>
          </a:p>
        </p:txBody>
      </p:sp>
      <p:cxnSp>
        <p:nvCxnSpPr>
          <p:cNvPr id="59" name="直接连接符 58"/>
          <p:cNvCxnSpPr/>
          <p:nvPr/>
        </p:nvCxnSpPr>
        <p:spPr>
          <a:xfrm>
            <a:off x="3156004" y="1328720"/>
            <a:ext cx="0" cy="2056105"/>
          </a:xfrm>
          <a:prstGeom prst="line">
            <a:avLst/>
          </a:prstGeom>
          <a:ln w="38100"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0" name="直接连接符 59"/>
          <p:cNvCxnSpPr/>
          <p:nvPr/>
        </p:nvCxnSpPr>
        <p:spPr>
          <a:xfrm>
            <a:off x="5911696" y="1321711"/>
            <a:ext cx="0" cy="2056105"/>
          </a:xfrm>
          <a:prstGeom prst="line">
            <a:avLst/>
          </a:prstGeom>
          <a:ln w="38100"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1" name="直接连接符 60"/>
          <p:cNvCxnSpPr/>
          <p:nvPr/>
        </p:nvCxnSpPr>
        <p:spPr>
          <a:xfrm>
            <a:off x="8717356" y="1328720"/>
            <a:ext cx="0" cy="2056105"/>
          </a:xfrm>
          <a:prstGeom prst="line">
            <a:avLst/>
          </a:prstGeom>
          <a:ln w="38100"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62" name="文本框 61"/>
          <p:cNvSpPr txBox="1"/>
          <p:nvPr/>
        </p:nvSpPr>
        <p:spPr>
          <a:xfrm>
            <a:off x="9298126" y="1408927"/>
            <a:ext cx="2091424" cy="369332"/>
          </a:xfrm>
          <a:prstGeom prst="rect">
            <a:avLst/>
          </a:prstGeom>
          <a:noFill/>
        </p:spPr>
        <p:txBody>
          <a:bodyPr wrap="square" rtlCol="0">
            <a:spAutoFit/>
          </a:bodyPr>
          <a:lstStyle/>
          <a:p>
            <a:r>
              <a:rPr lang="en-US" altLang="zh-CN" dirty="0">
                <a:solidFill>
                  <a:srgbClr val="00B0F0"/>
                </a:solidFill>
                <a:latin typeface="Arial" panose="020B0604020202020204" pitchFamily="34" charset="0"/>
                <a:cs typeface="Arial" panose="020B0604020202020204" pitchFamily="34" charset="0"/>
              </a:rPr>
              <a:t>Transport zone D</a:t>
            </a:r>
            <a:endParaRPr lang="zh-CN" altLang="en-US" dirty="0">
              <a:solidFill>
                <a:srgbClr val="00B0F0"/>
              </a:solidFill>
              <a:latin typeface="Arial" panose="020B0604020202020204" pitchFamily="34" charset="0"/>
              <a:cs typeface="Arial" panose="020B0604020202020204" pitchFamily="34" charset="0"/>
            </a:endParaRPr>
          </a:p>
        </p:txBody>
      </p:sp>
      <p:sp>
        <p:nvSpPr>
          <p:cNvPr id="63" name="文本框 62"/>
          <p:cNvSpPr txBox="1"/>
          <p:nvPr/>
        </p:nvSpPr>
        <p:spPr>
          <a:xfrm>
            <a:off x="925022" y="1413015"/>
            <a:ext cx="2062147" cy="369332"/>
          </a:xfrm>
          <a:prstGeom prst="rect">
            <a:avLst/>
          </a:prstGeom>
          <a:noFill/>
        </p:spPr>
        <p:txBody>
          <a:bodyPr wrap="square" rtlCol="0">
            <a:spAutoFit/>
          </a:bodyPr>
          <a:lstStyle/>
          <a:p>
            <a:r>
              <a:rPr lang="en-US" altLang="zh-CN" dirty="0">
                <a:solidFill>
                  <a:srgbClr val="00B0F0"/>
                </a:solidFill>
                <a:latin typeface="Arial" panose="020B0604020202020204" pitchFamily="34" charset="0"/>
                <a:cs typeface="Arial" panose="020B0604020202020204" pitchFamily="34" charset="0"/>
              </a:rPr>
              <a:t>Transport Zone A</a:t>
            </a:r>
            <a:endParaRPr lang="zh-CN" altLang="en-US" dirty="0">
              <a:solidFill>
                <a:srgbClr val="00B0F0"/>
              </a:solidFill>
              <a:latin typeface="Arial" panose="020B0604020202020204" pitchFamily="34" charset="0"/>
              <a:cs typeface="Arial" panose="020B0604020202020204" pitchFamily="34" charset="0"/>
            </a:endParaRPr>
          </a:p>
        </p:txBody>
      </p:sp>
      <p:sp>
        <p:nvSpPr>
          <p:cNvPr id="64" name="文本框 63"/>
          <p:cNvSpPr txBox="1"/>
          <p:nvPr/>
        </p:nvSpPr>
        <p:spPr>
          <a:xfrm>
            <a:off x="3678941" y="1413015"/>
            <a:ext cx="1990117" cy="369332"/>
          </a:xfrm>
          <a:prstGeom prst="rect">
            <a:avLst/>
          </a:prstGeom>
          <a:noFill/>
        </p:spPr>
        <p:txBody>
          <a:bodyPr wrap="square" rtlCol="0">
            <a:spAutoFit/>
          </a:bodyPr>
          <a:lstStyle/>
          <a:p>
            <a:r>
              <a:rPr lang="en-US" altLang="zh-CN" dirty="0">
                <a:solidFill>
                  <a:srgbClr val="00B0F0"/>
                </a:solidFill>
                <a:latin typeface="Arial" panose="020B0604020202020204" pitchFamily="34" charset="0"/>
                <a:cs typeface="Arial" panose="020B0604020202020204" pitchFamily="34" charset="0"/>
              </a:rPr>
              <a:t>Transport Zone B</a:t>
            </a:r>
            <a:endParaRPr lang="zh-CN" altLang="en-US" dirty="0">
              <a:solidFill>
                <a:srgbClr val="00B0F0"/>
              </a:solidFill>
              <a:latin typeface="Arial" panose="020B0604020202020204" pitchFamily="34" charset="0"/>
              <a:cs typeface="Arial" panose="020B0604020202020204" pitchFamily="34" charset="0"/>
            </a:endParaRPr>
          </a:p>
        </p:txBody>
      </p:sp>
      <p:sp>
        <p:nvSpPr>
          <p:cNvPr id="65" name="文本框 64"/>
          <p:cNvSpPr txBox="1"/>
          <p:nvPr/>
        </p:nvSpPr>
        <p:spPr>
          <a:xfrm>
            <a:off x="6496906" y="1411343"/>
            <a:ext cx="2003445" cy="369332"/>
          </a:xfrm>
          <a:prstGeom prst="rect">
            <a:avLst/>
          </a:prstGeom>
          <a:noFill/>
        </p:spPr>
        <p:txBody>
          <a:bodyPr wrap="square" rtlCol="0">
            <a:spAutoFit/>
          </a:bodyPr>
          <a:lstStyle/>
          <a:p>
            <a:r>
              <a:rPr lang="en-US" altLang="zh-CN" dirty="0">
                <a:solidFill>
                  <a:srgbClr val="00B0F0"/>
                </a:solidFill>
                <a:latin typeface="Arial" panose="020B0604020202020204" pitchFamily="34" charset="0"/>
                <a:cs typeface="Arial" panose="020B0604020202020204" pitchFamily="34" charset="0"/>
              </a:rPr>
              <a:t>Transport Zone C</a:t>
            </a:r>
            <a:endParaRPr lang="zh-CN" altLang="en-US" dirty="0">
              <a:solidFill>
                <a:srgbClr val="00B0F0"/>
              </a:solidFill>
              <a:latin typeface="Arial" panose="020B0604020202020204" pitchFamily="34" charset="0"/>
              <a:cs typeface="Arial" panose="020B0604020202020204" pitchFamily="34" charset="0"/>
            </a:endParaRPr>
          </a:p>
        </p:txBody>
      </p:sp>
      <p:pic>
        <p:nvPicPr>
          <p:cNvPr id="67" name="图片 66"/>
          <p:cNvPicPr>
            <a:picLocks noChangeAspect="1"/>
          </p:cNvPicPr>
          <p:nvPr/>
        </p:nvPicPr>
        <p:blipFill>
          <a:blip r:embed="rId7"/>
          <a:stretch>
            <a:fillRect/>
          </a:stretch>
        </p:blipFill>
        <p:spPr>
          <a:xfrm>
            <a:off x="874282" y="4067916"/>
            <a:ext cx="2652103" cy="1423080"/>
          </a:xfrm>
          <a:prstGeom prst="rect">
            <a:avLst/>
          </a:prstGeom>
        </p:spPr>
      </p:pic>
      <p:sp>
        <p:nvSpPr>
          <p:cNvPr id="68" name="矩形 67"/>
          <p:cNvSpPr/>
          <p:nvPr/>
        </p:nvSpPr>
        <p:spPr>
          <a:xfrm>
            <a:off x="4008459" y="3904737"/>
            <a:ext cx="904414" cy="1569660"/>
          </a:xfrm>
          <a:prstGeom prst="rect">
            <a:avLst/>
          </a:prstGeom>
          <a:noFill/>
        </p:spPr>
        <p:txBody>
          <a:bodyPr wrap="none" lIns="91440" tIns="45720" rIns="91440" bIns="45720">
            <a:spAutoFit/>
          </a:bodyPr>
          <a:lstStyle/>
          <a:p>
            <a:pPr algn="ctr"/>
            <a:r>
              <a:rPr lang="en-US" altLang="zh-CN" sz="9600" b="1"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rial" panose="020B0604020202020204" pitchFamily="34" charset="0"/>
                <a:cs typeface="Arial" panose="020B0604020202020204" pitchFamily="34" charset="0"/>
              </a:rPr>
              <a:t>+</a:t>
            </a:r>
            <a:endParaRPr lang="zh-CN" altLang="en-US" sz="9600" b="1"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rial" panose="020B0604020202020204" pitchFamily="34" charset="0"/>
              <a:cs typeface="Arial" panose="020B0604020202020204" pitchFamily="34" charset="0"/>
            </a:endParaRPr>
          </a:p>
        </p:txBody>
      </p:sp>
      <p:sp>
        <p:nvSpPr>
          <p:cNvPr id="70" name="矩形 69"/>
          <p:cNvSpPr/>
          <p:nvPr/>
        </p:nvSpPr>
        <p:spPr>
          <a:xfrm>
            <a:off x="7705450" y="3823134"/>
            <a:ext cx="904414" cy="1569660"/>
          </a:xfrm>
          <a:prstGeom prst="rect">
            <a:avLst/>
          </a:prstGeom>
          <a:noFill/>
        </p:spPr>
        <p:txBody>
          <a:bodyPr wrap="none" lIns="91440" tIns="45720" rIns="91440" bIns="45720">
            <a:spAutoFit/>
          </a:bodyPr>
          <a:lstStyle/>
          <a:p>
            <a:pPr algn="ctr"/>
            <a:r>
              <a:rPr lang="en-US" altLang="zh-CN" sz="9600" b="1"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rial" panose="020B0604020202020204" pitchFamily="34" charset="0"/>
                <a:cs typeface="Arial" panose="020B0604020202020204" pitchFamily="34" charset="0"/>
              </a:rPr>
              <a:t>+</a:t>
            </a:r>
            <a:endParaRPr lang="zh-CN" altLang="en-US" sz="9600" b="1"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rial" panose="020B0604020202020204" pitchFamily="34" charset="0"/>
              <a:cs typeface="Arial" panose="020B0604020202020204" pitchFamily="34" charset="0"/>
            </a:endParaRPr>
          </a:p>
        </p:txBody>
      </p:sp>
      <p:pic>
        <p:nvPicPr>
          <p:cNvPr id="5" name="图片 4"/>
          <p:cNvPicPr>
            <a:picLocks noChangeAspect="1"/>
          </p:cNvPicPr>
          <p:nvPr/>
        </p:nvPicPr>
        <p:blipFill>
          <a:blip r:embed="rId8"/>
          <a:stretch>
            <a:fillRect/>
          </a:stretch>
        </p:blipFill>
        <p:spPr>
          <a:xfrm>
            <a:off x="9034262" y="4237314"/>
            <a:ext cx="2000544" cy="1135902"/>
          </a:xfrm>
          <a:prstGeom prst="rect">
            <a:avLst/>
          </a:prstGeom>
        </p:spPr>
      </p:pic>
      <p:sp>
        <p:nvSpPr>
          <p:cNvPr id="3" name="灯片编号占位符 2"/>
          <p:cNvSpPr>
            <a:spLocks noGrp="1"/>
          </p:cNvSpPr>
          <p:nvPr>
            <p:ph type="sldNum" sz="quarter" idx="4"/>
          </p:nvPr>
        </p:nvSpPr>
        <p:spPr/>
        <p:txBody>
          <a:bodyPr/>
          <a:lstStyle/>
          <a:p>
            <a:fld id="{E98FCA07-3125-49EB-99F1-64DCEC752C04}" type="slidenum">
              <a:rPr lang="en-US" smtClean="0"/>
              <a:pPr/>
              <a:t>75</a:t>
            </a:fld>
            <a:endParaRPr lang="en-US" sz="1152" b="0" spc="0" baseline="0" dirty="0">
              <a:solidFill>
                <a:srgbClr val="000000"/>
              </a:solidFill>
              <a:latin typeface="Arial"/>
              <a:cs typeface="Arial"/>
              <a:rtl val="0"/>
            </a:endParaRPr>
          </a:p>
        </p:txBody>
      </p:sp>
      <p:sp>
        <p:nvSpPr>
          <p:cNvPr id="72" name="矩形 71"/>
          <p:cNvSpPr/>
          <p:nvPr/>
        </p:nvSpPr>
        <p:spPr>
          <a:xfrm>
            <a:off x="1275232" y="5611711"/>
            <a:ext cx="9642937" cy="449047"/>
          </a:xfrm>
          <a:prstGeom prst="rect">
            <a:avLst/>
          </a:prstGeom>
          <a:solidFill>
            <a:srgbClr val="00307D"/>
          </a:solidFill>
          <a:ln>
            <a:solidFill>
              <a:srgbClr val="00307D"/>
            </a:solid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r>
              <a:rPr lang="en-US" altLang="zh-CN" b="1" dirty="0">
                <a:solidFill>
                  <a:schemeClr val="bg1"/>
                </a:solidFill>
              </a:rPr>
              <a:t>We are different, DS focuses on host-based AV, </a:t>
            </a:r>
            <a:r>
              <a:rPr lang="en-US" altLang="zh-CN" b="1" dirty="0" err="1">
                <a:solidFill>
                  <a:schemeClr val="bg1"/>
                </a:solidFill>
              </a:rPr>
              <a:t>CloudHive</a:t>
            </a:r>
            <a:r>
              <a:rPr lang="en-US" altLang="zh-CN" b="1" dirty="0">
                <a:solidFill>
                  <a:schemeClr val="bg1"/>
                </a:solidFill>
              </a:rPr>
              <a:t> focuses on network security.</a:t>
            </a:r>
          </a:p>
        </p:txBody>
      </p:sp>
      <p:pic>
        <p:nvPicPr>
          <p:cNvPr id="73" name="Picture 42"/>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bwMode="auto">
          <a:xfrm>
            <a:off x="5249318" y="3652349"/>
            <a:ext cx="2121517" cy="2241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5311462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4B62F05-65D3-2F4B-9782-065C398247FD}"/>
              </a:ext>
            </a:extLst>
          </p:cNvPr>
          <p:cNvSpPr>
            <a:spLocks noGrp="1"/>
          </p:cNvSpPr>
          <p:nvPr>
            <p:ph type="ctrTitle"/>
          </p:nvPr>
        </p:nvSpPr>
        <p:spPr/>
        <p:txBody>
          <a:bodyPr/>
          <a:lstStyle/>
          <a:p>
            <a:r>
              <a:rPr lang="en-US" altLang="zh-CN" sz="5400" dirty="0"/>
              <a:t>Hillstone</a:t>
            </a:r>
            <a:r>
              <a:rPr lang="zh-CN" altLang="en-US" sz="5400" dirty="0"/>
              <a:t> </a:t>
            </a:r>
            <a:r>
              <a:rPr lang="en-US" altLang="zh-CN" sz="5400" dirty="0"/>
              <a:t>CloudHive Portfolio</a:t>
            </a:r>
            <a:endParaRPr lang="en-US" dirty="0"/>
          </a:p>
        </p:txBody>
      </p:sp>
      <p:sp>
        <p:nvSpPr>
          <p:cNvPr id="3" name="灯片编号占位符 2"/>
          <p:cNvSpPr>
            <a:spLocks noGrp="1"/>
          </p:cNvSpPr>
          <p:nvPr>
            <p:ph type="sldNum" sz="quarter" idx="4"/>
          </p:nvPr>
        </p:nvSpPr>
        <p:spPr/>
        <p:txBody>
          <a:bodyPr/>
          <a:lstStyle/>
          <a:p>
            <a:fld id="{E98FCA07-3125-49EB-99F1-64DCEC752C04}" type="slidenum">
              <a:rPr lang="en-US" smtClean="0"/>
              <a:pPr/>
              <a:t>76</a:t>
            </a:fld>
            <a:endParaRPr lang="en-US" dirty="0"/>
          </a:p>
        </p:txBody>
      </p:sp>
    </p:spTree>
    <p:extLst>
      <p:ext uri="{BB962C8B-B14F-4D97-AF65-F5344CB8AC3E}">
        <p14:creationId xmlns:p14="http://schemas.microsoft.com/office/powerpoint/2010/main" val="4173155711"/>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2"/>
          <p:cNvSpPr>
            <a:spLocks noGrp="1"/>
          </p:cNvSpPr>
          <p:nvPr>
            <p:ph type="title"/>
          </p:nvPr>
        </p:nvSpPr>
        <p:spPr/>
        <p:txBody>
          <a:bodyPr/>
          <a:lstStyle/>
          <a:p>
            <a:r>
              <a:rPr lang="en-US" altLang="zh-CN" b="1" dirty="0">
                <a:ea typeface="Calibri" charset="0"/>
              </a:rPr>
              <a:t>CloudHive Components</a:t>
            </a:r>
            <a:endParaRPr lang="zh-CN" altLang="en-US" b="1" dirty="0">
              <a:ea typeface="Calibri" charset="0"/>
            </a:endParaRPr>
          </a:p>
        </p:txBody>
      </p:sp>
      <p:graphicFrame>
        <p:nvGraphicFramePr>
          <p:cNvPr id="11" name="表格 10"/>
          <p:cNvGraphicFramePr>
            <a:graphicFrameLocks noGrp="1"/>
          </p:cNvGraphicFramePr>
          <p:nvPr>
            <p:extLst>
              <p:ext uri="{D42A27DB-BD31-4B8C-83A1-F6EECF244321}">
                <p14:modId xmlns:p14="http://schemas.microsoft.com/office/powerpoint/2010/main" val="1236047197"/>
              </p:ext>
            </p:extLst>
          </p:nvPr>
        </p:nvGraphicFramePr>
        <p:xfrm>
          <a:off x="623392" y="1311477"/>
          <a:ext cx="10878445" cy="4853827"/>
        </p:xfrm>
        <a:graphic>
          <a:graphicData uri="http://schemas.openxmlformats.org/drawingml/2006/table">
            <a:tbl>
              <a:tblPr firstRow="1">
                <a:tableStyleId>{5C22544A-7EE6-4342-B048-85BDC9FD1C3A}</a:tableStyleId>
              </a:tblPr>
              <a:tblGrid>
                <a:gridCol w="959663">
                  <a:extLst>
                    <a:ext uri="{9D8B030D-6E8A-4147-A177-3AD203B41FA5}">
                      <a16:colId xmlns="" xmlns:a16="http://schemas.microsoft.com/office/drawing/2014/main" val="2969622069"/>
                    </a:ext>
                  </a:extLst>
                </a:gridCol>
                <a:gridCol w="1503438">
                  <a:extLst>
                    <a:ext uri="{9D8B030D-6E8A-4147-A177-3AD203B41FA5}">
                      <a16:colId xmlns="" xmlns:a16="http://schemas.microsoft.com/office/drawing/2014/main" val="2355457340"/>
                    </a:ext>
                  </a:extLst>
                </a:gridCol>
                <a:gridCol w="2069667">
                  <a:extLst>
                    <a:ext uri="{9D8B030D-6E8A-4147-A177-3AD203B41FA5}">
                      <a16:colId xmlns="" xmlns:a16="http://schemas.microsoft.com/office/drawing/2014/main" val="2632944478"/>
                    </a:ext>
                  </a:extLst>
                </a:gridCol>
                <a:gridCol w="4052059">
                  <a:extLst>
                    <a:ext uri="{9D8B030D-6E8A-4147-A177-3AD203B41FA5}">
                      <a16:colId xmlns="" xmlns:a16="http://schemas.microsoft.com/office/drawing/2014/main" val="3253989027"/>
                    </a:ext>
                  </a:extLst>
                </a:gridCol>
                <a:gridCol w="2293618">
                  <a:extLst>
                    <a:ext uri="{9D8B030D-6E8A-4147-A177-3AD203B41FA5}">
                      <a16:colId xmlns="" xmlns:a16="http://schemas.microsoft.com/office/drawing/2014/main" val="20004"/>
                    </a:ext>
                  </a:extLst>
                </a:gridCol>
              </a:tblGrid>
              <a:tr h="341185">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ctr" defTabSz="914400" rtl="0" eaLnBrk="1" fontAlgn="base" latinLnBrk="0" hangingPunct="1">
                        <a:lnSpc>
                          <a:spcPct val="120000"/>
                        </a:lnSpc>
                        <a:spcBef>
                          <a:spcPct val="0"/>
                        </a:spcBef>
                        <a:spcAft>
                          <a:spcPct val="0"/>
                        </a:spcAft>
                        <a:buClrTx/>
                        <a:buSzTx/>
                        <a:buFontTx/>
                        <a:buNone/>
                        <a:tabLst/>
                      </a:pPr>
                      <a:r>
                        <a:rPr kumimoji="0" lang="en-US" altLang="zh-CN" sz="1200" b="1" i="0" u="none" strike="noStrike" cap="none" normalizeH="0" baseline="0" dirty="0">
                          <a:ln>
                            <a:noFill/>
                          </a:ln>
                          <a:solidFill>
                            <a:schemeClr val="bg1"/>
                          </a:solidFill>
                          <a:effectLst/>
                          <a:latin typeface="Arial" charset="0"/>
                          <a:ea typeface="Arial" charset="0"/>
                          <a:cs typeface="Arial" charset="0"/>
                        </a:rPr>
                        <a:t>Module</a:t>
                      </a:r>
                    </a:p>
                  </a:txBody>
                  <a:tcPr marL="115873" marR="115873" marT="45724" marB="45724" horzOverflow="overflow">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0307D"/>
                    </a:solidFill>
                  </a:tcPr>
                </a:tc>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ctr" defTabSz="914400" rtl="0" eaLnBrk="1" fontAlgn="base" latinLnBrk="0" hangingPunct="1">
                        <a:lnSpc>
                          <a:spcPct val="120000"/>
                        </a:lnSpc>
                        <a:spcBef>
                          <a:spcPct val="0"/>
                        </a:spcBef>
                        <a:spcAft>
                          <a:spcPct val="0"/>
                        </a:spcAft>
                        <a:buClrTx/>
                        <a:buSzTx/>
                        <a:buFontTx/>
                        <a:buNone/>
                        <a:tabLst/>
                      </a:pPr>
                      <a:r>
                        <a:rPr kumimoji="0" lang="en-US" altLang="zh-CN" sz="1200" b="1" i="0" u="none" strike="noStrike" cap="none" normalizeH="0" baseline="0" dirty="0">
                          <a:ln>
                            <a:noFill/>
                          </a:ln>
                          <a:solidFill>
                            <a:schemeClr val="bg1"/>
                          </a:solidFill>
                          <a:effectLst/>
                          <a:latin typeface="Arial" charset="0"/>
                          <a:ea typeface="Arial" charset="0"/>
                          <a:cs typeface="Arial" charset="0"/>
                        </a:rPr>
                        <a:t>Definition</a:t>
                      </a:r>
                    </a:p>
                  </a:txBody>
                  <a:tcPr marL="115873" marR="115873" marT="45724" marB="45724" horzOverflow="overflow">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0307D"/>
                    </a:solidFill>
                  </a:tcPr>
                </a:tc>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ctr" defTabSz="914400" rtl="0" eaLnBrk="1" fontAlgn="base" latinLnBrk="0" hangingPunct="1">
                        <a:lnSpc>
                          <a:spcPct val="120000"/>
                        </a:lnSpc>
                        <a:spcBef>
                          <a:spcPct val="0"/>
                        </a:spcBef>
                        <a:spcAft>
                          <a:spcPct val="0"/>
                        </a:spcAft>
                        <a:buClrTx/>
                        <a:buSzTx/>
                        <a:buFontTx/>
                        <a:buNone/>
                        <a:tabLst/>
                      </a:pPr>
                      <a:r>
                        <a:rPr kumimoji="0" lang="en-US" altLang="zh-CN" sz="1200" b="1" i="0" u="none" strike="noStrike" cap="none" normalizeH="0" baseline="0" dirty="0">
                          <a:ln>
                            <a:noFill/>
                          </a:ln>
                          <a:solidFill>
                            <a:schemeClr val="bg1"/>
                          </a:solidFill>
                          <a:effectLst/>
                          <a:latin typeface="Arial" charset="0"/>
                          <a:ea typeface="Arial" charset="0"/>
                          <a:cs typeface="Arial" charset="0"/>
                        </a:rPr>
                        <a:t>Function</a:t>
                      </a:r>
                    </a:p>
                  </a:txBody>
                  <a:tcPr marL="115873" marR="115873" marT="45724" marB="45724" horzOverflow="overflow">
                    <a:lnL w="12700" cmpd="sng">
                      <a:noFill/>
                    </a:lnL>
                    <a:lnR w="12700" cap="flat" cmpd="sng" algn="ctr">
                      <a:solidFill>
                        <a:schemeClr val="bg2">
                          <a:lumMod val="75000"/>
                        </a:schemeClr>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00307D"/>
                    </a:solidFill>
                  </a:tcPr>
                </a:tc>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ctr" defTabSz="914400" rtl="0" eaLnBrk="1" fontAlgn="base" latinLnBrk="0" hangingPunct="1">
                        <a:lnSpc>
                          <a:spcPct val="120000"/>
                        </a:lnSpc>
                        <a:spcBef>
                          <a:spcPct val="0"/>
                        </a:spcBef>
                        <a:spcAft>
                          <a:spcPct val="0"/>
                        </a:spcAft>
                        <a:buClrTx/>
                        <a:buSzTx/>
                        <a:buFontTx/>
                        <a:buNone/>
                        <a:tabLst/>
                      </a:pPr>
                      <a:r>
                        <a:rPr kumimoji="0" lang="en-US" altLang="zh-CN" sz="1200" b="1" i="0" u="none" strike="noStrike" cap="none" normalizeH="0" baseline="0" dirty="0">
                          <a:ln>
                            <a:noFill/>
                          </a:ln>
                          <a:solidFill>
                            <a:schemeClr val="bg1"/>
                          </a:solidFill>
                          <a:effectLst/>
                          <a:latin typeface="Arial" charset="0"/>
                          <a:ea typeface="Arial" charset="0"/>
                          <a:cs typeface="Arial" charset="0"/>
                        </a:rPr>
                        <a:t>Description</a:t>
                      </a:r>
                    </a:p>
                  </a:txBody>
                  <a:tcPr marL="115873" marR="115873" marT="45724" marB="45724" horzOverflow="overflow">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00307D"/>
                    </a:solidFill>
                  </a:tcPr>
                </a:tc>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ctr" defTabSz="914400" rtl="0" eaLnBrk="1" fontAlgn="base" latinLnBrk="0" hangingPunct="1">
                        <a:lnSpc>
                          <a:spcPct val="120000"/>
                        </a:lnSpc>
                        <a:spcBef>
                          <a:spcPct val="0"/>
                        </a:spcBef>
                        <a:spcAft>
                          <a:spcPct val="0"/>
                        </a:spcAft>
                        <a:buClrTx/>
                        <a:buSzTx/>
                        <a:buFontTx/>
                        <a:buNone/>
                        <a:tabLst/>
                      </a:pPr>
                      <a:r>
                        <a:rPr kumimoji="0" lang="en-US" altLang="zh-CN" sz="1200" b="1" i="0" u="none" strike="noStrike" cap="none" normalizeH="0" baseline="0" dirty="0">
                          <a:ln>
                            <a:noFill/>
                          </a:ln>
                          <a:solidFill>
                            <a:schemeClr val="bg1"/>
                          </a:solidFill>
                          <a:effectLst/>
                          <a:latin typeface="Arial" charset="0"/>
                          <a:ea typeface="Arial" charset="0"/>
                          <a:cs typeface="Arial" charset="0"/>
                        </a:rPr>
                        <a:t>Deployment</a:t>
                      </a:r>
                    </a:p>
                  </a:txBody>
                  <a:tcPr marL="115873" marR="115873" marT="45724" marB="45724" horzOverflow="overflow">
                    <a:lnL w="12700" cap="flat" cmpd="sng" algn="ctr">
                      <a:solidFill>
                        <a:schemeClr val="bg2">
                          <a:lumMod val="75000"/>
                        </a:schemeClr>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rgbClr val="00307D"/>
                    </a:solidFill>
                  </a:tcPr>
                </a:tc>
                <a:extLst>
                  <a:ext uri="{0D108BD9-81ED-4DB2-BD59-A6C34878D82A}">
                    <a16:rowId xmlns="" xmlns:a16="http://schemas.microsoft.com/office/drawing/2014/main" val="1035760969"/>
                  </a:ext>
                </a:extLst>
              </a:tr>
              <a:tr h="1204753">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0" i="0" u="none" strike="noStrike" cap="none" normalizeH="0" baseline="0" dirty="0" err="1">
                          <a:ln>
                            <a:noFill/>
                          </a:ln>
                          <a:solidFill>
                            <a:schemeClr val="tx1"/>
                          </a:solidFill>
                          <a:effectLst/>
                          <a:latin typeface="Arial" charset="0"/>
                          <a:ea typeface="Arial" charset="0"/>
                          <a:cs typeface="Arial" charset="0"/>
                        </a:rPr>
                        <a:t>vSOM</a:t>
                      </a:r>
                      <a:endParaRPr kumimoji="0" lang="en-US" altLang="zh-CN" sz="1400" b="0" i="0" u="none" strike="noStrike" cap="none" normalizeH="0" baseline="0" dirty="0">
                        <a:ln>
                          <a:noFill/>
                        </a:ln>
                        <a:solidFill>
                          <a:schemeClr val="tx1"/>
                        </a:solidFill>
                        <a:effectLst/>
                        <a:latin typeface="Arial" charset="0"/>
                        <a:ea typeface="Arial" charset="0"/>
                        <a:cs typeface="Arial" charset="0"/>
                      </a:endParaRPr>
                    </a:p>
                  </a:txBody>
                  <a:tcPr marL="115873" marR="115873" marT="45724" marB="45724" anchor="ctr" horzOverflow="overflow">
                    <a:lnL w="12700" cmpd="sng">
                      <a:noFill/>
                    </a:lnL>
                    <a:lnR w="12700" cap="flat" cmpd="sng" algn="ctr">
                      <a:solidFill>
                        <a:schemeClr val="accent1">
                          <a:lumMod val="60000"/>
                          <a:lumOff val="40000"/>
                        </a:schemeClr>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bg1"/>
                    </a:solidFill>
                  </a:tcPr>
                </a:tc>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0" i="0" u="none" strike="noStrike" cap="none" normalizeH="0" baseline="0" dirty="0">
                          <a:ln>
                            <a:noFill/>
                          </a:ln>
                          <a:solidFill>
                            <a:schemeClr val="tx1"/>
                          </a:solidFill>
                          <a:effectLst/>
                          <a:latin typeface="Arial" charset="0"/>
                          <a:ea typeface="Arial" charset="0"/>
                          <a:cs typeface="Arial" charset="0"/>
                        </a:rPr>
                        <a:t>virtual Security Orchestration</a:t>
                      </a:r>
                      <a:r>
                        <a:rPr kumimoji="0" lang="zh-CN" altLang="en-US" sz="1400" b="0" i="0" u="none" strike="noStrike" cap="none" normalizeH="0" baseline="0" dirty="0">
                          <a:ln>
                            <a:noFill/>
                          </a:ln>
                          <a:solidFill>
                            <a:schemeClr val="tx1"/>
                          </a:solidFill>
                          <a:effectLst/>
                          <a:latin typeface="Arial" charset="0"/>
                          <a:ea typeface="Arial" charset="0"/>
                          <a:cs typeface="Arial" charset="0"/>
                        </a:rPr>
                        <a:t> </a:t>
                      </a:r>
                      <a:r>
                        <a:rPr kumimoji="0" lang="en-US" altLang="zh-CN" sz="1400" b="0" i="0" u="none" strike="noStrike" cap="none" normalizeH="0" baseline="0" dirty="0">
                          <a:ln>
                            <a:noFill/>
                          </a:ln>
                          <a:solidFill>
                            <a:schemeClr val="tx1"/>
                          </a:solidFill>
                          <a:effectLst/>
                          <a:latin typeface="Arial" charset="0"/>
                          <a:ea typeface="Arial" charset="0"/>
                          <a:cs typeface="Arial" charset="0"/>
                        </a:rPr>
                        <a:t>Module</a:t>
                      </a:r>
                    </a:p>
                  </a:txBody>
                  <a:tcPr marL="115873" marR="115873" marT="45724" marB="45724" anchor="ctr" horzOverflow="overflow">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bg1"/>
                    </a:solidFill>
                  </a:tcPr>
                </a:tc>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0" i="0" u="none" strike="noStrike" cap="none" normalizeH="0" baseline="0" dirty="0">
                          <a:ln>
                            <a:noFill/>
                          </a:ln>
                          <a:solidFill>
                            <a:schemeClr val="tx1"/>
                          </a:solidFill>
                          <a:effectLst/>
                          <a:latin typeface="Arial" charset="0"/>
                          <a:ea typeface="Arial" charset="0"/>
                          <a:cs typeface="Arial" charset="0"/>
                        </a:rPr>
                        <a:t>Integrates with third-party CMP, manages service lifecycle</a:t>
                      </a:r>
                    </a:p>
                  </a:txBody>
                  <a:tcPr marL="115873" marR="115873" marT="45724" marB="45724" anchor="ctr" horzOverflow="overflow">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bg1"/>
                    </a:solidFill>
                  </a:tcPr>
                </a:tc>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0" i="0" u="none" strike="noStrike" cap="none" normalizeH="0" baseline="0" dirty="0">
                          <a:ln>
                            <a:noFill/>
                          </a:ln>
                          <a:solidFill>
                            <a:srgbClr val="000000"/>
                          </a:solidFill>
                          <a:effectLst/>
                          <a:latin typeface="Arial" charset="0"/>
                          <a:ea typeface="Arial" charset="0"/>
                          <a:cs typeface="Arial" charset="0"/>
                        </a:rPr>
                        <a:t>Management Plane:</a:t>
                      </a:r>
                    </a:p>
                    <a:p>
                      <a:pPr marL="117475" marR="0" lvl="0" indent="-117475"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altLang="zh-CN" sz="1400" b="0" i="0" u="none" strike="noStrike" cap="none" normalizeH="0" baseline="0" dirty="0">
                          <a:ln>
                            <a:noFill/>
                          </a:ln>
                          <a:solidFill>
                            <a:srgbClr val="000000"/>
                          </a:solidFill>
                          <a:effectLst/>
                          <a:latin typeface="Arial" charset="0"/>
                          <a:ea typeface="Arial" charset="0"/>
                          <a:cs typeface="Arial" charset="0"/>
                        </a:rPr>
                        <a:t>Manages the lifecycle of the CloudHive system</a:t>
                      </a:r>
                      <a:r>
                        <a:rPr kumimoji="0" lang="zh-CN" altLang="en-US" sz="1400" b="0" i="0" u="none" strike="noStrike" cap="none" normalizeH="0" baseline="0" dirty="0">
                          <a:ln>
                            <a:noFill/>
                          </a:ln>
                          <a:solidFill>
                            <a:srgbClr val="000000"/>
                          </a:solidFill>
                          <a:effectLst/>
                          <a:latin typeface="Arial" charset="0"/>
                          <a:ea typeface="Arial" charset="0"/>
                          <a:cs typeface="Arial" charset="0"/>
                        </a:rPr>
                        <a:t> </a:t>
                      </a:r>
                      <a:r>
                        <a:rPr kumimoji="0" lang="en-US" altLang="zh-CN" sz="1400" b="0" i="0" u="none" strike="noStrike" cap="none" normalizeH="0" baseline="0" dirty="0">
                          <a:ln>
                            <a:noFill/>
                          </a:ln>
                          <a:solidFill>
                            <a:srgbClr val="000000"/>
                          </a:solidFill>
                          <a:effectLst/>
                          <a:latin typeface="Arial" charset="0"/>
                          <a:ea typeface="Arial" charset="0"/>
                          <a:cs typeface="Arial" charset="0"/>
                        </a:rPr>
                        <a:t>(System installation, stopping, deleting etc.)</a:t>
                      </a:r>
                    </a:p>
                    <a:p>
                      <a:pPr marL="117475" marR="0" lvl="0" indent="-117475"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altLang="zh-CN" sz="1400" b="0" i="0" u="none" strike="noStrike" cap="none" normalizeH="0" baseline="0" dirty="0">
                          <a:ln>
                            <a:noFill/>
                          </a:ln>
                          <a:solidFill>
                            <a:srgbClr val="000000"/>
                          </a:solidFill>
                          <a:effectLst/>
                          <a:latin typeface="Arial" charset="0"/>
                          <a:ea typeface="Arial" charset="0"/>
                          <a:cs typeface="Arial" charset="0"/>
                        </a:rPr>
                        <a:t>CMP</a:t>
                      </a:r>
                      <a:r>
                        <a:rPr kumimoji="0" lang="zh-CN" altLang="en-US" sz="1400" b="0" i="0" u="none" strike="noStrike" cap="none" normalizeH="0" baseline="0" dirty="0">
                          <a:ln>
                            <a:noFill/>
                          </a:ln>
                          <a:solidFill>
                            <a:srgbClr val="000000"/>
                          </a:solidFill>
                          <a:effectLst/>
                          <a:latin typeface="Arial" charset="0"/>
                          <a:ea typeface="Arial" charset="0"/>
                          <a:cs typeface="Arial" charset="0"/>
                        </a:rPr>
                        <a:t> </a:t>
                      </a:r>
                      <a:r>
                        <a:rPr kumimoji="0" lang="en-US" altLang="zh-CN" sz="1400" b="0" i="0" u="none" strike="noStrike" cap="none" normalizeH="0" baseline="0" dirty="0">
                          <a:ln>
                            <a:noFill/>
                          </a:ln>
                          <a:solidFill>
                            <a:srgbClr val="000000"/>
                          </a:solidFill>
                          <a:effectLst/>
                          <a:latin typeface="Arial" charset="0"/>
                          <a:ea typeface="Arial" charset="0"/>
                          <a:cs typeface="Arial" charset="0"/>
                        </a:rPr>
                        <a:t>connects with </a:t>
                      </a:r>
                      <a:r>
                        <a:rPr kumimoji="0" lang="en-US" altLang="zh-CN" sz="1400" b="0" i="0" u="none" strike="noStrike" cap="none" normalizeH="0" baseline="0" dirty="0" err="1">
                          <a:ln>
                            <a:noFill/>
                          </a:ln>
                          <a:solidFill>
                            <a:srgbClr val="000000"/>
                          </a:solidFill>
                          <a:effectLst/>
                          <a:latin typeface="Arial" charset="0"/>
                          <a:ea typeface="Arial" charset="0"/>
                          <a:cs typeface="Arial" charset="0"/>
                        </a:rPr>
                        <a:t>vSOM</a:t>
                      </a:r>
                      <a:r>
                        <a:rPr kumimoji="0" lang="zh-CN" altLang="en-US" sz="1400" b="0" i="0" u="none" strike="noStrike" cap="none" normalizeH="0" baseline="0" dirty="0">
                          <a:ln>
                            <a:noFill/>
                          </a:ln>
                          <a:solidFill>
                            <a:srgbClr val="000000"/>
                          </a:solidFill>
                          <a:effectLst/>
                          <a:latin typeface="Arial" charset="0"/>
                          <a:ea typeface="Arial" charset="0"/>
                          <a:cs typeface="Arial" charset="0"/>
                        </a:rPr>
                        <a:t> </a:t>
                      </a:r>
                      <a:r>
                        <a:rPr kumimoji="0" lang="en-US" altLang="zh-CN" sz="1400" b="0" i="0" u="none" strike="noStrike" cap="none" normalizeH="0" baseline="0" dirty="0">
                          <a:ln>
                            <a:noFill/>
                          </a:ln>
                          <a:solidFill>
                            <a:srgbClr val="000000"/>
                          </a:solidFill>
                          <a:effectLst/>
                          <a:latin typeface="Arial" charset="0"/>
                          <a:ea typeface="Arial" charset="0"/>
                          <a:cs typeface="Arial" charset="0"/>
                        </a:rPr>
                        <a:t>(Web UI/CLI/ North interface)</a:t>
                      </a:r>
                    </a:p>
                  </a:txBody>
                  <a:tcPr marL="115873" marR="115873" marT="45724" marB="45724" anchor="ctr" horzOverflow="overflow">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bg1"/>
                    </a:solidFill>
                  </a:tcPr>
                </a:tc>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0" i="0" u="none" strike="noStrike" cap="none" normalizeH="0" baseline="0" dirty="0">
                          <a:ln>
                            <a:noFill/>
                          </a:ln>
                          <a:solidFill>
                            <a:schemeClr val="tx1"/>
                          </a:solidFill>
                          <a:effectLst/>
                          <a:latin typeface="Arial" charset="0"/>
                          <a:ea typeface="Arial" charset="0"/>
                          <a:cs typeface="Arial" charset="0"/>
                        </a:rPr>
                        <a:t>One CloudHive system deploys a single </a:t>
                      </a:r>
                      <a:r>
                        <a:rPr kumimoji="0" lang="en-US" altLang="zh-CN" sz="1400" b="0" i="0" u="none" strike="noStrike" cap="none" normalizeH="0" baseline="0" dirty="0" err="1">
                          <a:ln>
                            <a:noFill/>
                          </a:ln>
                          <a:solidFill>
                            <a:schemeClr val="tx1"/>
                          </a:solidFill>
                          <a:effectLst/>
                          <a:latin typeface="Arial" charset="0"/>
                          <a:ea typeface="Arial" charset="0"/>
                          <a:cs typeface="Arial" charset="0"/>
                        </a:rPr>
                        <a:t>vSOM</a:t>
                      </a:r>
                      <a:r>
                        <a:rPr kumimoji="0" lang="en-US" altLang="zh-CN" sz="1400" b="0" i="0" u="none" strike="noStrike" cap="none" normalizeH="0" baseline="0" dirty="0">
                          <a:ln>
                            <a:noFill/>
                          </a:ln>
                          <a:solidFill>
                            <a:schemeClr val="tx1"/>
                          </a:solidFill>
                          <a:effectLst/>
                          <a:latin typeface="Arial" charset="0"/>
                          <a:ea typeface="Arial" charset="0"/>
                          <a:cs typeface="Arial" charset="0"/>
                        </a:rPr>
                        <a:t>; it </a:t>
                      </a:r>
                      <a:r>
                        <a:rPr kumimoji="0" lang="en-US" altLang="zh-CN" sz="1400" b="0" i="0" u="none" strike="noStrike" cap="none" normalizeH="0" baseline="0" dirty="0" smtClean="0">
                          <a:ln>
                            <a:noFill/>
                          </a:ln>
                          <a:solidFill>
                            <a:schemeClr val="tx1"/>
                          </a:solidFill>
                          <a:effectLst/>
                          <a:latin typeface="Arial" charset="0"/>
                          <a:ea typeface="Arial" charset="0"/>
                          <a:cs typeface="Arial" charset="0"/>
                        </a:rPr>
                        <a:t>supports HA, and can </a:t>
                      </a:r>
                      <a:r>
                        <a:rPr kumimoji="0" lang="en-US" altLang="zh-CN" sz="1400" b="0" i="0" u="none" strike="noStrike" cap="none" normalizeH="0" baseline="0" dirty="0">
                          <a:ln>
                            <a:noFill/>
                          </a:ln>
                          <a:solidFill>
                            <a:schemeClr val="tx1"/>
                          </a:solidFill>
                          <a:effectLst/>
                          <a:latin typeface="Arial" charset="0"/>
                          <a:ea typeface="Arial" charset="0"/>
                          <a:cs typeface="Arial" charset="0"/>
                        </a:rPr>
                        <a:t>be installed on any physical server</a:t>
                      </a:r>
                    </a:p>
                  </a:txBody>
                  <a:tcPr marL="115873" marR="115873" marT="45724" marB="45724" anchor="ctr" horzOverflow="overflow">
                    <a:lnL w="12700" cap="flat" cmpd="sng" algn="ctr">
                      <a:solidFill>
                        <a:schemeClr val="accent1">
                          <a:lumMod val="60000"/>
                          <a:lumOff val="40000"/>
                        </a:schemeClr>
                      </a:solid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 xmlns:a16="http://schemas.microsoft.com/office/drawing/2014/main" val="64972623"/>
                  </a:ext>
                </a:extLst>
              </a:tr>
              <a:tr h="1150574">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0" i="0" u="none" strike="noStrike" cap="none" normalizeH="0" baseline="0" dirty="0" err="1">
                          <a:ln>
                            <a:noFill/>
                          </a:ln>
                          <a:solidFill>
                            <a:schemeClr val="tx1"/>
                          </a:solidFill>
                          <a:effectLst/>
                          <a:latin typeface="Arial" charset="0"/>
                          <a:ea typeface="Arial" charset="0"/>
                          <a:cs typeface="Arial" charset="0"/>
                        </a:rPr>
                        <a:t>vSCM</a:t>
                      </a:r>
                      <a:endParaRPr kumimoji="0" lang="en-US" altLang="zh-CN" sz="1400" b="0" i="0" u="none" strike="noStrike" cap="none" normalizeH="0" baseline="0" dirty="0">
                        <a:ln>
                          <a:noFill/>
                        </a:ln>
                        <a:solidFill>
                          <a:schemeClr val="tx1"/>
                        </a:solidFill>
                        <a:effectLst/>
                        <a:latin typeface="Arial" charset="0"/>
                        <a:ea typeface="Arial" charset="0"/>
                        <a:cs typeface="Arial" charset="0"/>
                      </a:endParaRPr>
                    </a:p>
                  </a:txBody>
                  <a:tcPr marL="115873" marR="115873" marT="45724" marB="45724" anchor="ctr" horzOverflow="overflow">
                    <a:lnL w="12700" cmpd="sng">
                      <a:noFill/>
                    </a:lnL>
                    <a:lnR w="12700" cap="flat" cmpd="sng" algn="ctr">
                      <a:solidFill>
                        <a:schemeClr val="accent1">
                          <a:lumMod val="60000"/>
                          <a:lumOff val="4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0" i="0" u="none" strike="noStrike" cap="none" normalizeH="0" baseline="0" dirty="0">
                          <a:ln>
                            <a:noFill/>
                          </a:ln>
                          <a:solidFill>
                            <a:schemeClr val="tx1"/>
                          </a:solidFill>
                          <a:effectLst/>
                          <a:latin typeface="Arial" charset="0"/>
                          <a:ea typeface="Arial" charset="0"/>
                          <a:cs typeface="Arial" charset="0"/>
                        </a:rPr>
                        <a:t>virtual Security</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0" i="0" u="none" strike="noStrike" cap="none" normalizeH="0" baseline="0" dirty="0">
                          <a:ln>
                            <a:noFill/>
                          </a:ln>
                          <a:solidFill>
                            <a:schemeClr val="tx1"/>
                          </a:solidFill>
                          <a:effectLst/>
                          <a:latin typeface="Arial" charset="0"/>
                          <a:ea typeface="Arial" charset="0"/>
                          <a:cs typeface="Arial" charset="0"/>
                        </a:rPr>
                        <a:t>Control Module</a:t>
                      </a:r>
                    </a:p>
                  </a:txBody>
                  <a:tcPr marL="115873" marR="115873" marT="45724" marB="45724" anchor="ctr" horzOverflow="overflow">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0" i="0" u="none" strike="noStrike" cap="none" normalizeH="0" baseline="0" dirty="0">
                          <a:ln>
                            <a:noFill/>
                          </a:ln>
                          <a:solidFill>
                            <a:schemeClr val="tx1"/>
                          </a:solidFill>
                          <a:effectLst/>
                          <a:latin typeface="Arial" charset="0"/>
                          <a:ea typeface="Arial" charset="0"/>
                          <a:cs typeface="Arial" charset="0"/>
                        </a:rPr>
                        <a:t>Centralized management and configuration for all </a:t>
                      </a:r>
                      <a:r>
                        <a:rPr kumimoji="0" lang="en-US" altLang="zh-CN" sz="1400" b="0" i="0" u="none" strike="noStrike" cap="none" normalizeH="0" baseline="0" dirty="0" err="1">
                          <a:ln>
                            <a:noFill/>
                          </a:ln>
                          <a:solidFill>
                            <a:schemeClr val="tx1"/>
                          </a:solidFill>
                          <a:effectLst/>
                          <a:latin typeface="Arial" charset="0"/>
                          <a:ea typeface="Arial" charset="0"/>
                          <a:cs typeface="Arial" charset="0"/>
                        </a:rPr>
                        <a:t>vSSMs</a:t>
                      </a:r>
                      <a:endParaRPr kumimoji="0" lang="en-US" altLang="zh-CN" sz="1400" b="0" i="0" u="none" strike="noStrike" cap="none" normalizeH="0" baseline="0" dirty="0">
                        <a:ln>
                          <a:noFill/>
                        </a:ln>
                        <a:solidFill>
                          <a:schemeClr val="tx1"/>
                        </a:solidFill>
                        <a:effectLst/>
                        <a:latin typeface="Arial" charset="0"/>
                        <a:ea typeface="Arial" charset="0"/>
                        <a:cs typeface="Arial" charset="0"/>
                      </a:endParaRPr>
                    </a:p>
                  </a:txBody>
                  <a:tcPr marL="115873" marR="115873" marT="45724" marB="45724" anchor="ctr" horzOverflow="overflow">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0" i="0" u="none" strike="noStrike" cap="none" normalizeH="0" baseline="0" dirty="0">
                          <a:ln>
                            <a:noFill/>
                          </a:ln>
                          <a:solidFill>
                            <a:srgbClr val="000000"/>
                          </a:solidFill>
                          <a:effectLst/>
                          <a:latin typeface="Arial" charset="0"/>
                          <a:ea typeface="Arial" charset="0"/>
                          <a:cs typeface="Arial" charset="0"/>
                        </a:rPr>
                        <a:t>Control Plane:</a:t>
                      </a:r>
                    </a:p>
                    <a:p>
                      <a:pPr marL="117475" marR="0" lvl="0" indent="-117475"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altLang="zh-CN" sz="1400" b="0" i="0" u="none" strike="noStrike" cap="none" normalizeH="0" baseline="0" dirty="0">
                          <a:ln>
                            <a:noFill/>
                          </a:ln>
                          <a:solidFill>
                            <a:srgbClr val="000000"/>
                          </a:solidFill>
                          <a:effectLst/>
                          <a:latin typeface="Arial" charset="0"/>
                          <a:ea typeface="Arial" charset="0"/>
                          <a:cs typeface="Arial" charset="0"/>
                        </a:rPr>
                        <a:t>Security policy configuration</a:t>
                      </a:r>
                    </a:p>
                    <a:p>
                      <a:pPr marL="117475" marR="0" lvl="0" indent="-117475"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altLang="zh-CN" sz="1400" b="0" i="0" u="none" strike="noStrike" cap="none" normalizeH="0" baseline="0" dirty="0">
                          <a:ln>
                            <a:noFill/>
                          </a:ln>
                          <a:solidFill>
                            <a:srgbClr val="000000"/>
                          </a:solidFill>
                          <a:effectLst/>
                          <a:latin typeface="Arial" charset="0"/>
                          <a:ea typeface="Arial" charset="0"/>
                          <a:cs typeface="Arial" charset="0"/>
                        </a:rPr>
                        <a:t>Manages the lifecycle of the </a:t>
                      </a:r>
                      <a:r>
                        <a:rPr kumimoji="0" lang="en-US" altLang="zh-CN" sz="1400" b="0" i="0" u="none" strike="noStrike" cap="none" normalizeH="0" baseline="0" dirty="0" err="1">
                          <a:ln>
                            <a:noFill/>
                          </a:ln>
                          <a:solidFill>
                            <a:srgbClr val="000000"/>
                          </a:solidFill>
                          <a:effectLst/>
                          <a:latin typeface="Arial" charset="0"/>
                          <a:ea typeface="Arial" charset="0"/>
                          <a:cs typeface="Arial" charset="0"/>
                        </a:rPr>
                        <a:t>vSSMs</a:t>
                      </a:r>
                      <a:r>
                        <a:rPr kumimoji="0" lang="zh-CN" altLang="en-US" sz="1400" b="0" i="0" u="none" strike="noStrike" cap="none" normalizeH="0" baseline="0" dirty="0">
                          <a:ln>
                            <a:noFill/>
                          </a:ln>
                          <a:solidFill>
                            <a:srgbClr val="000000"/>
                          </a:solidFill>
                          <a:effectLst/>
                          <a:latin typeface="Arial" charset="0"/>
                          <a:ea typeface="Arial" charset="0"/>
                          <a:cs typeface="Arial" charset="0"/>
                        </a:rPr>
                        <a:t> </a:t>
                      </a:r>
                      <a:r>
                        <a:rPr kumimoji="0" lang="en-US" altLang="zh-CN" sz="1400" b="0" i="0" u="none" strike="noStrike" cap="none" normalizeH="0" baseline="0" dirty="0">
                          <a:ln>
                            <a:noFill/>
                          </a:ln>
                          <a:solidFill>
                            <a:srgbClr val="000000"/>
                          </a:solidFill>
                          <a:effectLst/>
                          <a:latin typeface="Arial" charset="0"/>
                          <a:ea typeface="Arial" charset="0"/>
                          <a:cs typeface="Arial" charset="0"/>
                        </a:rPr>
                        <a:t>(Monitors starting and stopping of VMs)</a:t>
                      </a:r>
                    </a:p>
                    <a:p>
                      <a:pPr marL="117475" marR="0" lvl="0" indent="-117475"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altLang="zh-CN" sz="1400" b="0" i="0" u="none" strike="noStrike" cap="none" normalizeH="0" baseline="0" dirty="0">
                          <a:ln>
                            <a:noFill/>
                          </a:ln>
                          <a:solidFill>
                            <a:srgbClr val="000000"/>
                          </a:solidFill>
                          <a:effectLst/>
                          <a:latin typeface="Arial" charset="0"/>
                          <a:ea typeface="Arial" charset="0"/>
                          <a:cs typeface="Arial" charset="0"/>
                        </a:rPr>
                        <a:t>Collects logs/data </a:t>
                      </a:r>
                      <a:endParaRPr kumimoji="0" lang="en-US" altLang="zh-CN" sz="1400" b="0" i="0" u="none" strike="noStrike" cap="none" normalizeH="0" baseline="0" dirty="0">
                        <a:ln>
                          <a:noFill/>
                        </a:ln>
                        <a:solidFill>
                          <a:schemeClr val="tx1"/>
                        </a:solidFill>
                        <a:effectLst/>
                        <a:latin typeface="Arial" charset="0"/>
                        <a:ea typeface="Arial" charset="0"/>
                        <a:cs typeface="Arial" charset="0"/>
                      </a:endParaRPr>
                    </a:p>
                  </a:txBody>
                  <a:tcPr marL="115873" marR="115873" marT="45724" marB="45724" anchor="ctr" horzOverflow="overflow">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0" i="0" u="none" strike="noStrike" cap="none" normalizeH="0" baseline="0" dirty="0">
                          <a:ln>
                            <a:noFill/>
                          </a:ln>
                          <a:solidFill>
                            <a:schemeClr val="tx1"/>
                          </a:solidFill>
                          <a:effectLst/>
                          <a:latin typeface="Arial" charset="0"/>
                          <a:ea typeface="Arial" charset="0"/>
                          <a:cs typeface="Arial" charset="0"/>
                        </a:rPr>
                        <a:t>One CloudHive system deploys two </a:t>
                      </a:r>
                      <a:r>
                        <a:rPr kumimoji="0" lang="en-US" altLang="zh-CN" sz="1400" b="0" i="0" u="none" strike="noStrike" cap="none" normalizeH="0" baseline="0" dirty="0" err="1">
                          <a:ln>
                            <a:noFill/>
                          </a:ln>
                          <a:solidFill>
                            <a:schemeClr val="tx1"/>
                          </a:solidFill>
                          <a:effectLst/>
                          <a:latin typeface="Arial" charset="0"/>
                          <a:ea typeface="Arial" charset="0"/>
                          <a:cs typeface="Arial" charset="0"/>
                        </a:rPr>
                        <a:t>vSCMs</a:t>
                      </a:r>
                      <a:r>
                        <a:rPr kumimoji="0" lang="zh-CN" altLang="en-US" sz="1400" b="0" i="0" u="none" strike="noStrike" cap="none" normalizeH="0" baseline="0" dirty="0">
                          <a:ln>
                            <a:noFill/>
                          </a:ln>
                          <a:solidFill>
                            <a:schemeClr val="tx1"/>
                          </a:solidFill>
                          <a:effectLst/>
                          <a:latin typeface="Arial" charset="0"/>
                          <a:ea typeface="Arial" charset="0"/>
                          <a:cs typeface="Arial" charset="0"/>
                        </a:rPr>
                        <a:t> </a:t>
                      </a:r>
                      <a:r>
                        <a:rPr kumimoji="0" lang="en-US" altLang="zh-CN" sz="1400" b="0" i="0" u="none" strike="noStrike" cap="none" normalizeH="0" baseline="0" dirty="0">
                          <a:ln>
                            <a:noFill/>
                          </a:ln>
                          <a:solidFill>
                            <a:schemeClr val="tx1"/>
                          </a:solidFill>
                          <a:effectLst/>
                          <a:latin typeface="Arial" charset="0"/>
                          <a:ea typeface="Arial" charset="0"/>
                          <a:cs typeface="Arial" charset="0"/>
                        </a:rPr>
                        <a:t>in HA mode; they must be installed on two different physical servers</a:t>
                      </a:r>
                    </a:p>
                  </a:txBody>
                  <a:tcPr marL="115873" marR="115873" marT="45724" marB="45724" anchor="ctr" horzOverflow="overflow">
                    <a:lnL w="12700" cap="flat" cmpd="sng" algn="ctr">
                      <a:solidFill>
                        <a:schemeClr val="accent1">
                          <a:lumMod val="60000"/>
                          <a:lumOff val="4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extLst>
                  <a:ext uri="{0D108BD9-81ED-4DB2-BD59-A6C34878D82A}">
                    <a16:rowId xmlns="" xmlns:a16="http://schemas.microsoft.com/office/drawing/2014/main" val="981035009"/>
                  </a:ext>
                </a:extLst>
              </a:tr>
              <a:tr h="1204753">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0" i="0" u="none" strike="noStrike" cap="none" normalizeH="0" baseline="0">
                          <a:ln>
                            <a:noFill/>
                          </a:ln>
                          <a:solidFill>
                            <a:schemeClr val="tx1"/>
                          </a:solidFill>
                          <a:effectLst/>
                          <a:latin typeface="Arial" charset="0"/>
                          <a:ea typeface="Arial" charset="0"/>
                          <a:cs typeface="Arial" charset="0"/>
                        </a:rPr>
                        <a:t>vSSM</a:t>
                      </a:r>
                    </a:p>
                  </a:txBody>
                  <a:tcPr marL="115873" marR="115873" marT="45724" marB="45724" anchor="ctr" horzOverflow="overflow">
                    <a:lnL w="12700" cmpd="sng">
                      <a:noFill/>
                    </a:lnL>
                    <a:lnR w="12700" cap="flat" cmpd="sng" algn="ctr">
                      <a:solidFill>
                        <a:schemeClr val="accent1">
                          <a:lumMod val="60000"/>
                          <a:lumOff val="4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0" i="0" u="none" strike="noStrike" cap="none" normalizeH="0" baseline="0" dirty="0">
                          <a:ln>
                            <a:noFill/>
                          </a:ln>
                          <a:solidFill>
                            <a:schemeClr val="tx1"/>
                          </a:solidFill>
                          <a:effectLst/>
                          <a:latin typeface="Arial" charset="0"/>
                          <a:ea typeface="Arial" charset="0"/>
                          <a:cs typeface="Arial" charset="0"/>
                        </a:rPr>
                        <a:t>virtual Security</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0" i="0" u="none" strike="noStrike" cap="none" normalizeH="0" baseline="0" dirty="0">
                          <a:ln>
                            <a:noFill/>
                          </a:ln>
                          <a:solidFill>
                            <a:schemeClr val="tx1"/>
                          </a:solidFill>
                          <a:effectLst/>
                          <a:latin typeface="Arial" charset="0"/>
                          <a:ea typeface="Arial" charset="0"/>
                          <a:cs typeface="Arial" charset="0"/>
                        </a:rPr>
                        <a:t>Service Module</a:t>
                      </a:r>
                    </a:p>
                  </a:txBody>
                  <a:tcPr marL="115873" marR="115873" marT="45724" marB="45724" anchor="ctr" horzOverflow="overflow">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0" i="0" u="none" strike="noStrike" cap="none" normalizeH="0" baseline="0" dirty="0">
                          <a:ln>
                            <a:noFill/>
                          </a:ln>
                          <a:solidFill>
                            <a:schemeClr val="tx1"/>
                          </a:solidFill>
                          <a:effectLst/>
                          <a:latin typeface="Arial" charset="0"/>
                          <a:ea typeface="Arial" charset="0"/>
                          <a:cs typeface="Arial" charset="0"/>
                        </a:rPr>
                        <a:t>Provides FW, IPS, AV, APPID, AD</a:t>
                      </a:r>
                      <a:r>
                        <a:rPr kumimoji="0" lang="zh-CN" altLang="en-US" sz="1400" b="0" i="0" u="none" strike="noStrike" cap="none" normalizeH="0" baseline="0" dirty="0">
                          <a:ln>
                            <a:noFill/>
                          </a:ln>
                          <a:solidFill>
                            <a:schemeClr val="tx1"/>
                          </a:solidFill>
                          <a:effectLst/>
                          <a:latin typeface="Arial" charset="0"/>
                          <a:ea typeface="Arial" charset="0"/>
                          <a:cs typeface="Arial" charset="0"/>
                        </a:rPr>
                        <a:t> </a:t>
                      </a:r>
                      <a:r>
                        <a:rPr kumimoji="0" lang="en-US" altLang="zh-CN" sz="1400" b="0" i="0" u="none" strike="noStrike" cap="none" normalizeH="0" baseline="0" dirty="0">
                          <a:ln>
                            <a:noFill/>
                          </a:ln>
                          <a:solidFill>
                            <a:schemeClr val="tx1"/>
                          </a:solidFill>
                          <a:effectLst/>
                          <a:latin typeface="Arial" charset="0"/>
                          <a:ea typeface="Arial" charset="0"/>
                          <a:cs typeface="Arial" charset="0"/>
                        </a:rPr>
                        <a:t>and more services</a:t>
                      </a:r>
                    </a:p>
                  </a:txBody>
                  <a:tcPr marL="115873" marR="115873" marT="45724" marB="45724" anchor="ctr" horzOverflow="overflow">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0" i="0" u="none" strike="noStrike" cap="none" normalizeH="0" baseline="0" dirty="0">
                          <a:ln>
                            <a:noFill/>
                          </a:ln>
                          <a:solidFill>
                            <a:schemeClr val="tx1"/>
                          </a:solidFill>
                          <a:effectLst/>
                          <a:latin typeface="Arial" charset="0"/>
                          <a:ea typeface="Arial" charset="0"/>
                          <a:cs typeface="Arial" charset="0"/>
                        </a:rPr>
                        <a:t>Security policy query</a:t>
                      </a:r>
                      <a:r>
                        <a:rPr kumimoji="0" lang="zh-CN" altLang="en-US" sz="1400" b="0" i="0" u="none" strike="noStrike" cap="none" normalizeH="0" baseline="0" dirty="0">
                          <a:ln>
                            <a:noFill/>
                          </a:ln>
                          <a:solidFill>
                            <a:schemeClr val="tx1"/>
                          </a:solidFill>
                          <a:effectLst/>
                          <a:latin typeface="Arial" charset="0"/>
                          <a:ea typeface="Arial" charset="0"/>
                          <a:cs typeface="Arial" charset="0"/>
                        </a:rPr>
                        <a:t> </a:t>
                      </a:r>
                      <a:r>
                        <a:rPr kumimoji="0" lang="en-US" altLang="zh-CN" sz="1400" b="0" i="0" u="none" strike="noStrike" cap="none" normalizeH="0" baseline="0" dirty="0">
                          <a:ln>
                            <a:noFill/>
                          </a:ln>
                          <a:solidFill>
                            <a:schemeClr val="tx1"/>
                          </a:solidFill>
                          <a:effectLst/>
                          <a:latin typeface="Arial" charset="0"/>
                          <a:ea typeface="Arial" charset="0"/>
                          <a:cs typeface="Arial" charset="0"/>
                        </a:rPr>
                        <a:t>(Slow path)</a:t>
                      </a:r>
                    </a:p>
                    <a:p>
                      <a:pPr marL="117475" marR="0" lvl="0" indent="-117475"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altLang="zh-CN" sz="1400" b="0" i="0" u="none" strike="noStrike" cap="none" normalizeH="0" baseline="0" dirty="0">
                          <a:ln>
                            <a:noFill/>
                          </a:ln>
                          <a:solidFill>
                            <a:schemeClr val="tx1"/>
                          </a:solidFill>
                          <a:effectLst/>
                          <a:latin typeface="Arial" charset="0"/>
                          <a:ea typeface="Arial" charset="0"/>
                          <a:cs typeface="Arial" charset="0"/>
                        </a:rPr>
                        <a:t>Distributed storage for session status</a:t>
                      </a:r>
                      <a:r>
                        <a:rPr kumimoji="0" lang="zh-CN" altLang="en-US" sz="1400" b="0" i="0" u="none" strike="noStrike" cap="none" normalizeH="0" baseline="0" dirty="0">
                          <a:ln>
                            <a:noFill/>
                          </a:ln>
                          <a:solidFill>
                            <a:schemeClr val="tx1"/>
                          </a:solidFill>
                          <a:effectLst/>
                          <a:latin typeface="Arial" charset="0"/>
                          <a:ea typeface="Arial" charset="0"/>
                          <a:cs typeface="Arial" charset="0"/>
                        </a:rPr>
                        <a:t> </a:t>
                      </a:r>
                      <a:r>
                        <a:rPr kumimoji="0" lang="en-US" altLang="zh-CN" sz="1400" b="0" i="0" u="none" strike="noStrike" cap="none" normalizeH="0" baseline="0" dirty="0">
                          <a:ln>
                            <a:noFill/>
                          </a:ln>
                          <a:solidFill>
                            <a:schemeClr val="tx1"/>
                          </a:solidFill>
                          <a:effectLst/>
                          <a:latin typeface="Arial" charset="0"/>
                          <a:ea typeface="Arial" charset="0"/>
                          <a:cs typeface="Arial" charset="0"/>
                        </a:rPr>
                        <a:t>(Session)</a:t>
                      </a:r>
                    </a:p>
                    <a:p>
                      <a:pPr marL="117475" marR="0" lvl="0" indent="-117475"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altLang="zh-CN" sz="1400" b="0" i="0" u="none" strike="noStrike" cap="none" normalizeH="0" baseline="0" dirty="0">
                          <a:ln>
                            <a:noFill/>
                          </a:ln>
                          <a:solidFill>
                            <a:schemeClr val="tx1"/>
                          </a:solidFill>
                          <a:effectLst/>
                          <a:latin typeface="Arial" charset="0"/>
                          <a:ea typeface="Arial" charset="0"/>
                          <a:cs typeface="Arial" charset="0"/>
                        </a:rPr>
                        <a:t>Packet forwarding based on session</a:t>
                      </a:r>
                      <a:r>
                        <a:rPr kumimoji="0" lang="zh-CN" altLang="en-US" sz="1400" b="0" i="0" u="none" strike="noStrike" cap="none" normalizeH="0" baseline="0" dirty="0">
                          <a:ln>
                            <a:noFill/>
                          </a:ln>
                          <a:solidFill>
                            <a:schemeClr val="tx1"/>
                          </a:solidFill>
                          <a:effectLst/>
                          <a:latin typeface="Arial" charset="0"/>
                          <a:ea typeface="Arial" charset="0"/>
                          <a:cs typeface="Arial" charset="0"/>
                        </a:rPr>
                        <a:t> </a:t>
                      </a:r>
                      <a:r>
                        <a:rPr kumimoji="0" lang="en-US" altLang="zh-CN" sz="1400" b="0" i="0" u="none" strike="noStrike" cap="none" normalizeH="0" baseline="0" dirty="0">
                          <a:ln>
                            <a:noFill/>
                          </a:ln>
                          <a:solidFill>
                            <a:schemeClr val="tx1"/>
                          </a:solidFill>
                          <a:effectLst/>
                          <a:latin typeface="Arial" charset="0"/>
                          <a:ea typeface="Arial" charset="0"/>
                          <a:cs typeface="Arial" charset="0"/>
                        </a:rPr>
                        <a:t>(Fast path)</a:t>
                      </a:r>
                    </a:p>
                    <a:p>
                      <a:pPr marL="117475" marR="0" lvl="0" indent="-117475"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altLang="zh-CN" sz="1400" b="0" i="0" u="none" strike="noStrike" cap="none" normalizeH="0" baseline="0" dirty="0">
                          <a:ln>
                            <a:noFill/>
                          </a:ln>
                          <a:solidFill>
                            <a:schemeClr val="tx1"/>
                          </a:solidFill>
                          <a:effectLst/>
                          <a:latin typeface="Arial" charset="0"/>
                          <a:ea typeface="Arial" charset="0"/>
                          <a:cs typeface="Arial" charset="0"/>
                        </a:rPr>
                        <a:t>Security Service</a:t>
                      </a:r>
                      <a:r>
                        <a:rPr kumimoji="0" lang="zh-CN" altLang="en-US" sz="1400" b="0" i="0" u="none" strike="noStrike" cap="none" normalizeH="0" baseline="0" dirty="0">
                          <a:ln>
                            <a:noFill/>
                          </a:ln>
                          <a:solidFill>
                            <a:schemeClr val="tx1"/>
                          </a:solidFill>
                          <a:effectLst/>
                          <a:latin typeface="Arial" charset="0"/>
                          <a:ea typeface="Arial" charset="0"/>
                          <a:cs typeface="Arial" charset="0"/>
                        </a:rPr>
                        <a:t> </a:t>
                      </a:r>
                      <a:r>
                        <a:rPr kumimoji="0" lang="en-US" altLang="zh-CN" sz="1400" b="0" i="0" u="none" strike="noStrike" cap="none" normalizeH="0" baseline="0" dirty="0">
                          <a:ln>
                            <a:noFill/>
                          </a:ln>
                          <a:solidFill>
                            <a:schemeClr val="tx1"/>
                          </a:solidFill>
                          <a:effectLst/>
                          <a:latin typeface="Arial" charset="0"/>
                          <a:ea typeface="Arial" charset="0"/>
                          <a:cs typeface="Arial" charset="0"/>
                        </a:rPr>
                        <a:t>(L2-L7)</a:t>
                      </a:r>
                    </a:p>
                  </a:txBody>
                  <a:tcPr marL="115873" marR="115873" marT="45724" marB="45724" anchor="ctr" horzOverflow="overflow">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0" i="0" u="none" strike="noStrike" cap="none" normalizeH="0" baseline="0" dirty="0">
                          <a:ln>
                            <a:noFill/>
                          </a:ln>
                          <a:solidFill>
                            <a:schemeClr val="tx1"/>
                          </a:solidFill>
                          <a:effectLst/>
                          <a:latin typeface="Arial" charset="0"/>
                          <a:ea typeface="Arial" charset="0"/>
                          <a:cs typeface="Arial" charset="0"/>
                        </a:rPr>
                        <a:t>Each physical server must be installed with a </a:t>
                      </a:r>
                      <a:r>
                        <a:rPr kumimoji="0" lang="en-US" altLang="zh-CN" sz="1400" b="0" i="0" u="none" strike="noStrike" cap="none" normalizeH="0" baseline="0" dirty="0" err="1">
                          <a:ln>
                            <a:noFill/>
                          </a:ln>
                          <a:solidFill>
                            <a:schemeClr val="tx1"/>
                          </a:solidFill>
                          <a:effectLst/>
                          <a:latin typeface="Arial" charset="0"/>
                          <a:ea typeface="Arial" charset="0"/>
                          <a:cs typeface="Arial" charset="0"/>
                        </a:rPr>
                        <a:t>vSSM</a:t>
                      </a:r>
                      <a:r>
                        <a:rPr kumimoji="0" lang="en-US" altLang="zh-CN" sz="1400" b="0" i="0" u="none" strike="noStrike" cap="none" normalizeH="0" baseline="0" dirty="0">
                          <a:ln>
                            <a:noFill/>
                          </a:ln>
                          <a:solidFill>
                            <a:schemeClr val="tx1"/>
                          </a:solidFill>
                          <a:effectLst/>
                          <a:latin typeface="Arial" charset="0"/>
                          <a:ea typeface="Arial" charset="0"/>
                          <a:cs typeface="Arial" charset="0"/>
                        </a:rPr>
                        <a:t>; supports up to 200</a:t>
                      </a:r>
                      <a:r>
                        <a:rPr kumimoji="0" lang="zh-CN" altLang="en-US" sz="1400" b="0" i="0" u="none" strike="noStrike" cap="none" normalizeH="0" baseline="0" dirty="0">
                          <a:ln>
                            <a:noFill/>
                          </a:ln>
                          <a:solidFill>
                            <a:schemeClr val="tx1"/>
                          </a:solidFill>
                          <a:effectLst/>
                          <a:latin typeface="Arial" charset="0"/>
                          <a:ea typeface="Arial" charset="0"/>
                          <a:cs typeface="Arial" charset="0"/>
                        </a:rPr>
                        <a:t> </a:t>
                      </a:r>
                      <a:r>
                        <a:rPr kumimoji="0" lang="en-US" altLang="zh-CN" sz="1400" b="0" i="0" u="none" strike="noStrike" cap="none" normalizeH="0" baseline="0" dirty="0" err="1">
                          <a:ln>
                            <a:noFill/>
                          </a:ln>
                          <a:solidFill>
                            <a:schemeClr val="tx1"/>
                          </a:solidFill>
                          <a:effectLst/>
                          <a:latin typeface="Arial" charset="0"/>
                          <a:ea typeface="Arial" charset="0"/>
                          <a:cs typeface="Arial" charset="0"/>
                        </a:rPr>
                        <a:t>vSSMs</a:t>
                      </a:r>
                      <a:endParaRPr kumimoji="0" lang="en-US" altLang="zh-CN" sz="1400" b="0" i="0" u="none" strike="noStrike" cap="none" normalizeH="0" baseline="0" dirty="0">
                        <a:ln>
                          <a:noFill/>
                        </a:ln>
                        <a:solidFill>
                          <a:schemeClr val="tx1"/>
                        </a:solidFill>
                        <a:effectLst/>
                        <a:latin typeface="Arial" charset="0"/>
                        <a:ea typeface="Arial" charset="0"/>
                        <a:cs typeface="Arial" charset="0"/>
                      </a:endParaRPr>
                    </a:p>
                  </a:txBody>
                  <a:tcPr marL="115873" marR="115873" marT="45724" marB="45724" anchor="ctr" horzOverflow="overflow">
                    <a:lnL w="12700" cap="flat" cmpd="sng" algn="ctr">
                      <a:solidFill>
                        <a:schemeClr val="accent1">
                          <a:lumMod val="60000"/>
                          <a:lumOff val="4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 xmlns:a16="http://schemas.microsoft.com/office/drawing/2014/main" val="1337495315"/>
                  </a:ext>
                </a:extLst>
              </a:tr>
              <a:tr h="89077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0" i="0" u="none" strike="noStrike" cap="none" normalizeH="0" baseline="0" dirty="0" err="1">
                          <a:ln>
                            <a:noFill/>
                          </a:ln>
                          <a:solidFill>
                            <a:schemeClr val="tx1"/>
                          </a:solidFill>
                          <a:effectLst/>
                          <a:latin typeface="Arial" charset="0"/>
                          <a:ea typeface="Arial" charset="0"/>
                          <a:cs typeface="Arial" charset="0"/>
                        </a:rPr>
                        <a:t>vDSM</a:t>
                      </a:r>
                      <a:endParaRPr kumimoji="0" lang="en-US" altLang="zh-CN" sz="1400" b="0" i="0" u="none" strike="noStrike" cap="none" normalizeH="0" baseline="0" dirty="0">
                        <a:ln>
                          <a:noFill/>
                        </a:ln>
                        <a:solidFill>
                          <a:schemeClr val="tx1"/>
                        </a:solidFill>
                        <a:effectLst/>
                        <a:latin typeface="Arial" charset="0"/>
                        <a:ea typeface="Arial" charset="0"/>
                        <a:cs typeface="Arial" charset="0"/>
                      </a:endParaRPr>
                    </a:p>
                  </a:txBody>
                  <a:tcPr marL="115873" marR="115873" marT="45724" marB="45724" anchor="ctr" horzOverflow="overflow">
                    <a:lnL w="12700" cmpd="sng">
                      <a:noFill/>
                    </a:lnL>
                    <a:lnR w="12700" cap="flat" cmpd="sng" algn="ctr">
                      <a:solidFill>
                        <a:schemeClr val="accent1">
                          <a:lumMod val="60000"/>
                          <a:lumOff val="4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0" i="0" u="none" strike="noStrike" cap="none" normalizeH="0" baseline="0" dirty="0">
                          <a:ln>
                            <a:noFill/>
                          </a:ln>
                          <a:solidFill>
                            <a:schemeClr val="tx1"/>
                          </a:solidFill>
                          <a:effectLst/>
                          <a:latin typeface="Arial" charset="0"/>
                          <a:ea typeface="Arial" charset="0"/>
                          <a:cs typeface="Arial" charset="0"/>
                        </a:rPr>
                        <a:t>virtual Data Service Module</a:t>
                      </a:r>
                    </a:p>
                  </a:txBody>
                  <a:tcPr marL="115873" marR="115873" marT="45724" marB="45724" anchor="ctr" horzOverflow="overflow">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0" i="0" u="none" strike="noStrike" cap="none" normalizeH="0" baseline="0" dirty="0">
                          <a:ln>
                            <a:noFill/>
                          </a:ln>
                          <a:solidFill>
                            <a:schemeClr val="tx1"/>
                          </a:solidFill>
                          <a:effectLst/>
                          <a:latin typeface="Arial" charset="0"/>
                          <a:ea typeface="Arial" charset="0"/>
                          <a:cs typeface="Arial" charset="0"/>
                        </a:rPr>
                        <a:t>High speed log forwarding</a:t>
                      </a:r>
                    </a:p>
                  </a:txBody>
                  <a:tcPr marL="115873" marR="115873" marT="45724" marB="45724" anchor="ctr" horzOverflow="overflow">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marL="117475" marR="0" lvl="0" indent="-117475"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zh-CN" sz="1400" b="0" i="0" u="none" strike="noStrike" cap="none" normalizeH="0" baseline="0" dirty="0">
                          <a:ln>
                            <a:noFill/>
                          </a:ln>
                          <a:solidFill>
                            <a:schemeClr val="tx1"/>
                          </a:solidFill>
                          <a:effectLst/>
                          <a:latin typeface="Arial" charset="0"/>
                          <a:ea typeface="Arial" charset="0"/>
                          <a:cs typeface="Arial" charset="0"/>
                        </a:rPr>
                        <a:t>Forward log from </a:t>
                      </a:r>
                      <a:r>
                        <a:rPr kumimoji="0" lang="en-US" altLang="zh-CN" sz="1400" b="0" i="0" u="none" strike="noStrike" cap="none" normalizeH="0" baseline="0" dirty="0" err="1">
                          <a:ln>
                            <a:noFill/>
                          </a:ln>
                          <a:solidFill>
                            <a:schemeClr val="tx1"/>
                          </a:solidFill>
                          <a:effectLst/>
                          <a:latin typeface="Arial" charset="0"/>
                          <a:ea typeface="Arial" charset="0"/>
                          <a:cs typeface="Arial" charset="0"/>
                        </a:rPr>
                        <a:t>vSSM</a:t>
                      </a:r>
                      <a:r>
                        <a:rPr kumimoji="0" lang="en-US" altLang="zh-CN" sz="1400" b="0" i="0" u="none" strike="noStrike" cap="none" normalizeH="0" baseline="0" dirty="0">
                          <a:ln>
                            <a:noFill/>
                          </a:ln>
                          <a:solidFill>
                            <a:schemeClr val="tx1"/>
                          </a:solidFill>
                          <a:effectLst/>
                          <a:latin typeface="Arial" charset="0"/>
                          <a:ea typeface="Arial" charset="0"/>
                          <a:cs typeface="Arial" charset="0"/>
                        </a:rPr>
                        <a:t> and </a:t>
                      </a:r>
                      <a:r>
                        <a:rPr kumimoji="0" lang="en-US" altLang="zh-CN" sz="1400" b="0" i="0" u="none" strike="noStrike" cap="none" normalizeH="0" baseline="0" dirty="0" err="1">
                          <a:ln>
                            <a:noFill/>
                          </a:ln>
                          <a:solidFill>
                            <a:schemeClr val="tx1"/>
                          </a:solidFill>
                          <a:effectLst/>
                          <a:latin typeface="Arial" charset="0"/>
                          <a:ea typeface="Arial" charset="0"/>
                          <a:cs typeface="Arial" charset="0"/>
                        </a:rPr>
                        <a:t>vSCM</a:t>
                      </a:r>
                      <a:r>
                        <a:rPr kumimoji="0" lang="en-US" altLang="zh-CN" sz="1400" b="0" i="0" u="none" strike="noStrike" cap="none" normalizeH="0" baseline="0" dirty="0">
                          <a:ln>
                            <a:noFill/>
                          </a:ln>
                          <a:solidFill>
                            <a:schemeClr val="tx1"/>
                          </a:solidFill>
                          <a:effectLst/>
                          <a:latin typeface="Arial" charset="0"/>
                          <a:ea typeface="Arial" charset="0"/>
                          <a:cs typeface="Arial" charset="0"/>
                        </a:rPr>
                        <a:t> modules </a:t>
                      </a:r>
                      <a:r>
                        <a:rPr kumimoji="0" lang="en-US" altLang="zh-CN" sz="1400" b="0" i="0" u="none" strike="noStrike" cap="none" normalizeH="0" baseline="0" dirty="0" smtClean="0">
                          <a:ln>
                            <a:noFill/>
                          </a:ln>
                          <a:solidFill>
                            <a:schemeClr val="tx1"/>
                          </a:solidFill>
                          <a:effectLst/>
                          <a:latin typeface="Arial" charset="0"/>
                          <a:ea typeface="Arial" charset="0"/>
                          <a:cs typeface="Arial" charset="0"/>
                        </a:rPr>
                        <a:t>to 3</a:t>
                      </a:r>
                      <a:r>
                        <a:rPr kumimoji="0" lang="en-US" altLang="zh-CN" sz="1400" b="0" i="0" u="none" strike="noStrike" cap="none" normalizeH="0" baseline="30000" dirty="0" smtClean="0">
                          <a:ln>
                            <a:noFill/>
                          </a:ln>
                          <a:solidFill>
                            <a:schemeClr val="tx1"/>
                          </a:solidFill>
                          <a:effectLst/>
                          <a:latin typeface="Arial" charset="0"/>
                          <a:ea typeface="Arial" charset="0"/>
                          <a:cs typeface="Arial" charset="0"/>
                        </a:rPr>
                        <a:t>rd</a:t>
                      </a:r>
                      <a:r>
                        <a:rPr kumimoji="0" lang="en-US" altLang="zh-CN" sz="1400" b="0" i="0" u="none" strike="noStrike" cap="none" normalizeH="0" baseline="0" dirty="0" smtClean="0">
                          <a:ln>
                            <a:noFill/>
                          </a:ln>
                          <a:solidFill>
                            <a:schemeClr val="tx1"/>
                          </a:solidFill>
                          <a:effectLst/>
                          <a:latin typeface="Arial" charset="0"/>
                          <a:ea typeface="Arial" charset="0"/>
                          <a:cs typeface="Arial" charset="0"/>
                        </a:rPr>
                        <a:t> </a:t>
                      </a:r>
                      <a:r>
                        <a:rPr kumimoji="0" lang="en-US" altLang="zh-CN" sz="1400" b="0" i="0" u="none" strike="noStrike" cap="none" normalizeH="0" baseline="0" dirty="0">
                          <a:ln>
                            <a:noFill/>
                          </a:ln>
                          <a:solidFill>
                            <a:schemeClr val="tx1"/>
                          </a:solidFill>
                          <a:effectLst/>
                          <a:latin typeface="Arial" charset="0"/>
                          <a:ea typeface="Arial" charset="0"/>
                          <a:cs typeface="Arial" charset="0"/>
                        </a:rPr>
                        <a:t>party log servers</a:t>
                      </a:r>
                    </a:p>
                  </a:txBody>
                  <a:tcPr marL="115873" marR="115873" marT="45724" marB="45724" anchor="ctr" horzOverflow="overflow">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0" i="0" u="none" strike="noStrike" cap="none" normalizeH="0" baseline="0" dirty="0">
                          <a:ln>
                            <a:noFill/>
                          </a:ln>
                          <a:solidFill>
                            <a:schemeClr val="tx1"/>
                          </a:solidFill>
                          <a:effectLst/>
                          <a:latin typeface="Arial" charset="0"/>
                          <a:ea typeface="Arial" charset="0"/>
                          <a:cs typeface="Arial" charset="0"/>
                        </a:rPr>
                        <a:t>One CloudHive system can deploy 1 or multiple </a:t>
                      </a:r>
                      <a:r>
                        <a:rPr kumimoji="0" lang="en-US" altLang="zh-CN" sz="1400" b="0" i="0" u="none" strike="noStrike" cap="none" normalizeH="0" baseline="0" dirty="0" err="1">
                          <a:ln>
                            <a:noFill/>
                          </a:ln>
                          <a:solidFill>
                            <a:schemeClr val="tx1"/>
                          </a:solidFill>
                          <a:effectLst/>
                          <a:latin typeface="Arial" charset="0"/>
                          <a:ea typeface="Arial" charset="0"/>
                          <a:cs typeface="Arial" charset="0"/>
                        </a:rPr>
                        <a:t>vDSM</a:t>
                      </a:r>
                      <a:r>
                        <a:rPr kumimoji="0" lang="en-US" altLang="zh-CN" sz="1400" b="0" i="0" u="none" strike="noStrike" cap="none" normalizeH="0" baseline="0" dirty="0">
                          <a:ln>
                            <a:noFill/>
                          </a:ln>
                          <a:solidFill>
                            <a:schemeClr val="tx1"/>
                          </a:solidFill>
                          <a:effectLst/>
                          <a:latin typeface="Arial" charset="0"/>
                          <a:ea typeface="Arial" charset="0"/>
                          <a:cs typeface="Arial" charset="0"/>
                        </a:rPr>
                        <a:t> depends on log volume</a:t>
                      </a:r>
                    </a:p>
                  </a:txBody>
                  <a:tcPr marL="115873" marR="115873" marT="45724" marB="45724" anchor="ctr" horzOverflow="overflow">
                    <a:lnL w="12700" cap="flat" cmpd="sng" algn="ctr">
                      <a:solidFill>
                        <a:schemeClr val="accent1">
                          <a:lumMod val="60000"/>
                          <a:lumOff val="4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extLst>
                  <a:ext uri="{0D108BD9-81ED-4DB2-BD59-A6C34878D82A}">
                    <a16:rowId xmlns="" xmlns:a16="http://schemas.microsoft.com/office/drawing/2014/main" val="2981057417"/>
                  </a:ext>
                </a:extLst>
              </a:tr>
            </a:tbl>
          </a:graphicData>
        </a:graphic>
      </p:graphicFrame>
      <p:sp>
        <p:nvSpPr>
          <p:cNvPr id="2" name="灯片编号占位符 1"/>
          <p:cNvSpPr>
            <a:spLocks noGrp="1"/>
          </p:cNvSpPr>
          <p:nvPr>
            <p:ph type="sldNum" sz="quarter" idx="4"/>
          </p:nvPr>
        </p:nvSpPr>
        <p:spPr/>
        <p:txBody>
          <a:bodyPr/>
          <a:lstStyle/>
          <a:p>
            <a:fld id="{E98FCA07-3125-49EB-99F1-64DCEC752C04}" type="slidenum">
              <a:rPr lang="en-US" smtClean="0"/>
              <a:pPr/>
              <a:t>77</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1308021540"/>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2"/>
          <p:cNvSpPr>
            <a:spLocks noGrp="1"/>
          </p:cNvSpPr>
          <p:nvPr>
            <p:ph type="title"/>
          </p:nvPr>
        </p:nvSpPr>
        <p:spPr/>
        <p:txBody>
          <a:bodyPr vert="horz" lIns="91440" tIns="45720" rIns="91440" bIns="45720" rtlCol="0" anchor="t">
            <a:normAutofit/>
          </a:bodyPr>
          <a:lstStyle/>
          <a:p>
            <a:r>
              <a:rPr lang="en-US" altLang="zh-CN" b="1" dirty="0">
                <a:ea typeface="Calibri" charset="0"/>
              </a:rPr>
              <a:t>CloudHive Performance</a:t>
            </a:r>
            <a:endParaRPr lang="zh-CN" altLang="en-US" b="1" dirty="0">
              <a:ea typeface="Calibri" charset="0"/>
            </a:endParaRPr>
          </a:p>
        </p:txBody>
      </p:sp>
      <p:graphicFrame>
        <p:nvGraphicFramePr>
          <p:cNvPr id="6" name="Table 5">
            <a:extLst>
              <a:ext uri="{FF2B5EF4-FFF2-40B4-BE49-F238E27FC236}">
                <a16:creationId xmlns="" xmlns:a16="http://schemas.microsoft.com/office/drawing/2014/main" id="{452A14B7-C97C-DC49-91E8-92FFC72F0C9A}"/>
              </a:ext>
            </a:extLst>
          </p:cNvPr>
          <p:cNvGraphicFramePr>
            <a:graphicFrameLocks noGrp="1"/>
          </p:cNvGraphicFramePr>
          <p:nvPr>
            <p:extLst>
              <p:ext uri="{D42A27DB-BD31-4B8C-83A1-F6EECF244321}">
                <p14:modId xmlns:p14="http://schemas.microsoft.com/office/powerpoint/2010/main" val="3967989294"/>
              </p:ext>
            </p:extLst>
          </p:nvPr>
        </p:nvGraphicFramePr>
        <p:xfrm>
          <a:off x="894559" y="1557888"/>
          <a:ext cx="10439092" cy="3696978"/>
        </p:xfrm>
        <a:graphic>
          <a:graphicData uri="http://schemas.openxmlformats.org/drawingml/2006/table">
            <a:tbl>
              <a:tblPr firstRow="1" firstCol="1" bandRow="1">
                <a:tableStyleId>{5C22544A-7EE6-4342-B048-85BDC9FD1C3A}</a:tableStyleId>
              </a:tblPr>
              <a:tblGrid>
                <a:gridCol w="2159556">
                  <a:extLst>
                    <a:ext uri="{9D8B030D-6E8A-4147-A177-3AD203B41FA5}">
                      <a16:colId xmlns="" xmlns:a16="http://schemas.microsoft.com/office/drawing/2014/main" val="20000"/>
                    </a:ext>
                  </a:extLst>
                </a:gridCol>
                <a:gridCol w="2069884">
                  <a:extLst>
                    <a:ext uri="{9D8B030D-6E8A-4147-A177-3AD203B41FA5}">
                      <a16:colId xmlns="" xmlns:a16="http://schemas.microsoft.com/office/drawing/2014/main" val="20002"/>
                    </a:ext>
                  </a:extLst>
                </a:gridCol>
                <a:gridCol w="2069884">
                  <a:extLst>
                    <a:ext uri="{9D8B030D-6E8A-4147-A177-3AD203B41FA5}">
                      <a16:colId xmlns="" xmlns:a16="http://schemas.microsoft.com/office/drawing/2014/main" val="4261750201"/>
                    </a:ext>
                  </a:extLst>
                </a:gridCol>
                <a:gridCol w="2069884">
                  <a:extLst>
                    <a:ext uri="{9D8B030D-6E8A-4147-A177-3AD203B41FA5}">
                      <a16:colId xmlns="" xmlns:a16="http://schemas.microsoft.com/office/drawing/2014/main" val="3670179641"/>
                    </a:ext>
                  </a:extLst>
                </a:gridCol>
                <a:gridCol w="2069884">
                  <a:extLst>
                    <a:ext uri="{9D8B030D-6E8A-4147-A177-3AD203B41FA5}">
                      <a16:colId xmlns="" xmlns:a16="http://schemas.microsoft.com/office/drawing/2014/main" val="204644327"/>
                    </a:ext>
                  </a:extLst>
                </a:gridCol>
              </a:tblGrid>
              <a:tr h="792088">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400" u="none" strike="noStrike" cap="none" normalizeH="0" baseline="0" dirty="0">
                          <a:ln>
                            <a:noFill/>
                          </a:ln>
                          <a:solidFill>
                            <a:schemeClr val="bg1"/>
                          </a:solidFill>
                          <a:effectLst/>
                          <a:latin typeface="+mn-lt"/>
                        </a:rPr>
                        <a:t>Specification</a:t>
                      </a:r>
                      <a:endParaRPr kumimoji="0" lang="en-US" altLang="zh-CN" sz="1400" b="1" i="0" u="none" strike="noStrike" cap="none" normalizeH="0" baseline="0" dirty="0">
                        <a:ln>
                          <a:noFill/>
                        </a:ln>
                        <a:solidFill>
                          <a:schemeClr val="bg1"/>
                        </a:solidFill>
                        <a:effectLst/>
                        <a:latin typeface="+mn-lt"/>
                        <a:ea typeface="Arial" charset="0"/>
                        <a:cs typeface="Arial" charset="0"/>
                      </a:endParaRPr>
                    </a:p>
                  </a:txBody>
                  <a:tcPr marL="91431" marR="91431" marT="45716" marB="45716" anchor="ctr" horzOverflow="overflow">
                    <a:solidFill>
                      <a:srgbClr val="00307D"/>
                    </a:solidFill>
                  </a:tcPr>
                </a:tc>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400" u="none" strike="noStrike" cap="none" normalizeH="0" baseline="0" dirty="0">
                          <a:ln>
                            <a:noFill/>
                          </a:ln>
                          <a:solidFill>
                            <a:schemeClr val="bg1"/>
                          </a:solidFill>
                          <a:effectLst/>
                          <a:latin typeface="+mn-lt"/>
                        </a:rPr>
                        <a:t>Single </a:t>
                      </a:r>
                      <a:r>
                        <a:rPr kumimoji="0" lang="en-US" altLang="zh-CN" sz="1400" u="none" strike="noStrike" cap="none" normalizeH="0" baseline="0" dirty="0" err="1">
                          <a:ln>
                            <a:noFill/>
                          </a:ln>
                          <a:solidFill>
                            <a:schemeClr val="bg1"/>
                          </a:solidFill>
                          <a:effectLst/>
                          <a:latin typeface="+mn-lt"/>
                        </a:rPr>
                        <a:t>vSSM</a:t>
                      </a:r>
                      <a:r>
                        <a:rPr kumimoji="0" lang="zh-CN" altLang="en-US" sz="1400" u="none" strike="noStrike" cap="none" normalizeH="0" baseline="0" dirty="0">
                          <a:ln>
                            <a:noFill/>
                          </a:ln>
                          <a:solidFill>
                            <a:schemeClr val="bg1"/>
                          </a:solidFill>
                          <a:effectLst/>
                          <a:latin typeface="+mn-lt"/>
                        </a:rPr>
                        <a:t> </a:t>
                      </a:r>
                      <a:r>
                        <a:rPr kumimoji="0" lang="en-US" altLang="zh-CN" sz="1400" u="none" strike="noStrike" cap="none" normalizeH="0" baseline="0" dirty="0">
                          <a:ln>
                            <a:noFill/>
                          </a:ln>
                          <a:solidFill>
                            <a:schemeClr val="bg1"/>
                          </a:solidFill>
                          <a:effectLst/>
                          <a:latin typeface="+mn-lt"/>
                        </a:rPr>
                        <a:t>02</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400" u="none" strike="noStrike" cap="none" normalizeH="0" baseline="0" dirty="0">
                          <a:ln>
                            <a:noFill/>
                          </a:ln>
                          <a:solidFill>
                            <a:schemeClr val="bg1"/>
                          </a:solidFill>
                          <a:effectLst/>
                          <a:latin typeface="+mn-lt"/>
                        </a:rPr>
                        <a:t>(1</a:t>
                      </a:r>
                      <a:r>
                        <a:rPr kumimoji="0" lang="zh-CN" altLang="en-US" sz="1400" u="none" strike="noStrike" cap="none" normalizeH="0" baseline="0" dirty="0">
                          <a:ln>
                            <a:noFill/>
                          </a:ln>
                          <a:solidFill>
                            <a:schemeClr val="bg1"/>
                          </a:solidFill>
                          <a:effectLst/>
                          <a:latin typeface="+mn-lt"/>
                        </a:rPr>
                        <a:t> * </a:t>
                      </a:r>
                      <a:r>
                        <a:rPr kumimoji="0" lang="en-US" altLang="zh-CN" sz="1400" u="none" strike="noStrike" cap="none" normalizeH="0" baseline="0" dirty="0" err="1">
                          <a:ln>
                            <a:noFill/>
                          </a:ln>
                          <a:solidFill>
                            <a:schemeClr val="bg1"/>
                          </a:solidFill>
                          <a:effectLst/>
                          <a:latin typeface="+mn-lt"/>
                        </a:rPr>
                        <a:t>vSSM</a:t>
                      </a:r>
                      <a:r>
                        <a:rPr kumimoji="0" lang="zh-CN" altLang="en-US" sz="1400" u="none" strike="noStrike" cap="none" normalizeH="0" baseline="0" dirty="0">
                          <a:ln>
                            <a:noFill/>
                          </a:ln>
                          <a:solidFill>
                            <a:schemeClr val="bg1"/>
                          </a:solidFill>
                          <a:effectLst/>
                          <a:latin typeface="+mn-lt"/>
                        </a:rPr>
                        <a:t> </a:t>
                      </a:r>
                      <a:r>
                        <a:rPr kumimoji="0" lang="en-US" altLang="zh-CN" sz="1400" u="none" strike="noStrike" cap="none" normalizeH="0" baseline="0" dirty="0">
                          <a:ln>
                            <a:noFill/>
                          </a:ln>
                          <a:solidFill>
                            <a:schemeClr val="bg1"/>
                          </a:solidFill>
                          <a:effectLst/>
                          <a:latin typeface="+mn-lt"/>
                        </a:rPr>
                        <a:t>02)</a:t>
                      </a:r>
                      <a:endParaRPr kumimoji="0" lang="en-US" altLang="zh-CN" sz="1400" b="1" i="0" u="none" strike="noStrike" cap="none" normalizeH="0" baseline="0" dirty="0">
                        <a:ln>
                          <a:noFill/>
                        </a:ln>
                        <a:solidFill>
                          <a:schemeClr val="bg1"/>
                        </a:solidFill>
                        <a:effectLst/>
                        <a:latin typeface="+mn-lt"/>
                        <a:ea typeface="Arial" charset="0"/>
                        <a:cs typeface="Arial" charset="0"/>
                      </a:endParaRPr>
                    </a:p>
                  </a:txBody>
                  <a:tcPr marL="91431" marR="91431" marT="45716" marB="45716" anchor="ctr" horzOverflow="overflow">
                    <a:solidFill>
                      <a:srgbClr val="00307D"/>
                    </a:solidFill>
                  </a:tcPr>
                </a:tc>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400" u="none" strike="noStrike" cap="none" normalizeH="0" baseline="0" dirty="0">
                          <a:ln>
                            <a:noFill/>
                          </a:ln>
                          <a:solidFill>
                            <a:schemeClr val="bg1"/>
                          </a:solidFill>
                          <a:effectLst/>
                          <a:latin typeface="+mn-lt"/>
                        </a:rPr>
                        <a:t>Maximum Extension (200</a:t>
                      </a:r>
                      <a:r>
                        <a:rPr kumimoji="0" lang="zh-CN" altLang="en-US" sz="1400" u="none" strike="noStrike" cap="none" normalizeH="0" baseline="0" dirty="0">
                          <a:ln>
                            <a:noFill/>
                          </a:ln>
                          <a:solidFill>
                            <a:schemeClr val="bg1"/>
                          </a:solidFill>
                          <a:effectLst/>
                          <a:latin typeface="+mn-lt"/>
                        </a:rPr>
                        <a:t> * </a:t>
                      </a:r>
                      <a:r>
                        <a:rPr kumimoji="0" lang="en-US" altLang="zh-CN" sz="1400" u="none" strike="noStrike" cap="none" normalizeH="0" baseline="0" dirty="0" err="1">
                          <a:ln>
                            <a:noFill/>
                          </a:ln>
                          <a:solidFill>
                            <a:schemeClr val="bg1"/>
                          </a:solidFill>
                          <a:effectLst/>
                          <a:latin typeface="+mn-lt"/>
                        </a:rPr>
                        <a:t>vSSM</a:t>
                      </a:r>
                      <a:r>
                        <a:rPr kumimoji="0" lang="zh-CN" altLang="en-US" sz="1400" u="none" strike="noStrike" cap="none" normalizeH="0" baseline="0" dirty="0">
                          <a:ln>
                            <a:noFill/>
                          </a:ln>
                          <a:solidFill>
                            <a:schemeClr val="bg1"/>
                          </a:solidFill>
                          <a:effectLst/>
                          <a:latin typeface="+mn-lt"/>
                        </a:rPr>
                        <a:t> </a:t>
                      </a:r>
                      <a:r>
                        <a:rPr kumimoji="0" lang="en-US" altLang="zh-CN" sz="1400" u="none" strike="noStrike" cap="none" normalizeH="0" baseline="0" dirty="0">
                          <a:ln>
                            <a:noFill/>
                          </a:ln>
                          <a:solidFill>
                            <a:schemeClr val="bg1"/>
                          </a:solidFill>
                          <a:effectLst/>
                          <a:latin typeface="+mn-lt"/>
                        </a:rPr>
                        <a:t>02)</a:t>
                      </a:r>
                      <a:endParaRPr kumimoji="0" lang="en-US" altLang="zh-CN" sz="1400" b="1" i="0" u="none" strike="noStrike" cap="none" normalizeH="0" baseline="0" dirty="0">
                        <a:ln>
                          <a:noFill/>
                        </a:ln>
                        <a:solidFill>
                          <a:schemeClr val="bg1"/>
                        </a:solidFill>
                        <a:effectLst/>
                        <a:latin typeface="+mn-lt"/>
                        <a:ea typeface="Arial" charset="0"/>
                        <a:cs typeface="Arial" charset="0"/>
                      </a:endParaRPr>
                    </a:p>
                  </a:txBody>
                  <a:tcPr marL="91431" marR="91431" marT="45716" marB="45716" anchor="ctr" horzOverflow="overflow">
                    <a:solidFill>
                      <a:srgbClr val="00307D"/>
                    </a:solidFill>
                  </a:tcPr>
                </a:tc>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400" u="none" strike="noStrike" cap="none" normalizeH="0" baseline="0" dirty="0">
                          <a:ln>
                            <a:noFill/>
                          </a:ln>
                          <a:solidFill>
                            <a:schemeClr val="bg1"/>
                          </a:solidFill>
                          <a:effectLst/>
                          <a:latin typeface="+mn-lt"/>
                        </a:rPr>
                        <a:t>Single </a:t>
                      </a:r>
                      <a:r>
                        <a:rPr kumimoji="0" lang="en-US" altLang="zh-CN" sz="1400" u="none" strike="noStrike" cap="none" normalizeH="0" baseline="0" dirty="0" err="1">
                          <a:ln>
                            <a:noFill/>
                          </a:ln>
                          <a:solidFill>
                            <a:schemeClr val="bg1"/>
                          </a:solidFill>
                          <a:effectLst/>
                          <a:latin typeface="+mn-lt"/>
                        </a:rPr>
                        <a:t>vSSM</a:t>
                      </a:r>
                      <a:r>
                        <a:rPr kumimoji="0" lang="zh-CN" altLang="en-US" sz="1400" u="none" strike="noStrike" cap="none" normalizeH="0" baseline="0" dirty="0">
                          <a:ln>
                            <a:noFill/>
                          </a:ln>
                          <a:solidFill>
                            <a:schemeClr val="bg1"/>
                          </a:solidFill>
                          <a:effectLst/>
                          <a:latin typeface="+mn-lt"/>
                        </a:rPr>
                        <a:t> </a:t>
                      </a:r>
                      <a:r>
                        <a:rPr kumimoji="0" lang="en-US" altLang="zh-CN" sz="1400" u="none" strike="noStrike" cap="none" normalizeH="0" baseline="0" dirty="0">
                          <a:ln>
                            <a:noFill/>
                          </a:ln>
                          <a:solidFill>
                            <a:schemeClr val="bg1"/>
                          </a:solidFill>
                          <a:effectLst/>
                          <a:latin typeface="+mn-lt"/>
                        </a:rPr>
                        <a:t>04</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400" u="none" strike="noStrike" cap="none" normalizeH="0" baseline="0" dirty="0">
                          <a:ln>
                            <a:noFill/>
                          </a:ln>
                          <a:solidFill>
                            <a:schemeClr val="bg1"/>
                          </a:solidFill>
                          <a:effectLst/>
                          <a:latin typeface="+mn-lt"/>
                        </a:rPr>
                        <a:t>(1</a:t>
                      </a:r>
                      <a:r>
                        <a:rPr kumimoji="0" lang="zh-CN" altLang="en-US" sz="1400" u="none" strike="noStrike" cap="none" normalizeH="0" baseline="0" dirty="0">
                          <a:ln>
                            <a:noFill/>
                          </a:ln>
                          <a:solidFill>
                            <a:schemeClr val="bg1"/>
                          </a:solidFill>
                          <a:effectLst/>
                          <a:latin typeface="+mn-lt"/>
                        </a:rPr>
                        <a:t> * </a:t>
                      </a:r>
                      <a:r>
                        <a:rPr kumimoji="0" lang="en-US" altLang="zh-CN" sz="1400" u="none" strike="noStrike" cap="none" normalizeH="0" baseline="0" dirty="0" err="1">
                          <a:ln>
                            <a:noFill/>
                          </a:ln>
                          <a:solidFill>
                            <a:schemeClr val="bg1"/>
                          </a:solidFill>
                          <a:effectLst/>
                          <a:latin typeface="+mn-lt"/>
                        </a:rPr>
                        <a:t>vSSM</a:t>
                      </a:r>
                      <a:r>
                        <a:rPr kumimoji="0" lang="zh-CN" altLang="en-US" sz="1400" u="none" strike="noStrike" cap="none" normalizeH="0" baseline="0" dirty="0">
                          <a:ln>
                            <a:noFill/>
                          </a:ln>
                          <a:solidFill>
                            <a:schemeClr val="bg1"/>
                          </a:solidFill>
                          <a:effectLst/>
                          <a:latin typeface="+mn-lt"/>
                        </a:rPr>
                        <a:t> </a:t>
                      </a:r>
                      <a:r>
                        <a:rPr kumimoji="0" lang="en-US" altLang="zh-CN" sz="1400" u="none" strike="noStrike" cap="none" normalizeH="0" baseline="0" dirty="0">
                          <a:ln>
                            <a:noFill/>
                          </a:ln>
                          <a:solidFill>
                            <a:schemeClr val="bg1"/>
                          </a:solidFill>
                          <a:effectLst/>
                          <a:latin typeface="+mn-lt"/>
                        </a:rPr>
                        <a:t>04)</a:t>
                      </a:r>
                      <a:endParaRPr kumimoji="0" lang="en-US" altLang="zh-CN" sz="1400" b="1" i="0" u="none" strike="noStrike" cap="none" normalizeH="0" baseline="0" dirty="0">
                        <a:ln>
                          <a:noFill/>
                        </a:ln>
                        <a:solidFill>
                          <a:schemeClr val="bg1"/>
                        </a:solidFill>
                        <a:effectLst/>
                        <a:latin typeface="+mn-lt"/>
                        <a:ea typeface="Arial" charset="0"/>
                        <a:cs typeface="Arial" charset="0"/>
                      </a:endParaRPr>
                    </a:p>
                  </a:txBody>
                  <a:tcPr marL="91431" marR="91431" marT="45716" marB="45716" anchor="ctr" horzOverflow="overflow">
                    <a:solidFill>
                      <a:srgbClr val="00307D"/>
                    </a:solidFill>
                  </a:tcPr>
                </a:tc>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400" u="none" strike="noStrike" cap="none" normalizeH="0" baseline="0" dirty="0">
                          <a:ln>
                            <a:noFill/>
                          </a:ln>
                          <a:solidFill>
                            <a:schemeClr val="bg1"/>
                          </a:solidFill>
                          <a:effectLst/>
                          <a:latin typeface="+mn-lt"/>
                        </a:rPr>
                        <a:t>Maximum Extension (200</a:t>
                      </a:r>
                      <a:r>
                        <a:rPr kumimoji="0" lang="zh-CN" altLang="en-US" sz="1400" u="none" strike="noStrike" cap="none" normalizeH="0" baseline="0" dirty="0">
                          <a:ln>
                            <a:noFill/>
                          </a:ln>
                          <a:solidFill>
                            <a:schemeClr val="bg1"/>
                          </a:solidFill>
                          <a:effectLst/>
                          <a:latin typeface="+mn-lt"/>
                        </a:rPr>
                        <a:t> * </a:t>
                      </a:r>
                      <a:r>
                        <a:rPr kumimoji="0" lang="en-US" altLang="zh-CN" sz="1400" u="none" strike="noStrike" cap="none" normalizeH="0" baseline="0" dirty="0" err="1">
                          <a:ln>
                            <a:noFill/>
                          </a:ln>
                          <a:solidFill>
                            <a:schemeClr val="bg1"/>
                          </a:solidFill>
                          <a:effectLst/>
                          <a:latin typeface="+mn-lt"/>
                        </a:rPr>
                        <a:t>vSSM</a:t>
                      </a:r>
                      <a:r>
                        <a:rPr kumimoji="0" lang="zh-CN" altLang="en-US" sz="1400" u="none" strike="noStrike" cap="none" normalizeH="0" baseline="0" dirty="0">
                          <a:ln>
                            <a:noFill/>
                          </a:ln>
                          <a:solidFill>
                            <a:schemeClr val="bg1"/>
                          </a:solidFill>
                          <a:effectLst/>
                          <a:latin typeface="+mn-lt"/>
                        </a:rPr>
                        <a:t> </a:t>
                      </a:r>
                      <a:r>
                        <a:rPr kumimoji="0" lang="en-US" altLang="zh-CN" sz="1400" u="none" strike="noStrike" cap="none" normalizeH="0" baseline="0" dirty="0">
                          <a:ln>
                            <a:noFill/>
                          </a:ln>
                          <a:solidFill>
                            <a:schemeClr val="bg1"/>
                          </a:solidFill>
                          <a:effectLst/>
                          <a:latin typeface="+mn-lt"/>
                        </a:rPr>
                        <a:t>04)</a:t>
                      </a:r>
                      <a:endParaRPr kumimoji="0" lang="en-US" altLang="zh-CN" sz="1400" b="1" i="0" u="none" strike="noStrike" cap="none" normalizeH="0" baseline="0" dirty="0">
                        <a:ln>
                          <a:noFill/>
                        </a:ln>
                        <a:solidFill>
                          <a:schemeClr val="bg1"/>
                        </a:solidFill>
                        <a:effectLst/>
                        <a:latin typeface="+mn-lt"/>
                        <a:ea typeface="Arial" charset="0"/>
                        <a:cs typeface="Arial" charset="0"/>
                      </a:endParaRPr>
                    </a:p>
                  </a:txBody>
                  <a:tcPr marL="91431" marR="91431" marT="45716" marB="45716" anchor="ctr" horzOverflow="overflow">
                    <a:solidFill>
                      <a:srgbClr val="00307D"/>
                    </a:solidFill>
                  </a:tcPr>
                </a:tc>
                <a:extLst>
                  <a:ext uri="{0D108BD9-81ED-4DB2-BD59-A6C34878D82A}">
                    <a16:rowId xmlns="" xmlns:a16="http://schemas.microsoft.com/office/drawing/2014/main" val="10000"/>
                  </a:ext>
                </a:extLst>
              </a:tr>
              <a:tr h="580978">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u="none" strike="noStrike" cap="none" normalizeH="0" baseline="0" dirty="0">
                          <a:ln>
                            <a:noFill/>
                          </a:ln>
                          <a:solidFill>
                            <a:schemeClr val="bg1"/>
                          </a:solidFill>
                          <a:effectLst/>
                          <a:latin typeface="+mn-lt"/>
                        </a:rPr>
                        <a:t>Firewall Throughput</a:t>
                      </a:r>
                      <a:r>
                        <a:rPr kumimoji="0" lang="zh-CN" altLang="en-US" sz="1400" u="none" strike="noStrike" cap="none" normalizeH="0" baseline="0" dirty="0">
                          <a:ln>
                            <a:noFill/>
                          </a:ln>
                          <a:solidFill>
                            <a:schemeClr val="bg1"/>
                          </a:solidFill>
                          <a:effectLst/>
                          <a:latin typeface="+mn-lt"/>
                        </a:rPr>
                        <a:t> </a:t>
                      </a:r>
                      <a:r>
                        <a:rPr kumimoji="0" lang="en-US" altLang="zh-CN" sz="1400" u="none" strike="noStrike" cap="none" normalizeH="0" baseline="0" dirty="0">
                          <a:ln>
                            <a:noFill/>
                          </a:ln>
                          <a:solidFill>
                            <a:schemeClr val="bg1"/>
                          </a:solidFill>
                          <a:effectLst/>
                          <a:latin typeface="+mn-lt"/>
                        </a:rPr>
                        <a:t>(Max)</a:t>
                      </a:r>
                      <a:endParaRPr kumimoji="0" lang="en-US" altLang="zh-CN" sz="1400" b="0" i="0" u="none" strike="noStrike" cap="none" normalizeH="0" baseline="0" dirty="0">
                        <a:ln>
                          <a:noFill/>
                        </a:ln>
                        <a:solidFill>
                          <a:schemeClr val="bg1"/>
                        </a:solidFill>
                        <a:effectLst/>
                        <a:latin typeface="+mn-lt"/>
                        <a:ea typeface="Arial" charset="0"/>
                        <a:cs typeface="Arial" charset="0"/>
                      </a:endParaRPr>
                    </a:p>
                  </a:txBody>
                  <a:tcPr marL="91431" marR="91431" marT="45716" marB="45716" anchor="ctr" horzOverflow="overflow">
                    <a:solidFill>
                      <a:srgbClr val="00307D"/>
                    </a:solidFill>
                  </a:tcPr>
                </a:tc>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400" u="none" strike="noStrike" cap="none" normalizeH="0" baseline="0" dirty="0">
                          <a:ln>
                            <a:noFill/>
                          </a:ln>
                          <a:solidFill>
                            <a:schemeClr val="tx1"/>
                          </a:solidFill>
                          <a:effectLst/>
                          <a:latin typeface="+mn-lt"/>
                        </a:rPr>
                        <a:t>5 Gbps</a:t>
                      </a:r>
                      <a:endParaRPr kumimoji="0" lang="en-US" altLang="zh-CN" sz="1400" b="0" i="0" u="none" strike="noStrike" cap="none" normalizeH="0" baseline="0" dirty="0">
                        <a:ln>
                          <a:noFill/>
                        </a:ln>
                        <a:solidFill>
                          <a:schemeClr val="tx1"/>
                        </a:solidFill>
                        <a:effectLst/>
                        <a:latin typeface="+mn-lt"/>
                        <a:ea typeface="Arial" charset="0"/>
                        <a:cs typeface="Arial" charset="0"/>
                      </a:endParaRPr>
                    </a:p>
                  </a:txBody>
                  <a:tcPr marL="91431" marR="91431" marT="45716" marB="45716" anchor="ctr" horzOverflow="overflow"/>
                </a:tc>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400" u="none" strike="noStrike" cap="none" normalizeH="0" baseline="0" dirty="0">
                          <a:ln>
                            <a:noFill/>
                          </a:ln>
                          <a:solidFill>
                            <a:schemeClr val="tx1"/>
                          </a:solidFill>
                          <a:effectLst/>
                          <a:latin typeface="+mn-lt"/>
                        </a:rPr>
                        <a:t>1 </a:t>
                      </a:r>
                      <a:r>
                        <a:rPr kumimoji="0" lang="en-US" altLang="zh-CN" sz="1400" u="none" strike="noStrike" cap="none" normalizeH="0" baseline="0" dirty="0" err="1">
                          <a:ln>
                            <a:noFill/>
                          </a:ln>
                          <a:solidFill>
                            <a:schemeClr val="tx1"/>
                          </a:solidFill>
                          <a:effectLst/>
                          <a:latin typeface="+mn-lt"/>
                        </a:rPr>
                        <a:t>Tbps</a:t>
                      </a:r>
                      <a:endParaRPr kumimoji="0" lang="en-US" altLang="zh-CN" sz="1400" b="0" i="0" u="none" strike="noStrike" cap="none" normalizeH="0" baseline="0" dirty="0">
                        <a:ln>
                          <a:noFill/>
                        </a:ln>
                        <a:solidFill>
                          <a:schemeClr val="tx1"/>
                        </a:solidFill>
                        <a:effectLst/>
                        <a:latin typeface="+mn-lt"/>
                        <a:ea typeface="Arial" charset="0"/>
                        <a:cs typeface="Arial" charset="0"/>
                      </a:endParaRPr>
                    </a:p>
                  </a:txBody>
                  <a:tcPr marL="91431" marR="91431" marT="45716" marB="45716" anchor="ctr" horzOverflow="overflow"/>
                </a:tc>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400" u="none" strike="noStrike" cap="none" normalizeH="0" baseline="0" dirty="0">
                          <a:ln>
                            <a:noFill/>
                          </a:ln>
                          <a:solidFill>
                            <a:schemeClr val="tx1"/>
                          </a:solidFill>
                          <a:effectLst/>
                          <a:latin typeface="+mn-lt"/>
                        </a:rPr>
                        <a:t>5 Gbps</a:t>
                      </a:r>
                      <a:endParaRPr kumimoji="0" lang="en-US" altLang="zh-CN" sz="1400" b="0" i="0" u="none" strike="noStrike" cap="none" normalizeH="0" baseline="0" dirty="0">
                        <a:ln>
                          <a:noFill/>
                        </a:ln>
                        <a:solidFill>
                          <a:schemeClr val="tx1"/>
                        </a:solidFill>
                        <a:effectLst/>
                        <a:latin typeface="+mn-lt"/>
                        <a:ea typeface="Arial" charset="0"/>
                        <a:cs typeface="Arial" charset="0"/>
                      </a:endParaRPr>
                    </a:p>
                  </a:txBody>
                  <a:tcPr marL="91431" marR="91431" marT="45716" marB="45716" anchor="ctr" horzOverflow="overflow"/>
                </a:tc>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400" u="none" strike="noStrike" cap="none" normalizeH="0" baseline="0" dirty="0">
                          <a:ln>
                            <a:noFill/>
                          </a:ln>
                          <a:solidFill>
                            <a:schemeClr val="tx1"/>
                          </a:solidFill>
                          <a:effectLst/>
                          <a:latin typeface="+mn-lt"/>
                        </a:rPr>
                        <a:t>1 </a:t>
                      </a:r>
                      <a:r>
                        <a:rPr kumimoji="0" lang="en-US" altLang="zh-CN" sz="1400" u="none" strike="noStrike" cap="none" normalizeH="0" baseline="0" dirty="0" err="1">
                          <a:ln>
                            <a:noFill/>
                          </a:ln>
                          <a:solidFill>
                            <a:schemeClr val="tx1"/>
                          </a:solidFill>
                          <a:effectLst/>
                          <a:latin typeface="+mn-lt"/>
                        </a:rPr>
                        <a:t>Tbps</a:t>
                      </a:r>
                      <a:endParaRPr kumimoji="0" lang="en-US" altLang="zh-CN" sz="1400" b="0" i="0" u="none" strike="noStrike" cap="none" normalizeH="0" baseline="0" dirty="0">
                        <a:ln>
                          <a:noFill/>
                        </a:ln>
                        <a:solidFill>
                          <a:schemeClr val="tx1"/>
                        </a:solidFill>
                        <a:effectLst/>
                        <a:latin typeface="+mn-lt"/>
                        <a:ea typeface="Arial" charset="0"/>
                        <a:cs typeface="Arial" charset="0"/>
                      </a:endParaRPr>
                    </a:p>
                  </a:txBody>
                  <a:tcPr marL="91431" marR="91431" marT="45716" marB="45716" anchor="ctr" horzOverflow="overflow"/>
                </a:tc>
                <a:extLst>
                  <a:ext uri="{0D108BD9-81ED-4DB2-BD59-A6C34878D82A}">
                    <a16:rowId xmlns="" xmlns:a16="http://schemas.microsoft.com/office/drawing/2014/main" val="10001"/>
                  </a:ext>
                </a:extLst>
              </a:tr>
              <a:tr h="580978">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u="none" strike="noStrike" cap="none" normalizeH="0" baseline="0" dirty="0">
                          <a:ln>
                            <a:noFill/>
                          </a:ln>
                          <a:solidFill>
                            <a:schemeClr val="bg1"/>
                          </a:solidFill>
                          <a:effectLst/>
                          <a:latin typeface="+mn-lt"/>
                        </a:rPr>
                        <a:t>Max Concurrent Sessions</a:t>
                      </a:r>
                      <a:endParaRPr kumimoji="0" lang="en-US" altLang="zh-CN" sz="1400" b="0" i="0" u="none" strike="noStrike" cap="none" normalizeH="0" baseline="0" dirty="0">
                        <a:ln>
                          <a:noFill/>
                        </a:ln>
                        <a:solidFill>
                          <a:schemeClr val="bg1"/>
                        </a:solidFill>
                        <a:effectLst/>
                        <a:latin typeface="+mn-lt"/>
                        <a:ea typeface="Arial" charset="0"/>
                        <a:cs typeface="Arial" charset="0"/>
                      </a:endParaRPr>
                    </a:p>
                  </a:txBody>
                  <a:tcPr marL="91431" marR="91431" marT="45716" marB="45716" anchor="ctr" horzOverflow="overflow">
                    <a:solidFill>
                      <a:srgbClr val="00307D"/>
                    </a:solidFill>
                  </a:tcPr>
                </a:tc>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400" u="none" strike="noStrike" cap="none" normalizeH="0" baseline="0" dirty="0">
                          <a:ln>
                            <a:noFill/>
                          </a:ln>
                          <a:solidFill>
                            <a:schemeClr val="tx1"/>
                          </a:solidFill>
                          <a:effectLst/>
                          <a:latin typeface="+mn-lt"/>
                        </a:rPr>
                        <a:t>1.7 Million</a:t>
                      </a:r>
                      <a:endParaRPr kumimoji="0" lang="en-US" altLang="zh-CN" sz="1400" b="0" i="0" u="none" strike="noStrike" cap="none" normalizeH="0" baseline="0" dirty="0">
                        <a:ln>
                          <a:noFill/>
                        </a:ln>
                        <a:solidFill>
                          <a:schemeClr val="tx1"/>
                        </a:solidFill>
                        <a:effectLst/>
                        <a:latin typeface="+mn-lt"/>
                        <a:ea typeface="Arial" charset="0"/>
                        <a:cs typeface="Arial" charset="0"/>
                      </a:endParaRPr>
                    </a:p>
                  </a:txBody>
                  <a:tcPr marL="91431" marR="91431" marT="45716" marB="45716" anchor="ctr" horzOverflow="overflow"/>
                </a:tc>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400" u="none" strike="noStrike" cap="none" normalizeH="0" baseline="0" dirty="0">
                          <a:ln>
                            <a:noFill/>
                          </a:ln>
                          <a:solidFill>
                            <a:schemeClr val="tx1"/>
                          </a:solidFill>
                          <a:effectLst/>
                          <a:latin typeface="+mn-lt"/>
                        </a:rPr>
                        <a:t>340 Million</a:t>
                      </a:r>
                      <a:endParaRPr kumimoji="0" lang="en-US" altLang="zh-CN" sz="1400" b="0" i="0" u="none" strike="noStrike" cap="none" normalizeH="0" baseline="0" dirty="0">
                        <a:ln>
                          <a:noFill/>
                        </a:ln>
                        <a:solidFill>
                          <a:schemeClr val="tx1"/>
                        </a:solidFill>
                        <a:effectLst/>
                        <a:latin typeface="+mn-lt"/>
                        <a:ea typeface="Arial" charset="0"/>
                        <a:cs typeface="Arial" charset="0"/>
                      </a:endParaRPr>
                    </a:p>
                  </a:txBody>
                  <a:tcPr marL="91431" marR="91431" marT="45716" marB="45716" anchor="ctr" horzOverflow="overflow"/>
                </a:tc>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400" u="none" strike="noStrike" cap="none" normalizeH="0" baseline="0" dirty="0">
                          <a:ln>
                            <a:noFill/>
                          </a:ln>
                          <a:solidFill>
                            <a:schemeClr val="tx1"/>
                          </a:solidFill>
                          <a:effectLst/>
                          <a:latin typeface="+mn-lt"/>
                        </a:rPr>
                        <a:t>3.4 Million</a:t>
                      </a:r>
                      <a:endParaRPr kumimoji="0" lang="en-US" altLang="zh-CN" sz="1400" b="0" i="0" u="none" strike="noStrike" cap="none" normalizeH="0" baseline="0" dirty="0">
                        <a:ln>
                          <a:noFill/>
                        </a:ln>
                        <a:solidFill>
                          <a:schemeClr val="tx1"/>
                        </a:solidFill>
                        <a:effectLst/>
                        <a:latin typeface="+mn-lt"/>
                        <a:ea typeface="Arial" charset="0"/>
                        <a:cs typeface="Arial" charset="0"/>
                      </a:endParaRPr>
                    </a:p>
                  </a:txBody>
                  <a:tcPr marL="91431" marR="91431" marT="45716" marB="45716" anchor="ctr" horzOverflow="overflow"/>
                </a:tc>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400" u="none" strike="noStrike" cap="none" normalizeH="0" baseline="0" dirty="0">
                          <a:ln>
                            <a:noFill/>
                          </a:ln>
                          <a:solidFill>
                            <a:schemeClr val="tx1"/>
                          </a:solidFill>
                          <a:effectLst/>
                          <a:latin typeface="+mn-lt"/>
                        </a:rPr>
                        <a:t>6</a:t>
                      </a:r>
                      <a:r>
                        <a:rPr kumimoji="0" lang="en-US" altLang="zh-CN" sz="1400" u="none" strike="noStrike" cap="none" normalizeH="0" baseline="0" dirty="0" smtClean="0">
                          <a:ln>
                            <a:noFill/>
                          </a:ln>
                          <a:solidFill>
                            <a:schemeClr val="tx1"/>
                          </a:solidFill>
                          <a:effectLst/>
                          <a:latin typeface="+mn-lt"/>
                        </a:rPr>
                        <a:t>80 </a:t>
                      </a:r>
                      <a:r>
                        <a:rPr kumimoji="0" lang="en-US" altLang="zh-CN" sz="1400" u="none" strike="noStrike" cap="none" normalizeH="0" baseline="0" dirty="0">
                          <a:ln>
                            <a:noFill/>
                          </a:ln>
                          <a:solidFill>
                            <a:schemeClr val="tx1"/>
                          </a:solidFill>
                          <a:effectLst/>
                          <a:latin typeface="+mn-lt"/>
                        </a:rPr>
                        <a:t>Million</a:t>
                      </a:r>
                      <a:endParaRPr kumimoji="0" lang="en-US" altLang="zh-CN" sz="1400" b="0" i="0" u="none" strike="noStrike" cap="none" normalizeH="0" baseline="0" dirty="0">
                        <a:ln>
                          <a:noFill/>
                        </a:ln>
                        <a:solidFill>
                          <a:schemeClr val="tx1"/>
                        </a:solidFill>
                        <a:effectLst/>
                        <a:latin typeface="+mn-lt"/>
                        <a:ea typeface="Arial" charset="0"/>
                        <a:cs typeface="Arial" charset="0"/>
                      </a:endParaRPr>
                    </a:p>
                  </a:txBody>
                  <a:tcPr marL="91431" marR="91431" marT="45716" marB="45716" anchor="ctr" horzOverflow="overflow"/>
                </a:tc>
                <a:extLst>
                  <a:ext uri="{0D108BD9-81ED-4DB2-BD59-A6C34878D82A}">
                    <a16:rowId xmlns="" xmlns:a16="http://schemas.microsoft.com/office/drawing/2014/main" val="10002"/>
                  </a:ext>
                </a:extLst>
              </a:tr>
              <a:tr h="580978">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u="none" strike="noStrike" cap="none" normalizeH="0" baseline="0" dirty="0">
                          <a:ln>
                            <a:noFill/>
                          </a:ln>
                          <a:solidFill>
                            <a:schemeClr val="bg1"/>
                          </a:solidFill>
                          <a:effectLst/>
                          <a:latin typeface="+mn-lt"/>
                        </a:rPr>
                        <a:t>New sessions/sec (HTTP)</a:t>
                      </a:r>
                      <a:endParaRPr kumimoji="0" lang="en-US" altLang="zh-CN" sz="1400" b="0" i="0" u="none" strike="noStrike" cap="none" normalizeH="0" baseline="0" dirty="0">
                        <a:ln>
                          <a:noFill/>
                        </a:ln>
                        <a:solidFill>
                          <a:schemeClr val="bg1"/>
                        </a:solidFill>
                        <a:effectLst/>
                        <a:latin typeface="+mn-lt"/>
                        <a:ea typeface="Arial" charset="0"/>
                        <a:cs typeface="Arial" charset="0"/>
                      </a:endParaRPr>
                    </a:p>
                  </a:txBody>
                  <a:tcPr marL="91431" marR="91431" marT="45716" marB="45716" anchor="ctr" horzOverflow="overflow">
                    <a:solidFill>
                      <a:srgbClr val="00307D"/>
                    </a:solidFill>
                  </a:tcPr>
                </a:tc>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400" u="none" strike="noStrike" cap="none" normalizeH="0" baseline="0" dirty="0">
                          <a:ln>
                            <a:noFill/>
                          </a:ln>
                          <a:solidFill>
                            <a:schemeClr val="tx1"/>
                          </a:solidFill>
                          <a:effectLst/>
                          <a:latin typeface="+mn-lt"/>
                        </a:rPr>
                        <a:t>30,000</a:t>
                      </a:r>
                      <a:endParaRPr kumimoji="0" lang="en-US" altLang="zh-CN" sz="1400" b="0" i="0" u="none" strike="noStrike" cap="none" normalizeH="0" baseline="0" dirty="0">
                        <a:ln>
                          <a:noFill/>
                        </a:ln>
                        <a:solidFill>
                          <a:schemeClr val="tx1"/>
                        </a:solidFill>
                        <a:effectLst/>
                        <a:latin typeface="+mn-lt"/>
                        <a:ea typeface="Arial" charset="0"/>
                        <a:cs typeface="Arial" charset="0"/>
                      </a:endParaRPr>
                    </a:p>
                  </a:txBody>
                  <a:tcPr marL="91431" marR="91431" marT="45716" marB="45716" anchor="ctr" horzOverflow="overflow"/>
                </a:tc>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400" u="none" strike="noStrike" cap="none" normalizeH="0" baseline="0" dirty="0">
                          <a:ln>
                            <a:noFill/>
                          </a:ln>
                          <a:solidFill>
                            <a:schemeClr val="tx1"/>
                          </a:solidFill>
                          <a:effectLst/>
                          <a:latin typeface="+mn-lt"/>
                        </a:rPr>
                        <a:t>6 Million</a:t>
                      </a:r>
                      <a:endParaRPr kumimoji="0" lang="en-US" altLang="zh-CN" sz="1400" b="0" i="0" u="none" strike="noStrike" cap="none" normalizeH="0" baseline="0" dirty="0">
                        <a:ln>
                          <a:noFill/>
                        </a:ln>
                        <a:solidFill>
                          <a:schemeClr val="tx1"/>
                        </a:solidFill>
                        <a:effectLst/>
                        <a:latin typeface="+mn-lt"/>
                        <a:ea typeface="Arial" charset="0"/>
                        <a:cs typeface="Arial" charset="0"/>
                      </a:endParaRPr>
                    </a:p>
                  </a:txBody>
                  <a:tcPr marL="91431" marR="91431" marT="45716" marB="45716" anchor="ctr" horzOverflow="overflow"/>
                </a:tc>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400" u="none" strike="noStrike" cap="none" normalizeH="0" baseline="0" dirty="0">
                          <a:ln>
                            <a:noFill/>
                          </a:ln>
                          <a:solidFill>
                            <a:schemeClr val="tx1"/>
                          </a:solidFill>
                          <a:effectLst/>
                          <a:latin typeface="+mn-lt"/>
                        </a:rPr>
                        <a:t>50,000</a:t>
                      </a:r>
                      <a:endParaRPr kumimoji="0" lang="en-US" altLang="zh-CN" sz="1400" b="0" i="0" u="none" strike="noStrike" cap="none" normalizeH="0" baseline="0" dirty="0">
                        <a:ln>
                          <a:noFill/>
                        </a:ln>
                        <a:solidFill>
                          <a:schemeClr val="tx1"/>
                        </a:solidFill>
                        <a:effectLst/>
                        <a:latin typeface="+mn-lt"/>
                        <a:ea typeface="Arial" charset="0"/>
                        <a:cs typeface="Arial" charset="0"/>
                      </a:endParaRPr>
                    </a:p>
                  </a:txBody>
                  <a:tcPr marL="91431" marR="91431" marT="45716" marB="45716" anchor="ctr" horzOverflow="overflow"/>
                </a:tc>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400" u="none" strike="noStrike" cap="none" normalizeH="0" baseline="0" dirty="0">
                          <a:ln>
                            <a:noFill/>
                          </a:ln>
                          <a:solidFill>
                            <a:schemeClr val="tx1"/>
                          </a:solidFill>
                          <a:effectLst/>
                          <a:latin typeface="+mn-lt"/>
                        </a:rPr>
                        <a:t>10 Million</a:t>
                      </a:r>
                      <a:endParaRPr kumimoji="0" lang="en-US" altLang="zh-CN" sz="1400" b="0" i="0" u="none" strike="noStrike" cap="none" normalizeH="0" baseline="0" dirty="0">
                        <a:ln>
                          <a:noFill/>
                        </a:ln>
                        <a:solidFill>
                          <a:schemeClr val="tx1"/>
                        </a:solidFill>
                        <a:effectLst/>
                        <a:latin typeface="+mn-lt"/>
                        <a:ea typeface="Arial" charset="0"/>
                        <a:cs typeface="Arial" charset="0"/>
                      </a:endParaRPr>
                    </a:p>
                  </a:txBody>
                  <a:tcPr marL="91431" marR="91431" marT="45716" marB="45716" anchor="ctr" horzOverflow="overflow"/>
                </a:tc>
                <a:extLst>
                  <a:ext uri="{0D108BD9-81ED-4DB2-BD59-A6C34878D82A}">
                    <a16:rowId xmlns="" xmlns:a16="http://schemas.microsoft.com/office/drawing/2014/main" val="10003"/>
                  </a:ext>
                </a:extLst>
              </a:tr>
              <a:tr h="580978">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u="none" strike="noStrike" cap="none" normalizeH="0" baseline="0" dirty="0">
                          <a:ln>
                            <a:noFill/>
                          </a:ln>
                          <a:solidFill>
                            <a:schemeClr val="bg1"/>
                          </a:solidFill>
                          <a:effectLst/>
                          <a:latin typeface="+mn-lt"/>
                        </a:rPr>
                        <a:t>IPS</a:t>
                      </a:r>
                      <a:r>
                        <a:rPr kumimoji="0" lang="zh-CN" altLang="en-US" sz="1400" u="none" strike="noStrike" cap="none" normalizeH="0" baseline="0" dirty="0">
                          <a:ln>
                            <a:noFill/>
                          </a:ln>
                          <a:solidFill>
                            <a:schemeClr val="bg1"/>
                          </a:solidFill>
                          <a:effectLst/>
                          <a:latin typeface="+mn-lt"/>
                        </a:rPr>
                        <a:t> </a:t>
                      </a:r>
                      <a:r>
                        <a:rPr kumimoji="0" lang="en-US" altLang="zh-CN" sz="1400" u="none" strike="noStrike" cap="none" normalizeH="0" baseline="0" dirty="0">
                          <a:ln>
                            <a:noFill/>
                          </a:ln>
                          <a:solidFill>
                            <a:schemeClr val="bg1"/>
                          </a:solidFill>
                          <a:effectLst/>
                          <a:latin typeface="+mn-lt"/>
                        </a:rPr>
                        <a:t>Throughput</a:t>
                      </a:r>
                      <a:endParaRPr kumimoji="0" lang="en-US" altLang="zh-CN" sz="1400" b="0" i="0" u="none" strike="noStrike" cap="none" normalizeH="0" baseline="0" dirty="0">
                        <a:ln>
                          <a:noFill/>
                        </a:ln>
                        <a:solidFill>
                          <a:schemeClr val="bg1"/>
                        </a:solidFill>
                        <a:effectLst/>
                        <a:latin typeface="+mn-lt"/>
                        <a:ea typeface="Arial" charset="0"/>
                        <a:cs typeface="Arial" charset="0"/>
                      </a:endParaRPr>
                    </a:p>
                  </a:txBody>
                  <a:tcPr marL="91431" marR="91431" marT="45716" marB="45716" anchor="ctr" horzOverflow="overflow">
                    <a:solidFill>
                      <a:srgbClr val="00307D"/>
                    </a:solidFill>
                  </a:tcPr>
                </a:tc>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400" u="none" strike="noStrike" cap="none" normalizeH="0" baseline="0" dirty="0">
                          <a:ln>
                            <a:noFill/>
                          </a:ln>
                          <a:solidFill>
                            <a:schemeClr val="tx1"/>
                          </a:solidFill>
                          <a:effectLst/>
                          <a:latin typeface="+mn-lt"/>
                        </a:rPr>
                        <a:t>1.5 Gbps</a:t>
                      </a:r>
                      <a:endParaRPr kumimoji="0" lang="en-US" altLang="zh-CN" sz="1400" b="0" i="0" u="none" strike="noStrike" cap="none" normalizeH="0" baseline="0" dirty="0">
                        <a:ln>
                          <a:noFill/>
                        </a:ln>
                        <a:solidFill>
                          <a:schemeClr val="tx1"/>
                        </a:solidFill>
                        <a:effectLst/>
                        <a:latin typeface="+mn-lt"/>
                        <a:ea typeface="Arial" charset="0"/>
                        <a:cs typeface="Arial" charset="0"/>
                      </a:endParaRPr>
                    </a:p>
                  </a:txBody>
                  <a:tcPr marL="91431" marR="91431" marT="45716" marB="45716" anchor="ctr" horzOverflow="overflow"/>
                </a:tc>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400" u="none" strike="noStrike" cap="none" normalizeH="0" baseline="0" dirty="0">
                          <a:ln>
                            <a:noFill/>
                          </a:ln>
                          <a:solidFill>
                            <a:schemeClr val="tx1"/>
                          </a:solidFill>
                          <a:effectLst/>
                          <a:latin typeface="+mn-lt"/>
                        </a:rPr>
                        <a:t>300 Gbps</a:t>
                      </a:r>
                      <a:endParaRPr kumimoji="0" lang="en-US" altLang="zh-CN" sz="1400" b="0" i="0" u="none" strike="noStrike" cap="none" normalizeH="0" baseline="0" dirty="0">
                        <a:ln>
                          <a:noFill/>
                        </a:ln>
                        <a:solidFill>
                          <a:schemeClr val="tx1"/>
                        </a:solidFill>
                        <a:effectLst/>
                        <a:latin typeface="+mn-lt"/>
                        <a:ea typeface="Arial" charset="0"/>
                        <a:cs typeface="Arial" charset="0"/>
                      </a:endParaRPr>
                    </a:p>
                  </a:txBody>
                  <a:tcPr marL="91431" marR="91431" marT="45716" marB="45716" anchor="ctr" horzOverflow="overflow"/>
                </a:tc>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400" u="none" strike="noStrike" cap="none" normalizeH="0" baseline="0" dirty="0">
                          <a:ln>
                            <a:noFill/>
                          </a:ln>
                          <a:solidFill>
                            <a:schemeClr val="tx1"/>
                          </a:solidFill>
                          <a:effectLst/>
                          <a:latin typeface="+mn-lt"/>
                        </a:rPr>
                        <a:t>5 Gbps</a:t>
                      </a:r>
                      <a:endParaRPr kumimoji="0" lang="en-US" altLang="zh-CN" sz="1400" b="0" i="0" u="none" strike="noStrike" cap="none" normalizeH="0" baseline="0" dirty="0">
                        <a:ln>
                          <a:noFill/>
                        </a:ln>
                        <a:solidFill>
                          <a:schemeClr val="tx1"/>
                        </a:solidFill>
                        <a:effectLst/>
                        <a:latin typeface="+mn-lt"/>
                        <a:ea typeface="Arial" charset="0"/>
                        <a:cs typeface="Arial" charset="0"/>
                      </a:endParaRPr>
                    </a:p>
                  </a:txBody>
                  <a:tcPr marL="91431" marR="91431" marT="45716" marB="45716" anchor="ctr" horzOverflow="overflow"/>
                </a:tc>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400" u="none" strike="noStrike" cap="none" normalizeH="0" baseline="0" dirty="0">
                          <a:ln>
                            <a:noFill/>
                          </a:ln>
                          <a:solidFill>
                            <a:schemeClr val="tx1"/>
                          </a:solidFill>
                          <a:effectLst/>
                          <a:latin typeface="+mn-lt"/>
                        </a:rPr>
                        <a:t>1 </a:t>
                      </a:r>
                      <a:r>
                        <a:rPr kumimoji="0" lang="en-US" altLang="zh-CN" sz="1400" u="none" strike="noStrike" cap="none" normalizeH="0" baseline="0" dirty="0" err="1">
                          <a:ln>
                            <a:noFill/>
                          </a:ln>
                          <a:solidFill>
                            <a:schemeClr val="tx1"/>
                          </a:solidFill>
                          <a:effectLst/>
                          <a:latin typeface="+mn-lt"/>
                        </a:rPr>
                        <a:t>Tbps</a:t>
                      </a:r>
                      <a:endParaRPr kumimoji="0" lang="en-US" altLang="zh-CN" sz="1400" b="0" i="0" u="none" strike="noStrike" cap="none" normalizeH="0" baseline="0" dirty="0">
                        <a:ln>
                          <a:noFill/>
                        </a:ln>
                        <a:solidFill>
                          <a:schemeClr val="tx1"/>
                        </a:solidFill>
                        <a:effectLst/>
                        <a:latin typeface="+mn-lt"/>
                        <a:ea typeface="Arial" charset="0"/>
                        <a:cs typeface="Arial" charset="0"/>
                      </a:endParaRPr>
                    </a:p>
                  </a:txBody>
                  <a:tcPr marL="91431" marR="91431" marT="45716" marB="45716" anchor="ctr" horzOverflow="overflow"/>
                </a:tc>
                <a:extLst>
                  <a:ext uri="{0D108BD9-81ED-4DB2-BD59-A6C34878D82A}">
                    <a16:rowId xmlns="" xmlns:a16="http://schemas.microsoft.com/office/drawing/2014/main" val="2459274054"/>
                  </a:ext>
                </a:extLst>
              </a:tr>
              <a:tr h="58097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u="none" strike="noStrike" cap="none" normalizeH="0" baseline="0" dirty="0">
                          <a:ln>
                            <a:noFill/>
                          </a:ln>
                          <a:solidFill>
                            <a:schemeClr val="bg1"/>
                          </a:solidFill>
                          <a:effectLst/>
                          <a:latin typeface="+mn-lt"/>
                        </a:rPr>
                        <a:t>AV Throughput </a:t>
                      </a:r>
                      <a:endParaRPr kumimoji="0" lang="en-US" altLang="zh-CN" sz="1400" b="0" i="0" u="none" strike="noStrike" cap="none" normalizeH="0" baseline="0" dirty="0">
                        <a:ln>
                          <a:noFill/>
                        </a:ln>
                        <a:solidFill>
                          <a:schemeClr val="bg1"/>
                        </a:solidFill>
                        <a:effectLst/>
                        <a:latin typeface="+mn-lt"/>
                        <a:ea typeface="Arial" charset="0"/>
                        <a:cs typeface="Arial" charset="0"/>
                      </a:endParaRPr>
                    </a:p>
                  </a:txBody>
                  <a:tcPr marL="91431" marR="91431" marT="45716" marB="45716" anchor="ctr" horzOverflow="overflow">
                    <a:solidFill>
                      <a:srgbClr val="00307D"/>
                    </a:solidFill>
                  </a:tcPr>
                </a:tc>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400" u="none" strike="noStrike" cap="none" normalizeH="0" baseline="0" dirty="0">
                          <a:ln>
                            <a:noFill/>
                          </a:ln>
                          <a:solidFill>
                            <a:schemeClr val="tx1"/>
                          </a:solidFill>
                          <a:effectLst/>
                          <a:latin typeface="+mn-lt"/>
                        </a:rPr>
                        <a:t>1.5 Gbps</a:t>
                      </a:r>
                      <a:endParaRPr kumimoji="0" lang="en-US" altLang="zh-CN" sz="1400" b="0" i="0" u="none" strike="noStrike" cap="none" normalizeH="0" baseline="0" dirty="0">
                        <a:ln>
                          <a:noFill/>
                        </a:ln>
                        <a:solidFill>
                          <a:schemeClr val="tx1"/>
                        </a:solidFill>
                        <a:effectLst/>
                        <a:latin typeface="+mn-lt"/>
                        <a:ea typeface="Arial" charset="0"/>
                        <a:cs typeface="Arial" charset="0"/>
                      </a:endParaRPr>
                    </a:p>
                  </a:txBody>
                  <a:tcPr marL="91431" marR="91431" marT="45716" marB="45716" anchor="ctr" horzOverflow="overflow"/>
                </a:tc>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400" u="none" strike="noStrike" cap="none" normalizeH="0" baseline="0" dirty="0">
                          <a:ln>
                            <a:noFill/>
                          </a:ln>
                          <a:solidFill>
                            <a:schemeClr val="tx1"/>
                          </a:solidFill>
                          <a:effectLst/>
                          <a:latin typeface="+mn-lt"/>
                        </a:rPr>
                        <a:t>300 Gbps</a:t>
                      </a:r>
                      <a:endParaRPr kumimoji="0" lang="en-US" altLang="zh-CN" sz="1400" b="0" i="0" u="none" strike="noStrike" cap="none" normalizeH="0" baseline="0" dirty="0">
                        <a:ln>
                          <a:noFill/>
                        </a:ln>
                        <a:solidFill>
                          <a:schemeClr val="tx1"/>
                        </a:solidFill>
                        <a:effectLst/>
                        <a:latin typeface="+mn-lt"/>
                        <a:ea typeface="Arial" charset="0"/>
                        <a:cs typeface="Arial" charset="0"/>
                      </a:endParaRPr>
                    </a:p>
                  </a:txBody>
                  <a:tcPr marL="91431" marR="91431" marT="45716" marB="45716" anchor="ctr" horzOverflow="overflow"/>
                </a:tc>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400" u="none" strike="noStrike" cap="none" normalizeH="0" baseline="0" dirty="0">
                          <a:ln>
                            <a:noFill/>
                          </a:ln>
                          <a:solidFill>
                            <a:schemeClr val="tx1"/>
                          </a:solidFill>
                          <a:effectLst/>
                          <a:latin typeface="+mn-lt"/>
                        </a:rPr>
                        <a:t>5 Gbps</a:t>
                      </a:r>
                      <a:endParaRPr kumimoji="0" lang="en-US" altLang="zh-CN" sz="1400" b="0" i="0" u="none" strike="noStrike" cap="none" normalizeH="0" baseline="0" dirty="0">
                        <a:ln>
                          <a:noFill/>
                        </a:ln>
                        <a:solidFill>
                          <a:schemeClr val="tx1"/>
                        </a:solidFill>
                        <a:effectLst/>
                        <a:latin typeface="+mn-lt"/>
                        <a:ea typeface="Arial" charset="0"/>
                        <a:cs typeface="Arial" charset="0"/>
                      </a:endParaRPr>
                    </a:p>
                  </a:txBody>
                  <a:tcPr marL="91431" marR="91431" marT="45716" marB="45716" anchor="ctr" horzOverflow="overflow"/>
                </a:tc>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400" u="none" strike="noStrike" cap="none" normalizeH="0" baseline="0" dirty="0">
                          <a:ln>
                            <a:noFill/>
                          </a:ln>
                          <a:solidFill>
                            <a:schemeClr val="tx1"/>
                          </a:solidFill>
                          <a:effectLst/>
                          <a:latin typeface="+mn-lt"/>
                        </a:rPr>
                        <a:t>1 </a:t>
                      </a:r>
                      <a:r>
                        <a:rPr kumimoji="0" lang="en-US" altLang="zh-CN" sz="1400" u="none" strike="noStrike" cap="none" normalizeH="0" baseline="0" dirty="0" err="1">
                          <a:ln>
                            <a:noFill/>
                          </a:ln>
                          <a:solidFill>
                            <a:schemeClr val="tx1"/>
                          </a:solidFill>
                          <a:effectLst/>
                          <a:latin typeface="+mn-lt"/>
                        </a:rPr>
                        <a:t>Tbps</a:t>
                      </a:r>
                      <a:endParaRPr kumimoji="0" lang="en-US" altLang="zh-CN" sz="1400" b="0" i="0" u="none" strike="noStrike" cap="none" normalizeH="0" baseline="0" dirty="0">
                        <a:ln>
                          <a:noFill/>
                        </a:ln>
                        <a:solidFill>
                          <a:schemeClr val="tx1"/>
                        </a:solidFill>
                        <a:effectLst/>
                        <a:latin typeface="+mn-lt"/>
                        <a:ea typeface="Arial" charset="0"/>
                        <a:cs typeface="Arial" charset="0"/>
                      </a:endParaRPr>
                    </a:p>
                  </a:txBody>
                  <a:tcPr marL="91431" marR="91431" marT="45716" marB="45716" anchor="ctr" horzOverflow="overflow"/>
                </a:tc>
                <a:extLst>
                  <a:ext uri="{0D108BD9-81ED-4DB2-BD59-A6C34878D82A}">
                    <a16:rowId xmlns="" xmlns:a16="http://schemas.microsoft.com/office/drawing/2014/main" val="10004"/>
                  </a:ext>
                </a:extLst>
              </a:tr>
            </a:tbl>
          </a:graphicData>
        </a:graphic>
      </p:graphicFrame>
      <p:sp>
        <p:nvSpPr>
          <p:cNvPr id="3" name="灯片编号占位符 2"/>
          <p:cNvSpPr>
            <a:spLocks noGrp="1"/>
          </p:cNvSpPr>
          <p:nvPr>
            <p:ph type="sldNum" sz="quarter" idx="4"/>
          </p:nvPr>
        </p:nvSpPr>
        <p:spPr/>
        <p:txBody>
          <a:bodyPr/>
          <a:lstStyle/>
          <a:p>
            <a:fld id="{E98FCA07-3125-49EB-99F1-64DCEC752C04}" type="slidenum">
              <a:rPr lang="en-US" smtClean="0"/>
              <a:pPr/>
              <a:t>78</a:t>
            </a:fld>
            <a:endParaRPr lang="en-US" sz="1152" b="0" spc="0" baseline="0" dirty="0">
              <a:solidFill>
                <a:srgbClr val="000000"/>
              </a:solidFill>
              <a:latin typeface="Arial"/>
              <a:cs typeface="Arial"/>
              <a:rtl val="0"/>
            </a:endParaRPr>
          </a:p>
        </p:txBody>
      </p:sp>
      <p:sp>
        <p:nvSpPr>
          <p:cNvPr id="7" name="Rectangle 1"/>
          <p:cNvSpPr/>
          <p:nvPr/>
        </p:nvSpPr>
        <p:spPr>
          <a:xfrm>
            <a:off x="758372" y="5579948"/>
            <a:ext cx="11170276" cy="369332"/>
          </a:xfrm>
          <a:prstGeom prst="rect">
            <a:avLst/>
          </a:prstGeom>
        </p:spPr>
        <p:txBody>
          <a:bodyPr wrap="square">
            <a:spAutoFit/>
          </a:bodyPr>
          <a:lstStyle/>
          <a:p>
            <a:pPr marL="285750" indent="-285750">
              <a:buFont typeface="Arial" panose="020B0604020202020204" pitchFamily="34" charset="0"/>
              <a:buChar char="•"/>
            </a:pPr>
            <a:r>
              <a:rPr lang="en-US" altLang="zh-CN" dirty="0" err="1">
                <a:latin typeface="Arial" charset="0"/>
                <a:ea typeface="Arial" charset="0"/>
                <a:cs typeface="Arial" charset="0"/>
              </a:rPr>
              <a:t>vDSM</a:t>
            </a:r>
            <a:r>
              <a:rPr lang="en-US" altLang="zh-CN" dirty="0">
                <a:latin typeface="Arial" charset="0"/>
                <a:ea typeface="Arial" charset="0"/>
                <a:cs typeface="Arial" charset="0"/>
              </a:rPr>
              <a:t>: Max. performance is 200K PPS, 1 </a:t>
            </a:r>
            <a:r>
              <a:rPr lang="en-US" altLang="zh-CN" dirty="0" err="1">
                <a:latin typeface="Arial" charset="0"/>
                <a:ea typeface="Arial" charset="0"/>
                <a:cs typeface="Arial" charset="0"/>
              </a:rPr>
              <a:t>vDSM</a:t>
            </a:r>
            <a:r>
              <a:rPr lang="en-US" altLang="zh-CN" dirty="0">
                <a:latin typeface="Arial" charset="0"/>
                <a:ea typeface="Arial" charset="0"/>
                <a:cs typeface="Arial" charset="0"/>
              </a:rPr>
              <a:t> can support up to 7 </a:t>
            </a:r>
            <a:r>
              <a:rPr lang="en-US" altLang="zh-CN" dirty="0" err="1">
                <a:latin typeface="Arial" charset="0"/>
                <a:ea typeface="Arial" charset="0"/>
                <a:cs typeface="Arial" charset="0"/>
              </a:rPr>
              <a:t>vSSMs</a:t>
            </a:r>
            <a:r>
              <a:rPr lang="en-US" altLang="zh-CN" dirty="0">
                <a:latin typeface="Arial" charset="0"/>
                <a:ea typeface="Arial" charset="0"/>
                <a:cs typeface="Arial" charset="0"/>
              </a:rPr>
              <a:t>’ log forwarding requirement. </a:t>
            </a:r>
          </a:p>
        </p:txBody>
      </p:sp>
    </p:spTree>
    <p:extLst>
      <p:ext uri="{BB962C8B-B14F-4D97-AF65-F5344CB8AC3E}">
        <p14:creationId xmlns:p14="http://schemas.microsoft.com/office/powerpoint/2010/main" val="160420519"/>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vert="horz" lIns="91440" tIns="45720" rIns="91440" bIns="45720" rtlCol="0" anchor="t">
            <a:normAutofit/>
          </a:bodyPr>
          <a:lstStyle/>
          <a:p>
            <a:r>
              <a:rPr lang="en-US" b="1" dirty="0">
                <a:latin typeface="Arial" panose="020B0604020202020204" pitchFamily="34" charset="0"/>
                <a:ea typeface="Calibri" charset="0"/>
              </a:rPr>
              <a:t>System Resource Requirement</a:t>
            </a:r>
          </a:p>
        </p:txBody>
      </p:sp>
      <p:graphicFrame>
        <p:nvGraphicFramePr>
          <p:cNvPr id="5" name="Table 4"/>
          <p:cNvGraphicFramePr>
            <a:graphicFrameLocks noGrp="1"/>
          </p:cNvGraphicFramePr>
          <p:nvPr>
            <p:extLst>
              <p:ext uri="{D42A27DB-BD31-4B8C-83A1-F6EECF244321}">
                <p14:modId xmlns:p14="http://schemas.microsoft.com/office/powerpoint/2010/main" val="4246271901"/>
              </p:ext>
            </p:extLst>
          </p:nvPr>
        </p:nvGraphicFramePr>
        <p:xfrm>
          <a:off x="697470" y="1762630"/>
          <a:ext cx="10726094" cy="3573331"/>
        </p:xfrm>
        <a:graphic>
          <a:graphicData uri="http://schemas.openxmlformats.org/drawingml/2006/table">
            <a:tbl>
              <a:tblPr firstRow="1" firstCol="1" bandRow="1">
                <a:tableStyleId>{5C22544A-7EE6-4342-B048-85BDC9FD1C3A}</a:tableStyleId>
              </a:tblPr>
              <a:tblGrid>
                <a:gridCol w="1293046">
                  <a:extLst>
                    <a:ext uri="{9D8B030D-6E8A-4147-A177-3AD203B41FA5}">
                      <a16:colId xmlns="" xmlns:a16="http://schemas.microsoft.com/office/drawing/2014/main" val="20000"/>
                    </a:ext>
                  </a:extLst>
                </a:gridCol>
                <a:gridCol w="2736304">
                  <a:extLst>
                    <a:ext uri="{9D8B030D-6E8A-4147-A177-3AD203B41FA5}">
                      <a16:colId xmlns="" xmlns:a16="http://schemas.microsoft.com/office/drawing/2014/main" val="20001"/>
                    </a:ext>
                  </a:extLst>
                </a:gridCol>
                <a:gridCol w="3384376">
                  <a:extLst>
                    <a:ext uri="{9D8B030D-6E8A-4147-A177-3AD203B41FA5}">
                      <a16:colId xmlns="" xmlns:a16="http://schemas.microsoft.com/office/drawing/2014/main" val="20002"/>
                    </a:ext>
                  </a:extLst>
                </a:gridCol>
                <a:gridCol w="3312368">
                  <a:extLst>
                    <a:ext uri="{9D8B030D-6E8A-4147-A177-3AD203B41FA5}">
                      <a16:colId xmlns="" xmlns:a16="http://schemas.microsoft.com/office/drawing/2014/main" val="20003"/>
                    </a:ext>
                  </a:extLst>
                </a:gridCol>
              </a:tblGrid>
              <a:tr h="379248">
                <a:tc>
                  <a:txBody>
                    <a:bodyPr/>
                    <a:lstStyle/>
                    <a:p>
                      <a:pPr algn="ctr">
                        <a:spcAft>
                          <a:spcPts val="0"/>
                        </a:spcAft>
                      </a:pPr>
                      <a:r>
                        <a:rPr lang="en-US" sz="1400" dirty="0">
                          <a:effectLst/>
                          <a:latin typeface="Arial" panose="020B0604020202020204" pitchFamily="34" charset="0"/>
                          <a:cs typeface="Arial" panose="020B0604020202020204" pitchFamily="34" charset="0"/>
                        </a:rPr>
                        <a:t>Module</a:t>
                      </a:r>
                      <a:endParaRPr lang="en-US" sz="1400" dirty="0">
                        <a:effectLst/>
                        <a:latin typeface="Arial" panose="020B0604020202020204" pitchFamily="34" charset="0"/>
                        <a:ea typeface="Arial" charset="0"/>
                        <a:cs typeface="Arial" panose="020B0604020202020204" pitchFamily="34" charset="0"/>
                      </a:endParaRPr>
                    </a:p>
                  </a:txBody>
                  <a:tcPr marL="68580" marR="68580" marT="0" marB="0" anchor="ctr">
                    <a:solidFill>
                      <a:srgbClr val="00307D"/>
                    </a:solidFill>
                  </a:tcPr>
                </a:tc>
                <a:tc>
                  <a:txBody>
                    <a:bodyPr/>
                    <a:lstStyle/>
                    <a:p>
                      <a:pPr algn="ctr">
                        <a:spcAft>
                          <a:spcPts val="0"/>
                        </a:spcAft>
                      </a:pPr>
                      <a:r>
                        <a:rPr lang="en-US" sz="1400" dirty="0">
                          <a:effectLst/>
                          <a:latin typeface="Arial" panose="020B0604020202020204" pitchFamily="34" charset="0"/>
                          <a:cs typeface="Arial" panose="020B0604020202020204" pitchFamily="34" charset="0"/>
                        </a:rPr>
                        <a:t>Description</a:t>
                      </a:r>
                      <a:endParaRPr lang="en-US" sz="1400" dirty="0">
                        <a:effectLst/>
                        <a:latin typeface="Arial" panose="020B0604020202020204" pitchFamily="34" charset="0"/>
                        <a:ea typeface="Arial" charset="0"/>
                        <a:cs typeface="Arial" panose="020B0604020202020204" pitchFamily="34" charset="0"/>
                      </a:endParaRPr>
                    </a:p>
                  </a:txBody>
                  <a:tcPr marL="68580" marR="68580" marT="0" marB="0" anchor="ctr">
                    <a:solidFill>
                      <a:srgbClr val="00307D"/>
                    </a:solidFill>
                  </a:tcPr>
                </a:tc>
                <a:tc>
                  <a:txBody>
                    <a:bodyPr/>
                    <a:lstStyle/>
                    <a:p>
                      <a:pPr algn="ctr">
                        <a:spcAft>
                          <a:spcPts val="0"/>
                        </a:spcAft>
                      </a:pPr>
                      <a:r>
                        <a:rPr lang="en-US" sz="1400">
                          <a:effectLst/>
                          <a:latin typeface="Arial" panose="020B0604020202020204" pitchFamily="34" charset="0"/>
                          <a:cs typeface="Arial" panose="020B0604020202020204" pitchFamily="34" charset="0"/>
                        </a:rPr>
                        <a:t>System Resource</a:t>
                      </a:r>
                      <a:endParaRPr lang="en-US" sz="1400">
                        <a:effectLst/>
                        <a:latin typeface="Arial" panose="020B0604020202020204" pitchFamily="34" charset="0"/>
                        <a:ea typeface="Arial" charset="0"/>
                        <a:cs typeface="Arial" panose="020B0604020202020204" pitchFamily="34" charset="0"/>
                      </a:endParaRPr>
                    </a:p>
                  </a:txBody>
                  <a:tcPr marL="68580" marR="68580" marT="0" marB="0" anchor="ctr">
                    <a:solidFill>
                      <a:srgbClr val="00307D"/>
                    </a:solidFill>
                  </a:tcPr>
                </a:tc>
                <a:tc>
                  <a:txBody>
                    <a:bodyPr/>
                    <a:lstStyle/>
                    <a:p>
                      <a:pPr algn="ctr">
                        <a:spcAft>
                          <a:spcPts val="0"/>
                        </a:spcAft>
                      </a:pPr>
                      <a:r>
                        <a:rPr lang="en-US" sz="1400" dirty="0">
                          <a:effectLst/>
                          <a:latin typeface="Arial" panose="020B0604020202020204" pitchFamily="34" charset="0"/>
                          <a:cs typeface="Arial" panose="020B0604020202020204" pitchFamily="34" charset="0"/>
                        </a:rPr>
                        <a:t>Module #</a:t>
                      </a:r>
                      <a:endParaRPr lang="en-US" sz="1400" dirty="0">
                        <a:effectLst/>
                        <a:latin typeface="Arial" panose="020B0604020202020204" pitchFamily="34" charset="0"/>
                        <a:ea typeface="Arial" charset="0"/>
                        <a:cs typeface="Arial" panose="020B0604020202020204" pitchFamily="34" charset="0"/>
                      </a:endParaRPr>
                    </a:p>
                  </a:txBody>
                  <a:tcPr marL="68580" marR="68580" marT="0" marB="0" anchor="ctr">
                    <a:solidFill>
                      <a:srgbClr val="00307D"/>
                    </a:solidFill>
                  </a:tcPr>
                </a:tc>
                <a:extLst>
                  <a:ext uri="{0D108BD9-81ED-4DB2-BD59-A6C34878D82A}">
                    <a16:rowId xmlns="" xmlns:a16="http://schemas.microsoft.com/office/drawing/2014/main" val="10000"/>
                  </a:ext>
                </a:extLst>
              </a:tr>
              <a:tr h="758497">
                <a:tc>
                  <a:txBody>
                    <a:bodyPr/>
                    <a:lstStyle/>
                    <a:p>
                      <a:pPr algn="l">
                        <a:spcAft>
                          <a:spcPts val="0"/>
                        </a:spcAft>
                      </a:pPr>
                      <a:r>
                        <a:rPr lang="en-US" sz="1400" dirty="0" err="1">
                          <a:effectLst/>
                          <a:latin typeface="Arial" panose="020B0604020202020204" pitchFamily="34" charset="0"/>
                          <a:cs typeface="Arial" panose="020B0604020202020204" pitchFamily="34" charset="0"/>
                        </a:rPr>
                        <a:t>vSOM</a:t>
                      </a:r>
                      <a:endParaRPr lang="en-US" sz="1400" dirty="0">
                        <a:effectLst/>
                        <a:latin typeface="Arial" panose="020B0604020202020204" pitchFamily="34" charset="0"/>
                        <a:ea typeface="Arial" charset="0"/>
                        <a:cs typeface="Arial" panose="020B0604020202020204" pitchFamily="34" charset="0"/>
                      </a:endParaRPr>
                    </a:p>
                  </a:txBody>
                  <a:tcPr marL="68580" marR="68580" marT="0" marB="0" anchor="ctr">
                    <a:solidFill>
                      <a:srgbClr val="00307D"/>
                    </a:solidFill>
                  </a:tcPr>
                </a:tc>
                <a:tc>
                  <a:txBody>
                    <a:bodyPr/>
                    <a:lstStyle/>
                    <a:p>
                      <a:pPr algn="l">
                        <a:spcAft>
                          <a:spcPts val="0"/>
                        </a:spcAft>
                      </a:pPr>
                      <a:r>
                        <a:rPr lang="en-US" sz="1400" dirty="0">
                          <a:effectLst/>
                          <a:latin typeface="Arial" panose="020B0604020202020204" pitchFamily="34" charset="0"/>
                          <a:cs typeface="Arial" panose="020B0604020202020204" pitchFamily="34" charset="0"/>
                        </a:rPr>
                        <a:t>Virtual Security </a:t>
                      </a:r>
                      <a:r>
                        <a:rPr lang="en-US" altLang="zh-CN" sz="1400" dirty="0">
                          <a:effectLst/>
                          <a:latin typeface="Arial" panose="020B0604020202020204" pitchFamily="34" charset="0"/>
                          <a:cs typeface="Arial" panose="020B0604020202020204" pitchFamily="34" charset="0"/>
                        </a:rPr>
                        <a:t>Orchestration</a:t>
                      </a:r>
                      <a:r>
                        <a:rPr lang="en-US" sz="1400" dirty="0">
                          <a:effectLst/>
                          <a:latin typeface="Arial" panose="020B0604020202020204" pitchFamily="34" charset="0"/>
                          <a:cs typeface="Arial" panose="020B0604020202020204" pitchFamily="34" charset="0"/>
                        </a:rPr>
                        <a:t> Module</a:t>
                      </a:r>
                      <a:endParaRPr lang="en-US" sz="1400" dirty="0">
                        <a:effectLst/>
                        <a:latin typeface="Arial" panose="020B0604020202020204" pitchFamily="34" charset="0"/>
                        <a:ea typeface="Arial" charset="0"/>
                        <a:cs typeface="Arial" panose="020B0604020202020204" pitchFamily="34" charset="0"/>
                      </a:endParaRPr>
                    </a:p>
                  </a:txBody>
                  <a:tcPr marL="68580" marR="68580" marT="0" marB="0" anchor="ctr"/>
                </a:tc>
                <a:tc>
                  <a:txBody>
                    <a:bodyPr/>
                    <a:lstStyle/>
                    <a:p>
                      <a:pPr algn="l">
                        <a:spcAft>
                          <a:spcPts val="0"/>
                        </a:spcAft>
                      </a:pPr>
                      <a:r>
                        <a:rPr lang="en-US" sz="1400" dirty="0">
                          <a:effectLst/>
                          <a:latin typeface="Arial" panose="020B0604020202020204" pitchFamily="34" charset="0"/>
                          <a:cs typeface="Arial" panose="020B0604020202020204" pitchFamily="34" charset="0"/>
                        </a:rPr>
                        <a:t>2*vCPU, </a:t>
                      </a:r>
                      <a:r>
                        <a:rPr lang="en-US" sz="1400" dirty="0" smtClean="0">
                          <a:effectLst/>
                          <a:latin typeface="Arial" panose="020B0604020202020204" pitchFamily="34" charset="0"/>
                          <a:cs typeface="Arial" panose="020B0604020202020204" pitchFamily="34" charset="0"/>
                        </a:rPr>
                        <a:t>6GB </a:t>
                      </a:r>
                      <a:r>
                        <a:rPr lang="en-US" sz="1400" dirty="0">
                          <a:effectLst/>
                          <a:latin typeface="Arial" panose="020B0604020202020204" pitchFamily="34" charset="0"/>
                          <a:cs typeface="Arial" panose="020B0604020202020204" pitchFamily="34" charset="0"/>
                        </a:rPr>
                        <a:t>Memory, </a:t>
                      </a:r>
                      <a:r>
                        <a:rPr lang="en-US" sz="1400" dirty="0" smtClean="0">
                          <a:effectLst/>
                          <a:latin typeface="Arial" panose="020B0604020202020204" pitchFamily="34" charset="0"/>
                          <a:cs typeface="Arial" panose="020B0604020202020204" pitchFamily="34" charset="0"/>
                        </a:rPr>
                        <a:t>60GB </a:t>
                      </a:r>
                      <a:r>
                        <a:rPr lang="en-US" sz="1400" dirty="0">
                          <a:effectLst/>
                          <a:latin typeface="Arial" panose="020B0604020202020204" pitchFamily="34" charset="0"/>
                          <a:cs typeface="Arial" panose="020B0604020202020204" pitchFamily="34" charset="0"/>
                        </a:rPr>
                        <a:t>Hard Disk</a:t>
                      </a:r>
                      <a:endParaRPr lang="en-US" sz="1400" dirty="0">
                        <a:effectLst/>
                        <a:latin typeface="Arial" panose="020B0604020202020204" pitchFamily="34" charset="0"/>
                        <a:ea typeface="Arial" charset="0"/>
                        <a:cs typeface="Arial" panose="020B0604020202020204" pitchFamily="34" charset="0"/>
                      </a:endParaRPr>
                    </a:p>
                  </a:txBody>
                  <a:tcPr marL="68580" marR="68580" marT="0" marB="0" anchor="ctr"/>
                </a:tc>
                <a:tc>
                  <a:txBody>
                    <a:bodyPr/>
                    <a:lstStyle/>
                    <a:p>
                      <a:pPr algn="l">
                        <a:spcAft>
                          <a:spcPts val="0"/>
                        </a:spcAft>
                      </a:pPr>
                      <a:r>
                        <a:rPr lang="en-US" sz="1400" dirty="0">
                          <a:effectLst/>
                          <a:latin typeface="Arial" panose="020B0604020202020204" pitchFamily="34" charset="0"/>
                          <a:cs typeface="Arial" panose="020B0604020202020204" pitchFamily="34" charset="0"/>
                        </a:rPr>
                        <a:t>1 </a:t>
                      </a:r>
                      <a:r>
                        <a:rPr lang="en-US" sz="1400" dirty="0" smtClean="0">
                          <a:effectLst/>
                          <a:latin typeface="Arial" panose="020B0604020202020204" pitchFamily="34" charset="0"/>
                          <a:cs typeface="Arial" panose="020B0604020202020204" pitchFamily="34" charset="0"/>
                        </a:rPr>
                        <a:t>Standard,</a:t>
                      </a:r>
                      <a:r>
                        <a:rPr lang="en-US" sz="1400" baseline="0" dirty="0" smtClean="0">
                          <a:effectLst/>
                          <a:latin typeface="Arial" panose="020B0604020202020204" pitchFamily="34" charset="0"/>
                          <a:cs typeface="Arial" panose="020B0604020202020204" pitchFamily="34" charset="0"/>
                        </a:rPr>
                        <a:t> HA Supported</a:t>
                      </a:r>
                      <a:endParaRPr lang="en-US" sz="1400" dirty="0">
                        <a:effectLst/>
                        <a:latin typeface="Arial" panose="020B0604020202020204" pitchFamily="34" charset="0"/>
                        <a:ea typeface="Arial" charset="0"/>
                        <a:cs typeface="Arial" panose="020B0604020202020204" pitchFamily="34" charset="0"/>
                      </a:endParaRPr>
                    </a:p>
                  </a:txBody>
                  <a:tcPr marL="68580" marR="68580" marT="0" marB="0" anchor="ctr"/>
                </a:tc>
                <a:extLst>
                  <a:ext uri="{0D108BD9-81ED-4DB2-BD59-A6C34878D82A}">
                    <a16:rowId xmlns="" xmlns:a16="http://schemas.microsoft.com/office/drawing/2014/main" val="10001"/>
                  </a:ext>
                </a:extLst>
              </a:tr>
              <a:tr h="758497">
                <a:tc>
                  <a:txBody>
                    <a:bodyPr/>
                    <a:lstStyle/>
                    <a:p>
                      <a:pPr algn="l">
                        <a:spcAft>
                          <a:spcPts val="0"/>
                        </a:spcAft>
                      </a:pPr>
                      <a:r>
                        <a:rPr lang="en-US" sz="1400" dirty="0" err="1">
                          <a:effectLst/>
                          <a:latin typeface="Arial" panose="020B0604020202020204" pitchFamily="34" charset="0"/>
                          <a:cs typeface="Arial" panose="020B0604020202020204" pitchFamily="34" charset="0"/>
                        </a:rPr>
                        <a:t>vSCM</a:t>
                      </a:r>
                      <a:endParaRPr lang="en-US" sz="1400" dirty="0">
                        <a:effectLst/>
                        <a:latin typeface="Arial" panose="020B0604020202020204" pitchFamily="34" charset="0"/>
                        <a:ea typeface="Arial" charset="0"/>
                        <a:cs typeface="Arial" panose="020B0604020202020204" pitchFamily="34" charset="0"/>
                      </a:endParaRPr>
                    </a:p>
                  </a:txBody>
                  <a:tcPr marL="68580" marR="68580" marT="0" marB="0" anchor="ctr">
                    <a:solidFill>
                      <a:srgbClr val="00307D"/>
                    </a:solidFill>
                  </a:tcPr>
                </a:tc>
                <a:tc>
                  <a:txBody>
                    <a:bodyPr/>
                    <a:lstStyle/>
                    <a:p>
                      <a:pPr algn="l">
                        <a:spcAft>
                          <a:spcPts val="0"/>
                        </a:spcAft>
                      </a:pPr>
                      <a:r>
                        <a:rPr lang="en-US" sz="1400" dirty="0">
                          <a:effectLst/>
                          <a:latin typeface="Arial" panose="020B0604020202020204" pitchFamily="34" charset="0"/>
                          <a:cs typeface="Arial" panose="020B0604020202020204" pitchFamily="34" charset="0"/>
                        </a:rPr>
                        <a:t>Virtual Security Control Module</a:t>
                      </a:r>
                      <a:endParaRPr lang="en-US" sz="1400" dirty="0">
                        <a:effectLst/>
                        <a:latin typeface="Arial" panose="020B0604020202020204" pitchFamily="34" charset="0"/>
                        <a:ea typeface="Arial" charset="0"/>
                        <a:cs typeface="Arial" panose="020B0604020202020204" pitchFamily="34" charset="0"/>
                      </a:endParaRPr>
                    </a:p>
                  </a:txBody>
                  <a:tcPr marL="68580" marR="68580" marT="0" marB="0" anchor="ctr"/>
                </a:tc>
                <a:tc>
                  <a:txBody>
                    <a:bodyPr/>
                    <a:lstStyle/>
                    <a:p>
                      <a:pPr algn="l">
                        <a:spcAft>
                          <a:spcPts val="0"/>
                        </a:spcAft>
                      </a:pPr>
                      <a:r>
                        <a:rPr lang="en-US" sz="1400" dirty="0">
                          <a:effectLst/>
                          <a:latin typeface="Arial" panose="020B0604020202020204" pitchFamily="34" charset="0"/>
                          <a:cs typeface="Arial" panose="020B0604020202020204" pitchFamily="34" charset="0"/>
                        </a:rPr>
                        <a:t>2*vCPU, </a:t>
                      </a:r>
                      <a:r>
                        <a:rPr lang="en-US" sz="1400" dirty="0" smtClean="0">
                          <a:effectLst/>
                          <a:latin typeface="Arial" panose="020B0604020202020204" pitchFamily="34" charset="0"/>
                          <a:cs typeface="Arial" panose="020B0604020202020204" pitchFamily="34" charset="0"/>
                        </a:rPr>
                        <a:t>8GB </a:t>
                      </a:r>
                      <a:r>
                        <a:rPr lang="en-US" sz="1400" dirty="0">
                          <a:effectLst/>
                          <a:latin typeface="Arial" panose="020B0604020202020204" pitchFamily="34" charset="0"/>
                          <a:cs typeface="Arial" panose="020B0604020202020204" pitchFamily="34" charset="0"/>
                        </a:rPr>
                        <a:t>Memory, 17GB Hard Disk</a:t>
                      </a:r>
                      <a:endParaRPr lang="en-US" sz="1400" dirty="0">
                        <a:effectLst/>
                        <a:latin typeface="Arial" panose="020B0604020202020204" pitchFamily="34" charset="0"/>
                        <a:ea typeface="Arial" charset="0"/>
                        <a:cs typeface="Arial" panose="020B0604020202020204" pitchFamily="34" charset="0"/>
                      </a:endParaRPr>
                    </a:p>
                  </a:txBody>
                  <a:tcPr marL="68580" marR="68580" marT="0" marB="0" anchor="ctr"/>
                </a:tc>
                <a:tc>
                  <a:txBody>
                    <a:bodyPr/>
                    <a:lstStyle/>
                    <a:p>
                      <a:pPr algn="l">
                        <a:spcAft>
                          <a:spcPts val="0"/>
                        </a:spcAft>
                      </a:pPr>
                      <a:r>
                        <a:rPr lang="en-US" sz="1400" dirty="0">
                          <a:effectLst/>
                          <a:latin typeface="Arial" panose="020B0604020202020204" pitchFamily="34" charset="0"/>
                          <a:cs typeface="Arial" panose="020B0604020202020204" pitchFamily="34" charset="0"/>
                        </a:rPr>
                        <a:t>1 Min., 2 Recommended</a:t>
                      </a:r>
                      <a:endParaRPr lang="en-US" sz="1400" dirty="0">
                        <a:effectLst/>
                        <a:latin typeface="Arial" panose="020B0604020202020204" pitchFamily="34" charset="0"/>
                        <a:ea typeface="Arial" charset="0"/>
                        <a:cs typeface="Arial" panose="020B0604020202020204" pitchFamily="34" charset="0"/>
                      </a:endParaRPr>
                    </a:p>
                  </a:txBody>
                  <a:tcPr marL="68580" marR="68580" marT="0" marB="0" anchor="ctr"/>
                </a:tc>
                <a:extLst>
                  <a:ext uri="{0D108BD9-81ED-4DB2-BD59-A6C34878D82A}">
                    <a16:rowId xmlns="" xmlns:a16="http://schemas.microsoft.com/office/drawing/2014/main" val="10002"/>
                  </a:ext>
                </a:extLst>
              </a:tr>
              <a:tr h="533319">
                <a:tc>
                  <a:txBody>
                    <a:bodyPr/>
                    <a:lstStyle/>
                    <a:p>
                      <a:pPr algn="l">
                        <a:spcAft>
                          <a:spcPts val="0"/>
                        </a:spcAft>
                      </a:pPr>
                      <a:r>
                        <a:rPr lang="en-US" sz="1400" dirty="0" err="1">
                          <a:effectLst/>
                          <a:latin typeface="Arial" panose="020B0604020202020204" pitchFamily="34" charset="0"/>
                          <a:cs typeface="Arial" panose="020B0604020202020204" pitchFamily="34" charset="0"/>
                        </a:rPr>
                        <a:t>vSSM</a:t>
                      </a:r>
                      <a:r>
                        <a:rPr lang="zh-CN" altLang="en-US" sz="1400" dirty="0">
                          <a:effectLst/>
                          <a:latin typeface="Arial" panose="020B0604020202020204" pitchFamily="34" charset="0"/>
                          <a:cs typeface="Arial" panose="020B0604020202020204" pitchFamily="34" charset="0"/>
                        </a:rPr>
                        <a:t> </a:t>
                      </a:r>
                      <a:r>
                        <a:rPr lang="en-US" altLang="zh-CN" sz="1400" dirty="0">
                          <a:effectLst/>
                          <a:latin typeface="Arial" panose="020B0604020202020204" pitchFamily="34" charset="0"/>
                          <a:cs typeface="Arial" panose="020B0604020202020204" pitchFamily="34" charset="0"/>
                        </a:rPr>
                        <a:t>02</a:t>
                      </a:r>
                      <a:r>
                        <a:rPr lang="zh-CN" altLang="en-US" sz="1400" dirty="0">
                          <a:effectLst/>
                          <a:latin typeface="Arial" panose="020B0604020202020204" pitchFamily="34" charset="0"/>
                          <a:cs typeface="Arial" panose="020B0604020202020204" pitchFamily="34" charset="0"/>
                        </a:rPr>
                        <a:t> </a:t>
                      </a:r>
                      <a:r>
                        <a:rPr lang="en-US" altLang="zh-CN" sz="1400" dirty="0">
                          <a:effectLst/>
                          <a:latin typeface="Arial" panose="020B0604020202020204" pitchFamily="34" charset="0"/>
                          <a:cs typeface="Arial" panose="020B0604020202020204" pitchFamily="34" charset="0"/>
                        </a:rPr>
                        <a:t>(Standard)</a:t>
                      </a:r>
                      <a:endParaRPr lang="en-US" sz="1400" dirty="0">
                        <a:effectLst/>
                        <a:latin typeface="Arial" panose="020B0604020202020204" pitchFamily="34" charset="0"/>
                        <a:ea typeface="Arial" charset="0"/>
                        <a:cs typeface="Arial" panose="020B0604020202020204" pitchFamily="34" charset="0"/>
                      </a:endParaRPr>
                    </a:p>
                  </a:txBody>
                  <a:tcPr marL="68580" marR="68580" marT="0" marB="0" anchor="ctr">
                    <a:solidFill>
                      <a:srgbClr val="00307D"/>
                    </a:solidFill>
                  </a:tcPr>
                </a:tc>
                <a:tc rowSpan="2">
                  <a:txBody>
                    <a:bodyPr/>
                    <a:lstStyle/>
                    <a:p>
                      <a:pPr algn="l">
                        <a:spcAft>
                          <a:spcPts val="0"/>
                        </a:spcAft>
                      </a:pPr>
                      <a:r>
                        <a:rPr lang="en-US" sz="1400" dirty="0">
                          <a:effectLst/>
                          <a:latin typeface="Arial" panose="020B0604020202020204" pitchFamily="34" charset="0"/>
                          <a:cs typeface="Arial" panose="020B0604020202020204" pitchFamily="34" charset="0"/>
                        </a:rPr>
                        <a:t>Virtual Security Service Module</a:t>
                      </a:r>
                      <a:endParaRPr lang="en-US" sz="1400" dirty="0">
                        <a:effectLst/>
                        <a:latin typeface="Arial" panose="020B0604020202020204" pitchFamily="34" charset="0"/>
                        <a:ea typeface="Arial" charset="0"/>
                        <a:cs typeface="Arial" panose="020B0604020202020204" pitchFamily="34" charset="0"/>
                      </a:endParaRPr>
                    </a:p>
                  </a:txBody>
                  <a:tcPr marL="68580" marR="68580" marT="0" marB="0" anchor="ctr"/>
                </a:tc>
                <a:tc>
                  <a:txBody>
                    <a:bodyPr/>
                    <a:lstStyle/>
                    <a:p>
                      <a:pPr algn="l">
                        <a:spcAft>
                          <a:spcPts val="0"/>
                        </a:spcAft>
                      </a:pPr>
                      <a:r>
                        <a:rPr lang="en-US" sz="1400" dirty="0">
                          <a:effectLst/>
                          <a:latin typeface="Arial" panose="020B0604020202020204" pitchFamily="34" charset="0"/>
                          <a:cs typeface="Arial" panose="020B0604020202020204" pitchFamily="34" charset="0"/>
                        </a:rPr>
                        <a:t>2*</a:t>
                      </a:r>
                      <a:r>
                        <a:rPr lang="en-US" sz="1400" dirty="0" err="1">
                          <a:effectLst/>
                          <a:latin typeface="Arial" panose="020B0604020202020204" pitchFamily="34" charset="0"/>
                          <a:cs typeface="Arial" panose="020B0604020202020204" pitchFamily="34" charset="0"/>
                        </a:rPr>
                        <a:t>vCPU</a:t>
                      </a:r>
                      <a:r>
                        <a:rPr lang="en-US" sz="1400" dirty="0">
                          <a:effectLst/>
                          <a:latin typeface="Arial" panose="020B0604020202020204" pitchFamily="34" charset="0"/>
                          <a:cs typeface="Arial" panose="020B0604020202020204" pitchFamily="34" charset="0"/>
                        </a:rPr>
                        <a:t>, </a:t>
                      </a:r>
                      <a:r>
                        <a:rPr lang="en-US" sz="1400" dirty="0" smtClean="0">
                          <a:effectLst/>
                          <a:latin typeface="Arial" panose="020B0604020202020204" pitchFamily="34" charset="0"/>
                          <a:cs typeface="Arial" panose="020B0604020202020204" pitchFamily="34" charset="0"/>
                        </a:rPr>
                        <a:t>6GB </a:t>
                      </a:r>
                      <a:r>
                        <a:rPr lang="en-US" sz="1400" dirty="0">
                          <a:effectLst/>
                          <a:latin typeface="Arial" panose="020B0604020202020204" pitchFamily="34" charset="0"/>
                          <a:cs typeface="Arial" panose="020B0604020202020204" pitchFamily="34" charset="0"/>
                        </a:rPr>
                        <a:t>Memory, 5GB Hard Disk</a:t>
                      </a:r>
                      <a:endParaRPr lang="en-US" sz="1400" dirty="0">
                        <a:effectLst/>
                        <a:latin typeface="Arial" panose="020B0604020202020204" pitchFamily="34" charset="0"/>
                        <a:ea typeface="Arial" charset="0"/>
                        <a:cs typeface="Arial" panose="020B0604020202020204" pitchFamily="34" charset="0"/>
                      </a:endParaRPr>
                    </a:p>
                  </a:txBody>
                  <a:tcPr marL="68580" marR="68580" marT="0" marB="0" anchor="ctr"/>
                </a:tc>
                <a:tc>
                  <a:txBody>
                    <a:bodyPr/>
                    <a:lstStyle/>
                    <a:p>
                      <a:pPr algn="l">
                        <a:spcAft>
                          <a:spcPts val="0"/>
                        </a:spcAft>
                      </a:pPr>
                      <a:r>
                        <a:rPr lang="en-US" sz="1400" dirty="0">
                          <a:effectLst/>
                          <a:latin typeface="Arial" panose="020B0604020202020204" pitchFamily="34" charset="0"/>
                          <a:cs typeface="Arial" panose="020B0604020202020204" pitchFamily="34" charset="0"/>
                        </a:rPr>
                        <a:t>200 Max</a:t>
                      </a:r>
                      <a:r>
                        <a:rPr lang="en-US" sz="1400" dirty="0" smtClean="0">
                          <a:effectLst/>
                          <a:latin typeface="Arial" panose="020B0604020202020204" pitchFamily="34" charset="0"/>
                          <a:cs typeface="Arial" panose="020B0604020202020204" pitchFamily="34" charset="0"/>
                        </a:rPr>
                        <a:t>.</a:t>
                      </a:r>
                      <a:endParaRPr lang="en-US" sz="1400" dirty="0">
                        <a:effectLst/>
                        <a:latin typeface="Arial" panose="020B0604020202020204" pitchFamily="34" charset="0"/>
                        <a:cs typeface="Arial" panose="020B0604020202020204" pitchFamily="34" charset="0"/>
                      </a:endParaRPr>
                    </a:p>
                  </a:txBody>
                  <a:tcPr marL="68580" marR="68580" marT="0" marB="0" anchor="ctr"/>
                </a:tc>
                <a:extLst>
                  <a:ext uri="{0D108BD9-81ED-4DB2-BD59-A6C34878D82A}">
                    <a16:rowId xmlns="" xmlns:a16="http://schemas.microsoft.com/office/drawing/2014/main" val="10003"/>
                  </a:ext>
                </a:extLst>
              </a:tr>
              <a:tr h="53331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err="1">
                          <a:effectLst/>
                          <a:latin typeface="Arial" panose="020B0604020202020204" pitchFamily="34" charset="0"/>
                          <a:cs typeface="Arial" panose="020B0604020202020204" pitchFamily="34" charset="0"/>
                        </a:rPr>
                        <a:t>vSSM</a:t>
                      </a:r>
                      <a:r>
                        <a:rPr lang="zh-CN" altLang="en-US" sz="1400" dirty="0">
                          <a:effectLst/>
                          <a:latin typeface="Arial" panose="020B0604020202020204" pitchFamily="34" charset="0"/>
                          <a:cs typeface="Arial" panose="020B0604020202020204" pitchFamily="34" charset="0"/>
                        </a:rPr>
                        <a:t> </a:t>
                      </a:r>
                      <a:r>
                        <a:rPr lang="en-US" altLang="zh-CN" sz="1400" dirty="0">
                          <a:effectLst/>
                          <a:latin typeface="Arial" panose="020B0604020202020204" pitchFamily="34" charset="0"/>
                          <a:cs typeface="Arial" panose="020B0604020202020204" pitchFamily="34" charset="0"/>
                        </a:rPr>
                        <a:t>04</a:t>
                      </a:r>
                      <a:r>
                        <a:rPr lang="zh-CN" altLang="en-US" sz="1400" dirty="0">
                          <a:effectLst/>
                          <a:latin typeface="Arial" panose="020B0604020202020204" pitchFamily="34" charset="0"/>
                          <a:cs typeface="Arial" panose="020B0604020202020204" pitchFamily="34" charset="0"/>
                        </a:rPr>
                        <a:t> </a:t>
                      </a:r>
                      <a:r>
                        <a:rPr lang="en-US" altLang="zh-CN" sz="1400" dirty="0">
                          <a:effectLst/>
                          <a:latin typeface="Arial" panose="020B0604020202020204" pitchFamily="34" charset="0"/>
                          <a:cs typeface="Arial" panose="020B0604020202020204" pitchFamily="34" charset="0"/>
                        </a:rPr>
                        <a:t>(Advanced)</a:t>
                      </a:r>
                      <a:endParaRPr lang="en-US" sz="1400" dirty="0">
                        <a:effectLst/>
                        <a:latin typeface="Arial" panose="020B0604020202020204" pitchFamily="34" charset="0"/>
                        <a:ea typeface="Arial" charset="0"/>
                        <a:cs typeface="Arial" panose="020B0604020202020204" pitchFamily="34" charset="0"/>
                      </a:endParaRPr>
                    </a:p>
                  </a:txBody>
                  <a:tcPr marL="68580" marR="68580" marT="0" marB="0" anchor="ctr">
                    <a:solidFill>
                      <a:srgbClr val="00307D"/>
                    </a:solidFill>
                  </a:tcPr>
                </a:tc>
                <a:tc vMerge="1">
                  <a:txBody>
                    <a:bodyPr/>
                    <a:lstStyle/>
                    <a:p>
                      <a:pPr algn="l">
                        <a:spcAft>
                          <a:spcPts val="0"/>
                        </a:spcAft>
                      </a:pPr>
                      <a:endParaRPr lang="en-US" sz="1400" dirty="0">
                        <a:effectLst/>
                        <a:latin typeface="Arial" charset="0"/>
                        <a:ea typeface="Arial" charset="0"/>
                        <a:cs typeface="Arial" charset="0"/>
                      </a:endParaRPr>
                    </a:p>
                  </a:txBody>
                  <a:tcPr marL="68580" marR="68580" marT="0" marB="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effectLst/>
                          <a:latin typeface="Arial" panose="020B0604020202020204" pitchFamily="34" charset="0"/>
                          <a:ea typeface="Arial" charset="0"/>
                          <a:cs typeface="Arial" panose="020B0604020202020204" pitchFamily="34" charset="0"/>
                        </a:rPr>
                        <a:t>4*vCPU, </a:t>
                      </a:r>
                      <a:r>
                        <a:rPr lang="en-US" sz="1400" dirty="0" smtClean="0">
                          <a:effectLst/>
                          <a:latin typeface="Arial" panose="020B0604020202020204" pitchFamily="34" charset="0"/>
                          <a:ea typeface="Arial" charset="0"/>
                          <a:cs typeface="Arial" panose="020B0604020202020204" pitchFamily="34" charset="0"/>
                        </a:rPr>
                        <a:t>10GB </a:t>
                      </a:r>
                      <a:r>
                        <a:rPr lang="en-US" sz="1400" dirty="0">
                          <a:effectLst/>
                          <a:latin typeface="Arial" panose="020B0604020202020204" pitchFamily="34" charset="0"/>
                          <a:ea typeface="Arial" charset="0"/>
                          <a:cs typeface="Arial" panose="020B0604020202020204" pitchFamily="34" charset="0"/>
                        </a:rPr>
                        <a:t>Memory, 5GB Hard Disk </a:t>
                      </a:r>
                    </a:p>
                  </a:txBody>
                  <a:tcPr marL="68580" marR="68580" marT="0" marB="0" anchor="ctr">
                    <a:solidFill>
                      <a:srgbClr val="CFD5EA"/>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400" dirty="0" smtClean="0">
                          <a:effectLst/>
                          <a:latin typeface="Arial" panose="020B0604020202020204" pitchFamily="34" charset="0"/>
                          <a:ea typeface="Arial" charset="0"/>
                          <a:cs typeface="Arial" panose="020B0604020202020204" pitchFamily="34" charset="0"/>
                        </a:rPr>
                        <a:t>When deployed in Jumbo Frame mode, the memory requirement will be increased by 2G on the original basis. </a:t>
                      </a:r>
                      <a:endParaRPr lang="en-US" sz="1400" dirty="0">
                        <a:effectLst/>
                        <a:latin typeface="Arial" panose="020B0604020202020204" pitchFamily="34" charset="0"/>
                        <a:ea typeface="Arial" charset="0"/>
                        <a:cs typeface="Arial" panose="020B0604020202020204" pitchFamily="34" charset="0"/>
                      </a:endParaRPr>
                    </a:p>
                  </a:txBody>
                  <a:tcPr marL="68580" marR="68580" marT="0" marB="0" anchor="ctr">
                    <a:solidFill>
                      <a:srgbClr val="CFD5EA"/>
                    </a:solidFill>
                  </a:tcPr>
                </a:tc>
                <a:extLst>
                  <a:ext uri="{0D108BD9-81ED-4DB2-BD59-A6C34878D82A}">
                    <a16:rowId xmlns="" xmlns:a16="http://schemas.microsoft.com/office/drawing/2014/main" val="2459274054"/>
                  </a:ext>
                </a:extLst>
              </a:tr>
              <a:tr h="503690">
                <a:tc>
                  <a:txBody>
                    <a:bodyPr/>
                    <a:lstStyle/>
                    <a:p>
                      <a:pPr algn="l">
                        <a:spcAft>
                          <a:spcPts val="0"/>
                        </a:spcAft>
                      </a:pPr>
                      <a:r>
                        <a:rPr lang="en-US" sz="1400" dirty="0" err="1">
                          <a:effectLst/>
                          <a:latin typeface="Arial" panose="020B0604020202020204" pitchFamily="34" charset="0"/>
                          <a:cs typeface="Arial" panose="020B0604020202020204" pitchFamily="34" charset="0"/>
                        </a:rPr>
                        <a:t>vDSM</a:t>
                      </a:r>
                      <a:endParaRPr lang="en-US" sz="1400" dirty="0">
                        <a:effectLst/>
                        <a:latin typeface="Arial" panose="020B0604020202020204" pitchFamily="34" charset="0"/>
                        <a:ea typeface="Arial" charset="0"/>
                        <a:cs typeface="Arial" panose="020B0604020202020204" pitchFamily="34" charset="0"/>
                      </a:endParaRPr>
                    </a:p>
                  </a:txBody>
                  <a:tcPr marL="68580" marR="68580" marT="0" marB="0" anchor="ctr">
                    <a:solidFill>
                      <a:srgbClr val="00307D"/>
                    </a:solidFill>
                  </a:tcPr>
                </a:tc>
                <a:tc>
                  <a:txBody>
                    <a:bodyPr/>
                    <a:lstStyle/>
                    <a:p>
                      <a:pPr algn="l">
                        <a:spcAft>
                          <a:spcPts val="0"/>
                        </a:spcAft>
                      </a:pPr>
                      <a:r>
                        <a:rPr lang="en-US" sz="1400" dirty="0">
                          <a:effectLst/>
                          <a:latin typeface="Arial" panose="020B0604020202020204" pitchFamily="34" charset="0"/>
                          <a:cs typeface="Arial" panose="020B0604020202020204" pitchFamily="34" charset="0"/>
                        </a:rPr>
                        <a:t>Virtual Data</a:t>
                      </a:r>
                      <a:r>
                        <a:rPr lang="zh-CN" altLang="en-US" sz="1400" dirty="0">
                          <a:effectLst/>
                          <a:latin typeface="Arial" panose="020B0604020202020204" pitchFamily="34" charset="0"/>
                          <a:cs typeface="Arial" panose="020B0604020202020204" pitchFamily="34" charset="0"/>
                        </a:rPr>
                        <a:t> </a:t>
                      </a:r>
                      <a:r>
                        <a:rPr lang="en-US" altLang="zh-CN" sz="1400" dirty="0">
                          <a:effectLst/>
                          <a:latin typeface="Arial" panose="020B0604020202020204" pitchFamily="34" charset="0"/>
                          <a:cs typeface="Arial" panose="020B0604020202020204" pitchFamily="34" charset="0"/>
                        </a:rPr>
                        <a:t>Service</a:t>
                      </a:r>
                      <a:r>
                        <a:rPr lang="en-US" sz="1400" dirty="0">
                          <a:effectLst/>
                          <a:latin typeface="Arial" panose="020B0604020202020204" pitchFamily="34" charset="0"/>
                          <a:cs typeface="Arial" panose="020B0604020202020204" pitchFamily="34" charset="0"/>
                        </a:rPr>
                        <a:t> Module</a:t>
                      </a:r>
                      <a:endParaRPr lang="en-US" sz="1400" dirty="0">
                        <a:effectLst/>
                        <a:latin typeface="Arial" panose="020B0604020202020204" pitchFamily="34" charset="0"/>
                        <a:ea typeface="Arial" charset="0"/>
                        <a:cs typeface="Arial" panose="020B0604020202020204" pitchFamily="34" charset="0"/>
                      </a:endParaRPr>
                    </a:p>
                  </a:txBody>
                  <a:tcPr marL="68580" marR="68580" marT="0" marB="0" anchor="ctr">
                    <a:solidFill>
                      <a:srgbClr val="E9EBF5"/>
                    </a:solidFill>
                  </a:tcPr>
                </a:tc>
                <a:tc>
                  <a:txBody>
                    <a:bodyPr/>
                    <a:lstStyle/>
                    <a:p>
                      <a:pPr algn="l">
                        <a:spcAft>
                          <a:spcPts val="0"/>
                        </a:spcAft>
                      </a:pPr>
                      <a:r>
                        <a:rPr lang="en-US" sz="1400" dirty="0">
                          <a:effectLst/>
                          <a:latin typeface="Arial" panose="020B0604020202020204" pitchFamily="34" charset="0"/>
                          <a:cs typeface="Arial" panose="020B0604020202020204" pitchFamily="34" charset="0"/>
                        </a:rPr>
                        <a:t>2*</a:t>
                      </a:r>
                      <a:r>
                        <a:rPr lang="en-US" sz="1400" dirty="0" err="1">
                          <a:effectLst/>
                          <a:latin typeface="Arial" panose="020B0604020202020204" pitchFamily="34" charset="0"/>
                          <a:cs typeface="Arial" panose="020B0604020202020204" pitchFamily="34" charset="0"/>
                        </a:rPr>
                        <a:t>vCPU</a:t>
                      </a:r>
                      <a:r>
                        <a:rPr lang="en-US" sz="1400" dirty="0">
                          <a:effectLst/>
                          <a:latin typeface="Arial" panose="020B0604020202020204" pitchFamily="34" charset="0"/>
                          <a:cs typeface="Arial" panose="020B0604020202020204" pitchFamily="34" charset="0"/>
                        </a:rPr>
                        <a:t>, </a:t>
                      </a:r>
                      <a:r>
                        <a:rPr lang="en-US" sz="1400" dirty="0" smtClean="0">
                          <a:effectLst/>
                          <a:latin typeface="Arial" panose="020B0604020202020204" pitchFamily="34" charset="0"/>
                          <a:cs typeface="Arial" panose="020B0604020202020204" pitchFamily="34" charset="0"/>
                        </a:rPr>
                        <a:t>6GB </a:t>
                      </a:r>
                      <a:r>
                        <a:rPr lang="en-US" sz="1400" dirty="0">
                          <a:effectLst/>
                          <a:latin typeface="Arial" panose="020B0604020202020204" pitchFamily="34" charset="0"/>
                          <a:cs typeface="Arial" panose="020B0604020202020204" pitchFamily="34" charset="0"/>
                        </a:rPr>
                        <a:t>Memory, 5GB Hard Disk</a:t>
                      </a:r>
                      <a:endParaRPr lang="en-US" sz="1400" dirty="0">
                        <a:effectLst/>
                        <a:latin typeface="Arial" panose="020B0604020202020204" pitchFamily="34" charset="0"/>
                        <a:ea typeface="Arial" charset="0"/>
                        <a:cs typeface="Arial" panose="020B0604020202020204" pitchFamily="34" charset="0"/>
                      </a:endParaRPr>
                    </a:p>
                  </a:txBody>
                  <a:tcPr marL="68580" marR="68580" marT="0" marB="0" anchor="ctr">
                    <a:solidFill>
                      <a:srgbClr val="E9EBF5"/>
                    </a:solidFill>
                  </a:tcPr>
                </a:tc>
                <a:tc>
                  <a:txBody>
                    <a:bodyPr/>
                    <a:lstStyle/>
                    <a:p>
                      <a:pPr algn="l">
                        <a:spcAft>
                          <a:spcPts val="0"/>
                        </a:spcAft>
                      </a:pPr>
                      <a:r>
                        <a:rPr lang="en-US" sz="1400" dirty="0">
                          <a:effectLst/>
                          <a:latin typeface="Arial" panose="020B0604020202020204" pitchFamily="34" charset="0"/>
                          <a:cs typeface="Arial" panose="020B0604020202020204" pitchFamily="34" charset="0"/>
                        </a:rPr>
                        <a:t>Optional, multiple mode supported</a:t>
                      </a:r>
                      <a:endParaRPr lang="en-US" sz="1400" dirty="0">
                        <a:effectLst/>
                        <a:latin typeface="Arial" panose="020B0604020202020204" pitchFamily="34" charset="0"/>
                        <a:ea typeface="Arial" charset="0"/>
                        <a:cs typeface="Arial" panose="020B0604020202020204" pitchFamily="34" charset="0"/>
                      </a:endParaRPr>
                    </a:p>
                  </a:txBody>
                  <a:tcPr marL="68580" marR="68580" marT="0" marB="0" anchor="ctr">
                    <a:solidFill>
                      <a:srgbClr val="E9EBF5"/>
                    </a:solidFill>
                  </a:tcPr>
                </a:tc>
                <a:extLst>
                  <a:ext uri="{0D108BD9-81ED-4DB2-BD59-A6C34878D82A}">
                    <a16:rowId xmlns="" xmlns:a16="http://schemas.microsoft.com/office/drawing/2014/main" val="10004"/>
                  </a:ext>
                </a:extLst>
              </a:tr>
            </a:tbl>
          </a:graphicData>
        </a:graphic>
      </p:graphicFrame>
      <p:sp>
        <p:nvSpPr>
          <p:cNvPr id="2" name="灯片编号占位符 1"/>
          <p:cNvSpPr>
            <a:spLocks noGrp="1"/>
          </p:cNvSpPr>
          <p:nvPr>
            <p:ph type="sldNum" sz="quarter" idx="4"/>
          </p:nvPr>
        </p:nvSpPr>
        <p:spPr/>
        <p:txBody>
          <a:bodyPr/>
          <a:lstStyle/>
          <a:p>
            <a:fld id="{E98FCA07-3125-49EB-99F1-64DCEC752C04}" type="slidenum">
              <a:rPr lang="en-US" smtClean="0"/>
              <a:pPr/>
              <a:t>79</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9081887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3974CA5-EE05-B949-A557-E2FEEEC0A13A}"/>
              </a:ext>
            </a:extLst>
          </p:cNvPr>
          <p:cNvSpPr>
            <a:spLocks noGrp="1"/>
          </p:cNvSpPr>
          <p:nvPr>
            <p:ph type="ctrTitle"/>
          </p:nvPr>
        </p:nvSpPr>
        <p:spPr>
          <a:xfrm>
            <a:off x="573589" y="2891493"/>
            <a:ext cx="11044822" cy="1329595"/>
          </a:xfrm>
        </p:spPr>
        <p:txBody>
          <a:bodyPr>
            <a:normAutofit fontScale="90000"/>
          </a:bodyPr>
          <a:lstStyle/>
          <a:p>
            <a:r>
              <a:rPr lang="en-US" altLang="zh-CN" sz="5400" dirty="0"/>
              <a:t>Hillstone</a:t>
            </a:r>
            <a:r>
              <a:rPr lang="zh-CN" altLang="en-US" sz="5400" dirty="0"/>
              <a:t> </a:t>
            </a:r>
            <a:r>
              <a:rPr lang="en-US" altLang="zh-CN" sz="5400" dirty="0"/>
              <a:t>CloudHive</a:t>
            </a:r>
            <a:br>
              <a:rPr lang="en-US" altLang="zh-CN" sz="5400" dirty="0"/>
            </a:br>
            <a:r>
              <a:rPr lang="en-US" altLang="zh-CN" sz="5400" dirty="0"/>
              <a:t>Value</a:t>
            </a:r>
            <a:r>
              <a:rPr lang="zh-CN" altLang="en-US" sz="5400" dirty="0"/>
              <a:t> </a:t>
            </a:r>
            <a:r>
              <a:rPr lang="en-US" altLang="zh-CN" sz="5400" dirty="0"/>
              <a:t>Proposition: </a:t>
            </a:r>
            <a:br>
              <a:rPr lang="en-US" altLang="zh-CN" sz="5400" dirty="0"/>
            </a:br>
            <a:r>
              <a:rPr lang="en-US" altLang="zh-CN" sz="5400" dirty="0"/>
              <a:t>Micro-Segmentation Solution</a:t>
            </a:r>
            <a:endParaRPr lang="en-US" dirty="0"/>
          </a:p>
        </p:txBody>
      </p:sp>
      <p:sp>
        <p:nvSpPr>
          <p:cNvPr id="3" name="灯片编号占位符 2"/>
          <p:cNvSpPr>
            <a:spLocks noGrp="1"/>
          </p:cNvSpPr>
          <p:nvPr>
            <p:ph type="sldNum" sz="quarter" idx="4"/>
          </p:nvPr>
        </p:nvSpPr>
        <p:spPr/>
        <p:txBody>
          <a:bodyPr/>
          <a:lstStyle/>
          <a:p>
            <a:fld id="{E98FCA07-3125-49EB-99F1-64DCEC752C04}" type="slidenum">
              <a:rPr lang="en-US" smtClean="0"/>
              <a:pPr/>
              <a:t>8</a:t>
            </a:fld>
            <a:endParaRPr lang="en-US" dirty="0"/>
          </a:p>
        </p:txBody>
      </p:sp>
    </p:spTree>
    <p:extLst>
      <p:ext uri="{BB962C8B-B14F-4D97-AF65-F5344CB8AC3E}">
        <p14:creationId xmlns:p14="http://schemas.microsoft.com/office/powerpoint/2010/main" val="1809552071"/>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b="1" dirty="0">
                <a:ea typeface="Calibri" charset="0"/>
              </a:rPr>
              <a:t>Virtualization Support</a:t>
            </a:r>
            <a:endParaRPr lang="en-US" dirty="0"/>
          </a:p>
        </p:txBody>
      </p:sp>
      <p:graphicFrame>
        <p:nvGraphicFramePr>
          <p:cNvPr id="4" name="表格 1"/>
          <p:cNvGraphicFramePr>
            <a:graphicFrameLocks noGrp="1"/>
          </p:cNvGraphicFramePr>
          <p:nvPr>
            <p:extLst>
              <p:ext uri="{D42A27DB-BD31-4B8C-83A1-F6EECF244321}">
                <p14:modId xmlns:p14="http://schemas.microsoft.com/office/powerpoint/2010/main" val="3978342504"/>
              </p:ext>
            </p:extLst>
          </p:nvPr>
        </p:nvGraphicFramePr>
        <p:xfrm>
          <a:off x="1747597" y="2060848"/>
          <a:ext cx="8740891" cy="2956514"/>
        </p:xfrm>
        <a:graphic>
          <a:graphicData uri="http://schemas.openxmlformats.org/drawingml/2006/table">
            <a:tbl>
              <a:tblPr/>
              <a:tblGrid>
                <a:gridCol w="1957257">
                  <a:extLst>
                    <a:ext uri="{9D8B030D-6E8A-4147-A177-3AD203B41FA5}">
                      <a16:colId xmlns="" xmlns:a16="http://schemas.microsoft.com/office/drawing/2014/main" val="20000"/>
                    </a:ext>
                  </a:extLst>
                </a:gridCol>
                <a:gridCol w="3391817">
                  <a:extLst>
                    <a:ext uri="{9D8B030D-6E8A-4147-A177-3AD203B41FA5}">
                      <a16:colId xmlns="" xmlns:a16="http://schemas.microsoft.com/office/drawing/2014/main" val="20001"/>
                    </a:ext>
                  </a:extLst>
                </a:gridCol>
                <a:gridCol w="3391817">
                  <a:extLst>
                    <a:ext uri="{9D8B030D-6E8A-4147-A177-3AD203B41FA5}">
                      <a16:colId xmlns="" xmlns:a16="http://schemas.microsoft.com/office/drawing/2014/main" val="4214082776"/>
                    </a:ext>
                  </a:extLst>
                </a:gridCol>
              </a:tblGrid>
              <a:tr h="517321">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400" b="1" i="0" u="none" strike="noStrike" cap="none" normalizeH="0" baseline="0" dirty="0">
                          <a:ln>
                            <a:noFill/>
                          </a:ln>
                          <a:solidFill>
                            <a:srgbClr val="FFFFFF"/>
                          </a:solidFill>
                          <a:effectLst/>
                          <a:latin typeface="Arial" charset="0"/>
                          <a:ea typeface="Arial" charset="0"/>
                          <a:cs typeface="Arial" charset="0"/>
                        </a:rPr>
                        <a:t>CMP</a:t>
                      </a:r>
                      <a:endParaRPr kumimoji="0" lang="zh-CN" altLang="en-US" sz="1400" b="1" i="0" u="none" strike="noStrike" cap="none" normalizeH="0" baseline="0" dirty="0">
                        <a:ln>
                          <a:noFill/>
                        </a:ln>
                        <a:solidFill>
                          <a:srgbClr val="FFFFFF"/>
                        </a:solidFill>
                        <a:effectLst/>
                        <a:latin typeface="Arial" charset="0"/>
                        <a:ea typeface="Arial" charset="0"/>
                        <a:cs typeface="Arial" charset="0"/>
                      </a:endParaRPr>
                    </a:p>
                  </a:txBody>
                  <a:tcPr marL="91424" marR="91424"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0307D"/>
                    </a:solidFill>
                  </a:tcPr>
                </a:tc>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400" b="1" i="0" u="none" strike="noStrike" cap="none" normalizeH="0" baseline="0" dirty="0">
                          <a:ln>
                            <a:noFill/>
                          </a:ln>
                          <a:solidFill>
                            <a:srgbClr val="FFFFFF"/>
                          </a:solidFill>
                          <a:effectLst/>
                          <a:latin typeface="Arial" charset="0"/>
                          <a:ea typeface="Arial" charset="0"/>
                          <a:cs typeface="Arial" charset="0"/>
                        </a:rPr>
                        <a:t>VMware</a:t>
                      </a:r>
                      <a:endParaRPr kumimoji="0" lang="zh-CN" altLang="en-US" sz="1400" b="1" i="0" u="none" strike="noStrike" cap="none" normalizeH="0" baseline="0" dirty="0">
                        <a:ln>
                          <a:noFill/>
                        </a:ln>
                        <a:solidFill>
                          <a:srgbClr val="FFFFFF"/>
                        </a:solidFill>
                        <a:effectLst/>
                        <a:latin typeface="Arial" charset="0"/>
                        <a:ea typeface="Arial" charset="0"/>
                        <a:cs typeface="Arial" charset="0"/>
                      </a:endParaRPr>
                    </a:p>
                  </a:txBody>
                  <a:tcPr marL="91424" marR="91424"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0307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400" b="1" i="0" u="none" strike="noStrike" cap="none" normalizeH="0" baseline="0" dirty="0" err="1" smtClean="0">
                          <a:ln>
                            <a:noFill/>
                          </a:ln>
                          <a:solidFill>
                            <a:srgbClr val="FFFFFF"/>
                          </a:solidFill>
                          <a:effectLst/>
                          <a:latin typeface="Arial" charset="0"/>
                          <a:ea typeface="Arial" charset="0"/>
                          <a:cs typeface="Arial" charset="0"/>
                        </a:rPr>
                        <a:t>FusionCompute</a:t>
                      </a:r>
                      <a:endParaRPr kumimoji="0" lang="zh-CN" altLang="en-US" sz="1400" b="1" i="0" u="none" strike="noStrike" cap="none" normalizeH="0" baseline="30000" dirty="0">
                        <a:ln>
                          <a:noFill/>
                        </a:ln>
                        <a:solidFill>
                          <a:srgbClr val="FFFFFF"/>
                        </a:solidFill>
                        <a:effectLst/>
                        <a:latin typeface="Arial" charset="0"/>
                        <a:ea typeface="Arial" charset="0"/>
                        <a:cs typeface="Arial" charset="0"/>
                      </a:endParaRPr>
                    </a:p>
                  </a:txBody>
                  <a:tcPr marL="91424" marR="91424"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0307D"/>
                    </a:solidFill>
                  </a:tcPr>
                </a:tc>
                <a:extLst>
                  <a:ext uri="{0D108BD9-81ED-4DB2-BD59-A6C34878D82A}">
                    <a16:rowId xmlns="" xmlns:a16="http://schemas.microsoft.com/office/drawing/2014/main" val="10000"/>
                  </a:ext>
                </a:extLst>
              </a:tr>
              <a:tr h="490791">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1" i="0" u="none" strike="noStrike" cap="none" normalizeH="0" baseline="0" dirty="0">
                          <a:ln>
                            <a:noFill/>
                          </a:ln>
                          <a:solidFill>
                            <a:schemeClr val="bg1"/>
                          </a:solidFill>
                          <a:effectLst/>
                          <a:latin typeface="Arial" charset="0"/>
                          <a:ea typeface="Arial" charset="0"/>
                          <a:cs typeface="Arial" charset="0"/>
                        </a:rPr>
                        <a:t>CMP</a:t>
                      </a:r>
                      <a:endParaRPr kumimoji="0" lang="zh-CN" altLang="en-US" sz="1400" b="1" i="0" u="none" strike="noStrike" cap="none" normalizeH="0" baseline="0" dirty="0">
                        <a:ln>
                          <a:noFill/>
                        </a:ln>
                        <a:solidFill>
                          <a:schemeClr val="bg1"/>
                        </a:solidFill>
                        <a:effectLst/>
                        <a:latin typeface="Arial" charset="0"/>
                        <a:ea typeface="Arial" charset="0"/>
                        <a:cs typeface="Arial" charset="0"/>
                      </a:endParaRPr>
                    </a:p>
                  </a:txBody>
                  <a:tcPr marL="91424" marR="91424"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307D"/>
                    </a:solidFill>
                  </a:tcPr>
                </a:tc>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0" i="0" u="none" strike="noStrike" cap="none" normalizeH="0" baseline="0" dirty="0" err="1">
                          <a:ln>
                            <a:noFill/>
                          </a:ln>
                          <a:solidFill>
                            <a:srgbClr val="000000"/>
                          </a:solidFill>
                          <a:effectLst/>
                          <a:latin typeface="Arial" charset="0"/>
                          <a:ea typeface="Arial" charset="0"/>
                          <a:cs typeface="Arial" charset="0"/>
                        </a:rPr>
                        <a:t>vCenter</a:t>
                      </a:r>
                      <a:r>
                        <a:rPr kumimoji="0" lang="en-US" altLang="zh-CN" sz="1400" b="0" i="0" u="none" strike="noStrike" cap="none" normalizeH="0" baseline="0" dirty="0">
                          <a:ln>
                            <a:noFill/>
                          </a:ln>
                          <a:solidFill>
                            <a:srgbClr val="000000"/>
                          </a:solidFill>
                          <a:effectLst/>
                          <a:latin typeface="Arial" charset="0"/>
                          <a:ea typeface="Arial" charset="0"/>
                          <a:cs typeface="Arial" charset="0"/>
                        </a:rPr>
                        <a:t> </a:t>
                      </a:r>
                      <a:r>
                        <a:rPr kumimoji="0" lang="en-US" altLang="zh-CN" sz="1400" b="0" i="0" u="none" strike="noStrike" cap="none" normalizeH="0" baseline="0" dirty="0" smtClean="0">
                          <a:ln>
                            <a:noFill/>
                          </a:ln>
                          <a:solidFill>
                            <a:srgbClr val="000000"/>
                          </a:solidFill>
                          <a:effectLst/>
                          <a:latin typeface="Arial" charset="0"/>
                          <a:ea typeface="Arial" charset="0"/>
                          <a:cs typeface="Arial" charset="0"/>
                        </a:rPr>
                        <a:t>5.5/6.0/6.5/6.7/7.0</a:t>
                      </a:r>
                      <a:endParaRPr kumimoji="0" lang="zh-CN" altLang="en-US" sz="1400" b="0" i="0" u="none" strike="noStrike" cap="none" normalizeH="0" baseline="0" dirty="0">
                        <a:ln>
                          <a:noFill/>
                        </a:ln>
                        <a:solidFill>
                          <a:srgbClr val="000000"/>
                        </a:solidFill>
                        <a:effectLst/>
                        <a:latin typeface="Arial" charset="0"/>
                        <a:ea typeface="Arial" charset="0"/>
                        <a:cs typeface="Arial" charset="0"/>
                      </a:endParaRPr>
                    </a:p>
                  </a:txBody>
                  <a:tcPr marL="91424" marR="91424"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0" i="0" u="none" strike="noStrike" cap="none" normalizeH="0" baseline="0" dirty="0" smtClean="0">
                          <a:ln>
                            <a:noFill/>
                          </a:ln>
                          <a:solidFill>
                            <a:srgbClr val="000000"/>
                          </a:solidFill>
                          <a:effectLst/>
                          <a:latin typeface="Arial" charset="0"/>
                          <a:ea typeface="Arial" charset="0"/>
                          <a:cs typeface="Arial" charset="0"/>
                        </a:rPr>
                        <a:t>6.5.1 or above (only Security mode supported)</a:t>
                      </a:r>
                      <a:endParaRPr kumimoji="0" lang="zh-CN" altLang="en-US" sz="1400" b="0" i="0" u="none" strike="noStrike" cap="none" normalizeH="0" baseline="0" dirty="0">
                        <a:ln>
                          <a:noFill/>
                        </a:ln>
                        <a:solidFill>
                          <a:srgbClr val="000000"/>
                        </a:solidFill>
                        <a:effectLst/>
                        <a:latin typeface="Arial" charset="0"/>
                        <a:ea typeface="Arial" charset="0"/>
                        <a:cs typeface="Arial" charset="0"/>
                      </a:endParaRPr>
                    </a:p>
                  </a:txBody>
                  <a:tcPr marL="91424" marR="91424"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extLst>
                  <a:ext uri="{0D108BD9-81ED-4DB2-BD59-A6C34878D82A}">
                    <a16:rowId xmlns="" xmlns:a16="http://schemas.microsoft.com/office/drawing/2014/main" val="10001"/>
                  </a:ext>
                </a:extLst>
              </a:tr>
              <a:tr h="393970">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1" i="0" u="none" strike="noStrike" cap="none" normalizeH="0" baseline="0" dirty="0">
                          <a:ln>
                            <a:noFill/>
                          </a:ln>
                          <a:solidFill>
                            <a:schemeClr val="bg1"/>
                          </a:solidFill>
                          <a:effectLst/>
                          <a:latin typeface="Arial" charset="0"/>
                          <a:ea typeface="Arial" charset="0"/>
                          <a:cs typeface="Arial" charset="0"/>
                        </a:rPr>
                        <a:t>Hypervisor</a:t>
                      </a:r>
                      <a:endParaRPr kumimoji="0" lang="zh-CN" altLang="en-US" sz="1400" b="1" i="0" u="none" strike="noStrike" cap="none" normalizeH="0" baseline="0" dirty="0">
                        <a:ln>
                          <a:noFill/>
                        </a:ln>
                        <a:solidFill>
                          <a:schemeClr val="bg1"/>
                        </a:solidFill>
                        <a:effectLst/>
                        <a:latin typeface="Arial" charset="0"/>
                        <a:ea typeface="Arial" charset="0"/>
                        <a:cs typeface="Arial" charset="0"/>
                      </a:endParaRPr>
                    </a:p>
                  </a:txBody>
                  <a:tcPr marL="91424" marR="91424"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307D"/>
                    </a:solidFill>
                  </a:tcPr>
                </a:tc>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0" i="0" u="none" strike="noStrike" cap="none" normalizeH="0" baseline="0" dirty="0" err="1">
                          <a:ln>
                            <a:noFill/>
                          </a:ln>
                          <a:solidFill>
                            <a:srgbClr val="000000"/>
                          </a:solidFill>
                          <a:effectLst/>
                          <a:latin typeface="Arial" charset="0"/>
                          <a:ea typeface="Arial" charset="0"/>
                          <a:cs typeface="Arial" charset="0"/>
                        </a:rPr>
                        <a:t>ESXi</a:t>
                      </a:r>
                      <a:endParaRPr kumimoji="0" lang="zh-CN" altLang="en-US" sz="1400" b="0" i="0" u="none" strike="noStrike" cap="none" normalizeH="0" baseline="0" dirty="0">
                        <a:ln>
                          <a:noFill/>
                        </a:ln>
                        <a:solidFill>
                          <a:srgbClr val="000000"/>
                        </a:solidFill>
                        <a:effectLst/>
                        <a:latin typeface="Arial" charset="0"/>
                        <a:ea typeface="Arial" charset="0"/>
                        <a:cs typeface="Arial" charset="0"/>
                      </a:endParaRPr>
                    </a:p>
                  </a:txBody>
                  <a:tcPr marL="91424" marR="91424"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B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0" i="0" u="none" strike="noStrike" cap="none" normalizeH="0" baseline="0" dirty="0">
                          <a:ln>
                            <a:noFill/>
                          </a:ln>
                          <a:solidFill>
                            <a:srgbClr val="000000"/>
                          </a:solidFill>
                          <a:effectLst/>
                          <a:latin typeface="Arial" charset="0"/>
                          <a:ea typeface="Arial" charset="0"/>
                          <a:cs typeface="Arial" charset="0"/>
                        </a:rPr>
                        <a:t>KVM</a:t>
                      </a:r>
                      <a:endParaRPr kumimoji="0" lang="zh-CN" altLang="en-US" sz="1400" b="0" i="0" u="none" strike="noStrike" cap="none" normalizeH="0" baseline="0" dirty="0">
                        <a:ln>
                          <a:noFill/>
                        </a:ln>
                        <a:solidFill>
                          <a:srgbClr val="000000"/>
                        </a:solidFill>
                        <a:effectLst/>
                        <a:latin typeface="Arial" charset="0"/>
                        <a:ea typeface="Arial" charset="0"/>
                        <a:cs typeface="Arial" charset="0"/>
                      </a:endParaRPr>
                    </a:p>
                  </a:txBody>
                  <a:tcPr marL="91424" marR="91424"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BF1"/>
                    </a:solidFill>
                  </a:tcPr>
                </a:tc>
                <a:extLst>
                  <a:ext uri="{0D108BD9-81ED-4DB2-BD59-A6C34878D82A}">
                    <a16:rowId xmlns="" xmlns:a16="http://schemas.microsoft.com/office/drawing/2014/main" val="10002"/>
                  </a:ext>
                </a:extLst>
              </a:tr>
              <a:tr h="630353">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1" i="0" u="none" strike="noStrike" cap="none" normalizeH="0" baseline="0" dirty="0">
                          <a:ln>
                            <a:noFill/>
                          </a:ln>
                          <a:solidFill>
                            <a:schemeClr val="bg1"/>
                          </a:solidFill>
                          <a:effectLst/>
                          <a:latin typeface="Arial" charset="0"/>
                          <a:ea typeface="Arial" charset="0"/>
                          <a:cs typeface="Arial" charset="0"/>
                        </a:rPr>
                        <a:t>Required Components</a:t>
                      </a:r>
                    </a:p>
                  </a:txBody>
                  <a:tcPr marL="91424" marR="91424"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307D"/>
                    </a:solidFill>
                  </a:tcPr>
                </a:tc>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0" i="0" u="none" strike="noStrike" cap="none" normalizeH="0" baseline="0" dirty="0" err="1">
                          <a:ln>
                            <a:noFill/>
                          </a:ln>
                          <a:solidFill>
                            <a:srgbClr val="000000"/>
                          </a:solidFill>
                          <a:effectLst/>
                          <a:latin typeface="Arial" charset="0"/>
                          <a:ea typeface="Arial" charset="0"/>
                          <a:cs typeface="Arial" charset="0"/>
                        </a:rPr>
                        <a:t>vCenter</a:t>
                      </a:r>
                      <a:r>
                        <a:rPr kumimoji="0" lang="zh-CN" altLang="en-US" sz="1400" b="0" i="0" u="none" strike="noStrike" cap="none" normalizeH="0" baseline="0" dirty="0">
                          <a:ln>
                            <a:noFill/>
                          </a:ln>
                          <a:solidFill>
                            <a:srgbClr val="000000"/>
                          </a:solidFill>
                          <a:effectLst/>
                          <a:latin typeface="Arial" charset="0"/>
                          <a:ea typeface="Arial" charset="0"/>
                          <a:cs typeface="Arial" charset="0"/>
                        </a:rPr>
                        <a:t> </a:t>
                      </a:r>
                      <a:r>
                        <a:rPr kumimoji="0" lang="en-US" altLang="zh-CN" sz="1400" b="0" i="0" u="none" strike="noStrike" cap="none" normalizeH="0" baseline="0" dirty="0">
                          <a:ln>
                            <a:noFill/>
                          </a:ln>
                          <a:solidFill>
                            <a:srgbClr val="000000"/>
                          </a:solidFill>
                          <a:effectLst/>
                          <a:latin typeface="Arial" charset="0"/>
                          <a:ea typeface="Arial" charset="0"/>
                          <a:cs typeface="Arial" charset="0"/>
                        </a:rPr>
                        <a:t>(VSS or VDS or NSX 6.2/6.3/6.4)</a:t>
                      </a:r>
                      <a:endParaRPr kumimoji="0" lang="zh-CN" altLang="en-US" sz="1400" b="0" i="0" u="none" strike="noStrike" cap="none" normalizeH="0" baseline="0" dirty="0">
                        <a:ln>
                          <a:noFill/>
                        </a:ln>
                        <a:solidFill>
                          <a:srgbClr val="000000"/>
                        </a:solidFill>
                        <a:effectLst/>
                        <a:latin typeface="Arial" charset="0"/>
                        <a:ea typeface="Arial" charset="0"/>
                        <a:cs typeface="Arial" charset="0"/>
                      </a:endParaRPr>
                    </a:p>
                  </a:txBody>
                  <a:tcPr marL="91424" marR="91424"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0" i="0" u="none" strike="noStrike" cap="none" normalizeH="0" baseline="0" dirty="0">
                          <a:ln>
                            <a:noFill/>
                          </a:ln>
                          <a:solidFill>
                            <a:srgbClr val="000000"/>
                          </a:solidFill>
                          <a:effectLst/>
                          <a:latin typeface="Arial" charset="0"/>
                          <a:ea typeface="Arial" charset="0"/>
                          <a:cs typeface="Arial" charset="0"/>
                        </a:rPr>
                        <a:t>VRM</a:t>
                      </a:r>
                      <a:endParaRPr kumimoji="0" lang="zh-CN" altLang="en-US" sz="1400" b="0" i="0" u="none" strike="noStrike" cap="none" normalizeH="0" baseline="0" dirty="0">
                        <a:ln>
                          <a:noFill/>
                        </a:ln>
                        <a:solidFill>
                          <a:srgbClr val="000000"/>
                        </a:solidFill>
                        <a:effectLst/>
                        <a:latin typeface="Arial" charset="0"/>
                        <a:ea typeface="Arial" charset="0"/>
                        <a:cs typeface="Arial" charset="0"/>
                      </a:endParaRPr>
                    </a:p>
                  </a:txBody>
                  <a:tcPr marL="91424" marR="91424"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extLst>
                  <a:ext uri="{0D108BD9-81ED-4DB2-BD59-A6C34878D82A}">
                    <a16:rowId xmlns="" xmlns:a16="http://schemas.microsoft.com/office/drawing/2014/main" val="10003"/>
                  </a:ext>
                </a:extLst>
              </a:tr>
              <a:tr h="369464">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1" i="0" u="none" strike="noStrike" cap="none" normalizeH="0" baseline="0" dirty="0">
                          <a:ln>
                            <a:noFill/>
                          </a:ln>
                          <a:solidFill>
                            <a:schemeClr val="bg1"/>
                          </a:solidFill>
                          <a:effectLst/>
                          <a:latin typeface="Arial" charset="0"/>
                          <a:ea typeface="Arial" charset="0"/>
                          <a:cs typeface="Arial" charset="0"/>
                        </a:rPr>
                        <a:t>Interactive </a:t>
                      </a:r>
                      <a:r>
                        <a:rPr kumimoji="0" lang="en-US" altLang="zh-CN" sz="1400" b="1" i="0" u="none" strike="noStrike" cap="none" normalizeH="0" baseline="0" dirty="0" smtClean="0">
                          <a:ln>
                            <a:noFill/>
                          </a:ln>
                          <a:solidFill>
                            <a:schemeClr val="bg1"/>
                          </a:solidFill>
                          <a:effectLst/>
                          <a:latin typeface="Arial" charset="0"/>
                          <a:ea typeface="Arial" charset="0"/>
                          <a:cs typeface="Arial" charset="0"/>
                        </a:rPr>
                        <a:t>Mode</a:t>
                      </a:r>
                      <a:endParaRPr kumimoji="0" lang="zh-CN" altLang="en-US" sz="1400" b="1" i="0" u="none" strike="noStrike" cap="none" normalizeH="0" baseline="0" dirty="0">
                        <a:ln>
                          <a:noFill/>
                        </a:ln>
                        <a:solidFill>
                          <a:schemeClr val="bg1"/>
                        </a:solidFill>
                        <a:effectLst/>
                        <a:latin typeface="Arial" charset="0"/>
                        <a:ea typeface="Arial" charset="0"/>
                        <a:cs typeface="Arial" charset="0"/>
                      </a:endParaRPr>
                    </a:p>
                  </a:txBody>
                  <a:tcPr marL="91424" marR="91424"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307D"/>
                    </a:solidFill>
                  </a:tcPr>
                </a:tc>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0" i="0" u="none" strike="noStrike" cap="none" normalizeH="0" baseline="0" dirty="0" err="1">
                          <a:ln>
                            <a:noFill/>
                          </a:ln>
                          <a:solidFill>
                            <a:srgbClr val="000000"/>
                          </a:solidFill>
                          <a:effectLst/>
                          <a:latin typeface="Arial" charset="0"/>
                          <a:ea typeface="Arial" charset="0"/>
                          <a:cs typeface="Arial" charset="0"/>
                        </a:rPr>
                        <a:t>vCenter</a:t>
                      </a:r>
                      <a:r>
                        <a:rPr kumimoji="0" lang="zh-CN" altLang="en-US" sz="1400" b="0" i="0" u="none" strike="noStrike" cap="none" normalizeH="0" baseline="0" dirty="0">
                          <a:ln>
                            <a:noFill/>
                          </a:ln>
                          <a:solidFill>
                            <a:srgbClr val="000000"/>
                          </a:solidFill>
                          <a:effectLst/>
                          <a:latin typeface="Arial" charset="0"/>
                          <a:ea typeface="Arial" charset="0"/>
                          <a:cs typeface="Arial" charset="0"/>
                        </a:rPr>
                        <a:t> </a:t>
                      </a:r>
                      <a:r>
                        <a:rPr kumimoji="0" lang="en-US" altLang="zh-CN" sz="1400" b="0" i="0" u="none" strike="noStrike" cap="none" normalizeH="0" baseline="0" dirty="0" err="1">
                          <a:ln>
                            <a:noFill/>
                          </a:ln>
                          <a:solidFill>
                            <a:srgbClr val="000000"/>
                          </a:solidFill>
                          <a:effectLst/>
                          <a:latin typeface="Arial" charset="0"/>
                          <a:ea typeface="Arial" charset="0"/>
                          <a:cs typeface="Arial" charset="0"/>
                        </a:rPr>
                        <a:t>Mgt</a:t>
                      </a:r>
                      <a:r>
                        <a:rPr kumimoji="0" lang="en-US" altLang="zh-CN" sz="1400" b="0" i="0" u="none" strike="noStrike" cap="none" normalizeH="0" baseline="0" dirty="0">
                          <a:ln>
                            <a:noFill/>
                          </a:ln>
                          <a:solidFill>
                            <a:srgbClr val="000000"/>
                          </a:solidFill>
                          <a:effectLst/>
                          <a:latin typeface="Arial" charset="0"/>
                          <a:ea typeface="Arial" charset="0"/>
                          <a:cs typeface="Arial" charset="0"/>
                        </a:rPr>
                        <a:t> API</a:t>
                      </a:r>
                      <a:endParaRPr kumimoji="0" lang="zh-CN" altLang="en-US" sz="1400" b="0" i="0" u="none" strike="noStrike" cap="none" normalizeH="0" baseline="0" dirty="0">
                        <a:ln>
                          <a:noFill/>
                        </a:ln>
                        <a:solidFill>
                          <a:srgbClr val="000000"/>
                        </a:solidFill>
                        <a:effectLst/>
                        <a:latin typeface="Arial" charset="0"/>
                        <a:ea typeface="Arial" charset="0"/>
                        <a:cs typeface="Arial" charset="0"/>
                      </a:endParaRPr>
                    </a:p>
                  </a:txBody>
                  <a:tcPr marL="91424" marR="91424"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B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0" i="0" u="none" strike="noStrike" cap="none" normalizeH="0" baseline="0" dirty="0" err="1">
                          <a:ln>
                            <a:noFill/>
                          </a:ln>
                          <a:solidFill>
                            <a:srgbClr val="000000"/>
                          </a:solidFill>
                          <a:effectLst/>
                          <a:latin typeface="Arial" charset="0"/>
                          <a:ea typeface="Arial" charset="0"/>
                          <a:cs typeface="Arial" charset="0"/>
                        </a:rPr>
                        <a:t>FunsionCompute</a:t>
                      </a:r>
                      <a:r>
                        <a:rPr kumimoji="0" lang="en-US" altLang="zh-CN" sz="1400" b="0" i="0" u="none" strike="noStrike" cap="none" normalizeH="0" baseline="0" dirty="0">
                          <a:ln>
                            <a:noFill/>
                          </a:ln>
                          <a:solidFill>
                            <a:srgbClr val="000000"/>
                          </a:solidFill>
                          <a:effectLst/>
                          <a:latin typeface="Arial" charset="0"/>
                          <a:ea typeface="Arial" charset="0"/>
                          <a:cs typeface="Arial" charset="0"/>
                        </a:rPr>
                        <a:t> Mgt API</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zh-CN" altLang="en-US" sz="1400" b="0" i="0" u="none" strike="noStrike" cap="none" normalizeH="0" baseline="0" dirty="0">
                        <a:ln>
                          <a:noFill/>
                        </a:ln>
                        <a:solidFill>
                          <a:srgbClr val="000000"/>
                        </a:solidFill>
                        <a:effectLst/>
                        <a:latin typeface="Arial" charset="0"/>
                        <a:ea typeface="Arial" charset="0"/>
                        <a:cs typeface="Arial" charset="0"/>
                      </a:endParaRPr>
                    </a:p>
                  </a:txBody>
                  <a:tcPr marL="91424" marR="91424"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BF1"/>
                    </a:solidFill>
                  </a:tcPr>
                </a:tc>
                <a:extLst>
                  <a:ext uri="{0D108BD9-81ED-4DB2-BD59-A6C34878D82A}">
                    <a16:rowId xmlns="" xmlns:a16="http://schemas.microsoft.com/office/drawing/2014/main" val="10004"/>
                  </a:ext>
                </a:extLst>
              </a:tr>
              <a:tr h="378522">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1" i="0" u="none" strike="noStrike" cap="none" normalizeH="0" baseline="0" dirty="0">
                          <a:ln>
                            <a:noFill/>
                          </a:ln>
                          <a:solidFill>
                            <a:schemeClr val="bg1"/>
                          </a:solidFill>
                          <a:effectLst/>
                          <a:latin typeface="Arial" charset="0"/>
                          <a:ea typeface="Arial" charset="0"/>
                          <a:cs typeface="Arial" charset="0"/>
                        </a:rPr>
                        <a:t>Restful API</a:t>
                      </a:r>
                      <a:endParaRPr kumimoji="0" lang="zh-CN" altLang="en-US" sz="1400" b="1" i="0" u="none" strike="noStrike" cap="none" normalizeH="0" baseline="0" dirty="0">
                        <a:ln>
                          <a:noFill/>
                        </a:ln>
                        <a:solidFill>
                          <a:schemeClr val="bg1"/>
                        </a:solidFill>
                        <a:effectLst/>
                        <a:latin typeface="Arial" charset="0"/>
                        <a:ea typeface="Arial" charset="0"/>
                        <a:cs typeface="Arial" charset="0"/>
                      </a:endParaRPr>
                    </a:p>
                  </a:txBody>
                  <a:tcPr marL="91424" marR="91424"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307D"/>
                    </a:solidFill>
                  </a:tcPr>
                </a:tc>
                <a:tc>
                  <a:txBody>
                    <a:bodyPr/>
                    <a:lstStyle>
                      <a:lvl1pPr>
                        <a:spcBef>
                          <a:spcPct val="20000"/>
                        </a:spcBef>
                        <a:buFont typeface="Arial" pitchFamily="34" charset="0"/>
                        <a:defRPr>
                          <a:solidFill>
                            <a:srgbClr val="002060"/>
                          </a:solidFill>
                          <a:latin typeface="Microsoft YaHei" pitchFamily="34" charset="-122"/>
                          <a:ea typeface="MS PGothic" pitchFamily="34" charset="-128"/>
                          <a:cs typeface="Microsoft YaHei" pitchFamily="34" charset="-122"/>
                        </a:defRPr>
                      </a:lvl1pPr>
                      <a:lvl2pPr marL="742950" indent="-285750">
                        <a:spcBef>
                          <a:spcPct val="20000"/>
                        </a:spcBef>
                        <a:buFont typeface="Arial" pitchFamily="34" charset="0"/>
                        <a:defRPr sz="1600">
                          <a:solidFill>
                            <a:srgbClr val="002060"/>
                          </a:solidFill>
                          <a:latin typeface="Microsoft YaHei" pitchFamily="34" charset="-122"/>
                          <a:ea typeface="Microsoft YaHei" pitchFamily="34" charset="-122"/>
                          <a:cs typeface="Microsoft YaHei" pitchFamily="34" charset="-122"/>
                        </a:defRPr>
                      </a:lvl2pPr>
                      <a:lvl3pPr marL="1143000" indent="-228600">
                        <a:spcBef>
                          <a:spcPct val="20000"/>
                        </a:spcBef>
                        <a:buFont typeface="Arial" pitchFamily="34" charset="0"/>
                        <a:defRPr sz="1400">
                          <a:solidFill>
                            <a:srgbClr val="002060"/>
                          </a:solidFill>
                          <a:latin typeface="Microsoft YaHei" pitchFamily="34" charset="-122"/>
                          <a:ea typeface="Microsoft YaHei" pitchFamily="34" charset="-122"/>
                          <a:cs typeface="Microsoft YaHei" pitchFamily="34" charset="-122"/>
                        </a:defRPr>
                      </a:lvl3pPr>
                      <a:lvl4pPr marL="16002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4pPr>
                      <a:lvl5pPr marL="2057400" indent="-228600">
                        <a:spcBef>
                          <a:spcPct val="20000"/>
                        </a:spcBef>
                        <a:buFont typeface="Arial" pitchFamily="34" charset="0"/>
                        <a:defRPr sz="1200">
                          <a:solidFill>
                            <a:srgbClr val="002060"/>
                          </a:solidFill>
                          <a:latin typeface="Microsoft YaHei" pitchFamily="34" charset="-122"/>
                          <a:ea typeface="Microsoft YaHei" pitchFamily="34" charset="-122"/>
                          <a:cs typeface="Microsoft YaHei" pitchFamily="34" charset="-122"/>
                        </a:defRPr>
                      </a:lvl5pPr>
                      <a:lvl6pPr marL="25146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6pPr>
                      <a:lvl7pPr marL="29718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7pPr>
                      <a:lvl8pPr marL="34290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8pPr>
                      <a:lvl9pPr marL="3886200" indent="-228600" eaLnBrk="0" fontAlgn="base" hangingPunct="0">
                        <a:spcBef>
                          <a:spcPct val="20000"/>
                        </a:spcBef>
                        <a:spcAft>
                          <a:spcPct val="0"/>
                        </a:spcAft>
                        <a:buFont typeface="Arial" pitchFamily="34" charset="0"/>
                        <a:defRPr sz="1200">
                          <a:solidFill>
                            <a:srgbClr val="002060"/>
                          </a:solidFill>
                          <a:latin typeface="Microsoft YaHei" pitchFamily="34" charset="-122"/>
                          <a:ea typeface="Microsoft YaHei" pitchFamily="34" charset="-122"/>
                          <a:cs typeface="Microsoft YaHei"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0" i="0" u="none" strike="noStrike" cap="none" normalizeH="0" baseline="0" dirty="0">
                          <a:ln>
                            <a:noFill/>
                          </a:ln>
                          <a:solidFill>
                            <a:srgbClr val="000000"/>
                          </a:solidFill>
                          <a:effectLst/>
                          <a:latin typeface="Arial" charset="0"/>
                          <a:ea typeface="Arial" charset="0"/>
                          <a:cs typeface="Arial" charset="0"/>
                        </a:rPr>
                        <a:t>Supported</a:t>
                      </a:r>
                      <a:endParaRPr kumimoji="0" lang="zh-CN" altLang="en-US" sz="1400" b="0" i="0" u="none" strike="noStrike" cap="none" normalizeH="0" baseline="0" dirty="0">
                        <a:ln>
                          <a:noFill/>
                        </a:ln>
                        <a:solidFill>
                          <a:srgbClr val="000000"/>
                        </a:solidFill>
                        <a:effectLst/>
                        <a:latin typeface="Arial" charset="0"/>
                        <a:ea typeface="Arial" charset="0"/>
                        <a:cs typeface="Arial" charset="0"/>
                      </a:endParaRPr>
                    </a:p>
                  </a:txBody>
                  <a:tcPr marL="91424" marR="91424"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0" i="0" u="none" strike="noStrike" cap="none" normalizeH="0" baseline="0" dirty="0">
                          <a:ln>
                            <a:noFill/>
                          </a:ln>
                          <a:solidFill>
                            <a:srgbClr val="000000"/>
                          </a:solidFill>
                          <a:effectLst/>
                          <a:latin typeface="Arial" charset="0"/>
                          <a:ea typeface="Arial" charset="0"/>
                          <a:cs typeface="Arial" charset="0"/>
                        </a:rPr>
                        <a:t>Supported</a:t>
                      </a:r>
                      <a:endParaRPr kumimoji="0" lang="zh-CN" altLang="en-US" sz="1400" b="0" i="0" u="none" strike="noStrike" cap="none" normalizeH="0" baseline="0" dirty="0">
                        <a:ln>
                          <a:noFill/>
                        </a:ln>
                        <a:solidFill>
                          <a:srgbClr val="000000"/>
                        </a:solidFill>
                        <a:effectLst/>
                        <a:latin typeface="Arial" charset="0"/>
                        <a:ea typeface="Arial" charset="0"/>
                        <a:cs typeface="Arial" charset="0"/>
                      </a:endParaRPr>
                    </a:p>
                  </a:txBody>
                  <a:tcPr marL="91424" marR="91424"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extLst>
                  <a:ext uri="{0D108BD9-81ED-4DB2-BD59-A6C34878D82A}">
                    <a16:rowId xmlns="" xmlns:a16="http://schemas.microsoft.com/office/drawing/2014/main" val="10005"/>
                  </a:ext>
                </a:extLst>
              </a:tr>
            </a:tbl>
          </a:graphicData>
        </a:graphic>
      </p:graphicFrame>
      <p:sp>
        <p:nvSpPr>
          <p:cNvPr id="5" name="灯片编号占位符 4"/>
          <p:cNvSpPr>
            <a:spLocks noGrp="1"/>
          </p:cNvSpPr>
          <p:nvPr>
            <p:ph type="sldNum" sz="quarter" idx="4"/>
          </p:nvPr>
        </p:nvSpPr>
        <p:spPr/>
        <p:txBody>
          <a:bodyPr/>
          <a:lstStyle/>
          <a:p>
            <a:fld id="{E98FCA07-3125-49EB-99F1-64DCEC752C04}" type="slidenum">
              <a:rPr lang="en-US" smtClean="0"/>
              <a:pPr/>
              <a:t>80</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220904342"/>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ea typeface="Calibri" charset="0"/>
              </a:rPr>
              <a:t>CloudHive SKUs</a:t>
            </a:r>
            <a:endParaRPr lang="en-US" dirty="0"/>
          </a:p>
        </p:txBody>
      </p:sp>
      <p:graphicFrame>
        <p:nvGraphicFramePr>
          <p:cNvPr id="4" name="Content Placeholder 5"/>
          <p:cNvGraphicFramePr>
            <a:graphicFrameLocks/>
          </p:cNvGraphicFramePr>
          <p:nvPr>
            <p:extLst>
              <p:ext uri="{D42A27DB-BD31-4B8C-83A1-F6EECF244321}">
                <p14:modId xmlns:p14="http://schemas.microsoft.com/office/powerpoint/2010/main" val="4074529068"/>
              </p:ext>
            </p:extLst>
          </p:nvPr>
        </p:nvGraphicFramePr>
        <p:xfrm>
          <a:off x="774434" y="1539120"/>
          <a:ext cx="10708021" cy="4525656"/>
        </p:xfrm>
        <a:graphic>
          <a:graphicData uri="http://schemas.openxmlformats.org/drawingml/2006/table">
            <a:tbl>
              <a:tblPr firstRow="1" bandRow="1">
                <a:tableStyleId>{5C22544A-7EE6-4342-B048-85BDC9FD1C3A}</a:tableStyleId>
              </a:tblPr>
              <a:tblGrid>
                <a:gridCol w="1466554">
                  <a:extLst>
                    <a:ext uri="{9D8B030D-6E8A-4147-A177-3AD203B41FA5}">
                      <a16:colId xmlns="" xmlns:a16="http://schemas.microsoft.com/office/drawing/2014/main" val="20000"/>
                    </a:ext>
                  </a:extLst>
                </a:gridCol>
                <a:gridCol w="4006296">
                  <a:extLst>
                    <a:ext uri="{9D8B030D-6E8A-4147-A177-3AD203B41FA5}">
                      <a16:colId xmlns="" xmlns:a16="http://schemas.microsoft.com/office/drawing/2014/main" val="20001"/>
                    </a:ext>
                  </a:extLst>
                </a:gridCol>
                <a:gridCol w="1440909">
                  <a:extLst>
                    <a:ext uri="{9D8B030D-6E8A-4147-A177-3AD203B41FA5}">
                      <a16:colId xmlns="" xmlns:a16="http://schemas.microsoft.com/office/drawing/2014/main" val="20002"/>
                    </a:ext>
                  </a:extLst>
                </a:gridCol>
                <a:gridCol w="3794262">
                  <a:extLst>
                    <a:ext uri="{9D8B030D-6E8A-4147-A177-3AD203B41FA5}">
                      <a16:colId xmlns="" xmlns:a16="http://schemas.microsoft.com/office/drawing/2014/main" val="20003"/>
                    </a:ext>
                  </a:extLst>
                </a:gridCol>
              </a:tblGrid>
              <a:tr h="333744">
                <a:tc gridSpan="2">
                  <a:txBody>
                    <a:bodyPr/>
                    <a:lstStyle/>
                    <a:p>
                      <a:pPr algn="ctr"/>
                      <a:r>
                        <a:rPr lang="en-US" sz="1200" dirty="0">
                          <a:latin typeface="Arial" panose="020B0604020202020204" pitchFamily="34" charset="0"/>
                          <a:ea typeface="Arial" charset="0"/>
                          <a:cs typeface="Arial" panose="020B0604020202020204" pitchFamily="34" charset="0"/>
                        </a:rPr>
                        <a:t>Perpetual Mode</a:t>
                      </a:r>
                    </a:p>
                  </a:txBody>
                  <a:tcPr anchor="ctr">
                    <a:solidFill>
                      <a:srgbClr val="00307D"/>
                    </a:solidFill>
                  </a:tcPr>
                </a:tc>
                <a:tc hMerge="1">
                  <a:txBody>
                    <a:bodyPr/>
                    <a:lstStyle/>
                    <a:p>
                      <a:pPr algn="ctr"/>
                      <a:endParaRPr lang="en-US" dirty="0"/>
                    </a:p>
                  </a:txBody>
                  <a:tcPr/>
                </a:tc>
                <a:tc gridSpan="2">
                  <a:txBody>
                    <a:bodyPr/>
                    <a:lstStyle/>
                    <a:p>
                      <a:pPr algn="ctr"/>
                      <a:r>
                        <a:rPr lang="en-US" sz="1200" dirty="0">
                          <a:latin typeface="Arial" panose="020B0604020202020204" pitchFamily="34" charset="0"/>
                          <a:ea typeface="Arial" charset="0"/>
                          <a:cs typeface="Arial" panose="020B0604020202020204" pitchFamily="34" charset="0"/>
                        </a:rPr>
                        <a:t>Subscription Mode</a:t>
                      </a:r>
                    </a:p>
                  </a:txBody>
                  <a:tcPr anchor="ctr">
                    <a:solidFill>
                      <a:srgbClr val="00307D"/>
                    </a:solidFill>
                  </a:tcPr>
                </a:tc>
                <a:tc hMerge="1">
                  <a:txBody>
                    <a:bodyPr/>
                    <a:lstStyle/>
                    <a:p>
                      <a:endParaRPr lang="en-US"/>
                    </a:p>
                  </a:txBody>
                  <a:tcPr/>
                </a:tc>
                <a:extLst>
                  <a:ext uri="{0D108BD9-81ED-4DB2-BD59-A6C34878D82A}">
                    <a16:rowId xmlns="" xmlns:a16="http://schemas.microsoft.com/office/drawing/2014/main" val="10000"/>
                  </a:ext>
                </a:extLst>
              </a:tr>
              <a:tr h="422764">
                <a:tc>
                  <a:txBody>
                    <a:bodyPr/>
                    <a:lstStyle/>
                    <a:p>
                      <a:pPr lvl="0" algn="ctr" rtl="0" fontAlgn="ctr"/>
                      <a:r>
                        <a:rPr lang="en-US" sz="1000" b="0" i="0" u="none" strike="noStrike" dirty="0" err="1">
                          <a:solidFill>
                            <a:srgbClr val="000000"/>
                          </a:solidFill>
                          <a:effectLst/>
                          <a:latin typeface="Arial" panose="020B0604020202020204" pitchFamily="34" charset="0"/>
                          <a:ea typeface="Arial" charset="0"/>
                          <a:cs typeface="Arial" panose="020B0604020202020204" pitchFamily="34" charset="0"/>
                        </a:rPr>
                        <a:t>CloudH</a:t>
                      </a:r>
                      <a:r>
                        <a:rPr lang="en-US" sz="1000" b="0" i="0" u="none" strike="noStrike" dirty="0">
                          <a:solidFill>
                            <a:srgbClr val="000000"/>
                          </a:solidFill>
                          <a:effectLst/>
                          <a:latin typeface="Arial" panose="020B0604020202020204" pitchFamily="34" charset="0"/>
                          <a:ea typeface="Arial" charset="0"/>
                          <a:cs typeface="Arial" panose="020B0604020202020204" pitchFamily="34" charset="0"/>
                        </a:rPr>
                        <a:t>-</a:t>
                      </a:r>
                      <a:r>
                        <a:rPr lang="en-US" sz="1000" b="0" i="0" u="none" strike="noStrike" dirty="0" err="1">
                          <a:solidFill>
                            <a:srgbClr val="000000"/>
                          </a:solidFill>
                          <a:effectLst/>
                          <a:latin typeface="Arial" panose="020B0604020202020204" pitchFamily="34" charset="0"/>
                          <a:ea typeface="Arial" charset="0"/>
                          <a:cs typeface="Arial" panose="020B0604020202020204" pitchFamily="34" charset="0"/>
                        </a:rPr>
                        <a:t>vSSM</a:t>
                      </a:r>
                      <a:r>
                        <a:rPr lang="en-US" sz="1000" b="0" i="0" u="none" strike="noStrike" dirty="0">
                          <a:solidFill>
                            <a:srgbClr val="000000"/>
                          </a:solidFill>
                          <a:effectLst/>
                          <a:latin typeface="Arial" panose="020B0604020202020204" pitchFamily="34" charset="0"/>
                          <a:ea typeface="Arial" charset="0"/>
                          <a:cs typeface="Arial" panose="020B0604020202020204" pitchFamily="34" charset="0"/>
                        </a:rPr>
                        <a:t>-BP-IN</a:t>
                      </a:r>
                    </a:p>
                  </a:txBody>
                  <a:tcPr marL="12700" marR="12700" marT="12700" marB="0" anchor="ctr"/>
                </a:tc>
                <a:tc>
                  <a:txBody>
                    <a:bodyPr/>
                    <a:lstStyle/>
                    <a:p>
                      <a:pPr algn="ctr" fontAlgn="ctr"/>
                      <a:r>
                        <a:rPr lang="en-US" sz="1000" b="0" i="0" u="none" strike="noStrike" dirty="0">
                          <a:solidFill>
                            <a:srgbClr val="000000"/>
                          </a:solidFill>
                          <a:effectLst/>
                          <a:latin typeface="Arial" panose="020B0604020202020204" pitchFamily="34" charset="0"/>
                          <a:ea typeface="Arial" charset="0"/>
                          <a:cs typeface="Arial" panose="020B0604020202020204" pitchFamily="34" charset="0"/>
                        </a:rPr>
                        <a:t>CloudHive </a:t>
                      </a:r>
                      <a:r>
                        <a:rPr lang="en-US" sz="1000" b="0" i="0" u="none" strike="noStrike" dirty="0" err="1">
                          <a:solidFill>
                            <a:srgbClr val="000000"/>
                          </a:solidFill>
                          <a:effectLst/>
                          <a:latin typeface="Arial" panose="020B0604020202020204" pitchFamily="34" charset="0"/>
                          <a:ea typeface="Arial" charset="0"/>
                          <a:cs typeface="Arial" panose="020B0604020202020204" pitchFamily="34" charset="0"/>
                        </a:rPr>
                        <a:t>vSSM</a:t>
                      </a:r>
                      <a:r>
                        <a:rPr lang="en-US" sz="1000" b="0" i="0" u="none" strike="noStrike" dirty="0">
                          <a:solidFill>
                            <a:srgbClr val="000000"/>
                          </a:solidFill>
                          <a:effectLst/>
                          <a:latin typeface="Arial" panose="020B0604020202020204" pitchFamily="34" charset="0"/>
                          <a:ea typeface="Arial" charset="0"/>
                          <a:cs typeface="Arial" panose="020B0604020202020204" pitchFamily="34" charset="0"/>
                        </a:rPr>
                        <a:t> Perpetual License Essential Package</a:t>
                      </a:r>
                      <a:r>
                        <a:rPr lang="en-US" sz="1000" b="0" i="0" u="none" strike="noStrike" baseline="0" dirty="0">
                          <a:solidFill>
                            <a:srgbClr val="000000"/>
                          </a:solidFill>
                          <a:effectLst/>
                          <a:latin typeface="Arial" panose="020B0604020202020204" pitchFamily="34" charset="0"/>
                          <a:ea typeface="Arial" charset="0"/>
                          <a:cs typeface="Arial" panose="020B0604020202020204" pitchFamily="34" charset="0"/>
                        </a:rPr>
                        <a:t> </a:t>
                      </a:r>
                      <a:r>
                        <a:rPr lang="en-US" sz="1000" b="0" i="0" u="none" strike="noStrike" dirty="0">
                          <a:solidFill>
                            <a:srgbClr val="000000"/>
                          </a:solidFill>
                          <a:effectLst/>
                          <a:latin typeface="Arial" panose="020B0604020202020204" pitchFamily="34" charset="0"/>
                          <a:ea typeface="Arial" charset="0"/>
                          <a:cs typeface="Arial" panose="020B0604020202020204" pitchFamily="34" charset="0"/>
                        </a:rPr>
                        <a:t>(4*CPU perpetual license, </a:t>
                      </a:r>
                      <a:r>
                        <a:rPr lang="en-US" sz="1000" b="0" i="0" u="none" strike="noStrike" dirty="0" err="1">
                          <a:solidFill>
                            <a:srgbClr val="000000"/>
                          </a:solidFill>
                          <a:effectLst/>
                          <a:latin typeface="Arial" panose="020B0604020202020204" pitchFamily="34" charset="0"/>
                          <a:ea typeface="Arial" charset="0"/>
                          <a:cs typeface="Arial" panose="020B0604020202020204" pitchFamily="34" charset="0"/>
                        </a:rPr>
                        <a:t>vSSM</a:t>
                      </a:r>
                      <a:r>
                        <a:rPr lang="en-US" sz="1000" b="0" i="0" u="none" strike="noStrike" dirty="0">
                          <a:solidFill>
                            <a:srgbClr val="000000"/>
                          </a:solidFill>
                          <a:effectLst/>
                          <a:latin typeface="Arial" panose="020B0604020202020204" pitchFamily="34" charset="0"/>
                          <a:ea typeface="Arial" charset="0"/>
                          <a:cs typeface="Arial" panose="020B0604020202020204" pitchFamily="34" charset="0"/>
                        </a:rPr>
                        <a:t> by demand, 1*</a:t>
                      </a:r>
                      <a:r>
                        <a:rPr lang="en-US" sz="1000" b="0" i="0" u="none" strike="noStrike" dirty="0" err="1">
                          <a:solidFill>
                            <a:srgbClr val="000000"/>
                          </a:solidFill>
                          <a:effectLst/>
                          <a:latin typeface="Arial" panose="020B0604020202020204" pitchFamily="34" charset="0"/>
                          <a:ea typeface="Arial" charset="0"/>
                          <a:cs typeface="Arial" panose="020B0604020202020204" pitchFamily="34" charset="0"/>
                        </a:rPr>
                        <a:t>vSOM</a:t>
                      </a:r>
                      <a:r>
                        <a:rPr lang="en-US" sz="1000" b="0" i="0" u="none" strike="noStrike" dirty="0">
                          <a:solidFill>
                            <a:srgbClr val="000000"/>
                          </a:solidFill>
                          <a:effectLst/>
                          <a:latin typeface="Arial" panose="020B0604020202020204" pitchFamily="34" charset="0"/>
                          <a:ea typeface="Arial" charset="0"/>
                          <a:cs typeface="Arial" panose="020B0604020202020204" pitchFamily="34" charset="0"/>
                        </a:rPr>
                        <a:t>, 2*</a:t>
                      </a:r>
                      <a:r>
                        <a:rPr lang="en-US" sz="1000" b="0" i="0" u="none" strike="noStrike" dirty="0" err="1">
                          <a:solidFill>
                            <a:srgbClr val="000000"/>
                          </a:solidFill>
                          <a:effectLst/>
                          <a:latin typeface="Arial" panose="020B0604020202020204" pitchFamily="34" charset="0"/>
                          <a:ea typeface="Arial" charset="0"/>
                          <a:cs typeface="Arial" panose="020B0604020202020204" pitchFamily="34" charset="0"/>
                        </a:rPr>
                        <a:t>vSCM</a:t>
                      </a:r>
                      <a:r>
                        <a:rPr lang="en-US" sz="1000" b="0" i="0" u="none" strike="noStrike" dirty="0">
                          <a:solidFill>
                            <a:srgbClr val="000000"/>
                          </a:solidFill>
                          <a:effectLst/>
                          <a:latin typeface="Arial" panose="020B0604020202020204" pitchFamily="34" charset="0"/>
                          <a:ea typeface="Arial" charset="0"/>
                          <a:cs typeface="Arial" panose="020B0604020202020204" pitchFamily="34" charset="0"/>
                        </a:rPr>
                        <a:t>, without service）</a:t>
                      </a:r>
                    </a:p>
                  </a:txBody>
                  <a:tcPr marL="12700" marR="12700" marT="12700" marB="0" anchor="ctr"/>
                </a:tc>
                <a:tc>
                  <a:txBody>
                    <a:bodyPr/>
                    <a:lstStyle/>
                    <a:p>
                      <a:pPr lvl="0" algn="ctr" rtl="0" fontAlgn="ctr"/>
                      <a:r>
                        <a:rPr lang="en-US" sz="1000" b="0" i="0" u="none" strike="noStrike" dirty="0">
                          <a:solidFill>
                            <a:srgbClr val="000000"/>
                          </a:solidFill>
                          <a:effectLst/>
                          <a:latin typeface="Arial" panose="020B0604020202020204" pitchFamily="34" charset="0"/>
                          <a:ea typeface="Arial" charset="0"/>
                          <a:cs typeface="Arial" panose="020B0604020202020204" pitchFamily="34" charset="0"/>
                        </a:rPr>
                        <a:t>CloudH-vSSM-BS-IN-12</a:t>
                      </a:r>
                    </a:p>
                  </a:txBody>
                  <a:tcPr marL="12700" marR="12700" marT="12700" marB="0" anchor="ctr"/>
                </a:tc>
                <a:tc>
                  <a:txBody>
                    <a:bodyPr/>
                    <a:lstStyle/>
                    <a:p>
                      <a:pPr algn="ctr" fontAlgn="ctr"/>
                      <a:r>
                        <a:rPr lang="en-US" sz="1000" b="0" i="0" u="none" strike="noStrike" dirty="0">
                          <a:solidFill>
                            <a:srgbClr val="000000"/>
                          </a:solidFill>
                          <a:effectLst/>
                          <a:latin typeface="Arial" panose="020B0604020202020204" pitchFamily="34" charset="0"/>
                          <a:ea typeface="Arial" charset="0"/>
                          <a:cs typeface="Arial" panose="020B0604020202020204" pitchFamily="34" charset="0"/>
                        </a:rPr>
                        <a:t>CloudHive subscription license Essential package  (4*CPU 1 year subscription license, </a:t>
                      </a:r>
                      <a:r>
                        <a:rPr lang="en-US" sz="1000" b="0" i="0" u="none" strike="noStrike" dirty="0" err="1">
                          <a:solidFill>
                            <a:srgbClr val="000000"/>
                          </a:solidFill>
                          <a:effectLst/>
                          <a:latin typeface="Arial" panose="020B0604020202020204" pitchFamily="34" charset="0"/>
                          <a:ea typeface="Arial" charset="0"/>
                          <a:cs typeface="Arial" panose="020B0604020202020204" pitchFamily="34" charset="0"/>
                        </a:rPr>
                        <a:t>vSSM</a:t>
                      </a:r>
                      <a:r>
                        <a:rPr lang="en-US" sz="1000" b="0" i="0" u="none" strike="noStrike" dirty="0">
                          <a:solidFill>
                            <a:srgbClr val="000000"/>
                          </a:solidFill>
                          <a:effectLst/>
                          <a:latin typeface="Arial" panose="020B0604020202020204" pitchFamily="34" charset="0"/>
                          <a:ea typeface="Arial" charset="0"/>
                          <a:cs typeface="Arial" panose="020B0604020202020204" pitchFamily="34" charset="0"/>
                        </a:rPr>
                        <a:t> by demand, 1*</a:t>
                      </a:r>
                      <a:r>
                        <a:rPr lang="en-US" sz="1000" b="0" i="0" u="none" strike="noStrike" dirty="0" err="1">
                          <a:solidFill>
                            <a:srgbClr val="000000"/>
                          </a:solidFill>
                          <a:effectLst/>
                          <a:latin typeface="Arial" panose="020B0604020202020204" pitchFamily="34" charset="0"/>
                          <a:ea typeface="Arial" charset="0"/>
                          <a:cs typeface="Arial" panose="020B0604020202020204" pitchFamily="34" charset="0"/>
                        </a:rPr>
                        <a:t>vSOM</a:t>
                      </a:r>
                      <a:r>
                        <a:rPr lang="en-US" sz="1000" b="0" i="0" u="none" strike="noStrike" dirty="0">
                          <a:solidFill>
                            <a:srgbClr val="000000"/>
                          </a:solidFill>
                          <a:effectLst/>
                          <a:latin typeface="Arial" panose="020B0604020202020204" pitchFamily="34" charset="0"/>
                          <a:ea typeface="Arial" charset="0"/>
                          <a:cs typeface="Arial" panose="020B0604020202020204" pitchFamily="34" charset="0"/>
                        </a:rPr>
                        <a:t>, 2*</a:t>
                      </a:r>
                      <a:r>
                        <a:rPr lang="en-US" sz="1000" b="0" i="0" u="none" strike="noStrike" dirty="0" err="1">
                          <a:solidFill>
                            <a:srgbClr val="000000"/>
                          </a:solidFill>
                          <a:effectLst/>
                          <a:latin typeface="Arial" panose="020B0604020202020204" pitchFamily="34" charset="0"/>
                          <a:ea typeface="Arial" charset="0"/>
                          <a:cs typeface="Arial" panose="020B0604020202020204" pitchFamily="34" charset="0"/>
                        </a:rPr>
                        <a:t>vSCM</a:t>
                      </a:r>
                      <a:r>
                        <a:rPr lang="en-US" sz="1000" b="0" i="0" u="none" strike="noStrike" dirty="0">
                          <a:solidFill>
                            <a:srgbClr val="000000"/>
                          </a:solidFill>
                          <a:effectLst/>
                          <a:latin typeface="Arial" panose="020B0604020202020204" pitchFamily="34" charset="0"/>
                          <a:ea typeface="Arial" charset="0"/>
                          <a:cs typeface="Arial" panose="020B0604020202020204" pitchFamily="34" charset="0"/>
                        </a:rPr>
                        <a:t>, 1-year software upgrade and maintenance service)</a:t>
                      </a:r>
                    </a:p>
                  </a:txBody>
                  <a:tcPr marL="12700" marR="12700" marT="12700" marB="0" anchor="ctr"/>
                </a:tc>
                <a:extLst>
                  <a:ext uri="{0D108BD9-81ED-4DB2-BD59-A6C34878D82A}">
                    <a16:rowId xmlns="" xmlns:a16="http://schemas.microsoft.com/office/drawing/2014/main" val="10001"/>
                  </a:ext>
                </a:extLst>
              </a:tr>
              <a:tr h="285652">
                <a:tc>
                  <a:txBody>
                    <a:bodyPr/>
                    <a:lstStyle/>
                    <a:p>
                      <a:pPr lvl="0" algn="ctr" rtl="0" fontAlgn="ctr"/>
                      <a:r>
                        <a:rPr lang="en-US" sz="1000" b="0" i="0" u="none" strike="noStrike" dirty="0" err="1">
                          <a:solidFill>
                            <a:srgbClr val="000000"/>
                          </a:solidFill>
                          <a:effectLst/>
                          <a:latin typeface="Arial" panose="020B0604020202020204" pitchFamily="34" charset="0"/>
                          <a:ea typeface="Arial" charset="0"/>
                          <a:cs typeface="Arial" panose="020B0604020202020204" pitchFamily="34" charset="0"/>
                        </a:rPr>
                        <a:t>CloudH</a:t>
                      </a:r>
                      <a:r>
                        <a:rPr lang="en-US" sz="1000" b="0" i="0" u="none" strike="noStrike" dirty="0">
                          <a:solidFill>
                            <a:srgbClr val="000000"/>
                          </a:solidFill>
                          <a:effectLst/>
                          <a:latin typeface="Arial" panose="020B0604020202020204" pitchFamily="34" charset="0"/>
                          <a:ea typeface="Arial" charset="0"/>
                          <a:cs typeface="Arial" panose="020B0604020202020204" pitchFamily="34" charset="0"/>
                        </a:rPr>
                        <a:t>-</a:t>
                      </a:r>
                      <a:r>
                        <a:rPr lang="en-US" sz="1000" b="0" i="0" u="none" strike="noStrike" dirty="0" err="1">
                          <a:solidFill>
                            <a:srgbClr val="000000"/>
                          </a:solidFill>
                          <a:effectLst/>
                          <a:latin typeface="Arial" panose="020B0604020202020204" pitchFamily="34" charset="0"/>
                          <a:ea typeface="Arial" charset="0"/>
                          <a:cs typeface="Arial" panose="020B0604020202020204" pitchFamily="34" charset="0"/>
                        </a:rPr>
                        <a:t>vSSM</a:t>
                      </a:r>
                      <a:r>
                        <a:rPr lang="en-US" sz="1000" b="0" i="0" u="none" strike="noStrike" dirty="0">
                          <a:solidFill>
                            <a:srgbClr val="000000"/>
                          </a:solidFill>
                          <a:effectLst/>
                          <a:latin typeface="Arial" panose="020B0604020202020204" pitchFamily="34" charset="0"/>
                          <a:ea typeface="Arial" charset="0"/>
                          <a:cs typeface="Arial" panose="020B0604020202020204" pitchFamily="34" charset="0"/>
                        </a:rPr>
                        <a:t>-EP-IN</a:t>
                      </a:r>
                    </a:p>
                  </a:txBody>
                  <a:tcPr marL="12700" marR="12700" marT="12700" marB="0" anchor="ctr"/>
                </a:tc>
                <a:tc>
                  <a:txBody>
                    <a:bodyPr/>
                    <a:lstStyle/>
                    <a:p>
                      <a:pPr algn="ctr" fontAlgn="ctr"/>
                      <a:r>
                        <a:rPr lang="en-US" sz="1000" b="0" i="0" u="none" strike="noStrike" dirty="0">
                          <a:solidFill>
                            <a:srgbClr val="000000"/>
                          </a:solidFill>
                          <a:effectLst/>
                          <a:latin typeface="Arial" panose="020B0604020202020204" pitchFamily="34" charset="0"/>
                          <a:ea typeface="Arial" charset="0"/>
                          <a:cs typeface="Arial" panose="020B0604020202020204" pitchFamily="34" charset="0"/>
                        </a:rPr>
                        <a:t>CloudHive </a:t>
                      </a:r>
                      <a:r>
                        <a:rPr lang="en-US" sz="1000" b="0" i="0" u="none" strike="noStrike" dirty="0" err="1">
                          <a:solidFill>
                            <a:srgbClr val="000000"/>
                          </a:solidFill>
                          <a:effectLst/>
                          <a:latin typeface="Arial" panose="020B0604020202020204" pitchFamily="34" charset="0"/>
                          <a:ea typeface="Arial" charset="0"/>
                          <a:cs typeface="Arial" panose="020B0604020202020204" pitchFamily="34" charset="0"/>
                        </a:rPr>
                        <a:t>vSSM</a:t>
                      </a:r>
                      <a:r>
                        <a:rPr lang="en-US" sz="1000" b="0" i="0" u="none" strike="noStrike" dirty="0">
                          <a:solidFill>
                            <a:srgbClr val="000000"/>
                          </a:solidFill>
                          <a:effectLst/>
                          <a:latin typeface="Arial" panose="020B0604020202020204" pitchFamily="34" charset="0"/>
                          <a:ea typeface="Arial" charset="0"/>
                          <a:cs typeface="Arial" panose="020B0604020202020204" pitchFamily="34" charset="0"/>
                        </a:rPr>
                        <a:t> Perpetual License Expansion Package </a:t>
                      </a:r>
                      <a:br>
                        <a:rPr lang="en-US" sz="1000" b="0" i="0" u="none" strike="noStrike" dirty="0">
                          <a:solidFill>
                            <a:srgbClr val="000000"/>
                          </a:solidFill>
                          <a:effectLst/>
                          <a:latin typeface="Arial" panose="020B0604020202020204" pitchFamily="34" charset="0"/>
                          <a:ea typeface="Arial" charset="0"/>
                          <a:cs typeface="Arial" panose="020B0604020202020204" pitchFamily="34" charset="0"/>
                        </a:rPr>
                      </a:br>
                      <a:r>
                        <a:rPr lang="en-US" sz="1000" b="0" i="0" u="none" strike="noStrike" dirty="0">
                          <a:solidFill>
                            <a:srgbClr val="000000"/>
                          </a:solidFill>
                          <a:effectLst/>
                          <a:latin typeface="Arial" panose="020B0604020202020204" pitchFamily="34" charset="0"/>
                          <a:ea typeface="Arial" charset="0"/>
                          <a:cs typeface="Arial" panose="020B0604020202020204" pitchFamily="34" charset="0"/>
                        </a:rPr>
                        <a:t>(1*CPU perpetual license without service)</a:t>
                      </a:r>
                    </a:p>
                  </a:txBody>
                  <a:tcPr marL="12700" marR="12700" marT="12700" marB="0" anchor="ctr"/>
                </a:tc>
                <a:tc>
                  <a:txBody>
                    <a:bodyPr/>
                    <a:lstStyle/>
                    <a:p>
                      <a:pPr lvl="0" algn="ctr" rtl="0" fontAlgn="ctr"/>
                      <a:r>
                        <a:rPr lang="en-US" sz="1000" b="0" i="0" u="none" strike="noStrike" dirty="0">
                          <a:solidFill>
                            <a:srgbClr val="000000"/>
                          </a:solidFill>
                          <a:effectLst/>
                          <a:latin typeface="Arial" panose="020B0604020202020204" pitchFamily="34" charset="0"/>
                          <a:ea typeface="Arial" charset="0"/>
                          <a:cs typeface="Arial" panose="020B0604020202020204" pitchFamily="34" charset="0"/>
                        </a:rPr>
                        <a:t>CloudH-vSSM-SS-IN-12</a:t>
                      </a:r>
                    </a:p>
                  </a:txBody>
                  <a:tcPr marL="12700" marR="12700" marT="12700" marB="0" anchor="ctr"/>
                </a:tc>
                <a:tc>
                  <a:txBody>
                    <a:bodyPr/>
                    <a:lstStyle/>
                    <a:p>
                      <a:pPr algn="ctr" fontAlgn="ctr"/>
                      <a:r>
                        <a:rPr lang="en-US" sz="1000" b="0" i="0" u="none" strike="noStrike" dirty="0">
                          <a:solidFill>
                            <a:srgbClr val="000000"/>
                          </a:solidFill>
                          <a:effectLst/>
                          <a:latin typeface="Arial" panose="020B0604020202020204" pitchFamily="34" charset="0"/>
                          <a:ea typeface="Arial" charset="0"/>
                          <a:cs typeface="Arial" panose="020B0604020202020204" pitchFamily="34" charset="0"/>
                        </a:rPr>
                        <a:t>CloudHive </a:t>
                      </a:r>
                      <a:r>
                        <a:rPr lang="en-US" sz="1000" b="0" i="0" u="none" strike="noStrike" dirty="0" err="1">
                          <a:solidFill>
                            <a:srgbClr val="000000"/>
                          </a:solidFill>
                          <a:effectLst/>
                          <a:latin typeface="Arial" panose="020B0604020202020204" pitchFamily="34" charset="0"/>
                          <a:ea typeface="Arial" charset="0"/>
                          <a:cs typeface="Arial" panose="020B0604020202020204" pitchFamily="34" charset="0"/>
                        </a:rPr>
                        <a:t>vSSM</a:t>
                      </a:r>
                      <a:r>
                        <a:rPr lang="en-US" sz="1000" b="0" i="0" u="none" strike="noStrike" dirty="0">
                          <a:solidFill>
                            <a:srgbClr val="000000"/>
                          </a:solidFill>
                          <a:effectLst/>
                          <a:latin typeface="Arial" panose="020B0604020202020204" pitchFamily="34" charset="0"/>
                          <a:ea typeface="Arial" charset="0"/>
                          <a:cs typeface="Arial" panose="020B0604020202020204" pitchFamily="34" charset="0"/>
                        </a:rPr>
                        <a:t> expansion package (1*CPU subscription license, 1-year software upgrade and maintenance service)</a:t>
                      </a:r>
                    </a:p>
                  </a:txBody>
                  <a:tcPr marL="12700" marR="12700" marT="12700" marB="0" anchor="ctr"/>
                </a:tc>
                <a:extLst>
                  <a:ext uri="{0D108BD9-81ED-4DB2-BD59-A6C34878D82A}">
                    <a16:rowId xmlns="" xmlns:a16="http://schemas.microsoft.com/office/drawing/2014/main" val="10002"/>
                  </a:ext>
                </a:extLst>
              </a:tr>
              <a:tr h="411338">
                <a:tc>
                  <a:txBody>
                    <a:bodyPr/>
                    <a:lstStyle/>
                    <a:p>
                      <a:pPr algn="ctr" fontAlgn="ctr"/>
                      <a:r>
                        <a:rPr lang="en-US" sz="1000" b="0" i="0" u="none" strike="noStrike" dirty="0">
                          <a:solidFill>
                            <a:srgbClr val="000000"/>
                          </a:solidFill>
                          <a:effectLst/>
                          <a:latin typeface="Arial" panose="020B0604020202020204" pitchFamily="34" charset="0"/>
                          <a:cs typeface="Arial" panose="020B0604020202020204" pitchFamily="34" charset="0"/>
                        </a:rPr>
                        <a:t>CloudH-vSSM04-BP-IN</a:t>
                      </a:r>
                    </a:p>
                  </a:txBody>
                  <a:tcPr marL="0" marR="0" marT="0" marB="0" anchor="ctr"/>
                </a:tc>
                <a:tc>
                  <a:txBody>
                    <a:bodyPr/>
                    <a:lstStyle/>
                    <a:p>
                      <a:pPr algn="ctr" fontAlgn="ctr"/>
                      <a:r>
                        <a:rPr lang="en-US" sz="1000" b="0" i="0" u="none" strike="noStrike" dirty="0" err="1">
                          <a:solidFill>
                            <a:srgbClr val="000000"/>
                          </a:solidFill>
                          <a:effectLst/>
                          <a:latin typeface="Arial" panose="020B0604020202020204" pitchFamily="34" charset="0"/>
                          <a:cs typeface="Arial" panose="020B0604020202020204" pitchFamily="34" charset="0"/>
                        </a:rPr>
                        <a:t>CloudHive</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vSSM</a:t>
                      </a:r>
                      <a:r>
                        <a:rPr lang="en-US" sz="1000" b="0" i="0" u="none" strike="noStrike" dirty="0">
                          <a:solidFill>
                            <a:srgbClr val="000000"/>
                          </a:solidFill>
                          <a:effectLst/>
                          <a:latin typeface="Arial" panose="020B0604020202020204" pitchFamily="34" charset="0"/>
                          <a:cs typeface="Arial" panose="020B0604020202020204" pitchFamily="34" charset="0"/>
                        </a:rPr>
                        <a:t> Perpetual License Essential Package</a:t>
                      </a:r>
                      <a:br>
                        <a:rPr lang="en-US" sz="1000" b="0" i="0" u="none" strike="noStrike" dirty="0">
                          <a:solidFill>
                            <a:srgbClr val="000000"/>
                          </a:solidFill>
                          <a:effectLst/>
                          <a:latin typeface="Arial" panose="020B0604020202020204" pitchFamily="34" charset="0"/>
                          <a:cs typeface="Arial" panose="020B0604020202020204" pitchFamily="34" charset="0"/>
                        </a:rPr>
                      </a:br>
                      <a:r>
                        <a:rPr lang="en-US" sz="1000" b="0" i="0" u="none" strike="noStrike" dirty="0">
                          <a:solidFill>
                            <a:srgbClr val="000000"/>
                          </a:solidFill>
                          <a:effectLst/>
                          <a:latin typeface="Arial" panose="020B0604020202020204" pitchFamily="34" charset="0"/>
                          <a:cs typeface="Arial" panose="020B0604020202020204" pitchFamily="34" charset="0"/>
                        </a:rPr>
                        <a:t>(vSSM04 4*CPU perpetual license,  1*</a:t>
                      </a:r>
                      <a:r>
                        <a:rPr lang="en-US" sz="1000" b="0" i="0" u="none" strike="noStrike" dirty="0" err="1">
                          <a:solidFill>
                            <a:srgbClr val="000000"/>
                          </a:solidFill>
                          <a:effectLst/>
                          <a:latin typeface="Arial" panose="020B0604020202020204" pitchFamily="34" charset="0"/>
                          <a:cs typeface="Arial" panose="020B0604020202020204" pitchFamily="34" charset="0"/>
                        </a:rPr>
                        <a:t>vSOM</a:t>
                      </a:r>
                      <a:r>
                        <a:rPr lang="en-US" sz="1000" b="0" i="0" u="none" strike="noStrike" dirty="0">
                          <a:solidFill>
                            <a:srgbClr val="000000"/>
                          </a:solidFill>
                          <a:effectLst/>
                          <a:latin typeface="Arial" panose="020B0604020202020204" pitchFamily="34" charset="0"/>
                          <a:cs typeface="Arial" panose="020B0604020202020204" pitchFamily="34" charset="0"/>
                        </a:rPr>
                        <a:t>, 2*</a:t>
                      </a:r>
                      <a:r>
                        <a:rPr lang="en-US" sz="1000" b="0" i="0" u="none" strike="noStrike" dirty="0" err="1">
                          <a:solidFill>
                            <a:srgbClr val="000000"/>
                          </a:solidFill>
                          <a:effectLst/>
                          <a:latin typeface="Arial" panose="020B0604020202020204" pitchFamily="34" charset="0"/>
                          <a:cs typeface="Arial" panose="020B0604020202020204" pitchFamily="34" charset="0"/>
                        </a:rPr>
                        <a:t>vSCM</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vDSM</a:t>
                      </a:r>
                      <a:r>
                        <a:rPr lang="en-US" sz="1000" b="0" i="0" u="none" strike="noStrike" dirty="0">
                          <a:solidFill>
                            <a:srgbClr val="000000"/>
                          </a:solidFill>
                          <a:effectLst/>
                          <a:latin typeface="Arial" panose="020B0604020202020204" pitchFamily="34" charset="0"/>
                          <a:cs typeface="Arial" panose="020B0604020202020204" pitchFamily="34" charset="0"/>
                        </a:rPr>
                        <a:t>, without service）</a:t>
                      </a:r>
                    </a:p>
                  </a:txBody>
                  <a:tcPr marL="0" marR="0" marT="0" marB="0" anchor="ctr"/>
                </a:tc>
                <a:tc>
                  <a:txBody>
                    <a:bodyPr/>
                    <a:lstStyle/>
                    <a:p>
                      <a:pPr algn="ctr" fontAlgn="b"/>
                      <a:r>
                        <a:rPr lang="en-US" sz="1000" b="0" i="0" u="none" strike="noStrike">
                          <a:solidFill>
                            <a:srgbClr val="000000"/>
                          </a:solidFill>
                          <a:effectLst/>
                          <a:latin typeface="Arial" panose="020B0604020202020204" pitchFamily="34" charset="0"/>
                          <a:cs typeface="Arial" panose="020B0604020202020204" pitchFamily="34" charset="0"/>
                        </a:rPr>
                        <a:t>CloudH-vSSM04-BS-IN-12</a:t>
                      </a:r>
                    </a:p>
                  </a:txBody>
                  <a:tcPr marL="0" marR="0" marT="0" marB="0" anchor="ctr"/>
                </a:tc>
                <a:tc>
                  <a:txBody>
                    <a:bodyPr/>
                    <a:lstStyle/>
                    <a:p>
                      <a:pPr algn="ctr" fontAlgn="b"/>
                      <a:r>
                        <a:rPr lang="en-US" sz="1000" b="0" i="0" u="none" strike="noStrike" dirty="0" err="1">
                          <a:solidFill>
                            <a:srgbClr val="000000"/>
                          </a:solidFill>
                          <a:effectLst/>
                          <a:latin typeface="Arial" panose="020B0604020202020204" pitchFamily="34" charset="0"/>
                          <a:cs typeface="Arial" panose="020B0604020202020204" pitchFamily="34" charset="0"/>
                        </a:rPr>
                        <a:t>CloudHive</a:t>
                      </a:r>
                      <a:r>
                        <a:rPr lang="en-US" sz="1000" b="0" i="0" u="none" strike="noStrike" dirty="0">
                          <a:solidFill>
                            <a:srgbClr val="000000"/>
                          </a:solidFill>
                          <a:effectLst/>
                          <a:latin typeface="Arial" panose="020B0604020202020204" pitchFamily="34" charset="0"/>
                          <a:cs typeface="Arial" panose="020B0604020202020204" pitchFamily="34" charset="0"/>
                        </a:rPr>
                        <a:t> subscription license Essential package  (vSSM04 4*CPU 1 year </a:t>
                      </a:r>
                      <a:r>
                        <a:rPr lang="en-US" sz="1000" b="0" i="0" u="none" strike="noStrike" dirty="0" err="1">
                          <a:solidFill>
                            <a:srgbClr val="000000"/>
                          </a:solidFill>
                          <a:effectLst/>
                          <a:latin typeface="Arial" panose="020B0604020202020204" pitchFamily="34" charset="0"/>
                          <a:cs typeface="Arial" panose="020B0604020202020204" pitchFamily="34" charset="0"/>
                        </a:rPr>
                        <a:t>subcription</a:t>
                      </a:r>
                      <a:r>
                        <a:rPr lang="en-US" sz="1000" b="0" i="0" u="none" strike="noStrike" dirty="0">
                          <a:solidFill>
                            <a:srgbClr val="000000"/>
                          </a:solidFill>
                          <a:effectLst/>
                          <a:latin typeface="Arial" panose="020B0604020202020204" pitchFamily="34" charset="0"/>
                          <a:cs typeface="Arial" panose="020B0604020202020204" pitchFamily="34" charset="0"/>
                        </a:rPr>
                        <a:t> license, 1*</a:t>
                      </a:r>
                      <a:r>
                        <a:rPr lang="en-US" sz="1000" b="0" i="0" u="none" strike="noStrike" dirty="0" err="1">
                          <a:solidFill>
                            <a:srgbClr val="000000"/>
                          </a:solidFill>
                          <a:effectLst/>
                          <a:latin typeface="Arial" panose="020B0604020202020204" pitchFamily="34" charset="0"/>
                          <a:cs typeface="Arial" panose="020B0604020202020204" pitchFamily="34" charset="0"/>
                        </a:rPr>
                        <a:t>vSOM</a:t>
                      </a:r>
                      <a:r>
                        <a:rPr lang="en-US" sz="1000" b="0" i="0" u="none" strike="noStrike" dirty="0">
                          <a:solidFill>
                            <a:srgbClr val="000000"/>
                          </a:solidFill>
                          <a:effectLst/>
                          <a:latin typeface="Arial" panose="020B0604020202020204" pitchFamily="34" charset="0"/>
                          <a:cs typeface="Arial" panose="020B0604020202020204" pitchFamily="34" charset="0"/>
                        </a:rPr>
                        <a:t>, 2*</a:t>
                      </a:r>
                      <a:r>
                        <a:rPr lang="en-US" sz="1000" b="0" i="0" u="none" strike="noStrike" dirty="0" err="1">
                          <a:solidFill>
                            <a:srgbClr val="000000"/>
                          </a:solidFill>
                          <a:effectLst/>
                          <a:latin typeface="Arial" panose="020B0604020202020204" pitchFamily="34" charset="0"/>
                          <a:cs typeface="Arial" panose="020B0604020202020204" pitchFamily="34" charset="0"/>
                        </a:rPr>
                        <a:t>vSCM</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vDSM</a:t>
                      </a:r>
                      <a:r>
                        <a:rPr lang="en-US" sz="1000" b="0" i="0" u="none" strike="noStrike" dirty="0">
                          <a:solidFill>
                            <a:srgbClr val="000000"/>
                          </a:solidFill>
                          <a:effectLst/>
                          <a:latin typeface="Arial" panose="020B0604020202020204" pitchFamily="34" charset="0"/>
                          <a:cs typeface="Arial" panose="020B0604020202020204" pitchFamily="34" charset="0"/>
                        </a:rPr>
                        <a:t>, 1-year software upgrade and maintenance service)</a:t>
                      </a:r>
                    </a:p>
                  </a:txBody>
                  <a:tcPr marL="0" marR="0" marT="0" marB="0" anchor="ctr"/>
                </a:tc>
                <a:extLst>
                  <a:ext uri="{0D108BD9-81ED-4DB2-BD59-A6C34878D82A}">
                    <a16:rowId xmlns="" xmlns:a16="http://schemas.microsoft.com/office/drawing/2014/main" val="10012"/>
                  </a:ext>
                </a:extLst>
              </a:tr>
              <a:tr h="274225">
                <a:tc>
                  <a:txBody>
                    <a:bodyPr/>
                    <a:lstStyle/>
                    <a:p>
                      <a:pPr algn="ctr" fontAlgn="ctr"/>
                      <a:r>
                        <a:rPr lang="en-US" sz="1000" b="0" i="0" u="none" strike="noStrike" dirty="0">
                          <a:solidFill>
                            <a:srgbClr val="000000"/>
                          </a:solidFill>
                          <a:effectLst/>
                          <a:latin typeface="Arial" panose="020B0604020202020204" pitchFamily="34" charset="0"/>
                          <a:cs typeface="Arial" panose="020B0604020202020204" pitchFamily="34" charset="0"/>
                        </a:rPr>
                        <a:t>CloudH-vSSM04-EP-IN</a:t>
                      </a:r>
                    </a:p>
                  </a:txBody>
                  <a:tcPr marL="0" marR="0" marT="0" marB="0" anchor="ctr"/>
                </a:tc>
                <a:tc>
                  <a:txBody>
                    <a:bodyPr/>
                    <a:lstStyle/>
                    <a:p>
                      <a:pPr algn="ctr" fontAlgn="ctr"/>
                      <a:r>
                        <a:rPr lang="en-US" sz="1000" b="0" i="0" u="none" strike="noStrike" dirty="0" err="1">
                          <a:solidFill>
                            <a:srgbClr val="000000"/>
                          </a:solidFill>
                          <a:effectLst/>
                          <a:latin typeface="Arial" panose="020B0604020202020204" pitchFamily="34" charset="0"/>
                          <a:cs typeface="Arial" panose="020B0604020202020204" pitchFamily="34" charset="0"/>
                        </a:rPr>
                        <a:t>CloudHive</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vSSM</a:t>
                      </a:r>
                      <a:r>
                        <a:rPr lang="en-US" sz="1000" b="0" i="0" u="none" strike="noStrike" dirty="0">
                          <a:solidFill>
                            <a:srgbClr val="000000"/>
                          </a:solidFill>
                          <a:effectLst/>
                          <a:latin typeface="Arial" panose="020B0604020202020204" pitchFamily="34" charset="0"/>
                          <a:cs typeface="Arial" panose="020B0604020202020204" pitchFamily="34" charset="0"/>
                        </a:rPr>
                        <a:t> Perpetual License Expansion Package </a:t>
                      </a:r>
                      <a:br>
                        <a:rPr lang="en-US" sz="1000" b="0" i="0" u="none" strike="noStrike" dirty="0">
                          <a:solidFill>
                            <a:srgbClr val="000000"/>
                          </a:solidFill>
                          <a:effectLst/>
                          <a:latin typeface="Arial" panose="020B0604020202020204" pitchFamily="34" charset="0"/>
                          <a:cs typeface="Arial" panose="020B0604020202020204" pitchFamily="34" charset="0"/>
                        </a:rPr>
                      </a:br>
                      <a:r>
                        <a:rPr lang="en-US" sz="1000" b="0" i="0" u="none" strike="noStrike" dirty="0">
                          <a:solidFill>
                            <a:srgbClr val="000000"/>
                          </a:solidFill>
                          <a:effectLst/>
                          <a:latin typeface="Arial" panose="020B0604020202020204" pitchFamily="34" charset="0"/>
                          <a:cs typeface="Arial" panose="020B0604020202020204" pitchFamily="34" charset="0"/>
                        </a:rPr>
                        <a:t>(vSSM04 1*CPU perpetual license without service)</a:t>
                      </a:r>
                    </a:p>
                  </a:txBody>
                  <a:tcPr marL="0" marR="0" marT="0" marB="0" anchor="ctr"/>
                </a:tc>
                <a:tc>
                  <a:txBody>
                    <a:bodyPr/>
                    <a:lstStyle/>
                    <a:p>
                      <a:pPr algn="ctr" fontAlgn="b"/>
                      <a:r>
                        <a:rPr lang="en-US" sz="1000" b="0" i="0" u="none" strike="noStrike" dirty="0">
                          <a:solidFill>
                            <a:srgbClr val="000000"/>
                          </a:solidFill>
                          <a:effectLst/>
                          <a:latin typeface="Arial" panose="020B0604020202020204" pitchFamily="34" charset="0"/>
                          <a:cs typeface="Arial" panose="020B0604020202020204" pitchFamily="34" charset="0"/>
                        </a:rPr>
                        <a:t>CloudH-vSSM04-SS-IN-12</a:t>
                      </a:r>
                    </a:p>
                  </a:txBody>
                  <a:tcPr marL="0" marR="0" marT="0" marB="0" anchor="ctr"/>
                </a:tc>
                <a:tc>
                  <a:txBody>
                    <a:bodyPr/>
                    <a:lstStyle/>
                    <a:p>
                      <a:pPr algn="ctr" fontAlgn="b"/>
                      <a:r>
                        <a:rPr lang="en-US" sz="1000" b="0" i="0" u="none" strike="noStrike" dirty="0" err="1">
                          <a:solidFill>
                            <a:srgbClr val="000000"/>
                          </a:solidFill>
                          <a:effectLst/>
                          <a:latin typeface="Arial" panose="020B0604020202020204" pitchFamily="34" charset="0"/>
                          <a:cs typeface="Arial" panose="020B0604020202020204" pitchFamily="34" charset="0"/>
                        </a:rPr>
                        <a:t>CloudHive</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vSSM</a:t>
                      </a:r>
                      <a:r>
                        <a:rPr lang="en-US" sz="1000" b="0" i="0" u="none" strike="noStrike" dirty="0">
                          <a:solidFill>
                            <a:srgbClr val="000000"/>
                          </a:solidFill>
                          <a:effectLst/>
                          <a:latin typeface="Arial" panose="020B0604020202020204" pitchFamily="34" charset="0"/>
                          <a:cs typeface="Arial" panose="020B0604020202020204" pitchFamily="34" charset="0"/>
                        </a:rPr>
                        <a:t> expansion package (vSSM04 1*CPU </a:t>
                      </a:r>
                      <a:r>
                        <a:rPr lang="en-US" sz="1000" b="0" i="0" u="none" strike="noStrike" dirty="0" err="1">
                          <a:solidFill>
                            <a:srgbClr val="000000"/>
                          </a:solidFill>
                          <a:effectLst/>
                          <a:latin typeface="Arial" panose="020B0604020202020204" pitchFamily="34" charset="0"/>
                          <a:cs typeface="Arial" panose="020B0604020202020204" pitchFamily="34" charset="0"/>
                        </a:rPr>
                        <a:t>subsription</a:t>
                      </a:r>
                      <a:r>
                        <a:rPr lang="en-US" sz="1000" b="0" i="0" u="none" strike="noStrike" dirty="0">
                          <a:solidFill>
                            <a:srgbClr val="000000"/>
                          </a:solidFill>
                          <a:effectLst/>
                          <a:latin typeface="Arial" panose="020B0604020202020204" pitchFamily="34" charset="0"/>
                          <a:cs typeface="Arial" panose="020B0604020202020204" pitchFamily="34" charset="0"/>
                        </a:rPr>
                        <a:t> license, 1-year software upgrade and </a:t>
                      </a:r>
                      <a:r>
                        <a:rPr lang="en-US" sz="1000" b="0" i="0" u="none" strike="noStrike" dirty="0" err="1">
                          <a:solidFill>
                            <a:srgbClr val="000000"/>
                          </a:solidFill>
                          <a:effectLst/>
                          <a:latin typeface="Arial" panose="020B0604020202020204" pitchFamily="34" charset="0"/>
                          <a:cs typeface="Arial" panose="020B0604020202020204" pitchFamily="34" charset="0"/>
                        </a:rPr>
                        <a:t>maintenace</a:t>
                      </a:r>
                      <a:r>
                        <a:rPr lang="en-US" sz="1000" b="0" i="0" u="none" strike="noStrike" dirty="0">
                          <a:solidFill>
                            <a:srgbClr val="000000"/>
                          </a:solidFill>
                          <a:effectLst/>
                          <a:latin typeface="Arial" panose="020B0604020202020204" pitchFamily="34" charset="0"/>
                          <a:cs typeface="Arial" panose="020B0604020202020204" pitchFamily="34" charset="0"/>
                        </a:rPr>
                        <a:t> service)</a:t>
                      </a:r>
                    </a:p>
                  </a:txBody>
                  <a:tcPr marL="0" marR="0" marT="0" marB="0" anchor="ctr"/>
                </a:tc>
                <a:extLst>
                  <a:ext uri="{0D108BD9-81ED-4DB2-BD59-A6C34878D82A}">
                    <a16:rowId xmlns="" xmlns:a16="http://schemas.microsoft.com/office/drawing/2014/main" val="10013"/>
                  </a:ext>
                </a:extLst>
              </a:tr>
              <a:tr h="274225">
                <a:tc>
                  <a:txBody>
                    <a:bodyPr/>
                    <a:lstStyle/>
                    <a:p>
                      <a:pPr algn="ctr" fontAlgn="ctr"/>
                      <a:r>
                        <a:rPr lang="en-US" sz="1000" b="0" i="0" u="none" strike="noStrike" dirty="0">
                          <a:solidFill>
                            <a:srgbClr val="000000"/>
                          </a:solidFill>
                          <a:effectLst/>
                          <a:latin typeface="Arial" panose="020B0604020202020204" pitchFamily="34" charset="0"/>
                          <a:cs typeface="Arial" panose="020B0604020202020204" pitchFamily="34" charset="0"/>
                        </a:rPr>
                        <a:t>SPM-SP-IN</a:t>
                      </a:r>
                    </a:p>
                  </a:txBody>
                  <a:tcPr marL="0" marR="0" marT="0" marB="0" anchor="ctr"/>
                </a:tc>
                <a:tc>
                  <a:txBody>
                    <a:bodyPr/>
                    <a:lstStyle/>
                    <a:p>
                      <a:pPr algn="ctr" fontAlgn="ctr"/>
                      <a:r>
                        <a:rPr lang="en-US" sz="1000" b="0" i="0" u="none" strike="noStrike" dirty="0" err="1">
                          <a:solidFill>
                            <a:srgbClr val="000000"/>
                          </a:solidFill>
                          <a:effectLst/>
                          <a:latin typeface="Arial" panose="020B0604020202020204" pitchFamily="34" charset="0"/>
                          <a:cs typeface="Arial" panose="020B0604020202020204" pitchFamily="34" charset="0"/>
                        </a:rPr>
                        <a:t>CloudHive</a:t>
                      </a:r>
                      <a:r>
                        <a:rPr lang="en-US" sz="1000" b="0" i="0" u="none" strike="noStrike" dirty="0">
                          <a:solidFill>
                            <a:srgbClr val="000000"/>
                          </a:solidFill>
                          <a:effectLst/>
                          <a:latin typeface="Arial" panose="020B0604020202020204" pitchFamily="34" charset="0"/>
                          <a:cs typeface="Arial" panose="020B0604020202020204" pitchFamily="34" charset="0"/>
                        </a:rPr>
                        <a:t> service performance monitor license (1*CPU perpetual license)</a:t>
                      </a:r>
                    </a:p>
                  </a:txBody>
                  <a:tcPr marL="0" marR="0" marT="0" marB="0" anchor="ctr"/>
                </a:tc>
                <a:tc>
                  <a:txBody>
                    <a:bodyPr/>
                    <a:lstStyle/>
                    <a:p>
                      <a:pPr algn="ctr" fontAlgn="b"/>
                      <a:r>
                        <a:rPr lang="en-US" sz="1000" b="0" i="0" u="none" strike="noStrike" dirty="0">
                          <a:solidFill>
                            <a:srgbClr val="000000"/>
                          </a:solidFill>
                          <a:effectLst/>
                          <a:latin typeface="Arial" panose="020B0604020202020204" pitchFamily="34" charset="0"/>
                          <a:cs typeface="Arial" panose="020B0604020202020204" pitchFamily="34" charset="0"/>
                        </a:rPr>
                        <a:t>SPM-SS-IN-12</a:t>
                      </a:r>
                    </a:p>
                  </a:txBody>
                  <a:tcPr marL="0" marR="0" marT="0" marB="0" anchor="ctr"/>
                </a:tc>
                <a:tc>
                  <a:txBody>
                    <a:bodyPr/>
                    <a:lstStyle/>
                    <a:p>
                      <a:pPr algn="ctr" fontAlgn="ctr"/>
                      <a:r>
                        <a:rPr lang="en-US" sz="1000" b="0" i="0" u="none" strike="noStrike" dirty="0" err="1">
                          <a:solidFill>
                            <a:srgbClr val="000000"/>
                          </a:solidFill>
                          <a:effectLst/>
                          <a:latin typeface="Arial" panose="020B0604020202020204" pitchFamily="34" charset="0"/>
                          <a:cs typeface="Arial" panose="020B0604020202020204" pitchFamily="34" charset="0"/>
                        </a:rPr>
                        <a:t>CloudHive</a:t>
                      </a:r>
                      <a:r>
                        <a:rPr lang="en-US" sz="1000" b="0" i="0" u="none" strike="noStrike" dirty="0">
                          <a:solidFill>
                            <a:srgbClr val="000000"/>
                          </a:solidFill>
                          <a:effectLst/>
                          <a:latin typeface="Arial" panose="020B0604020202020204" pitchFamily="34" charset="0"/>
                          <a:cs typeface="Arial" panose="020B0604020202020204" pitchFamily="34" charset="0"/>
                        </a:rPr>
                        <a:t> 1-year service performance monitor license (1*CPU subscription license, 1-year software upgrade and </a:t>
                      </a:r>
                      <a:r>
                        <a:rPr lang="en-US" sz="1000" b="0" i="0" u="none" strike="noStrike" dirty="0" err="1">
                          <a:solidFill>
                            <a:srgbClr val="000000"/>
                          </a:solidFill>
                          <a:effectLst/>
                          <a:latin typeface="Arial" panose="020B0604020202020204" pitchFamily="34" charset="0"/>
                          <a:cs typeface="Arial" panose="020B0604020202020204" pitchFamily="34" charset="0"/>
                        </a:rPr>
                        <a:t>maintenace</a:t>
                      </a:r>
                      <a:r>
                        <a:rPr lang="en-US" sz="1000" b="0" i="0" u="none" strike="noStrike" dirty="0">
                          <a:solidFill>
                            <a:srgbClr val="000000"/>
                          </a:solidFill>
                          <a:effectLst/>
                          <a:latin typeface="Arial" panose="020B0604020202020204" pitchFamily="34" charset="0"/>
                          <a:cs typeface="Arial" panose="020B0604020202020204" pitchFamily="34" charset="0"/>
                        </a:rPr>
                        <a:t> service)</a:t>
                      </a:r>
                    </a:p>
                  </a:txBody>
                  <a:tcPr marL="0" marR="0" marT="0" marB="0" anchor="ctr"/>
                </a:tc>
                <a:extLst>
                  <a:ext uri="{0D108BD9-81ED-4DB2-BD59-A6C34878D82A}">
                    <a16:rowId xmlns="" xmlns:a16="http://schemas.microsoft.com/office/drawing/2014/main" val="10014"/>
                  </a:ext>
                </a:extLst>
              </a:tr>
              <a:tr h="148539">
                <a:tc>
                  <a:txBody>
                    <a:bodyPr/>
                    <a:lstStyle/>
                    <a:p>
                      <a:pPr lvl="0" algn="ctr" rtl="0" fontAlgn="ctr"/>
                      <a:r>
                        <a:rPr lang="en-US" sz="1000" b="0" i="0" u="none" strike="noStrike" dirty="0">
                          <a:solidFill>
                            <a:srgbClr val="000000"/>
                          </a:solidFill>
                          <a:effectLst/>
                          <a:latin typeface="Arial" panose="020B0604020202020204" pitchFamily="34" charset="0"/>
                          <a:ea typeface="Arial" charset="0"/>
                          <a:cs typeface="Arial" panose="020B0604020202020204" pitchFamily="34" charset="0"/>
                        </a:rPr>
                        <a:t>CloudH-vSSM-SP-IN-12</a:t>
                      </a:r>
                    </a:p>
                  </a:txBody>
                  <a:tcPr marL="12700" marR="12700" marT="12700" marB="0" anchor="ctr">
                    <a:solidFill>
                      <a:srgbClr val="E9EBF5"/>
                    </a:solidFill>
                  </a:tcPr>
                </a:tc>
                <a:tc>
                  <a:txBody>
                    <a:bodyPr/>
                    <a:lstStyle/>
                    <a:p>
                      <a:pPr algn="ctr" fontAlgn="ctr"/>
                      <a:r>
                        <a:rPr lang="en-US" sz="1000" b="0" i="0" u="none" strike="noStrike" dirty="0">
                          <a:solidFill>
                            <a:srgbClr val="000000"/>
                          </a:solidFill>
                          <a:effectLst/>
                          <a:latin typeface="Arial" panose="020B0604020202020204" pitchFamily="34" charset="0"/>
                          <a:ea typeface="Arial" charset="0"/>
                          <a:cs typeface="Arial" panose="020B0604020202020204" pitchFamily="34" charset="0"/>
                        </a:rPr>
                        <a:t>1*CPU 1-year software upgrade and maintenance service </a:t>
                      </a:r>
                    </a:p>
                  </a:txBody>
                  <a:tcPr marL="12700" marR="12700" marT="12700" marB="0" anchor="ctr">
                    <a:solidFill>
                      <a:srgbClr val="E9EBF5"/>
                    </a:solidFill>
                  </a:tcPr>
                </a:tc>
                <a:tc rowSpan="3" gridSpan="2">
                  <a:txBody>
                    <a:bodyPr/>
                    <a:lstStyle/>
                    <a:p>
                      <a:pPr lvl="0" algn="ctr"/>
                      <a:r>
                        <a:rPr lang="en-US" sz="1000" dirty="0" smtClean="0">
                          <a:latin typeface="Arial" panose="020B0604020202020204" pitchFamily="34" charset="0"/>
                          <a:ea typeface="Arial" charset="0"/>
                          <a:cs typeface="Arial" panose="020B0604020202020204" pitchFamily="34" charset="0"/>
                        </a:rPr>
                        <a:t>N/A</a:t>
                      </a:r>
                    </a:p>
                  </a:txBody>
                  <a:tcPr marL="12700" marR="12700" marT="12700" marB="0" anchor="ctr"/>
                </a:tc>
                <a:tc rowSpan="3" hMerge="1">
                  <a:txBody>
                    <a:bodyPr/>
                    <a:lstStyle/>
                    <a:p>
                      <a:endParaRPr lang="en-US"/>
                    </a:p>
                  </a:txBody>
                  <a:tcPr/>
                </a:tc>
                <a:extLst>
                  <a:ext uri="{0D108BD9-81ED-4DB2-BD59-A6C34878D82A}">
                    <a16:rowId xmlns="" xmlns:a16="http://schemas.microsoft.com/office/drawing/2014/main" val="10003"/>
                  </a:ext>
                </a:extLst>
              </a:tr>
              <a:tr h="148539">
                <a:tc>
                  <a:txBody>
                    <a:bodyPr/>
                    <a:lstStyle/>
                    <a:p>
                      <a:pPr lvl="0" algn="ctr" rtl="0" fontAlgn="ctr"/>
                      <a:r>
                        <a:rPr lang="en-US" sz="1000" b="0" i="0" u="none" strike="noStrike" dirty="0">
                          <a:solidFill>
                            <a:srgbClr val="000000"/>
                          </a:solidFill>
                          <a:effectLst/>
                          <a:latin typeface="Arial" panose="020B0604020202020204" pitchFamily="34" charset="0"/>
                          <a:ea typeface="Arial" charset="0"/>
                          <a:cs typeface="Arial" panose="020B0604020202020204" pitchFamily="34" charset="0"/>
                        </a:rPr>
                        <a:t>CloudH-vSSM-SP-IN-24</a:t>
                      </a:r>
                    </a:p>
                  </a:txBody>
                  <a:tcPr marL="12700" marR="12700" marT="12700" marB="0" anchor="ctr">
                    <a:solidFill>
                      <a:srgbClr val="E9EBF5"/>
                    </a:solidFill>
                  </a:tcPr>
                </a:tc>
                <a:tc>
                  <a:txBody>
                    <a:bodyPr/>
                    <a:lstStyle/>
                    <a:p>
                      <a:pPr algn="ctr" fontAlgn="ctr"/>
                      <a:r>
                        <a:rPr lang="en-US" sz="1000" b="0" i="0" u="none" strike="noStrike" dirty="0">
                          <a:solidFill>
                            <a:srgbClr val="000000"/>
                          </a:solidFill>
                          <a:effectLst/>
                          <a:latin typeface="Arial" panose="020B0604020202020204" pitchFamily="34" charset="0"/>
                          <a:ea typeface="Arial" charset="0"/>
                          <a:cs typeface="Arial" panose="020B0604020202020204" pitchFamily="34" charset="0"/>
                        </a:rPr>
                        <a:t>1*CPU 2-year software upgrade and maintenance service </a:t>
                      </a:r>
                    </a:p>
                  </a:txBody>
                  <a:tcPr marL="12700" marR="12700" marT="12700" marB="0" anchor="ctr">
                    <a:solidFill>
                      <a:srgbClr val="E9EBF5"/>
                    </a:solidFill>
                  </a:tcPr>
                </a:tc>
                <a:tc gridSpan="2" vMerge="1">
                  <a:txBody>
                    <a:bodyPr/>
                    <a:lstStyle/>
                    <a:p>
                      <a:pPr lvl="1" algn="ctr"/>
                      <a:endParaRPr lang="en-US" dirty="0"/>
                    </a:p>
                  </a:txBody>
                  <a:tcPr/>
                </a:tc>
                <a:tc hMerge="1" vMerge="1">
                  <a:txBody>
                    <a:bodyPr/>
                    <a:lstStyle/>
                    <a:p>
                      <a:endParaRPr lang="en-US"/>
                    </a:p>
                  </a:txBody>
                  <a:tcPr/>
                </a:tc>
                <a:extLst>
                  <a:ext uri="{0D108BD9-81ED-4DB2-BD59-A6C34878D82A}">
                    <a16:rowId xmlns="" xmlns:a16="http://schemas.microsoft.com/office/drawing/2014/main" val="10004"/>
                  </a:ext>
                </a:extLst>
              </a:tr>
              <a:tr h="148539">
                <a:tc>
                  <a:txBody>
                    <a:bodyPr/>
                    <a:lstStyle/>
                    <a:p>
                      <a:pPr lvl="0" algn="ctr" rtl="0" fontAlgn="ctr"/>
                      <a:r>
                        <a:rPr lang="en-US" sz="1000" b="0" i="0" u="none" strike="noStrike" dirty="0">
                          <a:solidFill>
                            <a:srgbClr val="000000"/>
                          </a:solidFill>
                          <a:effectLst/>
                          <a:latin typeface="Arial" panose="020B0604020202020204" pitchFamily="34" charset="0"/>
                          <a:ea typeface="Arial" charset="0"/>
                          <a:cs typeface="Arial" panose="020B0604020202020204" pitchFamily="34" charset="0"/>
                        </a:rPr>
                        <a:t>CloudH-vSSM-SP-IN-36</a:t>
                      </a:r>
                    </a:p>
                  </a:txBody>
                  <a:tcPr marL="12700" marR="12700" marT="12700" marB="0" anchor="ctr">
                    <a:solidFill>
                      <a:srgbClr val="E9EBF5"/>
                    </a:solidFill>
                  </a:tcPr>
                </a:tc>
                <a:tc>
                  <a:txBody>
                    <a:bodyPr/>
                    <a:lstStyle/>
                    <a:p>
                      <a:pPr algn="ctr" fontAlgn="ctr"/>
                      <a:r>
                        <a:rPr lang="en-US" sz="1000" b="0" i="0" u="none" strike="noStrike" dirty="0">
                          <a:solidFill>
                            <a:srgbClr val="000000"/>
                          </a:solidFill>
                          <a:effectLst/>
                          <a:latin typeface="Arial" panose="020B0604020202020204" pitchFamily="34" charset="0"/>
                          <a:ea typeface="Arial" charset="0"/>
                          <a:cs typeface="Arial" panose="020B0604020202020204" pitchFamily="34" charset="0"/>
                        </a:rPr>
                        <a:t>1*CPU 3-year software upgrade and maintenance service </a:t>
                      </a:r>
                    </a:p>
                  </a:txBody>
                  <a:tcPr marL="12700" marR="12700" marT="12700" marB="0" anchor="ctr">
                    <a:solidFill>
                      <a:srgbClr val="E9EBF5"/>
                    </a:solidFill>
                  </a:tcPr>
                </a:tc>
                <a:tc gridSpan="2" vMerge="1">
                  <a:txBody>
                    <a:bodyPr/>
                    <a:lstStyle/>
                    <a:p>
                      <a:pPr lvl="1" algn="ctr"/>
                      <a:endParaRPr lang="en-US" dirty="0"/>
                    </a:p>
                  </a:txBody>
                  <a:tcPr/>
                </a:tc>
                <a:tc hMerge="1" vMerge="1">
                  <a:txBody>
                    <a:bodyPr/>
                    <a:lstStyle/>
                    <a:p>
                      <a:endParaRPr lang="en-US"/>
                    </a:p>
                  </a:txBody>
                  <a:tcPr/>
                </a:tc>
                <a:extLst>
                  <a:ext uri="{0D108BD9-81ED-4DB2-BD59-A6C34878D82A}">
                    <a16:rowId xmlns="" xmlns:a16="http://schemas.microsoft.com/office/drawing/2014/main" val="10005"/>
                  </a:ext>
                </a:extLst>
              </a:tr>
              <a:tr h="148539">
                <a:tc>
                  <a:txBody>
                    <a:bodyPr/>
                    <a:lstStyle/>
                    <a:p>
                      <a:pPr lvl="0" algn="ctr" rtl="0" fontAlgn="ctr"/>
                      <a:r>
                        <a:rPr lang="de-DE" sz="1000" b="0" i="0" u="none" strike="noStrike" dirty="0">
                          <a:solidFill>
                            <a:srgbClr val="000000"/>
                          </a:solidFill>
                          <a:effectLst/>
                          <a:latin typeface="Arial" panose="020B0604020202020204" pitchFamily="34" charset="0"/>
                          <a:ea typeface="Arial" charset="0"/>
                          <a:cs typeface="Arial" panose="020B0604020202020204" pitchFamily="34" charset="0"/>
                        </a:rPr>
                        <a:t>IPS-SP-IN-12</a:t>
                      </a:r>
                    </a:p>
                  </a:txBody>
                  <a:tcPr marL="12700" marR="12700" marT="12700" marB="0" anchor="ctr">
                    <a:solidFill>
                      <a:srgbClr val="CFD5EA"/>
                    </a:solidFill>
                  </a:tcPr>
                </a:tc>
                <a:tc>
                  <a:txBody>
                    <a:bodyPr/>
                    <a:lstStyle/>
                    <a:p>
                      <a:pPr algn="ctr" fontAlgn="ctr"/>
                      <a:r>
                        <a:rPr lang="en-US" sz="1000" b="0" i="0" u="none" strike="noStrike" dirty="0">
                          <a:solidFill>
                            <a:srgbClr val="000000"/>
                          </a:solidFill>
                          <a:effectLst/>
                          <a:latin typeface="Arial" panose="020B0604020202020204" pitchFamily="34" charset="0"/>
                          <a:ea typeface="Arial" charset="0"/>
                          <a:cs typeface="Arial" panose="020B0604020202020204" pitchFamily="34" charset="0"/>
                        </a:rPr>
                        <a:t>CloudHive </a:t>
                      </a:r>
                      <a:r>
                        <a:rPr lang="en-US" sz="1000" b="0" i="0" u="none" strike="noStrike" dirty="0" err="1">
                          <a:solidFill>
                            <a:srgbClr val="000000"/>
                          </a:solidFill>
                          <a:effectLst/>
                          <a:latin typeface="Arial" panose="020B0604020202020204" pitchFamily="34" charset="0"/>
                          <a:ea typeface="Arial" charset="0"/>
                          <a:cs typeface="Arial" panose="020B0604020202020204" pitchFamily="34" charset="0"/>
                        </a:rPr>
                        <a:t>vSSM</a:t>
                      </a:r>
                      <a:r>
                        <a:rPr lang="en-US" sz="1000" b="0" i="0" u="none" strike="noStrike" dirty="0">
                          <a:solidFill>
                            <a:srgbClr val="000000"/>
                          </a:solidFill>
                          <a:effectLst/>
                          <a:latin typeface="Arial" panose="020B0604020202020204" pitchFamily="34" charset="0"/>
                          <a:ea typeface="Arial" charset="0"/>
                          <a:cs typeface="Arial" panose="020B0604020202020204" pitchFamily="34" charset="0"/>
                        </a:rPr>
                        <a:t> 1-year IPS license with signature upgrade service</a:t>
                      </a:r>
                    </a:p>
                  </a:txBody>
                  <a:tcPr marL="12700" marR="12700" marT="12700" marB="0" anchor="ctr">
                    <a:solidFill>
                      <a:srgbClr val="CFD5EA"/>
                    </a:solidFill>
                  </a:tcPr>
                </a:tc>
                <a:tc rowSpan="3">
                  <a:txBody>
                    <a:bodyPr/>
                    <a:lstStyle/>
                    <a:p>
                      <a:pPr lvl="0" algn="ctr" rtl="0" fontAlgn="ctr"/>
                      <a:r>
                        <a:rPr lang="de-DE" sz="1000" b="0" i="0" u="none" strike="noStrike" dirty="0">
                          <a:solidFill>
                            <a:srgbClr val="000000"/>
                          </a:solidFill>
                          <a:effectLst/>
                          <a:latin typeface="Arial" panose="020B0604020202020204" pitchFamily="34" charset="0"/>
                          <a:ea typeface="Arial" charset="0"/>
                          <a:cs typeface="Arial" panose="020B0604020202020204" pitchFamily="34" charset="0"/>
                        </a:rPr>
                        <a:t>IPS-SS-IN-12</a:t>
                      </a:r>
                    </a:p>
                  </a:txBody>
                  <a:tcPr marL="12700" marR="12700" marT="12700" marB="0" anchor="ctr">
                    <a:solidFill>
                      <a:srgbClr val="CFD5EA"/>
                    </a:solidFill>
                  </a:tcPr>
                </a:tc>
                <a:tc rowSpan="3">
                  <a:txBody>
                    <a:bodyPr/>
                    <a:lstStyle/>
                    <a:p>
                      <a:pPr algn="ctr" fontAlgn="ctr"/>
                      <a:r>
                        <a:rPr lang="en-US" sz="1000" b="0" i="0" u="none" strike="noStrike" dirty="0">
                          <a:solidFill>
                            <a:srgbClr val="000000"/>
                          </a:solidFill>
                          <a:effectLst/>
                          <a:latin typeface="Arial" panose="020B0604020202020204" pitchFamily="34" charset="0"/>
                          <a:ea typeface="Arial" charset="0"/>
                          <a:cs typeface="Arial" panose="020B0604020202020204" pitchFamily="34" charset="0"/>
                        </a:rPr>
                        <a:t>CloudHive </a:t>
                      </a:r>
                      <a:r>
                        <a:rPr lang="en-US" sz="1000" b="0" i="0" u="none" strike="noStrike" dirty="0" err="1">
                          <a:solidFill>
                            <a:srgbClr val="000000"/>
                          </a:solidFill>
                          <a:effectLst/>
                          <a:latin typeface="Arial" panose="020B0604020202020204" pitchFamily="34" charset="0"/>
                          <a:ea typeface="Arial" charset="0"/>
                          <a:cs typeface="Arial" panose="020B0604020202020204" pitchFamily="34" charset="0"/>
                        </a:rPr>
                        <a:t>vSSM</a:t>
                      </a:r>
                      <a:r>
                        <a:rPr lang="en-US" sz="1000" b="0" i="0" u="none" strike="noStrike" dirty="0">
                          <a:solidFill>
                            <a:srgbClr val="000000"/>
                          </a:solidFill>
                          <a:effectLst/>
                          <a:latin typeface="Arial" panose="020B0604020202020204" pitchFamily="34" charset="0"/>
                          <a:ea typeface="Arial" charset="0"/>
                          <a:cs typeface="Arial" panose="020B0604020202020204" pitchFamily="34" charset="0"/>
                        </a:rPr>
                        <a:t> 1-year IPS license with signature upgrade service</a:t>
                      </a:r>
                    </a:p>
                  </a:txBody>
                  <a:tcPr marL="12700" marR="12700" marT="12700" marB="0" anchor="ctr">
                    <a:solidFill>
                      <a:srgbClr val="CFD5EA"/>
                    </a:solidFill>
                  </a:tcPr>
                </a:tc>
                <a:extLst>
                  <a:ext uri="{0D108BD9-81ED-4DB2-BD59-A6C34878D82A}">
                    <a16:rowId xmlns="" xmlns:a16="http://schemas.microsoft.com/office/drawing/2014/main" val="10006"/>
                  </a:ext>
                </a:extLst>
              </a:tr>
              <a:tr h="219380">
                <a:tc>
                  <a:txBody>
                    <a:bodyPr/>
                    <a:lstStyle/>
                    <a:p>
                      <a:pPr lvl="0" algn="ctr" rtl="0" fontAlgn="ctr"/>
                      <a:r>
                        <a:rPr lang="en-US" sz="1000" b="0" i="0" u="none" strike="noStrike" dirty="0">
                          <a:solidFill>
                            <a:srgbClr val="000000"/>
                          </a:solidFill>
                          <a:effectLst/>
                          <a:latin typeface="Arial" panose="020B0604020202020204" pitchFamily="34" charset="0"/>
                          <a:ea typeface="Arial" charset="0"/>
                          <a:cs typeface="Arial" panose="020B0604020202020204" pitchFamily="34" charset="0"/>
                        </a:rPr>
                        <a:t>IPS-SP-IN-24</a:t>
                      </a:r>
                    </a:p>
                  </a:txBody>
                  <a:tcPr marL="12700" marR="12700" marT="12700" marB="0" anchor="ctr">
                    <a:solidFill>
                      <a:srgbClr val="CFD5EA"/>
                    </a:solidFill>
                  </a:tcPr>
                </a:tc>
                <a:tc>
                  <a:txBody>
                    <a:bodyPr/>
                    <a:lstStyle/>
                    <a:p>
                      <a:pPr algn="ctr" fontAlgn="ctr"/>
                      <a:r>
                        <a:rPr lang="en-US" sz="1000" b="0" i="0" u="none" strike="noStrike" dirty="0">
                          <a:solidFill>
                            <a:srgbClr val="000000"/>
                          </a:solidFill>
                          <a:effectLst/>
                          <a:latin typeface="Arial" panose="020B0604020202020204" pitchFamily="34" charset="0"/>
                          <a:ea typeface="Arial" charset="0"/>
                          <a:cs typeface="Arial" panose="020B0604020202020204" pitchFamily="34" charset="0"/>
                        </a:rPr>
                        <a:t>CloudHive </a:t>
                      </a:r>
                      <a:r>
                        <a:rPr lang="en-US" sz="1000" b="0" i="0" u="none" strike="noStrike" dirty="0" err="1">
                          <a:solidFill>
                            <a:srgbClr val="000000"/>
                          </a:solidFill>
                          <a:effectLst/>
                          <a:latin typeface="Arial" panose="020B0604020202020204" pitchFamily="34" charset="0"/>
                          <a:ea typeface="Arial" charset="0"/>
                          <a:cs typeface="Arial" panose="020B0604020202020204" pitchFamily="34" charset="0"/>
                        </a:rPr>
                        <a:t>vSSM</a:t>
                      </a:r>
                      <a:r>
                        <a:rPr lang="en-US" sz="1000" b="0" i="0" u="none" strike="noStrike" dirty="0">
                          <a:solidFill>
                            <a:srgbClr val="000000"/>
                          </a:solidFill>
                          <a:effectLst/>
                          <a:latin typeface="Arial" panose="020B0604020202020204" pitchFamily="34" charset="0"/>
                          <a:ea typeface="Arial" charset="0"/>
                          <a:cs typeface="Arial" panose="020B0604020202020204" pitchFamily="34" charset="0"/>
                        </a:rPr>
                        <a:t> 2-year IPS license with signature upgrade service</a:t>
                      </a:r>
                    </a:p>
                  </a:txBody>
                  <a:tcPr marL="12700" marR="12700" marT="12700" marB="0" anchor="ctr">
                    <a:solidFill>
                      <a:srgbClr val="CFD5EA"/>
                    </a:solidFill>
                  </a:tcPr>
                </a:tc>
                <a:tc vMerge="1">
                  <a:txBody>
                    <a:bodyPr/>
                    <a:lstStyle/>
                    <a:p>
                      <a:pPr lvl="1" algn="ctr"/>
                      <a:endParaRPr lang="en-US" sz="1000" dirty="0">
                        <a:latin typeface="Arial" panose="020B0604020202020204" pitchFamily="34" charset="0"/>
                        <a:ea typeface="Arial" charset="0"/>
                        <a:cs typeface="Arial" panose="020B0604020202020204" pitchFamily="34" charset="0"/>
                      </a:endParaRPr>
                    </a:p>
                  </a:txBody>
                  <a:tcPr anchor="ctr">
                    <a:solidFill>
                      <a:srgbClr val="CFD5EA"/>
                    </a:solidFill>
                  </a:tcPr>
                </a:tc>
                <a:tc vMerge="1">
                  <a:txBody>
                    <a:bodyPr/>
                    <a:lstStyle/>
                    <a:p>
                      <a:endParaRPr lang="en-US" sz="1000" dirty="0">
                        <a:latin typeface="Arial" panose="020B0604020202020204" pitchFamily="34" charset="0"/>
                        <a:cs typeface="Arial" panose="020B0604020202020204" pitchFamily="34" charset="0"/>
                      </a:endParaRPr>
                    </a:p>
                  </a:txBody>
                  <a:tcPr anchor="ctr">
                    <a:solidFill>
                      <a:srgbClr val="CFD5EA"/>
                    </a:solidFill>
                  </a:tcPr>
                </a:tc>
                <a:extLst>
                  <a:ext uri="{0D108BD9-81ED-4DB2-BD59-A6C34878D82A}">
                    <a16:rowId xmlns="" xmlns:a16="http://schemas.microsoft.com/office/drawing/2014/main" val="10007"/>
                  </a:ext>
                </a:extLst>
              </a:tr>
              <a:tr h="219380">
                <a:tc>
                  <a:txBody>
                    <a:bodyPr/>
                    <a:lstStyle/>
                    <a:p>
                      <a:pPr lvl="0" algn="ctr" rtl="0" fontAlgn="ctr"/>
                      <a:r>
                        <a:rPr lang="de-DE" sz="1000" b="0" i="0" u="none" strike="noStrike" dirty="0">
                          <a:solidFill>
                            <a:srgbClr val="000000"/>
                          </a:solidFill>
                          <a:effectLst/>
                          <a:latin typeface="Arial" panose="020B0604020202020204" pitchFamily="34" charset="0"/>
                          <a:ea typeface="Arial" charset="0"/>
                          <a:cs typeface="Arial" panose="020B0604020202020204" pitchFamily="34" charset="0"/>
                        </a:rPr>
                        <a:t>IPS-SP-IN-36</a:t>
                      </a:r>
                    </a:p>
                  </a:txBody>
                  <a:tcPr marL="12700" marR="12700" marT="12700" marB="0" anchor="ctr">
                    <a:solidFill>
                      <a:srgbClr val="CFD5EA"/>
                    </a:solidFill>
                  </a:tcPr>
                </a:tc>
                <a:tc>
                  <a:txBody>
                    <a:bodyPr/>
                    <a:lstStyle/>
                    <a:p>
                      <a:pPr algn="ctr" fontAlgn="ctr"/>
                      <a:r>
                        <a:rPr lang="en-US" sz="1000" b="0" i="0" u="none" strike="noStrike" dirty="0">
                          <a:solidFill>
                            <a:srgbClr val="000000"/>
                          </a:solidFill>
                          <a:effectLst/>
                          <a:latin typeface="Arial" panose="020B0604020202020204" pitchFamily="34" charset="0"/>
                          <a:ea typeface="Arial" charset="0"/>
                          <a:cs typeface="Arial" panose="020B0604020202020204" pitchFamily="34" charset="0"/>
                        </a:rPr>
                        <a:t>CloudHive </a:t>
                      </a:r>
                      <a:r>
                        <a:rPr lang="en-US" sz="1000" b="0" i="0" u="none" strike="noStrike" dirty="0" err="1">
                          <a:solidFill>
                            <a:srgbClr val="000000"/>
                          </a:solidFill>
                          <a:effectLst/>
                          <a:latin typeface="Arial" panose="020B0604020202020204" pitchFamily="34" charset="0"/>
                          <a:ea typeface="Arial" charset="0"/>
                          <a:cs typeface="Arial" panose="020B0604020202020204" pitchFamily="34" charset="0"/>
                        </a:rPr>
                        <a:t>vSSM</a:t>
                      </a:r>
                      <a:r>
                        <a:rPr lang="en-US" sz="1000" b="0" i="0" u="none" strike="noStrike" dirty="0">
                          <a:solidFill>
                            <a:srgbClr val="000000"/>
                          </a:solidFill>
                          <a:effectLst/>
                          <a:latin typeface="Arial" panose="020B0604020202020204" pitchFamily="34" charset="0"/>
                          <a:ea typeface="Arial" charset="0"/>
                          <a:cs typeface="Arial" panose="020B0604020202020204" pitchFamily="34" charset="0"/>
                        </a:rPr>
                        <a:t> 3-year IPS license with signature upgrade service</a:t>
                      </a:r>
                    </a:p>
                  </a:txBody>
                  <a:tcPr marL="12700" marR="12700" marT="12700" marB="0" anchor="ctr">
                    <a:solidFill>
                      <a:srgbClr val="CFD5EA"/>
                    </a:solidFill>
                  </a:tcPr>
                </a:tc>
                <a:tc vMerge="1">
                  <a:txBody>
                    <a:bodyPr/>
                    <a:lstStyle/>
                    <a:p>
                      <a:pPr lvl="1" algn="ctr"/>
                      <a:endParaRPr lang="en-US" sz="1000" dirty="0">
                        <a:latin typeface="Arial" panose="020B0604020202020204" pitchFamily="34" charset="0"/>
                        <a:ea typeface="Arial" charset="0"/>
                        <a:cs typeface="Arial" panose="020B0604020202020204" pitchFamily="34" charset="0"/>
                      </a:endParaRPr>
                    </a:p>
                  </a:txBody>
                  <a:tcPr anchor="ctr">
                    <a:solidFill>
                      <a:srgbClr val="CFD5EA"/>
                    </a:solidFill>
                  </a:tcPr>
                </a:tc>
                <a:tc vMerge="1">
                  <a:txBody>
                    <a:bodyPr/>
                    <a:lstStyle/>
                    <a:p>
                      <a:endParaRPr lang="en-US" sz="1000" dirty="0">
                        <a:latin typeface="Arial" panose="020B0604020202020204" pitchFamily="34" charset="0"/>
                        <a:cs typeface="Arial" panose="020B0604020202020204" pitchFamily="34" charset="0"/>
                      </a:endParaRPr>
                    </a:p>
                  </a:txBody>
                  <a:tcPr anchor="ctr">
                    <a:solidFill>
                      <a:srgbClr val="CFD5EA"/>
                    </a:solidFill>
                  </a:tcPr>
                </a:tc>
                <a:extLst>
                  <a:ext uri="{0D108BD9-81ED-4DB2-BD59-A6C34878D82A}">
                    <a16:rowId xmlns="" xmlns:a16="http://schemas.microsoft.com/office/drawing/2014/main" val="10008"/>
                  </a:ext>
                </a:extLst>
              </a:tr>
              <a:tr h="148539">
                <a:tc>
                  <a:txBody>
                    <a:bodyPr/>
                    <a:lstStyle/>
                    <a:p>
                      <a:pPr algn="ctr" fontAlgn="ctr"/>
                      <a:r>
                        <a:rPr lang="de-DE" sz="1000" b="0" i="0" u="none" strike="noStrike" dirty="0">
                          <a:solidFill>
                            <a:srgbClr val="000000"/>
                          </a:solidFill>
                          <a:effectLst/>
                          <a:latin typeface="Arial" panose="020B0604020202020204" pitchFamily="34" charset="0"/>
                          <a:ea typeface="Arial" charset="0"/>
                          <a:cs typeface="Arial" panose="020B0604020202020204" pitchFamily="34" charset="0"/>
                        </a:rPr>
                        <a:t>AV-SP-IN-12</a:t>
                      </a:r>
                    </a:p>
                  </a:txBody>
                  <a:tcPr marL="12700" marR="12700" marT="12700" marB="0" anchor="ctr">
                    <a:solidFill>
                      <a:srgbClr val="E9EBF5"/>
                    </a:solidFill>
                  </a:tcPr>
                </a:tc>
                <a:tc>
                  <a:txBody>
                    <a:bodyPr/>
                    <a:lstStyle/>
                    <a:p>
                      <a:pPr algn="ctr" fontAlgn="ctr"/>
                      <a:r>
                        <a:rPr lang="en-US" sz="1000" b="0" i="0" u="none" strike="noStrike" dirty="0">
                          <a:solidFill>
                            <a:srgbClr val="000000"/>
                          </a:solidFill>
                          <a:effectLst/>
                          <a:latin typeface="Arial" panose="020B0604020202020204" pitchFamily="34" charset="0"/>
                          <a:ea typeface="Arial" charset="0"/>
                          <a:cs typeface="Arial" panose="020B0604020202020204" pitchFamily="34" charset="0"/>
                        </a:rPr>
                        <a:t>CloudHive </a:t>
                      </a:r>
                      <a:r>
                        <a:rPr lang="en-US" sz="1000" b="0" i="0" u="none" strike="noStrike" dirty="0" err="1">
                          <a:solidFill>
                            <a:srgbClr val="000000"/>
                          </a:solidFill>
                          <a:effectLst/>
                          <a:latin typeface="Arial" panose="020B0604020202020204" pitchFamily="34" charset="0"/>
                          <a:ea typeface="Arial" charset="0"/>
                          <a:cs typeface="Arial" panose="020B0604020202020204" pitchFamily="34" charset="0"/>
                        </a:rPr>
                        <a:t>vSSM</a:t>
                      </a:r>
                      <a:r>
                        <a:rPr lang="en-US" sz="1000" b="0" i="0" u="none" strike="noStrike" dirty="0">
                          <a:solidFill>
                            <a:srgbClr val="000000"/>
                          </a:solidFill>
                          <a:effectLst/>
                          <a:latin typeface="Arial" panose="020B0604020202020204" pitchFamily="34" charset="0"/>
                          <a:ea typeface="Arial" charset="0"/>
                          <a:cs typeface="Arial" panose="020B0604020202020204" pitchFamily="34" charset="0"/>
                        </a:rPr>
                        <a:t> 1-year AV license with signature upgrade service</a:t>
                      </a:r>
                    </a:p>
                  </a:txBody>
                  <a:tcPr marL="12700" marR="12700" marT="12700" marB="0" anchor="ctr">
                    <a:solidFill>
                      <a:srgbClr val="E9EBF5"/>
                    </a:solidFill>
                  </a:tcPr>
                </a:tc>
                <a:tc rowSpan="3">
                  <a:txBody>
                    <a:bodyPr/>
                    <a:lstStyle/>
                    <a:p>
                      <a:pPr algn="ctr" fontAlgn="ctr"/>
                      <a:r>
                        <a:rPr lang="de-DE" sz="1000" b="0" i="0" u="none" strike="noStrike" dirty="0">
                          <a:solidFill>
                            <a:srgbClr val="000000"/>
                          </a:solidFill>
                          <a:effectLst/>
                          <a:latin typeface="Arial" panose="020B0604020202020204" pitchFamily="34" charset="0"/>
                          <a:ea typeface="Arial" charset="0"/>
                          <a:cs typeface="Arial" panose="020B0604020202020204" pitchFamily="34" charset="0"/>
                        </a:rPr>
                        <a:t>AV-SS-IN-12</a:t>
                      </a:r>
                    </a:p>
                  </a:txBody>
                  <a:tcPr marL="12700" marR="12700" marT="12700" marB="0" anchor="ctr">
                    <a:solidFill>
                      <a:srgbClr val="E9EBF5"/>
                    </a:solidFill>
                  </a:tcPr>
                </a:tc>
                <a:tc rowSpan="3">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000" b="0" i="0" u="none" strike="noStrike" dirty="0">
                          <a:solidFill>
                            <a:srgbClr val="000000"/>
                          </a:solidFill>
                          <a:effectLst/>
                          <a:latin typeface="Arial" panose="020B0604020202020204" pitchFamily="34" charset="0"/>
                          <a:ea typeface="Arial" charset="0"/>
                          <a:cs typeface="Arial" panose="020B0604020202020204" pitchFamily="34" charset="0"/>
                        </a:rPr>
                        <a:t>CloudHive </a:t>
                      </a:r>
                      <a:r>
                        <a:rPr lang="en-US" sz="1000" b="0" i="0" u="none" strike="noStrike" dirty="0" err="1">
                          <a:solidFill>
                            <a:srgbClr val="000000"/>
                          </a:solidFill>
                          <a:effectLst/>
                          <a:latin typeface="Arial" panose="020B0604020202020204" pitchFamily="34" charset="0"/>
                          <a:ea typeface="Arial" charset="0"/>
                          <a:cs typeface="Arial" panose="020B0604020202020204" pitchFamily="34" charset="0"/>
                        </a:rPr>
                        <a:t>vSSM</a:t>
                      </a:r>
                      <a:r>
                        <a:rPr lang="en-US" sz="1000" b="0" i="0" u="none" strike="noStrike" dirty="0">
                          <a:solidFill>
                            <a:srgbClr val="000000"/>
                          </a:solidFill>
                          <a:effectLst/>
                          <a:latin typeface="Arial" panose="020B0604020202020204" pitchFamily="34" charset="0"/>
                          <a:ea typeface="Arial" charset="0"/>
                          <a:cs typeface="Arial" panose="020B0604020202020204" pitchFamily="34" charset="0"/>
                        </a:rPr>
                        <a:t> 1-year AV license with signature upgrade service</a:t>
                      </a:r>
                    </a:p>
                  </a:txBody>
                  <a:tcPr marL="12700" marR="12700" marT="12700" marB="0" anchor="ctr">
                    <a:solidFill>
                      <a:srgbClr val="E9EBF5"/>
                    </a:solidFill>
                  </a:tcPr>
                </a:tc>
                <a:extLst>
                  <a:ext uri="{0D108BD9-81ED-4DB2-BD59-A6C34878D82A}">
                    <a16:rowId xmlns="" xmlns:a16="http://schemas.microsoft.com/office/drawing/2014/main" val="10009"/>
                  </a:ext>
                </a:extLst>
              </a:tr>
              <a:tr h="177448">
                <a:tc>
                  <a:txBody>
                    <a:bodyPr/>
                    <a:lstStyle/>
                    <a:p>
                      <a:pPr algn="ctr" fontAlgn="ctr"/>
                      <a:r>
                        <a:rPr lang="de-DE" sz="1000" b="0" i="0" u="none" strike="noStrike" dirty="0">
                          <a:solidFill>
                            <a:srgbClr val="000000"/>
                          </a:solidFill>
                          <a:effectLst/>
                          <a:latin typeface="Arial" panose="020B0604020202020204" pitchFamily="34" charset="0"/>
                          <a:ea typeface="Arial" charset="0"/>
                          <a:cs typeface="Arial" panose="020B0604020202020204" pitchFamily="34" charset="0"/>
                        </a:rPr>
                        <a:t>AV-SP-IN-24</a:t>
                      </a:r>
                    </a:p>
                  </a:txBody>
                  <a:tcPr marL="12700" marR="12700" marT="12700" marB="0" anchor="ctr">
                    <a:solidFill>
                      <a:srgbClr val="E9EBF5"/>
                    </a:solidFill>
                  </a:tcPr>
                </a:tc>
                <a:tc>
                  <a:txBody>
                    <a:bodyPr/>
                    <a:lstStyle/>
                    <a:p>
                      <a:pPr algn="ctr" fontAlgn="ctr"/>
                      <a:r>
                        <a:rPr lang="en-US" sz="1000" b="0" i="0" u="none" strike="noStrike" dirty="0">
                          <a:solidFill>
                            <a:srgbClr val="000000"/>
                          </a:solidFill>
                          <a:effectLst/>
                          <a:latin typeface="Arial" panose="020B0604020202020204" pitchFamily="34" charset="0"/>
                          <a:ea typeface="Arial" charset="0"/>
                          <a:cs typeface="Arial" panose="020B0604020202020204" pitchFamily="34" charset="0"/>
                        </a:rPr>
                        <a:t>CloudHive </a:t>
                      </a:r>
                      <a:r>
                        <a:rPr lang="en-US" sz="1000" b="0" i="0" u="none" strike="noStrike" dirty="0" err="1">
                          <a:solidFill>
                            <a:srgbClr val="000000"/>
                          </a:solidFill>
                          <a:effectLst/>
                          <a:latin typeface="Arial" panose="020B0604020202020204" pitchFamily="34" charset="0"/>
                          <a:ea typeface="Arial" charset="0"/>
                          <a:cs typeface="Arial" panose="020B0604020202020204" pitchFamily="34" charset="0"/>
                        </a:rPr>
                        <a:t>vSSM</a:t>
                      </a:r>
                      <a:r>
                        <a:rPr lang="en-US" sz="1000" b="0" i="0" u="none" strike="noStrike" dirty="0">
                          <a:solidFill>
                            <a:srgbClr val="000000"/>
                          </a:solidFill>
                          <a:effectLst/>
                          <a:latin typeface="Arial" panose="020B0604020202020204" pitchFamily="34" charset="0"/>
                          <a:ea typeface="Arial" charset="0"/>
                          <a:cs typeface="Arial" panose="020B0604020202020204" pitchFamily="34" charset="0"/>
                        </a:rPr>
                        <a:t> 2-year AV license with signature upgrade service</a:t>
                      </a:r>
                    </a:p>
                  </a:txBody>
                  <a:tcPr marL="12700" marR="12700" marT="12700" marB="0" anchor="ctr">
                    <a:solidFill>
                      <a:srgbClr val="E9EBF5"/>
                    </a:solidFill>
                  </a:tcPr>
                </a:tc>
                <a:tc vMerge="1">
                  <a:txBody>
                    <a:bodyPr/>
                    <a:lstStyle/>
                    <a:p>
                      <a:pPr marL="0" algn="ctr" defTabSz="914400" rtl="0" eaLnBrk="1" fontAlgn="ctr" latinLnBrk="0" hangingPunct="1"/>
                      <a:endParaRPr lang="de-DE" sz="1000" b="0" i="0" u="none" strike="noStrike" kern="1200" dirty="0">
                        <a:solidFill>
                          <a:srgbClr val="000000"/>
                        </a:solidFill>
                        <a:effectLst/>
                        <a:latin typeface="Arial" panose="020B0604020202020204" pitchFamily="34" charset="0"/>
                        <a:ea typeface="Arial" charset="0"/>
                        <a:cs typeface="Arial" panose="020B0604020202020204" pitchFamily="34" charset="0"/>
                      </a:endParaRPr>
                    </a:p>
                  </a:txBody>
                  <a:tcPr marL="12700" marR="12700" marT="12700" marB="0" anchor="ctr">
                    <a:solidFill>
                      <a:srgbClr val="E9EBF5"/>
                    </a:solidFill>
                  </a:tcPr>
                </a:tc>
                <a:tc vMerge="1">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en-US" sz="1000" b="0" i="0" u="none" strike="noStrike" kern="1200" dirty="0">
                        <a:solidFill>
                          <a:srgbClr val="000000"/>
                        </a:solidFill>
                        <a:effectLst/>
                        <a:latin typeface="Arial" panose="020B0604020202020204" pitchFamily="34" charset="0"/>
                        <a:ea typeface="Arial" charset="0"/>
                        <a:cs typeface="Arial" panose="020B0604020202020204" pitchFamily="34" charset="0"/>
                      </a:endParaRPr>
                    </a:p>
                  </a:txBody>
                  <a:tcPr marL="12700" marR="12700" marT="12700" marB="0" anchor="ctr">
                    <a:solidFill>
                      <a:srgbClr val="E9EBF5"/>
                    </a:solidFill>
                  </a:tcPr>
                </a:tc>
                <a:extLst>
                  <a:ext uri="{0D108BD9-81ED-4DB2-BD59-A6C34878D82A}">
                    <a16:rowId xmlns="" xmlns:a16="http://schemas.microsoft.com/office/drawing/2014/main" val="10010"/>
                  </a:ext>
                </a:extLst>
              </a:tr>
              <a:tr h="185901">
                <a:tc>
                  <a:txBody>
                    <a:bodyPr/>
                    <a:lstStyle/>
                    <a:p>
                      <a:pPr algn="ctr" fontAlgn="ctr"/>
                      <a:r>
                        <a:rPr lang="de-DE" sz="1000" b="0" i="0" u="none" strike="noStrike" dirty="0">
                          <a:solidFill>
                            <a:srgbClr val="000000"/>
                          </a:solidFill>
                          <a:effectLst/>
                          <a:latin typeface="Arial" panose="020B0604020202020204" pitchFamily="34" charset="0"/>
                          <a:ea typeface="Arial" charset="0"/>
                          <a:cs typeface="Arial" panose="020B0604020202020204" pitchFamily="34" charset="0"/>
                        </a:rPr>
                        <a:t>AV-SP-IN-36</a:t>
                      </a:r>
                    </a:p>
                  </a:txBody>
                  <a:tcPr marL="12700" marR="12700" marT="12700" marB="0" anchor="ctr">
                    <a:solidFill>
                      <a:srgbClr val="E9EBF5"/>
                    </a:solidFill>
                  </a:tcPr>
                </a:tc>
                <a:tc>
                  <a:txBody>
                    <a:bodyPr/>
                    <a:lstStyle/>
                    <a:p>
                      <a:pPr algn="ctr" fontAlgn="ctr"/>
                      <a:r>
                        <a:rPr lang="en-US" sz="1000" b="0" i="0" u="none" strike="noStrike" dirty="0">
                          <a:solidFill>
                            <a:srgbClr val="000000"/>
                          </a:solidFill>
                          <a:effectLst/>
                          <a:latin typeface="Arial" panose="020B0604020202020204" pitchFamily="34" charset="0"/>
                          <a:ea typeface="Arial" charset="0"/>
                          <a:cs typeface="Arial" panose="020B0604020202020204" pitchFamily="34" charset="0"/>
                        </a:rPr>
                        <a:t>CloudHive </a:t>
                      </a:r>
                      <a:r>
                        <a:rPr lang="en-US" sz="1000" b="0" i="0" u="none" strike="noStrike" dirty="0" err="1">
                          <a:solidFill>
                            <a:srgbClr val="000000"/>
                          </a:solidFill>
                          <a:effectLst/>
                          <a:latin typeface="Arial" panose="020B0604020202020204" pitchFamily="34" charset="0"/>
                          <a:ea typeface="Arial" charset="0"/>
                          <a:cs typeface="Arial" panose="020B0604020202020204" pitchFamily="34" charset="0"/>
                        </a:rPr>
                        <a:t>vSSM</a:t>
                      </a:r>
                      <a:r>
                        <a:rPr lang="en-US" sz="1000" b="0" i="0" u="none" strike="noStrike" dirty="0">
                          <a:solidFill>
                            <a:srgbClr val="000000"/>
                          </a:solidFill>
                          <a:effectLst/>
                          <a:latin typeface="Arial" panose="020B0604020202020204" pitchFamily="34" charset="0"/>
                          <a:ea typeface="Arial" charset="0"/>
                          <a:cs typeface="Arial" panose="020B0604020202020204" pitchFamily="34" charset="0"/>
                        </a:rPr>
                        <a:t> 3-year AV license with signature upgrade service</a:t>
                      </a:r>
                    </a:p>
                  </a:txBody>
                  <a:tcPr marL="12700" marR="12700" marT="12700" marB="0" anchor="ctr">
                    <a:solidFill>
                      <a:srgbClr val="E9EBF5"/>
                    </a:solidFill>
                  </a:tcPr>
                </a:tc>
                <a:tc vMerge="1">
                  <a:txBody>
                    <a:bodyPr/>
                    <a:lstStyle/>
                    <a:p>
                      <a:pPr algn="ctr"/>
                      <a:endParaRPr lang="en-US" sz="1000" dirty="0">
                        <a:latin typeface="Arial" panose="020B0604020202020204" pitchFamily="34" charset="0"/>
                        <a:ea typeface="Arial" charset="0"/>
                        <a:cs typeface="Arial" panose="020B0604020202020204" pitchFamily="34" charset="0"/>
                      </a:endParaRPr>
                    </a:p>
                  </a:txBody>
                  <a:tcPr marL="12700" marR="12700" marT="12700" marB="0" anchor="ctr">
                    <a:solidFill>
                      <a:srgbClr val="E9EBF5"/>
                    </a:solidFill>
                  </a:tcPr>
                </a:tc>
                <a:tc vMerge="1">
                  <a:txBody>
                    <a:bodyPr/>
                    <a:lstStyle/>
                    <a:p>
                      <a:pPr algn="ctr" fontAlgn="ctr"/>
                      <a:endParaRPr lang="de-DE" sz="1000" b="0" i="0" u="none" strike="noStrike" dirty="0">
                        <a:solidFill>
                          <a:srgbClr val="000000"/>
                        </a:solidFill>
                        <a:effectLst/>
                        <a:latin typeface="Arial" panose="020B0604020202020204" pitchFamily="34" charset="0"/>
                        <a:ea typeface="Arial" charset="0"/>
                        <a:cs typeface="Arial" panose="020B0604020202020204" pitchFamily="34" charset="0"/>
                      </a:endParaRPr>
                    </a:p>
                  </a:txBody>
                  <a:tcPr marL="12700" marR="12700" marT="12700" marB="0" anchor="ctr">
                    <a:solidFill>
                      <a:srgbClr val="E9EBF5"/>
                    </a:solidFill>
                  </a:tcPr>
                </a:tc>
                <a:extLst>
                  <a:ext uri="{0D108BD9-81ED-4DB2-BD59-A6C34878D82A}">
                    <a16:rowId xmlns="" xmlns:a16="http://schemas.microsoft.com/office/drawing/2014/main" val="10011"/>
                  </a:ext>
                </a:extLst>
              </a:tr>
              <a:tr h="185901">
                <a:tc>
                  <a:txBody>
                    <a:bodyPr/>
                    <a:lstStyle/>
                    <a:p>
                      <a:pPr algn="ctr" fontAlgn="b"/>
                      <a:r>
                        <a:rPr lang="en-US" sz="1000" b="0" i="0" u="none" strike="noStrike" dirty="0">
                          <a:solidFill>
                            <a:srgbClr val="000000"/>
                          </a:solidFill>
                          <a:effectLst/>
                          <a:latin typeface="Arial" panose="020B0604020202020204" pitchFamily="34" charset="0"/>
                          <a:cs typeface="Arial" panose="020B0604020202020204" pitchFamily="34" charset="0"/>
                        </a:rPr>
                        <a:t>URL-SP-IN-12</a:t>
                      </a:r>
                    </a:p>
                  </a:txBody>
                  <a:tcPr marL="0" marR="0" marT="0" marB="0" anchor="ctr">
                    <a:solidFill>
                      <a:srgbClr val="CFD5EA"/>
                    </a:solidFill>
                  </a:tcPr>
                </a:tc>
                <a:tc>
                  <a:txBody>
                    <a:bodyPr/>
                    <a:lstStyle/>
                    <a:p>
                      <a:pPr algn="ctr" fontAlgn="b"/>
                      <a:r>
                        <a:rPr lang="en-US" sz="1000" b="0" i="0" u="none" strike="noStrike" dirty="0" err="1">
                          <a:solidFill>
                            <a:srgbClr val="000000"/>
                          </a:solidFill>
                          <a:effectLst/>
                          <a:latin typeface="Arial" panose="020B0604020202020204" pitchFamily="34" charset="0"/>
                          <a:cs typeface="Arial" panose="020B0604020202020204" pitchFamily="34" charset="0"/>
                        </a:rPr>
                        <a:t>CloudHive</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vSSM</a:t>
                      </a:r>
                      <a:r>
                        <a:rPr lang="en-US" sz="1000" b="0" i="0" u="none" strike="noStrike" dirty="0">
                          <a:solidFill>
                            <a:srgbClr val="000000"/>
                          </a:solidFill>
                          <a:effectLst/>
                          <a:latin typeface="Arial" panose="020B0604020202020204" pitchFamily="34" charset="0"/>
                          <a:cs typeface="Arial" panose="020B0604020202020204" pitchFamily="34" charset="0"/>
                        </a:rPr>
                        <a:t> 1-year URL license with signature upgrade service</a:t>
                      </a:r>
                    </a:p>
                  </a:txBody>
                  <a:tcPr marL="0" marR="0" marT="0" marB="0" anchor="ctr">
                    <a:solidFill>
                      <a:srgbClr val="CFD5EA"/>
                    </a:solidFill>
                  </a:tcPr>
                </a:tc>
                <a:tc rowSpan="3">
                  <a:txBody>
                    <a:bodyPr/>
                    <a:lstStyle/>
                    <a:p>
                      <a:pPr algn="ctr"/>
                      <a:r>
                        <a:rPr lang="en-US" sz="1000" dirty="0">
                          <a:latin typeface="Arial" panose="020B0604020202020204" pitchFamily="34" charset="0"/>
                          <a:ea typeface="Arial" charset="0"/>
                          <a:cs typeface="Arial" panose="020B0604020202020204" pitchFamily="34" charset="0"/>
                        </a:rPr>
                        <a:t>URL-SS-IN-12</a:t>
                      </a:r>
                    </a:p>
                  </a:txBody>
                  <a:tcPr marL="12700" marR="12700" marT="12700" marB="0" anchor="ctr">
                    <a:solidFill>
                      <a:srgbClr val="CFD5EA"/>
                    </a:solidFill>
                  </a:tcPr>
                </a:tc>
                <a:tc rowSpan="3">
                  <a:txBody>
                    <a:bodyPr/>
                    <a:lstStyle/>
                    <a:p>
                      <a:pPr algn="ctr" fontAlgn="ctr"/>
                      <a:r>
                        <a:rPr lang="en-US" sz="1000" b="0" i="0" u="none" strike="noStrike" dirty="0" err="1">
                          <a:solidFill>
                            <a:srgbClr val="000000"/>
                          </a:solidFill>
                          <a:effectLst/>
                          <a:latin typeface="Arial" panose="020B0604020202020204" pitchFamily="34" charset="0"/>
                          <a:ea typeface="Arial" charset="0"/>
                          <a:cs typeface="Arial" panose="020B0604020202020204" pitchFamily="34" charset="0"/>
                        </a:rPr>
                        <a:t>CloudHive</a:t>
                      </a:r>
                      <a:r>
                        <a:rPr lang="en-US" sz="1000" b="0" i="0" u="none" strike="noStrike" dirty="0">
                          <a:solidFill>
                            <a:srgbClr val="000000"/>
                          </a:solidFill>
                          <a:effectLst/>
                          <a:latin typeface="Arial" panose="020B0604020202020204" pitchFamily="34" charset="0"/>
                          <a:ea typeface="Arial" charset="0"/>
                          <a:cs typeface="Arial" panose="020B0604020202020204" pitchFamily="34" charset="0"/>
                        </a:rPr>
                        <a:t> </a:t>
                      </a:r>
                      <a:r>
                        <a:rPr lang="en-US" sz="1000" b="0" i="0" u="none" strike="noStrike" dirty="0" err="1">
                          <a:solidFill>
                            <a:srgbClr val="000000"/>
                          </a:solidFill>
                          <a:effectLst/>
                          <a:latin typeface="Arial" panose="020B0604020202020204" pitchFamily="34" charset="0"/>
                          <a:ea typeface="Arial" charset="0"/>
                          <a:cs typeface="Arial" panose="020B0604020202020204" pitchFamily="34" charset="0"/>
                        </a:rPr>
                        <a:t>vSSM</a:t>
                      </a:r>
                      <a:r>
                        <a:rPr lang="en-US" sz="1000" b="0" i="0" u="none" strike="noStrike" dirty="0">
                          <a:solidFill>
                            <a:srgbClr val="000000"/>
                          </a:solidFill>
                          <a:effectLst/>
                          <a:latin typeface="Arial" panose="020B0604020202020204" pitchFamily="34" charset="0"/>
                          <a:ea typeface="Arial" charset="0"/>
                          <a:cs typeface="Arial" panose="020B0604020202020204" pitchFamily="34" charset="0"/>
                        </a:rPr>
                        <a:t> 1-year URL license with signature upgrade service</a:t>
                      </a:r>
                      <a:endParaRPr lang="de-DE" sz="1000" b="0" i="0" u="none" strike="noStrike" dirty="0">
                        <a:solidFill>
                          <a:srgbClr val="000000"/>
                        </a:solidFill>
                        <a:effectLst/>
                        <a:latin typeface="Arial" panose="020B0604020202020204" pitchFamily="34" charset="0"/>
                        <a:ea typeface="Arial" charset="0"/>
                        <a:cs typeface="Arial" panose="020B0604020202020204" pitchFamily="34" charset="0"/>
                      </a:endParaRPr>
                    </a:p>
                  </a:txBody>
                  <a:tcPr marL="12700" marR="12700" marT="12700" marB="0" anchor="ctr">
                    <a:solidFill>
                      <a:srgbClr val="CFD5EA"/>
                    </a:solidFill>
                  </a:tcPr>
                </a:tc>
                <a:extLst>
                  <a:ext uri="{0D108BD9-81ED-4DB2-BD59-A6C34878D82A}">
                    <a16:rowId xmlns="" xmlns:a16="http://schemas.microsoft.com/office/drawing/2014/main" val="10015"/>
                  </a:ext>
                </a:extLst>
              </a:tr>
              <a:tr h="185901">
                <a:tc>
                  <a:txBody>
                    <a:bodyPr/>
                    <a:lstStyle/>
                    <a:p>
                      <a:pPr algn="ctr" fontAlgn="b"/>
                      <a:r>
                        <a:rPr lang="en-US" sz="1000" b="0" i="0" u="none" strike="noStrike">
                          <a:solidFill>
                            <a:srgbClr val="000000"/>
                          </a:solidFill>
                          <a:effectLst/>
                          <a:latin typeface="Arial" panose="020B0604020202020204" pitchFamily="34" charset="0"/>
                          <a:cs typeface="Arial" panose="020B0604020202020204" pitchFamily="34" charset="0"/>
                        </a:rPr>
                        <a:t>URL-SP-IN-24</a:t>
                      </a:r>
                    </a:p>
                  </a:txBody>
                  <a:tcPr marL="0" marR="0" marT="0" marB="0" anchor="ctr">
                    <a:solidFill>
                      <a:srgbClr val="CFD5EA"/>
                    </a:solidFill>
                  </a:tcPr>
                </a:tc>
                <a:tc>
                  <a:txBody>
                    <a:bodyPr/>
                    <a:lstStyle/>
                    <a:p>
                      <a:pPr algn="ctr" fontAlgn="b"/>
                      <a:r>
                        <a:rPr lang="en-US" sz="1000" b="0" i="0" u="none" strike="noStrike" dirty="0" err="1">
                          <a:solidFill>
                            <a:srgbClr val="000000"/>
                          </a:solidFill>
                          <a:effectLst/>
                          <a:latin typeface="Arial" panose="020B0604020202020204" pitchFamily="34" charset="0"/>
                          <a:cs typeface="Arial" panose="020B0604020202020204" pitchFamily="34" charset="0"/>
                        </a:rPr>
                        <a:t>CloudHive</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vSSM</a:t>
                      </a:r>
                      <a:r>
                        <a:rPr lang="en-US" sz="1000" b="0" i="0" u="none" strike="noStrike" dirty="0">
                          <a:solidFill>
                            <a:srgbClr val="000000"/>
                          </a:solidFill>
                          <a:effectLst/>
                          <a:latin typeface="Arial" panose="020B0604020202020204" pitchFamily="34" charset="0"/>
                          <a:cs typeface="Arial" panose="020B0604020202020204" pitchFamily="34" charset="0"/>
                        </a:rPr>
                        <a:t> 2-year URL license with signature upgrade service</a:t>
                      </a:r>
                    </a:p>
                  </a:txBody>
                  <a:tcPr marL="0" marR="0" marT="0" marB="0" anchor="ctr">
                    <a:solidFill>
                      <a:srgbClr val="CFD5EA"/>
                    </a:solidFill>
                  </a:tcPr>
                </a:tc>
                <a:tc vMerge="1">
                  <a:txBody>
                    <a:bodyPr/>
                    <a:lstStyle/>
                    <a:p>
                      <a:pPr algn="ctr"/>
                      <a:endParaRPr lang="en-US" sz="1000" dirty="0">
                        <a:latin typeface="Arial" panose="020B0604020202020204" pitchFamily="34" charset="0"/>
                        <a:ea typeface="Arial" charset="0"/>
                        <a:cs typeface="Arial" panose="020B0604020202020204" pitchFamily="34" charset="0"/>
                      </a:endParaRPr>
                    </a:p>
                  </a:txBody>
                  <a:tcPr marL="12700" marR="12700" marT="12700" marB="0" anchor="ctr">
                    <a:solidFill>
                      <a:srgbClr val="CFD5EA"/>
                    </a:solidFill>
                  </a:tcPr>
                </a:tc>
                <a:tc vMerge="1">
                  <a:txBody>
                    <a:bodyPr/>
                    <a:lstStyle/>
                    <a:p>
                      <a:pPr algn="ctr" fontAlgn="ctr"/>
                      <a:endParaRPr lang="de-DE" sz="1000" b="0" i="0" u="none" strike="noStrike" dirty="0">
                        <a:solidFill>
                          <a:srgbClr val="000000"/>
                        </a:solidFill>
                        <a:effectLst/>
                        <a:latin typeface="Arial" panose="020B0604020202020204" pitchFamily="34" charset="0"/>
                        <a:ea typeface="Arial" charset="0"/>
                        <a:cs typeface="Arial" panose="020B0604020202020204" pitchFamily="34" charset="0"/>
                      </a:endParaRPr>
                    </a:p>
                  </a:txBody>
                  <a:tcPr marL="12700" marR="12700" marT="12700" marB="0" anchor="ctr">
                    <a:solidFill>
                      <a:srgbClr val="CFD5EA"/>
                    </a:solidFill>
                  </a:tcPr>
                </a:tc>
                <a:extLst>
                  <a:ext uri="{0D108BD9-81ED-4DB2-BD59-A6C34878D82A}">
                    <a16:rowId xmlns="" xmlns:a16="http://schemas.microsoft.com/office/drawing/2014/main" val="10016"/>
                  </a:ext>
                </a:extLst>
              </a:tr>
              <a:tr h="185901">
                <a:tc>
                  <a:txBody>
                    <a:bodyPr/>
                    <a:lstStyle/>
                    <a:p>
                      <a:pPr algn="ctr" fontAlgn="b"/>
                      <a:r>
                        <a:rPr lang="en-US" sz="1000" b="0" i="0" u="none" strike="noStrike" dirty="0">
                          <a:solidFill>
                            <a:srgbClr val="000000"/>
                          </a:solidFill>
                          <a:effectLst/>
                          <a:latin typeface="Arial" panose="020B0604020202020204" pitchFamily="34" charset="0"/>
                          <a:cs typeface="Arial" panose="020B0604020202020204" pitchFamily="34" charset="0"/>
                        </a:rPr>
                        <a:t>URL-SP-IN-36</a:t>
                      </a:r>
                    </a:p>
                  </a:txBody>
                  <a:tcPr marL="0" marR="0" marT="0" marB="0" anchor="ctr">
                    <a:solidFill>
                      <a:srgbClr val="CFD5EA"/>
                    </a:solidFill>
                  </a:tcPr>
                </a:tc>
                <a:tc>
                  <a:txBody>
                    <a:bodyPr/>
                    <a:lstStyle/>
                    <a:p>
                      <a:pPr algn="ctr" fontAlgn="b"/>
                      <a:r>
                        <a:rPr lang="en-US" sz="1000" b="0" i="0" u="none" strike="noStrike" dirty="0" err="1">
                          <a:solidFill>
                            <a:srgbClr val="000000"/>
                          </a:solidFill>
                          <a:effectLst/>
                          <a:latin typeface="Arial" panose="020B0604020202020204" pitchFamily="34" charset="0"/>
                          <a:cs typeface="Arial" panose="020B0604020202020204" pitchFamily="34" charset="0"/>
                        </a:rPr>
                        <a:t>CloudHive</a:t>
                      </a:r>
                      <a:r>
                        <a:rPr lang="en-US" sz="1000" b="0" i="0" u="none" strike="noStrike" dirty="0">
                          <a:solidFill>
                            <a:srgbClr val="000000"/>
                          </a:solidFill>
                          <a:effectLst/>
                          <a:latin typeface="Arial" panose="020B0604020202020204" pitchFamily="34" charset="0"/>
                          <a:cs typeface="Arial" panose="020B0604020202020204" pitchFamily="34" charset="0"/>
                        </a:rPr>
                        <a:t> </a:t>
                      </a:r>
                      <a:r>
                        <a:rPr lang="en-US" sz="1000" b="0" i="0" u="none" strike="noStrike" dirty="0" err="1">
                          <a:solidFill>
                            <a:srgbClr val="000000"/>
                          </a:solidFill>
                          <a:effectLst/>
                          <a:latin typeface="Arial" panose="020B0604020202020204" pitchFamily="34" charset="0"/>
                          <a:cs typeface="Arial" panose="020B0604020202020204" pitchFamily="34" charset="0"/>
                        </a:rPr>
                        <a:t>vSSM</a:t>
                      </a:r>
                      <a:r>
                        <a:rPr lang="en-US" sz="1000" b="0" i="0" u="none" strike="noStrike" dirty="0">
                          <a:solidFill>
                            <a:srgbClr val="000000"/>
                          </a:solidFill>
                          <a:effectLst/>
                          <a:latin typeface="Arial" panose="020B0604020202020204" pitchFamily="34" charset="0"/>
                          <a:cs typeface="Arial" panose="020B0604020202020204" pitchFamily="34" charset="0"/>
                        </a:rPr>
                        <a:t> 3-year URL license with signature upgrade service</a:t>
                      </a:r>
                    </a:p>
                  </a:txBody>
                  <a:tcPr marL="0" marR="0" marT="0" marB="0" anchor="ctr">
                    <a:solidFill>
                      <a:srgbClr val="CFD5EA"/>
                    </a:solidFill>
                  </a:tcPr>
                </a:tc>
                <a:tc vMerge="1">
                  <a:txBody>
                    <a:bodyPr/>
                    <a:lstStyle/>
                    <a:p>
                      <a:pPr algn="ctr"/>
                      <a:endParaRPr lang="en-US" sz="1000" dirty="0">
                        <a:latin typeface="Arial" panose="020B0604020202020204" pitchFamily="34" charset="0"/>
                        <a:ea typeface="Arial" charset="0"/>
                        <a:cs typeface="Arial" panose="020B0604020202020204" pitchFamily="34" charset="0"/>
                      </a:endParaRPr>
                    </a:p>
                  </a:txBody>
                  <a:tcPr marL="12700" marR="12700" marT="12700" marB="0" anchor="ctr">
                    <a:solidFill>
                      <a:srgbClr val="CFD5EA"/>
                    </a:solidFill>
                  </a:tcPr>
                </a:tc>
                <a:tc vMerge="1">
                  <a:txBody>
                    <a:bodyPr/>
                    <a:lstStyle/>
                    <a:p>
                      <a:pPr algn="ctr" fontAlgn="ctr"/>
                      <a:endParaRPr lang="de-DE" sz="1000" b="0" i="0" u="none" strike="noStrike" dirty="0">
                        <a:solidFill>
                          <a:srgbClr val="000000"/>
                        </a:solidFill>
                        <a:effectLst/>
                        <a:latin typeface="Arial" panose="020B0604020202020204" pitchFamily="34" charset="0"/>
                        <a:ea typeface="Arial" charset="0"/>
                        <a:cs typeface="Arial" panose="020B0604020202020204" pitchFamily="34" charset="0"/>
                      </a:endParaRPr>
                    </a:p>
                  </a:txBody>
                  <a:tcPr marL="12700" marR="12700" marT="12700" marB="0" anchor="ctr">
                    <a:solidFill>
                      <a:srgbClr val="CFD5EA"/>
                    </a:solidFill>
                  </a:tcPr>
                </a:tc>
                <a:extLst>
                  <a:ext uri="{0D108BD9-81ED-4DB2-BD59-A6C34878D82A}">
                    <a16:rowId xmlns="" xmlns:a16="http://schemas.microsoft.com/office/drawing/2014/main" val="10017"/>
                  </a:ext>
                </a:extLst>
              </a:tr>
            </a:tbl>
          </a:graphicData>
        </a:graphic>
      </p:graphicFrame>
      <p:sp>
        <p:nvSpPr>
          <p:cNvPr id="5" name="灯片编号占位符 4"/>
          <p:cNvSpPr>
            <a:spLocks noGrp="1"/>
          </p:cNvSpPr>
          <p:nvPr>
            <p:ph type="sldNum" sz="quarter" idx="4"/>
          </p:nvPr>
        </p:nvSpPr>
        <p:spPr/>
        <p:txBody>
          <a:bodyPr/>
          <a:lstStyle/>
          <a:p>
            <a:fld id="{E98FCA07-3125-49EB-99F1-64DCEC752C04}" type="slidenum">
              <a:rPr lang="en-US" smtClean="0"/>
              <a:pPr/>
              <a:t>81</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3055473311"/>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ea typeface="Calibri" charset="0"/>
              </a:rPr>
              <a:t>How to Buy CloudHive</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483692240"/>
              </p:ext>
            </p:extLst>
          </p:nvPr>
        </p:nvGraphicFramePr>
        <p:xfrm>
          <a:off x="983432" y="1916832"/>
          <a:ext cx="9365483" cy="975360"/>
        </p:xfrm>
        <a:graphic>
          <a:graphicData uri="http://schemas.openxmlformats.org/drawingml/2006/table">
            <a:tbl>
              <a:tblPr firstRow="1" bandRow="1">
                <a:tableStyleId>{5C22544A-7EE6-4342-B048-85BDC9FD1C3A}</a:tableStyleId>
              </a:tblPr>
              <a:tblGrid>
                <a:gridCol w="3121828">
                  <a:extLst>
                    <a:ext uri="{9D8B030D-6E8A-4147-A177-3AD203B41FA5}">
                      <a16:colId xmlns="" xmlns:a16="http://schemas.microsoft.com/office/drawing/2014/main" val="20000"/>
                    </a:ext>
                  </a:extLst>
                </a:gridCol>
                <a:gridCol w="3101011">
                  <a:extLst>
                    <a:ext uri="{9D8B030D-6E8A-4147-A177-3AD203B41FA5}">
                      <a16:colId xmlns="" xmlns:a16="http://schemas.microsoft.com/office/drawing/2014/main" val="20001"/>
                    </a:ext>
                  </a:extLst>
                </a:gridCol>
                <a:gridCol w="3142644">
                  <a:extLst>
                    <a:ext uri="{9D8B030D-6E8A-4147-A177-3AD203B41FA5}">
                      <a16:colId xmlns="" xmlns:a16="http://schemas.microsoft.com/office/drawing/2014/main" val="20002"/>
                    </a:ext>
                  </a:extLst>
                </a:gridCol>
              </a:tblGrid>
              <a:tr h="248242">
                <a:tc>
                  <a:txBody>
                    <a:bodyPr/>
                    <a:lstStyle/>
                    <a:p>
                      <a:endParaRPr lang="en-US" dirty="0">
                        <a:latin typeface="Arial" panose="020B0604020202020204" pitchFamily="34" charset="0"/>
                        <a:cs typeface="Arial" panose="020B0604020202020204" pitchFamily="34" charset="0"/>
                      </a:endParaRPr>
                    </a:p>
                  </a:txBody>
                  <a:tcPr anchor="ctr">
                    <a:solidFill>
                      <a:srgbClr val="00307D"/>
                    </a:solidFill>
                  </a:tcPr>
                </a:tc>
                <a:tc>
                  <a:txBody>
                    <a:bodyPr/>
                    <a:lstStyle/>
                    <a:p>
                      <a:r>
                        <a:rPr lang="en-US" dirty="0">
                          <a:latin typeface="Arial" panose="020B0604020202020204" pitchFamily="34" charset="0"/>
                          <a:cs typeface="Arial" panose="020B0604020202020204" pitchFamily="34" charset="0"/>
                        </a:rPr>
                        <a:t>Basic</a:t>
                      </a:r>
                      <a:r>
                        <a:rPr lang="en-US" baseline="0" dirty="0">
                          <a:latin typeface="Arial" panose="020B0604020202020204" pitchFamily="34" charset="0"/>
                          <a:cs typeface="Arial" panose="020B0604020202020204" pitchFamily="34" charset="0"/>
                        </a:rPr>
                        <a:t> Package</a:t>
                      </a:r>
                      <a:endParaRPr lang="en-US" dirty="0">
                        <a:latin typeface="Arial" panose="020B0604020202020204" pitchFamily="34" charset="0"/>
                        <a:cs typeface="Arial" panose="020B0604020202020204" pitchFamily="34" charset="0"/>
                      </a:endParaRPr>
                    </a:p>
                  </a:txBody>
                  <a:tcPr anchor="ctr">
                    <a:solidFill>
                      <a:srgbClr val="00307D"/>
                    </a:solidFill>
                  </a:tcPr>
                </a:tc>
                <a:tc>
                  <a:txBody>
                    <a:bodyPr/>
                    <a:lstStyle/>
                    <a:p>
                      <a:r>
                        <a:rPr lang="en-US" dirty="0">
                          <a:latin typeface="Arial" panose="020B0604020202020204" pitchFamily="34" charset="0"/>
                          <a:cs typeface="Arial" panose="020B0604020202020204" pitchFamily="34" charset="0"/>
                        </a:rPr>
                        <a:t>Service</a:t>
                      </a:r>
                    </a:p>
                  </a:txBody>
                  <a:tcPr anchor="ctr">
                    <a:solidFill>
                      <a:srgbClr val="00307D"/>
                    </a:solidFill>
                  </a:tcPr>
                </a:tc>
                <a:extLst>
                  <a:ext uri="{0D108BD9-81ED-4DB2-BD59-A6C34878D82A}">
                    <a16:rowId xmlns="" xmlns:a16="http://schemas.microsoft.com/office/drawing/2014/main" val="10000"/>
                  </a:ext>
                </a:extLst>
              </a:tr>
              <a:tr h="281985">
                <a:tc>
                  <a:txBody>
                    <a:bodyPr/>
                    <a:lstStyle/>
                    <a:p>
                      <a:r>
                        <a:rPr lang="en-US" sz="1400" dirty="0">
                          <a:latin typeface="Arial" panose="020B0604020202020204" pitchFamily="34" charset="0"/>
                          <a:cs typeface="Arial" panose="020B0604020202020204" pitchFamily="34" charset="0"/>
                        </a:rPr>
                        <a:t>Perpetual Mode</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latin typeface="Arial" panose="020B0604020202020204" pitchFamily="34" charset="0"/>
                          <a:cs typeface="Arial" panose="020B0604020202020204" pitchFamily="34" charset="0"/>
                        </a:rPr>
                        <a:t>1*</a:t>
                      </a:r>
                      <a:r>
                        <a:rPr lang="en-US" sz="1400" dirty="0" err="1">
                          <a:latin typeface="Arial" panose="020B0604020202020204" pitchFamily="34" charset="0"/>
                          <a:cs typeface="Arial" panose="020B0604020202020204" pitchFamily="34" charset="0"/>
                        </a:rPr>
                        <a:t>CloudH</a:t>
                      </a:r>
                      <a:r>
                        <a:rPr lang="en-US" sz="1400" dirty="0">
                          <a:latin typeface="Arial" panose="020B0604020202020204" pitchFamily="34" charset="0"/>
                          <a:cs typeface="Arial" panose="020B0604020202020204" pitchFamily="34" charset="0"/>
                        </a:rPr>
                        <a:t>-</a:t>
                      </a:r>
                      <a:r>
                        <a:rPr lang="en-US" sz="1400" dirty="0" err="1">
                          <a:latin typeface="Arial" panose="020B0604020202020204" pitchFamily="34" charset="0"/>
                          <a:cs typeface="Arial" panose="020B0604020202020204" pitchFamily="34" charset="0"/>
                        </a:rPr>
                        <a:t>vSSM</a:t>
                      </a:r>
                      <a:r>
                        <a:rPr lang="en-US" sz="1400" dirty="0">
                          <a:latin typeface="Arial" panose="020B0604020202020204" pitchFamily="34" charset="0"/>
                          <a:cs typeface="Arial" panose="020B0604020202020204" pitchFamily="34" charset="0"/>
                        </a:rPr>
                        <a:t>-BP-IN</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latin typeface="Arial" panose="020B0604020202020204" pitchFamily="34" charset="0"/>
                          <a:ea typeface="+mn-ea"/>
                          <a:cs typeface="Arial" panose="020B0604020202020204" pitchFamily="34" charset="0"/>
                        </a:rPr>
                        <a:t>4*CloudH-vSSM-SP-IN-12</a:t>
                      </a:r>
                    </a:p>
                  </a:txBody>
                  <a:tcPr anchor="ctr"/>
                </a:tc>
                <a:extLst>
                  <a:ext uri="{0D108BD9-81ED-4DB2-BD59-A6C34878D82A}">
                    <a16:rowId xmlns="" xmlns:a16="http://schemas.microsoft.com/office/drawing/2014/main" val="10001"/>
                  </a:ext>
                </a:extLst>
              </a:tr>
              <a:tr h="248242">
                <a:tc>
                  <a:txBody>
                    <a:bodyPr/>
                    <a:lstStyle/>
                    <a:p>
                      <a:r>
                        <a:rPr lang="en-US" sz="1400" dirty="0">
                          <a:latin typeface="Arial" panose="020B0604020202020204" pitchFamily="34" charset="0"/>
                          <a:cs typeface="Arial" panose="020B0604020202020204" pitchFamily="34" charset="0"/>
                        </a:rPr>
                        <a:t>Subscription</a:t>
                      </a:r>
                      <a:r>
                        <a:rPr lang="en-US" sz="1400" baseline="0" dirty="0">
                          <a:latin typeface="Arial" panose="020B0604020202020204" pitchFamily="34" charset="0"/>
                          <a:cs typeface="Arial" panose="020B0604020202020204" pitchFamily="34" charset="0"/>
                        </a:rPr>
                        <a:t> Mode</a:t>
                      </a:r>
                      <a:endParaRPr lang="en-US" sz="1400" dirty="0">
                        <a:latin typeface="Arial" panose="020B0604020202020204" pitchFamily="34" charset="0"/>
                        <a:cs typeface="Arial" panose="020B0604020202020204" pitchFamily="34" charset="0"/>
                      </a:endParaRPr>
                    </a:p>
                  </a:txBody>
                  <a:tcPr anchor="ctr"/>
                </a:tc>
                <a:tc>
                  <a:txBody>
                    <a:bodyPr/>
                    <a:lstStyle/>
                    <a:p>
                      <a:r>
                        <a:rPr lang="en-US" sz="1400" dirty="0">
                          <a:latin typeface="Arial" panose="020B0604020202020204" pitchFamily="34" charset="0"/>
                          <a:cs typeface="Arial" panose="020B0604020202020204" pitchFamily="34" charset="0"/>
                        </a:rPr>
                        <a:t>1*CloudH-vSSM-BS-IN-12</a:t>
                      </a:r>
                    </a:p>
                  </a:txBody>
                  <a:tcPr anchor="ctr"/>
                </a:tc>
                <a:tc>
                  <a:txBody>
                    <a:bodyPr/>
                    <a:lstStyle/>
                    <a:p>
                      <a:r>
                        <a:rPr lang="en-US" sz="1400" dirty="0" smtClean="0">
                          <a:latin typeface="Arial" panose="020B0604020202020204" pitchFamily="34" charset="0"/>
                          <a:cs typeface="Arial" panose="020B0604020202020204" pitchFamily="34" charset="0"/>
                        </a:rPr>
                        <a:t>/</a:t>
                      </a:r>
                      <a:endParaRPr lang="en-US" sz="1400" dirty="0">
                        <a:latin typeface="Arial" panose="020B0604020202020204" pitchFamily="34" charset="0"/>
                        <a:cs typeface="Arial" panose="020B0604020202020204" pitchFamily="34" charset="0"/>
                      </a:endParaRPr>
                    </a:p>
                  </a:txBody>
                  <a:tcPr anchor="ctr"/>
                </a:tc>
                <a:extLst>
                  <a:ext uri="{0D108BD9-81ED-4DB2-BD59-A6C34878D82A}">
                    <a16:rowId xmlns="" xmlns:a16="http://schemas.microsoft.com/office/drawing/2014/main" val="10002"/>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783580448"/>
              </p:ext>
            </p:extLst>
          </p:nvPr>
        </p:nvGraphicFramePr>
        <p:xfrm>
          <a:off x="906980" y="3789040"/>
          <a:ext cx="9725524" cy="1909478"/>
        </p:xfrm>
        <a:graphic>
          <a:graphicData uri="http://schemas.openxmlformats.org/drawingml/2006/table">
            <a:tbl>
              <a:tblPr firstRow="1" bandRow="1">
                <a:tableStyleId>{5C22544A-7EE6-4342-B048-85BDC9FD1C3A}</a:tableStyleId>
              </a:tblPr>
              <a:tblGrid>
                <a:gridCol w="1163173">
                  <a:extLst>
                    <a:ext uri="{9D8B030D-6E8A-4147-A177-3AD203B41FA5}">
                      <a16:colId xmlns="" xmlns:a16="http://schemas.microsoft.com/office/drawing/2014/main" val="20000"/>
                    </a:ext>
                  </a:extLst>
                </a:gridCol>
                <a:gridCol w="1877912">
                  <a:extLst>
                    <a:ext uri="{9D8B030D-6E8A-4147-A177-3AD203B41FA5}">
                      <a16:colId xmlns="" xmlns:a16="http://schemas.microsoft.com/office/drawing/2014/main" val="20001"/>
                    </a:ext>
                  </a:extLst>
                </a:gridCol>
                <a:gridCol w="1959341">
                  <a:extLst>
                    <a:ext uri="{9D8B030D-6E8A-4147-A177-3AD203B41FA5}">
                      <a16:colId xmlns="" xmlns:a16="http://schemas.microsoft.com/office/drawing/2014/main" val="20002"/>
                    </a:ext>
                  </a:extLst>
                </a:gridCol>
                <a:gridCol w="1777270">
                  <a:extLst>
                    <a:ext uri="{9D8B030D-6E8A-4147-A177-3AD203B41FA5}">
                      <a16:colId xmlns="" xmlns:a16="http://schemas.microsoft.com/office/drawing/2014/main" val="20003"/>
                    </a:ext>
                  </a:extLst>
                </a:gridCol>
                <a:gridCol w="1473914">
                  <a:extLst>
                    <a:ext uri="{9D8B030D-6E8A-4147-A177-3AD203B41FA5}">
                      <a16:colId xmlns="" xmlns:a16="http://schemas.microsoft.com/office/drawing/2014/main" val="20004"/>
                    </a:ext>
                  </a:extLst>
                </a:gridCol>
                <a:gridCol w="1473914">
                  <a:extLst>
                    <a:ext uri="{9D8B030D-6E8A-4147-A177-3AD203B41FA5}">
                      <a16:colId xmlns="" xmlns:a16="http://schemas.microsoft.com/office/drawing/2014/main" val="20005"/>
                    </a:ext>
                  </a:extLst>
                </a:gridCol>
              </a:tblGrid>
              <a:tr h="640080">
                <a:tc>
                  <a:txBody>
                    <a:bodyPr/>
                    <a:lstStyle/>
                    <a:p>
                      <a:pPr algn="ctr"/>
                      <a:endParaRPr lang="en-US" dirty="0">
                        <a:latin typeface="Arial" panose="020B0604020202020204" pitchFamily="34" charset="0"/>
                        <a:cs typeface="Arial" panose="020B0604020202020204" pitchFamily="34" charset="0"/>
                      </a:endParaRPr>
                    </a:p>
                  </a:txBody>
                  <a:tcPr anchor="ctr">
                    <a:solidFill>
                      <a:srgbClr val="00307D"/>
                    </a:solidFill>
                  </a:tcPr>
                </a:tc>
                <a:tc>
                  <a:txBody>
                    <a:bodyPr/>
                    <a:lstStyle/>
                    <a:p>
                      <a:pPr algn="ctr"/>
                      <a:r>
                        <a:rPr lang="en-US" dirty="0">
                          <a:latin typeface="Arial" panose="020B0604020202020204" pitchFamily="34" charset="0"/>
                          <a:cs typeface="Arial" panose="020B0604020202020204" pitchFamily="34" charset="0"/>
                        </a:rPr>
                        <a:t>Basic</a:t>
                      </a:r>
                      <a:r>
                        <a:rPr lang="en-US" baseline="0" dirty="0">
                          <a:latin typeface="Arial" panose="020B0604020202020204" pitchFamily="34" charset="0"/>
                          <a:cs typeface="Arial" panose="020B0604020202020204" pitchFamily="34" charset="0"/>
                        </a:rPr>
                        <a:t> Package</a:t>
                      </a:r>
                      <a:endParaRPr lang="en-US" dirty="0">
                        <a:latin typeface="Arial" panose="020B0604020202020204" pitchFamily="34" charset="0"/>
                        <a:cs typeface="Arial" panose="020B0604020202020204" pitchFamily="34" charset="0"/>
                      </a:endParaRPr>
                    </a:p>
                  </a:txBody>
                  <a:tcPr anchor="ctr">
                    <a:solidFill>
                      <a:srgbClr val="00307D"/>
                    </a:solidFill>
                  </a:tcPr>
                </a:tc>
                <a:tc>
                  <a:txBody>
                    <a:bodyPr/>
                    <a:lstStyle/>
                    <a:p>
                      <a:pPr algn="ctr"/>
                      <a:r>
                        <a:rPr lang="en-US" dirty="0">
                          <a:latin typeface="Arial" panose="020B0604020202020204" pitchFamily="34" charset="0"/>
                          <a:cs typeface="Arial" panose="020B0604020202020204" pitchFamily="34" charset="0"/>
                        </a:rPr>
                        <a:t>Extension</a:t>
                      </a:r>
                      <a:r>
                        <a:rPr lang="en-US" baseline="0" dirty="0">
                          <a:latin typeface="Arial" panose="020B0604020202020204" pitchFamily="34" charset="0"/>
                          <a:cs typeface="Arial" panose="020B0604020202020204" pitchFamily="34" charset="0"/>
                        </a:rPr>
                        <a:t> Package</a:t>
                      </a:r>
                      <a:endParaRPr lang="en-US" dirty="0">
                        <a:latin typeface="Arial" panose="020B0604020202020204" pitchFamily="34" charset="0"/>
                        <a:cs typeface="Arial" panose="020B0604020202020204" pitchFamily="34" charset="0"/>
                      </a:endParaRPr>
                    </a:p>
                  </a:txBody>
                  <a:tcPr anchor="ctr">
                    <a:solidFill>
                      <a:srgbClr val="00307D"/>
                    </a:solidFill>
                  </a:tcPr>
                </a:tc>
                <a:tc>
                  <a:txBody>
                    <a:bodyPr/>
                    <a:lstStyle/>
                    <a:p>
                      <a:pPr algn="ctr"/>
                      <a:r>
                        <a:rPr lang="en-US" dirty="0">
                          <a:latin typeface="Arial" panose="020B0604020202020204" pitchFamily="34" charset="0"/>
                          <a:cs typeface="Arial" panose="020B0604020202020204" pitchFamily="34" charset="0"/>
                        </a:rPr>
                        <a:t>Service</a:t>
                      </a:r>
                    </a:p>
                  </a:txBody>
                  <a:tcPr anchor="ctr">
                    <a:solidFill>
                      <a:srgbClr val="00307D"/>
                    </a:solidFill>
                  </a:tcPr>
                </a:tc>
                <a:tc>
                  <a:txBody>
                    <a:bodyPr/>
                    <a:lstStyle/>
                    <a:p>
                      <a:pPr algn="ctr"/>
                      <a:r>
                        <a:rPr lang="en-US" dirty="0">
                          <a:latin typeface="Arial" panose="020B0604020202020204" pitchFamily="34" charset="0"/>
                          <a:cs typeface="Arial" panose="020B0604020202020204" pitchFamily="34" charset="0"/>
                        </a:rPr>
                        <a:t>IPS</a:t>
                      </a:r>
                    </a:p>
                  </a:txBody>
                  <a:tcPr anchor="ctr">
                    <a:solidFill>
                      <a:srgbClr val="00307D"/>
                    </a:solidFill>
                  </a:tcPr>
                </a:tc>
                <a:tc>
                  <a:txBody>
                    <a:bodyPr/>
                    <a:lstStyle/>
                    <a:p>
                      <a:pPr algn="ctr"/>
                      <a:r>
                        <a:rPr lang="en-US" dirty="0">
                          <a:latin typeface="Arial" panose="020B0604020202020204" pitchFamily="34" charset="0"/>
                          <a:cs typeface="Arial" panose="020B0604020202020204" pitchFamily="34" charset="0"/>
                        </a:rPr>
                        <a:t>AV</a:t>
                      </a:r>
                    </a:p>
                  </a:txBody>
                  <a:tcPr anchor="ctr">
                    <a:solidFill>
                      <a:srgbClr val="00307D"/>
                    </a:solidFill>
                  </a:tcPr>
                </a:tc>
                <a:extLst>
                  <a:ext uri="{0D108BD9-81ED-4DB2-BD59-A6C34878D82A}">
                    <a16:rowId xmlns="" xmlns:a16="http://schemas.microsoft.com/office/drawing/2014/main" val="10000"/>
                  </a:ext>
                </a:extLst>
              </a:tr>
              <a:tr h="634699">
                <a:tc>
                  <a:txBody>
                    <a:bodyPr/>
                    <a:lstStyle/>
                    <a:p>
                      <a:pPr algn="ctr"/>
                      <a:r>
                        <a:rPr lang="en-US" sz="1400" dirty="0">
                          <a:latin typeface="Arial" panose="020B0604020202020204" pitchFamily="34" charset="0"/>
                          <a:cs typeface="Arial" panose="020B0604020202020204" pitchFamily="34" charset="0"/>
                        </a:rPr>
                        <a:t>Perpetual Mode</a:t>
                      </a:r>
                    </a:p>
                  </a:txBody>
                  <a:tcPr anchor="ctr"/>
                </a:tc>
                <a:tc>
                  <a:txBody>
                    <a:bodyPr/>
                    <a:lstStyle/>
                    <a:p>
                      <a:pPr algn="ctr"/>
                      <a:r>
                        <a:rPr lang="en-US" sz="1400" dirty="0">
                          <a:latin typeface="Arial" panose="020B0604020202020204" pitchFamily="34" charset="0"/>
                          <a:cs typeface="Arial" panose="020B0604020202020204" pitchFamily="34" charset="0"/>
                        </a:rPr>
                        <a:t>1*</a:t>
                      </a:r>
                      <a:r>
                        <a:rPr lang="en-US" sz="1400" dirty="0" err="1">
                          <a:latin typeface="Arial" panose="020B0604020202020204" pitchFamily="34" charset="0"/>
                          <a:cs typeface="Arial" panose="020B0604020202020204" pitchFamily="34" charset="0"/>
                        </a:rPr>
                        <a:t>CloudH</a:t>
                      </a:r>
                      <a:r>
                        <a:rPr lang="en-US" sz="1400" dirty="0">
                          <a:latin typeface="Arial" panose="020B0604020202020204" pitchFamily="34" charset="0"/>
                          <a:cs typeface="Arial" panose="020B0604020202020204" pitchFamily="34" charset="0"/>
                        </a:rPr>
                        <a:t>-</a:t>
                      </a:r>
                      <a:r>
                        <a:rPr lang="en-US" sz="1400" dirty="0" err="1">
                          <a:latin typeface="Arial" panose="020B0604020202020204" pitchFamily="34" charset="0"/>
                          <a:cs typeface="Arial" panose="020B0604020202020204" pitchFamily="34" charset="0"/>
                        </a:rPr>
                        <a:t>vSSM</a:t>
                      </a:r>
                      <a:r>
                        <a:rPr lang="en-US" sz="1400" dirty="0">
                          <a:latin typeface="Arial" panose="020B0604020202020204" pitchFamily="34" charset="0"/>
                          <a:cs typeface="Arial" panose="020B0604020202020204" pitchFamily="34" charset="0"/>
                        </a:rPr>
                        <a:t>-BP-IN</a:t>
                      </a:r>
                    </a:p>
                  </a:txBody>
                  <a:tcPr anchor="ctr"/>
                </a:tc>
                <a:tc>
                  <a:txBody>
                    <a:bodyPr/>
                    <a:lstStyle/>
                    <a:p>
                      <a:pPr algn="ctr"/>
                      <a:r>
                        <a:rPr lang="en-US" sz="1400" dirty="0">
                          <a:latin typeface="Arial" panose="020B0604020202020204" pitchFamily="34" charset="0"/>
                          <a:cs typeface="Arial" panose="020B0604020202020204" pitchFamily="34" charset="0"/>
                        </a:rPr>
                        <a:t>6*</a:t>
                      </a:r>
                      <a:r>
                        <a:rPr lang="en-US" sz="1400" dirty="0" err="1">
                          <a:latin typeface="Arial" panose="020B0604020202020204" pitchFamily="34" charset="0"/>
                          <a:cs typeface="Arial" panose="020B0604020202020204" pitchFamily="34" charset="0"/>
                        </a:rPr>
                        <a:t>CloudH</a:t>
                      </a:r>
                      <a:r>
                        <a:rPr lang="en-US" sz="1400" dirty="0">
                          <a:latin typeface="Arial" panose="020B0604020202020204" pitchFamily="34" charset="0"/>
                          <a:cs typeface="Arial" panose="020B0604020202020204" pitchFamily="34" charset="0"/>
                        </a:rPr>
                        <a:t>-</a:t>
                      </a:r>
                      <a:r>
                        <a:rPr lang="en-US" sz="1400" dirty="0" err="1">
                          <a:latin typeface="Arial" panose="020B0604020202020204" pitchFamily="34" charset="0"/>
                          <a:cs typeface="Arial" panose="020B0604020202020204" pitchFamily="34" charset="0"/>
                        </a:rPr>
                        <a:t>vSSM</a:t>
                      </a:r>
                      <a:r>
                        <a:rPr lang="en-US" sz="1400" dirty="0">
                          <a:latin typeface="Arial" panose="020B0604020202020204" pitchFamily="34" charset="0"/>
                          <a:cs typeface="Arial" panose="020B0604020202020204" pitchFamily="34" charset="0"/>
                        </a:rPr>
                        <a:t>-EP-IN</a:t>
                      </a:r>
                    </a:p>
                  </a:txBody>
                  <a:tcPr anchor="ctr"/>
                </a:tc>
                <a:tc>
                  <a:txBody>
                    <a:bodyPr/>
                    <a:lstStyle/>
                    <a:p>
                      <a:pPr marL="0" algn="ctr" defTabSz="914400" rtl="0" eaLnBrk="1" latinLnBrk="0" hangingPunct="1"/>
                      <a:r>
                        <a:rPr lang="en-US" sz="1400" kern="1200" dirty="0">
                          <a:solidFill>
                            <a:schemeClr val="dk1"/>
                          </a:solidFill>
                          <a:latin typeface="Arial" panose="020B0604020202020204" pitchFamily="34" charset="0"/>
                          <a:ea typeface="+mn-ea"/>
                          <a:cs typeface="Arial" panose="020B0604020202020204" pitchFamily="34" charset="0"/>
                        </a:rPr>
                        <a:t>10*CloudH-vSSM-SP-IN-12</a:t>
                      </a:r>
                    </a:p>
                  </a:txBody>
                  <a:tcPr anchor="ctr"/>
                </a:tc>
                <a:tc>
                  <a:txBody>
                    <a:bodyPr/>
                    <a:lstStyle/>
                    <a:p>
                      <a:pPr marL="0" algn="ctr" defTabSz="914400" rtl="0" eaLnBrk="1" fontAlgn="ctr" latinLnBrk="0" hangingPunct="1"/>
                      <a:r>
                        <a:rPr lang="de-DE" sz="1400" kern="1200" dirty="0">
                          <a:solidFill>
                            <a:schemeClr val="dk1"/>
                          </a:solidFill>
                          <a:latin typeface="Arial" panose="020B0604020202020204" pitchFamily="34" charset="0"/>
                          <a:ea typeface="+mn-ea"/>
                          <a:cs typeface="Arial" panose="020B0604020202020204" pitchFamily="34" charset="0"/>
                        </a:rPr>
                        <a:t>10*IPS-SP-IN-12</a:t>
                      </a:r>
                    </a:p>
                  </a:txBody>
                  <a:tcPr marL="12700" marR="12700" marT="12700" marB="0" anchor="ctr"/>
                </a:tc>
                <a:tc>
                  <a:txBody>
                    <a:bodyPr/>
                    <a:lstStyle/>
                    <a:p>
                      <a:pPr algn="ctr"/>
                      <a:r>
                        <a:rPr lang="en-US" sz="1400" dirty="0">
                          <a:latin typeface="Arial" panose="020B0604020202020204" pitchFamily="34" charset="0"/>
                          <a:cs typeface="Arial" panose="020B0604020202020204" pitchFamily="34" charset="0"/>
                        </a:rPr>
                        <a:t>10*AV-SP-IN-12</a:t>
                      </a:r>
                    </a:p>
                  </a:txBody>
                  <a:tcPr marL="12700" marR="12700" marT="12700" marB="0" anchor="ctr"/>
                </a:tc>
                <a:extLst>
                  <a:ext uri="{0D108BD9-81ED-4DB2-BD59-A6C34878D82A}">
                    <a16:rowId xmlns="" xmlns:a16="http://schemas.microsoft.com/office/drawing/2014/main" val="10001"/>
                  </a:ext>
                </a:extLst>
              </a:tr>
              <a:tr h="634699">
                <a:tc>
                  <a:txBody>
                    <a:bodyPr/>
                    <a:lstStyle/>
                    <a:p>
                      <a:pPr algn="ctr"/>
                      <a:r>
                        <a:rPr lang="en-US" sz="1400" dirty="0">
                          <a:latin typeface="Arial" panose="020B0604020202020204" pitchFamily="34" charset="0"/>
                          <a:cs typeface="Arial" panose="020B0604020202020204" pitchFamily="34" charset="0"/>
                        </a:rPr>
                        <a:t>Subscription</a:t>
                      </a:r>
                      <a:r>
                        <a:rPr lang="en-US" sz="1400" baseline="0" dirty="0">
                          <a:latin typeface="Arial" panose="020B0604020202020204" pitchFamily="34" charset="0"/>
                          <a:cs typeface="Arial" panose="020B0604020202020204" pitchFamily="34" charset="0"/>
                        </a:rPr>
                        <a:t> Mode</a:t>
                      </a:r>
                      <a:endParaRPr lang="en-US" sz="1400" dirty="0">
                        <a:latin typeface="Arial" panose="020B0604020202020204" pitchFamily="34" charset="0"/>
                        <a:cs typeface="Arial" panose="020B0604020202020204" pitchFamily="34" charset="0"/>
                      </a:endParaRPr>
                    </a:p>
                  </a:txBody>
                  <a:tcPr anchor="ctr"/>
                </a:tc>
                <a:tc>
                  <a:txBody>
                    <a:bodyPr/>
                    <a:lstStyle/>
                    <a:p>
                      <a:pPr algn="ctr"/>
                      <a:r>
                        <a:rPr lang="en-US" sz="1400" dirty="0">
                          <a:latin typeface="Arial" panose="020B0604020202020204" pitchFamily="34" charset="0"/>
                          <a:cs typeface="Arial" panose="020B0604020202020204" pitchFamily="34" charset="0"/>
                        </a:rPr>
                        <a:t>1*CloudH-vSSM-BS-IN-12</a:t>
                      </a:r>
                    </a:p>
                  </a:txBody>
                  <a:tcPr anchor="ctr"/>
                </a:tc>
                <a:tc>
                  <a:txBody>
                    <a:bodyPr/>
                    <a:lstStyle/>
                    <a:p>
                      <a:pPr algn="ctr"/>
                      <a:r>
                        <a:rPr lang="en-US" sz="1400" dirty="0">
                          <a:latin typeface="Arial" panose="020B0604020202020204" pitchFamily="34" charset="0"/>
                          <a:cs typeface="Arial" panose="020B0604020202020204" pitchFamily="34" charset="0"/>
                        </a:rPr>
                        <a:t>6*CloudH-vSSM-SS-IN-12</a:t>
                      </a:r>
                    </a:p>
                  </a:txBody>
                  <a:tcPr anchor="ctr"/>
                </a:tc>
                <a:tc>
                  <a:txBody>
                    <a:bodyPr/>
                    <a:lstStyle/>
                    <a:p>
                      <a:pPr algn="ctr"/>
                      <a:r>
                        <a:rPr lang="en-US" sz="1400" dirty="0" smtClean="0">
                          <a:latin typeface="Arial" panose="020B0604020202020204" pitchFamily="34" charset="0"/>
                          <a:cs typeface="Arial" panose="020B0604020202020204" pitchFamily="34" charset="0"/>
                        </a:rPr>
                        <a:t>/</a:t>
                      </a:r>
                      <a:endParaRPr lang="en-US" sz="1400" dirty="0">
                        <a:latin typeface="Arial" panose="020B0604020202020204" pitchFamily="34" charset="0"/>
                        <a:cs typeface="Arial" panose="020B0604020202020204" pitchFamily="34" charset="0"/>
                      </a:endParaRPr>
                    </a:p>
                  </a:txBody>
                  <a:tcPr anchor="ctr"/>
                </a:tc>
                <a:tc>
                  <a:txBody>
                    <a:bodyPr/>
                    <a:lstStyle/>
                    <a:p>
                      <a:pPr algn="ctr"/>
                      <a:r>
                        <a:rPr lang="en-US" sz="1400" dirty="0">
                          <a:latin typeface="Arial" panose="020B0604020202020204" pitchFamily="34" charset="0"/>
                          <a:cs typeface="Arial" panose="020B0604020202020204" pitchFamily="34" charset="0"/>
                        </a:rPr>
                        <a:t>10*IPS-SS-IN-12</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latin typeface="Arial" panose="020B0604020202020204" pitchFamily="34" charset="0"/>
                          <a:cs typeface="Arial" panose="020B0604020202020204" pitchFamily="34" charset="0"/>
                        </a:rPr>
                        <a:t>10*AV-SS-IN-12</a:t>
                      </a:r>
                    </a:p>
                  </a:txBody>
                  <a:tcPr anchor="ctr"/>
                </a:tc>
                <a:extLst>
                  <a:ext uri="{0D108BD9-81ED-4DB2-BD59-A6C34878D82A}">
                    <a16:rowId xmlns="" xmlns:a16="http://schemas.microsoft.com/office/drawing/2014/main" val="10002"/>
                  </a:ext>
                </a:extLst>
              </a:tr>
            </a:tbl>
          </a:graphicData>
        </a:graphic>
      </p:graphicFrame>
      <p:sp>
        <p:nvSpPr>
          <p:cNvPr id="6" name="TextBox 5"/>
          <p:cNvSpPr txBox="1"/>
          <p:nvPr/>
        </p:nvSpPr>
        <p:spPr>
          <a:xfrm>
            <a:off x="695401" y="1354388"/>
            <a:ext cx="9937103" cy="400110"/>
          </a:xfrm>
          <a:prstGeom prst="rect">
            <a:avLst/>
          </a:prstGeom>
          <a:noFill/>
        </p:spPr>
        <p:txBody>
          <a:bodyPr wrap="square" rtlCol="0">
            <a:spAutoFit/>
          </a:bodyPr>
          <a:lstStyle/>
          <a:p>
            <a:r>
              <a:rPr lang="en-US" altLang="zh-CN" sz="2000" dirty="0">
                <a:latin typeface="Arial" charset="0"/>
                <a:ea typeface="Arial" charset="0"/>
                <a:cs typeface="Arial" charset="0"/>
              </a:rPr>
              <a:t>Example</a:t>
            </a:r>
            <a:r>
              <a:rPr lang="zh-CN" altLang="en-US" sz="2000" dirty="0">
                <a:latin typeface="Arial" charset="0"/>
                <a:ea typeface="Arial" charset="0"/>
                <a:cs typeface="Arial" charset="0"/>
              </a:rPr>
              <a:t> </a:t>
            </a:r>
            <a:r>
              <a:rPr lang="en-US" altLang="zh-CN" sz="2000" dirty="0">
                <a:latin typeface="Arial" charset="0"/>
                <a:ea typeface="Arial" charset="0"/>
                <a:cs typeface="Arial" charset="0"/>
              </a:rPr>
              <a:t>A:</a:t>
            </a:r>
            <a:r>
              <a:rPr lang="zh-CN" altLang="en-US" sz="2000" dirty="0">
                <a:latin typeface="Arial" charset="0"/>
                <a:ea typeface="Arial" charset="0"/>
                <a:cs typeface="Arial" charset="0"/>
              </a:rPr>
              <a:t> </a:t>
            </a:r>
            <a:r>
              <a:rPr lang="en-US" altLang="zh-CN" sz="2000" dirty="0">
                <a:latin typeface="Arial" charset="0"/>
                <a:ea typeface="Arial" charset="0"/>
                <a:cs typeface="Arial" charset="0"/>
              </a:rPr>
              <a:t>2*2-CPU Servers requiring vSSM02, 1 year CloudHive Service only</a:t>
            </a:r>
            <a:endParaRPr lang="en-US" sz="2000" dirty="0">
              <a:latin typeface="Arial" charset="0"/>
              <a:ea typeface="Arial" charset="0"/>
              <a:cs typeface="Arial" charset="0"/>
            </a:endParaRPr>
          </a:p>
        </p:txBody>
      </p:sp>
      <p:sp>
        <p:nvSpPr>
          <p:cNvPr id="7" name="TextBox 6"/>
          <p:cNvSpPr txBox="1"/>
          <p:nvPr/>
        </p:nvSpPr>
        <p:spPr>
          <a:xfrm>
            <a:off x="695400" y="3004704"/>
            <a:ext cx="10157571" cy="707886"/>
          </a:xfrm>
          <a:prstGeom prst="rect">
            <a:avLst/>
          </a:prstGeom>
          <a:noFill/>
        </p:spPr>
        <p:txBody>
          <a:bodyPr wrap="square" rtlCol="0">
            <a:spAutoFit/>
          </a:bodyPr>
          <a:lstStyle/>
          <a:p>
            <a:r>
              <a:rPr lang="en-US" altLang="zh-CN" sz="2000" dirty="0">
                <a:latin typeface="Arial" charset="0"/>
                <a:ea typeface="Arial" charset="0"/>
                <a:cs typeface="Arial" charset="0"/>
              </a:rPr>
              <a:t>Example</a:t>
            </a:r>
            <a:r>
              <a:rPr lang="zh-CN" altLang="en-US" sz="2000" dirty="0">
                <a:latin typeface="Arial" charset="0"/>
                <a:ea typeface="Arial" charset="0"/>
                <a:cs typeface="Arial" charset="0"/>
              </a:rPr>
              <a:t> </a:t>
            </a:r>
            <a:r>
              <a:rPr lang="en-US" altLang="zh-CN" sz="2000" dirty="0">
                <a:latin typeface="Arial" charset="0"/>
                <a:ea typeface="Arial" charset="0"/>
                <a:cs typeface="Arial" charset="0"/>
              </a:rPr>
              <a:t>B:</a:t>
            </a:r>
            <a:r>
              <a:rPr lang="zh-CN" altLang="en-US" sz="2000" dirty="0">
                <a:latin typeface="Arial" charset="0"/>
                <a:ea typeface="Arial" charset="0"/>
                <a:cs typeface="Arial" charset="0"/>
              </a:rPr>
              <a:t> </a:t>
            </a:r>
            <a:r>
              <a:rPr lang="en-US" altLang="zh-CN" sz="2000" dirty="0">
                <a:latin typeface="Arial" charset="0"/>
                <a:ea typeface="Arial" charset="0"/>
                <a:cs typeface="Arial" charset="0"/>
              </a:rPr>
              <a:t>5*2-CPU Servers requiring vSSM02, 1 year CloudHive Service with IPS and AV Subscription</a:t>
            </a:r>
            <a:endParaRPr lang="en-US" sz="2000" dirty="0">
              <a:latin typeface="Arial" charset="0"/>
              <a:ea typeface="Arial" charset="0"/>
              <a:cs typeface="Arial" charset="0"/>
            </a:endParaRPr>
          </a:p>
        </p:txBody>
      </p:sp>
      <p:sp>
        <p:nvSpPr>
          <p:cNvPr id="8" name="TextBox 7"/>
          <p:cNvSpPr txBox="1"/>
          <p:nvPr/>
        </p:nvSpPr>
        <p:spPr>
          <a:xfrm>
            <a:off x="695401" y="5929535"/>
            <a:ext cx="6504803" cy="261610"/>
          </a:xfrm>
          <a:prstGeom prst="rect">
            <a:avLst/>
          </a:prstGeom>
          <a:noFill/>
        </p:spPr>
        <p:txBody>
          <a:bodyPr wrap="square" rtlCol="0">
            <a:spAutoFit/>
          </a:bodyPr>
          <a:lstStyle/>
          <a:p>
            <a:r>
              <a:rPr lang="en-US" sz="1100" dirty="0" smtClean="0">
                <a:latin typeface="Arial" charset="0"/>
                <a:ea typeface="Arial" charset="0"/>
                <a:cs typeface="Arial" charset="0"/>
              </a:rPr>
              <a:t>Note: </a:t>
            </a:r>
            <a:r>
              <a:rPr lang="en-US" sz="1100" dirty="0" err="1" smtClean="0">
                <a:latin typeface="Arial" charset="0"/>
                <a:ea typeface="Arial" charset="0"/>
                <a:cs typeface="Arial" charset="0"/>
              </a:rPr>
              <a:t>CloudHive</a:t>
            </a:r>
            <a:r>
              <a:rPr lang="en-US" sz="1100" dirty="0" smtClean="0">
                <a:latin typeface="Arial" charset="0"/>
                <a:ea typeface="Arial" charset="0"/>
                <a:cs typeface="Arial" charset="0"/>
              </a:rPr>
              <a:t> </a:t>
            </a:r>
            <a:r>
              <a:rPr lang="en-US" sz="1100" dirty="0">
                <a:latin typeface="Arial" charset="0"/>
                <a:ea typeface="Arial" charset="0"/>
                <a:cs typeface="Arial" charset="0"/>
              </a:rPr>
              <a:t>basic Package SKU support 4 CPU by default</a:t>
            </a:r>
          </a:p>
        </p:txBody>
      </p:sp>
      <p:sp>
        <p:nvSpPr>
          <p:cNvPr id="3" name="灯片编号占位符 2"/>
          <p:cNvSpPr>
            <a:spLocks noGrp="1"/>
          </p:cNvSpPr>
          <p:nvPr>
            <p:ph type="sldNum" sz="quarter" idx="4"/>
          </p:nvPr>
        </p:nvSpPr>
        <p:spPr/>
        <p:txBody>
          <a:bodyPr/>
          <a:lstStyle/>
          <a:p>
            <a:fld id="{E98FCA07-3125-49EB-99F1-64DCEC752C04}" type="slidenum">
              <a:rPr lang="en-US" smtClean="0"/>
              <a:pPr/>
              <a:t>82</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874438352"/>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ea typeface="Calibri" charset="0"/>
              </a:rPr>
              <a:t>How to Buy CloudHive</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992570231"/>
              </p:ext>
            </p:extLst>
          </p:nvPr>
        </p:nvGraphicFramePr>
        <p:xfrm>
          <a:off x="698497" y="1858444"/>
          <a:ext cx="10157570" cy="1162928"/>
        </p:xfrm>
        <a:graphic>
          <a:graphicData uri="http://schemas.openxmlformats.org/drawingml/2006/table">
            <a:tbl>
              <a:tblPr firstRow="1" bandRow="1">
                <a:tableStyleId>{5C22544A-7EE6-4342-B048-85BDC9FD1C3A}</a:tableStyleId>
              </a:tblPr>
              <a:tblGrid>
                <a:gridCol w="3385857">
                  <a:extLst>
                    <a:ext uri="{9D8B030D-6E8A-4147-A177-3AD203B41FA5}">
                      <a16:colId xmlns="" xmlns:a16="http://schemas.microsoft.com/office/drawing/2014/main" val="20000"/>
                    </a:ext>
                  </a:extLst>
                </a:gridCol>
                <a:gridCol w="3363279">
                  <a:extLst>
                    <a:ext uri="{9D8B030D-6E8A-4147-A177-3AD203B41FA5}">
                      <a16:colId xmlns="" xmlns:a16="http://schemas.microsoft.com/office/drawing/2014/main" val="20001"/>
                    </a:ext>
                  </a:extLst>
                </a:gridCol>
                <a:gridCol w="3408434">
                  <a:extLst>
                    <a:ext uri="{9D8B030D-6E8A-4147-A177-3AD203B41FA5}">
                      <a16:colId xmlns="" xmlns:a16="http://schemas.microsoft.com/office/drawing/2014/main" val="20002"/>
                    </a:ext>
                  </a:extLst>
                </a:gridCol>
              </a:tblGrid>
              <a:tr h="370840">
                <a:tc>
                  <a:txBody>
                    <a:bodyPr/>
                    <a:lstStyle/>
                    <a:p>
                      <a:endParaRPr lang="en-US" dirty="0">
                        <a:latin typeface="Arial" panose="020B0604020202020204" pitchFamily="34" charset="0"/>
                        <a:cs typeface="Arial" panose="020B0604020202020204" pitchFamily="34" charset="0"/>
                      </a:endParaRPr>
                    </a:p>
                  </a:txBody>
                  <a:tcPr anchor="ctr">
                    <a:solidFill>
                      <a:srgbClr val="00307D"/>
                    </a:solidFill>
                  </a:tcPr>
                </a:tc>
                <a:tc>
                  <a:txBody>
                    <a:bodyPr/>
                    <a:lstStyle/>
                    <a:p>
                      <a:r>
                        <a:rPr lang="en-US" dirty="0">
                          <a:latin typeface="Arial" panose="020B0604020202020204" pitchFamily="34" charset="0"/>
                          <a:cs typeface="Arial" panose="020B0604020202020204" pitchFamily="34" charset="0"/>
                        </a:rPr>
                        <a:t>Basic</a:t>
                      </a:r>
                      <a:r>
                        <a:rPr lang="en-US" baseline="0" dirty="0">
                          <a:latin typeface="Arial" panose="020B0604020202020204" pitchFamily="34" charset="0"/>
                          <a:cs typeface="Arial" panose="020B0604020202020204" pitchFamily="34" charset="0"/>
                        </a:rPr>
                        <a:t> Package</a:t>
                      </a:r>
                      <a:endParaRPr lang="en-US" dirty="0">
                        <a:latin typeface="Arial" panose="020B0604020202020204" pitchFamily="34" charset="0"/>
                        <a:cs typeface="Arial" panose="020B0604020202020204" pitchFamily="34" charset="0"/>
                      </a:endParaRPr>
                    </a:p>
                  </a:txBody>
                  <a:tcPr anchor="ctr">
                    <a:solidFill>
                      <a:srgbClr val="00307D"/>
                    </a:solidFill>
                  </a:tcPr>
                </a:tc>
                <a:tc>
                  <a:txBody>
                    <a:bodyPr/>
                    <a:lstStyle/>
                    <a:p>
                      <a:r>
                        <a:rPr lang="en-US" dirty="0">
                          <a:latin typeface="Arial" panose="020B0604020202020204" pitchFamily="34" charset="0"/>
                          <a:cs typeface="Arial" panose="020B0604020202020204" pitchFamily="34" charset="0"/>
                        </a:rPr>
                        <a:t>Service</a:t>
                      </a:r>
                    </a:p>
                  </a:txBody>
                  <a:tcPr anchor="ctr">
                    <a:solidFill>
                      <a:srgbClr val="00307D"/>
                    </a:solidFill>
                  </a:tcPr>
                </a:tc>
                <a:extLst>
                  <a:ext uri="{0D108BD9-81ED-4DB2-BD59-A6C34878D82A}">
                    <a16:rowId xmlns="" xmlns:a16="http://schemas.microsoft.com/office/drawing/2014/main" val="10000"/>
                  </a:ext>
                </a:extLst>
              </a:tr>
              <a:tr h="421248">
                <a:tc>
                  <a:txBody>
                    <a:bodyPr/>
                    <a:lstStyle/>
                    <a:p>
                      <a:r>
                        <a:rPr lang="en-US" sz="1400" dirty="0">
                          <a:latin typeface="Arial" panose="020B0604020202020204" pitchFamily="34" charset="0"/>
                          <a:cs typeface="Arial" panose="020B0604020202020204" pitchFamily="34" charset="0"/>
                        </a:rPr>
                        <a:t>Perpetual Mode</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latin typeface="Arial" panose="020B0604020202020204" pitchFamily="34" charset="0"/>
                          <a:cs typeface="Arial" panose="020B0604020202020204" pitchFamily="34" charset="0"/>
                        </a:rPr>
                        <a:t>1*CloudH-vSSM04-BP-IN</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latin typeface="Arial" panose="020B0604020202020204" pitchFamily="34" charset="0"/>
                          <a:ea typeface="+mn-ea"/>
                          <a:cs typeface="Arial" panose="020B0604020202020204" pitchFamily="34" charset="0"/>
                        </a:rPr>
                        <a:t>4*CloudH-vSSM-SP-IN-12</a:t>
                      </a:r>
                    </a:p>
                  </a:txBody>
                  <a:tcPr anchor="ctr"/>
                </a:tc>
                <a:extLst>
                  <a:ext uri="{0D108BD9-81ED-4DB2-BD59-A6C34878D82A}">
                    <a16:rowId xmlns="" xmlns:a16="http://schemas.microsoft.com/office/drawing/2014/main" val="10001"/>
                  </a:ext>
                </a:extLst>
              </a:tr>
              <a:tr h="370840">
                <a:tc>
                  <a:txBody>
                    <a:bodyPr/>
                    <a:lstStyle/>
                    <a:p>
                      <a:r>
                        <a:rPr lang="en-US" sz="1400" dirty="0">
                          <a:latin typeface="Arial" panose="020B0604020202020204" pitchFamily="34" charset="0"/>
                          <a:cs typeface="Arial" panose="020B0604020202020204" pitchFamily="34" charset="0"/>
                        </a:rPr>
                        <a:t>Subscription</a:t>
                      </a:r>
                      <a:r>
                        <a:rPr lang="en-US" sz="1400" baseline="0" dirty="0">
                          <a:latin typeface="Arial" panose="020B0604020202020204" pitchFamily="34" charset="0"/>
                          <a:cs typeface="Arial" panose="020B0604020202020204" pitchFamily="34" charset="0"/>
                        </a:rPr>
                        <a:t> Mode</a:t>
                      </a:r>
                      <a:endParaRPr lang="en-US" sz="1400" dirty="0">
                        <a:latin typeface="Arial" panose="020B0604020202020204" pitchFamily="34" charset="0"/>
                        <a:cs typeface="Arial" panose="020B0604020202020204" pitchFamily="34" charset="0"/>
                      </a:endParaRPr>
                    </a:p>
                  </a:txBody>
                  <a:tcPr anchor="ctr"/>
                </a:tc>
                <a:tc>
                  <a:txBody>
                    <a:bodyPr/>
                    <a:lstStyle/>
                    <a:p>
                      <a:r>
                        <a:rPr lang="en-US" sz="1400" dirty="0">
                          <a:latin typeface="Arial" panose="020B0604020202020204" pitchFamily="34" charset="0"/>
                          <a:cs typeface="Arial" panose="020B0604020202020204" pitchFamily="34" charset="0"/>
                        </a:rPr>
                        <a:t>1*CloudH-vSSM04-BS-IN-12</a:t>
                      </a:r>
                    </a:p>
                  </a:txBody>
                  <a:tcPr anchor="ctr"/>
                </a:tc>
                <a:tc>
                  <a:txBody>
                    <a:bodyPr/>
                    <a:lstStyle/>
                    <a:p>
                      <a:r>
                        <a:rPr lang="en-US" sz="1400" dirty="0" smtClean="0">
                          <a:latin typeface="Arial" panose="020B0604020202020204" pitchFamily="34" charset="0"/>
                          <a:cs typeface="Arial" panose="020B0604020202020204" pitchFamily="34" charset="0"/>
                        </a:rPr>
                        <a:t>/</a:t>
                      </a:r>
                      <a:endParaRPr lang="en-US" sz="1400" dirty="0">
                        <a:latin typeface="Arial" panose="020B0604020202020204" pitchFamily="34" charset="0"/>
                        <a:cs typeface="Arial" panose="020B0604020202020204" pitchFamily="34" charset="0"/>
                      </a:endParaRPr>
                    </a:p>
                  </a:txBody>
                  <a:tcPr anchor="ctr"/>
                </a:tc>
                <a:extLst>
                  <a:ext uri="{0D108BD9-81ED-4DB2-BD59-A6C34878D82A}">
                    <a16:rowId xmlns="" xmlns:a16="http://schemas.microsoft.com/office/drawing/2014/main" val="10002"/>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954063050"/>
              </p:ext>
            </p:extLst>
          </p:nvPr>
        </p:nvGraphicFramePr>
        <p:xfrm>
          <a:off x="698497" y="3700637"/>
          <a:ext cx="10157570" cy="2124952"/>
        </p:xfrm>
        <a:graphic>
          <a:graphicData uri="http://schemas.openxmlformats.org/drawingml/2006/table">
            <a:tbl>
              <a:tblPr firstRow="1" bandRow="1">
                <a:tableStyleId>{5C22544A-7EE6-4342-B048-85BDC9FD1C3A}</a:tableStyleId>
              </a:tblPr>
              <a:tblGrid>
                <a:gridCol w="1214846">
                  <a:extLst>
                    <a:ext uri="{9D8B030D-6E8A-4147-A177-3AD203B41FA5}">
                      <a16:colId xmlns="" xmlns:a16="http://schemas.microsoft.com/office/drawing/2014/main" val="20000"/>
                    </a:ext>
                  </a:extLst>
                </a:gridCol>
                <a:gridCol w="1961336">
                  <a:extLst>
                    <a:ext uri="{9D8B030D-6E8A-4147-A177-3AD203B41FA5}">
                      <a16:colId xmlns="" xmlns:a16="http://schemas.microsoft.com/office/drawing/2014/main" val="20001"/>
                    </a:ext>
                  </a:extLst>
                </a:gridCol>
                <a:gridCol w="2046383">
                  <a:extLst>
                    <a:ext uri="{9D8B030D-6E8A-4147-A177-3AD203B41FA5}">
                      <a16:colId xmlns="" xmlns:a16="http://schemas.microsoft.com/office/drawing/2014/main" val="20002"/>
                    </a:ext>
                  </a:extLst>
                </a:gridCol>
                <a:gridCol w="1615098">
                  <a:extLst>
                    <a:ext uri="{9D8B030D-6E8A-4147-A177-3AD203B41FA5}">
                      <a16:colId xmlns="" xmlns:a16="http://schemas.microsoft.com/office/drawing/2014/main" val="20003"/>
                    </a:ext>
                  </a:extLst>
                </a:gridCol>
                <a:gridCol w="1656184">
                  <a:extLst>
                    <a:ext uri="{9D8B030D-6E8A-4147-A177-3AD203B41FA5}">
                      <a16:colId xmlns="" xmlns:a16="http://schemas.microsoft.com/office/drawing/2014/main" val="20004"/>
                    </a:ext>
                  </a:extLst>
                </a:gridCol>
                <a:gridCol w="1663723">
                  <a:extLst>
                    <a:ext uri="{9D8B030D-6E8A-4147-A177-3AD203B41FA5}">
                      <a16:colId xmlns="" xmlns:a16="http://schemas.microsoft.com/office/drawing/2014/main" val="20005"/>
                    </a:ext>
                  </a:extLst>
                </a:gridCol>
              </a:tblGrid>
              <a:tr h="531351">
                <a:tc>
                  <a:txBody>
                    <a:bodyPr/>
                    <a:lstStyle/>
                    <a:p>
                      <a:pPr algn="ctr"/>
                      <a:endParaRPr lang="en-US" dirty="0">
                        <a:latin typeface="Arial" panose="020B0604020202020204" pitchFamily="34" charset="0"/>
                        <a:cs typeface="Arial" panose="020B0604020202020204" pitchFamily="34" charset="0"/>
                      </a:endParaRPr>
                    </a:p>
                  </a:txBody>
                  <a:tcPr anchor="ctr">
                    <a:solidFill>
                      <a:srgbClr val="00307D"/>
                    </a:solidFill>
                  </a:tcPr>
                </a:tc>
                <a:tc>
                  <a:txBody>
                    <a:bodyPr/>
                    <a:lstStyle/>
                    <a:p>
                      <a:pPr algn="ctr"/>
                      <a:r>
                        <a:rPr lang="en-US" dirty="0">
                          <a:latin typeface="Arial" panose="020B0604020202020204" pitchFamily="34" charset="0"/>
                          <a:cs typeface="Arial" panose="020B0604020202020204" pitchFamily="34" charset="0"/>
                        </a:rPr>
                        <a:t>Basic</a:t>
                      </a:r>
                      <a:r>
                        <a:rPr lang="en-US" baseline="0" dirty="0">
                          <a:latin typeface="Arial" panose="020B0604020202020204" pitchFamily="34" charset="0"/>
                          <a:cs typeface="Arial" panose="020B0604020202020204" pitchFamily="34" charset="0"/>
                        </a:rPr>
                        <a:t> Package</a:t>
                      </a:r>
                      <a:endParaRPr lang="en-US" dirty="0">
                        <a:latin typeface="Arial" panose="020B0604020202020204" pitchFamily="34" charset="0"/>
                        <a:cs typeface="Arial" panose="020B0604020202020204" pitchFamily="34" charset="0"/>
                      </a:endParaRPr>
                    </a:p>
                  </a:txBody>
                  <a:tcPr anchor="ctr">
                    <a:solidFill>
                      <a:srgbClr val="00307D"/>
                    </a:solidFill>
                  </a:tcPr>
                </a:tc>
                <a:tc>
                  <a:txBody>
                    <a:bodyPr/>
                    <a:lstStyle/>
                    <a:p>
                      <a:pPr algn="ctr"/>
                      <a:r>
                        <a:rPr lang="en-US" dirty="0">
                          <a:latin typeface="Arial" panose="020B0604020202020204" pitchFamily="34" charset="0"/>
                          <a:cs typeface="Arial" panose="020B0604020202020204" pitchFamily="34" charset="0"/>
                        </a:rPr>
                        <a:t>Extension</a:t>
                      </a:r>
                      <a:r>
                        <a:rPr lang="en-US" baseline="0" dirty="0">
                          <a:latin typeface="Arial" panose="020B0604020202020204" pitchFamily="34" charset="0"/>
                          <a:cs typeface="Arial" panose="020B0604020202020204" pitchFamily="34" charset="0"/>
                        </a:rPr>
                        <a:t> Package</a:t>
                      </a:r>
                      <a:endParaRPr lang="en-US" dirty="0">
                        <a:latin typeface="Arial" panose="020B0604020202020204" pitchFamily="34" charset="0"/>
                        <a:cs typeface="Arial" panose="020B0604020202020204" pitchFamily="34" charset="0"/>
                      </a:endParaRPr>
                    </a:p>
                  </a:txBody>
                  <a:tcPr anchor="ctr">
                    <a:solidFill>
                      <a:srgbClr val="00307D"/>
                    </a:solidFill>
                  </a:tcPr>
                </a:tc>
                <a:tc>
                  <a:txBody>
                    <a:bodyPr/>
                    <a:lstStyle/>
                    <a:p>
                      <a:pPr algn="ctr"/>
                      <a:r>
                        <a:rPr lang="en-US" dirty="0">
                          <a:latin typeface="Arial" panose="020B0604020202020204" pitchFamily="34" charset="0"/>
                          <a:cs typeface="Arial" panose="020B0604020202020204" pitchFamily="34" charset="0"/>
                        </a:rPr>
                        <a:t>Service</a:t>
                      </a:r>
                    </a:p>
                  </a:txBody>
                  <a:tcPr anchor="ctr">
                    <a:solidFill>
                      <a:srgbClr val="00307D"/>
                    </a:solidFill>
                  </a:tcPr>
                </a:tc>
                <a:tc>
                  <a:txBody>
                    <a:bodyPr/>
                    <a:lstStyle/>
                    <a:p>
                      <a:pPr algn="ctr"/>
                      <a:r>
                        <a:rPr lang="en-US" dirty="0">
                          <a:latin typeface="Arial" panose="020B0604020202020204" pitchFamily="34" charset="0"/>
                          <a:cs typeface="Arial" panose="020B0604020202020204" pitchFamily="34" charset="0"/>
                        </a:rPr>
                        <a:t>IPS</a:t>
                      </a:r>
                    </a:p>
                  </a:txBody>
                  <a:tcPr anchor="ctr">
                    <a:solidFill>
                      <a:srgbClr val="00307D"/>
                    </a:solidFill>
                  </a:tcPr>
                </a:tc>
                <a:tc>
                  <a:txBody>
                    <a:bodyPr/>
                    <a:lstStyle/>
                    <a:p>
                      <a:pPr algn="ctr"/>
                      <a:r>
                        <a:rPr lang="en-US" dirty="0">
                          <a:latin typeface="Arial" panose="020B0604020202020204" pitchFamily="34" charset="0"/>
                          <a:cs typeface="Arial" panose="020B0604020202020204" pitchFamily="34" charset="0"/>
                        </a:rPr>
                        <a:t>URL</a:t>
                      </a:r>
                    </a:p>
                  </a:txBody>
                  <a:tcPr anchor="ctr">
                    <a:solidFill>
                      <a:srgbClr val="00307D"/>
                    </a:solidFill>
                  </a:tcPr>
                </a:tc>
                <a:extLst>
                  <a:ext uri="{0D108BD9-81ED-4DB2-BD59-A6C34878D82A}">
                    <a16:rowId xmlns="" xmlns:a16="http://schemas.microsoft.com/office/drawing/2014/main" val="10000"/>
                  </a:ext>
                </a:extLst>
              </a:tr>
              <a:tr h="742436">
                <a:tc>
                  <a:txBody>
                    <a:bodyPr/>
                    <a:lstStyle/>
                    <a:p>
                      <a:pPr algn="ctr"/>
                      <a:r>
                        <a:rPr lang="en-US" sz="1400" dirty="0">
                          <a:latin typeface="Arial" panose="020B0604020202020204" pitchFamily="34" charset="0"/>
                          <a:cs typeface="Arial" panose="020B0604020202020204" pitchFamily="34" charset="0"/>
                        </a:rPr>
                        <a:t>Perpetual Mode</a:t>
                      </a:r>
                    </a:p>
                  </a:txBody>
                  <a:tcPr anchor="ctr"/>
                </a:tc>
                <a:tc>
                  <a:txBody>
                    <a:bodyPr/>
                    <a:lstStyle/>
                    <a:p>
                      <a:pPr algn="ctr"/>
                      <a:r>
                        <a:rPr lang="en-US" sz="1400" dirty="0">
                          <a:latin typeface="Arial" panose="020B0604020202020204" pitchFamily="34" charset="0"/>
                          <a:cs typeface="Arial" panose="020B0604020202020204" pitchFamily="34" charset="0"/>
                        </a:rPr>
                        <a:t>1*CloudH-vSSM04-BP-IN</a:t>
                      </a:r>
                    </a:p>
                  </a:txBody>
                  <a:tcPr anchor="ctr"/>
                </a:tc>
                <a:tc>
                  <a:txBody>
                    <a:bodyPr/>
                    <a:lstStyle/>
                    <a:p>
                      <a:pPr algn="ctr"/>
                      <a:r>
                        <a:rPr lang="en-US" sz="1400" dirty="0">
                          <a:latin typeface="Arial" panose="020B0604020202020204" pitchFamily="34" charset="0"/>
                          <a:cs typeface="Arial" panose="020B0604020202020204" pitchFamily="34" charset="0"/>
                        </a:rPr>
                        <a:t>6*CloudH-vSSM04-EP-IN</a:t>
                      </a:r>
                    </a:p>
                  </a:txBody>
                  <a:tcPr anchor="ctr"/>
                </a:tc>
                <a:tc>
                  <a:txBody>
                    <a:bodyPr/>
                    <a:lstStyle/>
                    <a:p>
                      <a:pPr marL="0" algn="ctr" defTabSz="914400" rtl="0" eaLnBrk="1" latinLnBrk="0" hangingPunct="1"/>
                      <a:r>
                        <a:rPr lang="en-US" sz="1400" kern="1200" dirty="0">
                          <a:solidFill>
                            <a:schemeClr val="dk1"/>
                          </a:solidFill>
                          <a:latin typeface="Arial" panose="020B0604020202020204" pitchFamily="34" charset="0"/>
                          <a:ea typeface="+mn-ea"/>
                          <a:cs typeface="Arial" panose="020B0604020202020204" pitchFamily="34" charset="0"/>
                        </a:rPr>
                        <a:t>10*CloudH-vSSM-SP-IN-12</a:t>
                      </a:r>
                    </a:p>
                  </a:txBody>
                  <a:tcPr anchor="ctr"/>
                </a:tc>
                <a:tc>
                  <a:txBody>
                    <a:bodyPr/>
                    <a:lstStyle/>
                    <a:p>
                      <a:pPr marL="0" algn="ctr" defTabSz="914400" rtl="0" eaLnBrk="1" fontAlgn="ctr" latinLnBrk="0" hangingPunct="1"/>
                      <a:r>
                        <a:rPr lang="de-DE" sz="1400" kern="1200" dirty="0">
                          <a:solidFill>
                            <a:schemeClr val="dk1"/>
                          </a:solidFill>
                          <a:latin typeface="Arial" panose="020B0604020202020204" pitchFamily="34" charset="0"/>
                          <a:ea typeface="+mn-ea"/>
                          <a:cs typeface="Arial" panose="020B0604020202020204" pitchFamily="34" charset="0"/>
                        </a:rPr>
                        <a:t>10*IPS-SP-IN-12</a:t>
                      </a:r>
                    </a:p>
                  </a:txBody>
                  <a:tcPr marL="12700" marR="12700" marT="12700" marB="0" anchor="ctr"/>
                </a:tc>
                <a:tc>
                  <a:txBody>
                    <a:bodyPr/>
                    <a:lstStyle/>
                    <a:p>
                      <a:pPr algn="ctr"/>
                      <a:r>
                        <a:rPr lang="en-US" sz="1400" dirty="0">
                          <a:latin typeface="Arial" panose="020B0604020202020204" pitchFamily="34" charset="0"/>
                          <a:cs typeface="Arial" panose="020B0604020202020204" pitchFamily="34" charset="0"/>
                        </a:rPr>
                        <a:t>10*URL-SP-IN-12</a:t>
                      </a:r>
                    </a:p>
                  </a:txBody>
                  <a:tcPr marL="12700" marR="12700" marT="12700" marB="0" anchor="ctr"/>
                </a:tc>
                <a:extLst>
                  <a:ext uri="{0D108BD9-81ED-4DB2-BD59-A6C34878D82A}">
                    <a16:rowId xmlns="" xmlns:a16="http://schemas.microsoft.com/office/drawing/2014/main" val="10001"/>
                  </a:ext>
                </a:extLst>
              </a:tr>
              <a:tr h="742436">
                <a:tc>
                  <a:txBody>
                    <a:bodyPr/>
                    <a:lstStyle/>
                    <a:p>
                      <a:pPr algn="ctr"/>
                      <a:r>
                        <a:rPr lang="en-US" sz="1400" dirty="0">
                          <a:latin typeface="Arial" panose="020B0604020202020204" pitchFamily="34" charset="0"/>
                          <a:cs typeface="Arial" panose="020B0604020202020204" pitchFamily="34" charset="0"/>
                        </a:rPr>
                        <a:t>Subscription</a:t>
                      </a:r>
                      <a:r>
                        <a:rPr lang="en-US" sz="1400" baseline="0" dirty="0">
                          <a:latin typeface="Arial" panose="020B0604020202020204" pitchFamily="34" charset="0"/>
                          <a:cs typeface="Arial" panose="020B0604020202020204" pitchFamily="34" charset="0"/>
                        </a:rPr>
                        <a:t> Mode</a:t>
                      </a:r>
                      <a:endParaRPr lang="en-US" sz="1400" dirty="0">
                        <a:latin typeface="Arial" panose="020B0604020202020204" pitchFamily="34" charset="0"/>
                        <a:cs typeface="Arial" panose="020B0604020202020204" pitchFamily="34" charset="0"/>
                      </a:endParaRPr>
                    </a:p>
                  </a:txBody>
                  <a:tcPr anchor="ctr"/>
                </a:tc>
                <a:tc>
                  <a:txBody>
                    <a:bodyPr/>
                    <a:lstStyle/>
                    <a:p>
                      <a:pPr algn="ctr"/>
                      <a:r>
                        <a:rPr lang="en-US" sz="1400" dirty="0">
                          <a:latin typeface="Arial" panose="020B0604020202020204" pitchFamily="34" charset="0"/>
                          <a:cs typeface="Arial" panose="020B0604020202020204" pitchFamily="34" charset="0"/>
                        </a:rPr>
                        <a:t>1*CloudH-vSSM04-BS-IN-12</a:t>
                      </a:r>
                    </a:p>
                  </a:txBody>
                  <a:tcPr anchor="ctr"/>
                </a:tc>
                <a:tc>
                  <a:txBody>
                    <a:bodyPr/>
                    <a:lstStyle/>
                    <a:p>
                      <a:pPr algn="ctr"/>
                      <a:r>
                        <a:rPr lang="en-US" sz="1400" dirty="0">
                          <a:latin typeface="Arial" panose="020B0604020202020204" pitchFamily="34" charset="0"/>
                          <a:cs typeface="Arial" panose="020B0604020202020204" pitchFamily="34" charset="0"/>
                        </a:rPr>
                        <a:t>6*CloudH-vSSM04-SS-IN-12</a:t>
                      </a:r>
                    </a:p>
                  </a:txBody>
                  <a:tcPr anchor="ctr"/>
                </a:tc>
                <a:tc>
                  <a:txBody>
                    <a:bodyPr/>
                    <a:lstStyle/>
                    <a:p>
                      <a:pPr algn="ctr"/>
                      <a:r>
                        <a:rPr lang="en-US" sz="1400" dirty="0" smtClean="0">
                          <a:latin typeface="Arial" panose="020B0604020202020204" pitchFamily="34" charset="0"/>
                          <a:cs typeface="Arial" panose="020B0604020202020204" pitchFamily="34" charset="0"/>
                        </a:rPr>
                        <a:t>/</a:t>
                      </a:r>
                      <a:endParaRPr lang="en-US" sz="1400" dirty="0">
                        <a:latin typeface="Arial" panose="020B0604020202020204" pitchFamily="34" charset="0"/>
                        <a:cs typeface="Arial" panose="020B0604020202020204" pitchFamily="34" charset="0"/>
                      </a:endParaRPr>
                    </a:p>
                  </a:txBody>
                  <a:tcPr anchor="ctr"/>
                </a:tc>
                <a:tc>
                  <a:txBody>
                    <a:bodyPr/>
                    <a:lstStyle/>
                    <a:p>
                      <a:pPr algn="ctr"/>
                      <a:r>
                        <a:rPr lang="en-US" sz="1400" dirty="0">
                          <a:latin typeface="Arial" panose="020B0604020202020204" pitchFamily="34" charset="0"/>
                          <a:cs typeface="Arial" panose="020B0604020202020204" pitchFamily="34" charset="0"/>
                        </a:rPr>
                        <a:t>10*IPS-SS-IN-12</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latin typeface="Arial" panose="020B0604020202020204" pitchFamily="34" charset="0"/>
                          <a:cs typeface="Arial" panose="020B0604020202020204" pitchFamily="34" charset="0"/>
                        </a:rPr>
                        <a:t>10*URL-SS-IN-12</a:t>
                      </a:r>
                    </a:p>
                  </a:txBody>
                  <a:tcPr anchor="ctr"/>
                </a:tc>
                <a:extLst>
                  <a:ext uri="{0D108BD9-81ED-4DB2-BD59-A6C34878D82A}">
                    <a16:rowId xmlns="" xmlns:a16="http://schemas.microsoft.com/office/drawing/2014/main" val="10002"/>
                  </a:ext>
                </a:extLst>
              </a:tr>
            </a:tbl>
          </a:graphicData>
        </a:graphic>
      </p:graphicFrame>
      <p:sp>
        <p:nvSpPr>
          <p:cNvPr id="6" name="TextBox 5"/>
          <p:cNvSpPr txBox="1"/>
          <p:nvPr/>
        </p:nvSpPr>
        <p:spPr>
          <a:xfrm>
            <a:off x="698497" y="1354388"/>
            <a:ext cx="9789991" cy="400110"/>
          </a:xfrm>
          <a:prstGeom prst="rect">
            <a:avLst/>
          </a:prstGeom>
          <a:noFill/>
        </p:spPr>
        <p:txBody>
          <a:bodyPr wrap="square" rtlCol="0">
            <a:spAutoFit/>
          </a:bodyPr>
          <a:lstStyle/>
          <a:p>
            <a:r>
              <a:rPr lang="en-US" altLang="zh-CN" sz="2000" dirty="0">
                <a:latin typeface="Arial" charset="0"/>
                <a:ea typeface="Arial" charset="0"/>
                <a:cs typeface="Arial" charset="0"/>
              </a:rPr>
              <a:t>Example</a:t>
            </a:r>
            <a:r>
              <a:rPr lang="zh-CN" altLang="en-US" sz="2000" dirty="0">
                <a:latin typeface="Arial" charset="0"/>
                <a:ea typeface="Arial" charset="0"/>
                <a:cs typeface="Arial" charset="0"/>
              </a:rPr>
              <a:t> </a:t>
            </a:r>
            <a:r>
              <a:rPr lang="en-US" altLang="zh-CN" sz="2000" dirty="0">
                <a:latin typeface="Arial" charset="0"/>
                <a:ea typeface="Arial" charset="0"/>
                <a:cs typeface="Arial" charset="0"/>
              </a:rPr>
              <a:t>A:</a:t>
            </a:r>
            <a:r>
              <a:rPr lang="zh-CN" altLang="en-US" sz="2000" dirty="0">
                <a:latin typeface="Arial" charset="0"/>
                <a:ea typeface="Arial" charset="0"/>
                <a:cs typeface="Arial" charset="0"/>
              </a:rPr>
              <a:t> </a:t>
            </a:r>
            <a:r>
              <a:rPr lang="en-US" altLang="zh-CN" sz="2000" dirty="0">
                <a:latin typeface="Arial" charset="0"/>
                <a:ea typeface="Arial" charset="0"/>
                <a:cs typeface="Arial" charset="0"/>
              </a:rPr>
              <a:t>2*2-CPU Servers requiring vSSM04, 1 year CloudHive Service only</a:t>
            </a:r>
            <a:endParaRPr lang="en-US" sz="2000" dirty="0">
              <a:latin typeface="Arial" charset="0"/>
              <a:ea typeface="Arial" charset="0"/>
              <a:cs typeface="Arial" charset="0"/>
            </a:endParaRPr>
          </a:p>
        </p:txBody>
      </p:sp>
      <p:sp>
        <p:nvSpPr>
          <p:cNvPr id="7" name="TextBox 6"/>
          <p:cNvSpPr txBox="1"/>
          <p:nvPr/>
        </p:nvSpPr>
        <p:spPr>
          <a:xfrm>
            <a:off x="698496" y="3004704"/>
            <a:ext cx="10157571" cy="707886"/>
          </a:xfrm>
          <a:prstGeom prst="rect">
            <a:avLst/>
          </a:prstGeom>
          <a:noFill/>
        </p:spPr>
        <p:txBody>
          <a:bodyPr wrap="square" rtlCol="0">
            <a:spAutoFit/>
          </a:bodyPr>
          <a:lstStyle/>
          <a:p>
            <a:r>
              <a:rPr lang="en-US" altLang="zh-CN" sz="2000" dirty="0">
                <a:latin typeface="Arial" charset="0"/>
                <a:ea typeface="Arial" charset="0"/>
                <a:cs typeface="Arial" charset="0"/>
              </a:rPr>
              <a:t>Example</a:t>
            </a:r>
            <a:r>
              <a:rPr lang="zh-CN" altLang="en-US" sz="2000" dirty="0">
                <a:latin typeface="Arial" charset="0"/>
                <a:ea typeface="Arial" charset="0"/>
                <a:cs typeface="Arial" charset="0"/>
              </a:rPr>
              <a:t> </a:t>
            </a:r>
            <a:r>
              <a:rPr lang="en-US" altLang="zh-CN" sz="2000" dirty="0">
                <a:latin typeface="Arial" charset="0"/>
                <a:ea typeface="Arial" charset="0"/>
                <a:cs typeface="Arial" charset="0"/>
              </a:rPr>
              <a:t>B:</a:t>
            </a:r>
            <a:r>
              <a:rPr lang="zh-CN" altLang="en-US" sz="2000" dirty="0">
                <a:latin typeface="Arial" charset="0"/>
                <a:ea typeface="Arial" charset="0"/>
                <a:cs typeface="Arial" charset="0"/>
              </a:rPr>
              <a:t> </a:t>
            </a:r>
            <a:r>
              <a:rPr lang="en-US" altLang="zh-CN" sz="2000" dirty="0">
                <a:latin typeface="Arial" charset="0"/>
                <a:ea typeface="Arial" charset="0"/>
                <a:cs typeface="Arial" charset="0"/>
              </a:rPr>
              <a:t>5*2-CPU Servers requiring vSSM04, 1 year CloudHive Service with IPS and URL Subscription</a:t>
            </a:r>
            <a:endParaRPr lang="en-US" sz="2000" dirty="0">
              <a:latin typeface="Arial" charset="0"/>
              <a:ea typeface="Arial" charset="0"/>
              <a:cs typeface="Arial" charset="0"/>
            </a:endParaRPr>
          </a:p>
        </p:txBody>
      </p:sp>
      <p:sp>
        <p:nvSpPr>
          <p:cNvPr id="8" name="TextBox 7"/>
          <p:cNvSpPr txBox="1"/>
          <p:nvPr/>
        </p:nvSpPr>
        <p:spPr>
          <a:xfrm>
            <a:off x="698497" y="5929535"/>
            <a:ext cx="6504803" cy="261610"/>
          </a:xfrm>
          <a:prstGeom prst="rect">
            <a:avLst/>
          </a:prstGeom>
          <a:noFill/>
        </p:spPr>
        <p:txBody>
          <a:bodyPr wrap="square" rtlCol="0">
            <a:spAutoFit/>
          </a:bodyPr>
          <a:lstStyle/>
          <a:p>
            <a:r>
              <a:rPr lang="en-US" sz="1100" dirty="0" smtClean="0">
                <a:latin typeface="Arial" charset="0"/>
                <a:ea typeface="Arial" charset="0"/>
                <a:cs typeface="Arial" charset="0"/>
              </a:rPr>
              <a:t>Note: </a:t>
            </a:r>
            <a:r>
              <a:rPr lang="en-US" sz="1100" dirty="0" err="1" smtClean="0">
                <a:latin typeface="Arial" charset="0"/>
                <a:ea typeface="Arial" charset="0"/>
                <a:cs typeface="Arial" charset="0"/>
              </a:rPr>
              <a:t>CloudHive</a:t>
            </a:r>
            <a:r>
              <a:rPr lang="en-US" sz="1100" dirty="0" smtClean="0">
                <a:latin typeface="Arial" charset="0"/>
                <a:ea typeface="Arial" charset="0"/>
                <a:cs typeface="Arial" charset="0"/>
              </a:rPr>
              <a:t> </a:t>
            </a:r>
            <a:r>
              <a:rPr lang="en-US" sz="1100" dirty="0">
                <a:latin typeface="Arial" charset="0"/>
                <a:ea typeface="Arial" charset="0"/>
                <a:cs typeface="Arial" charset="0"/>
              </a:rPr>
              <a:t>basic Package SKU support 4 CPU by default</a:t>
            </a:r>
          </a:p>
        </p:txBody>
      </p:sp>
      <p:sp>
        <p:nvSpPr>
          <p:cNvPr id="3" name="灯片编号占位符 2"/>
          <p:cNvSpPr>
            <a:spLocks noGrp="1"/>
          </p:cNvSpPr>
          <p:nvPr>
            <p:ph type="sldNum" sz="quarter" idx="4"/>
          </p:nvPr>
        </p:nvSpPr>
        <p:spPr/>
        <p:txBody>
          <a:bodyPr/>
          <a:lstStyle/>
          <a:p>
            <a:fld id="{E98FCA07-3125-49EB-99F1-64DCEC752C04}" type="slidenum">
              <a:rPr lang="en-US" smtClean="0"/>
              <a:pPr/>
              <a:t>83</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3620362852"/>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733EC44-1A0D-034D-AB23-FE9477DFB1AB}"/>
              </a:ext>
            </a:extLst>
          </p:cNvPr>
          <p:cNvSpPr>
            <a:spLocks noGrp="1"/>
          </p:cNvSpPr>
          <p:nvPr>
            <p:ph type="ctrTitle"/>
          </p:nvPr>
        </p:nvSpPr>
        <p:spPr>
          <a:xfrm>
            <a:off x="573589" y="2675469"/>
            <a:ext cx="11044822" cy="1329595"/>
          </a:xfrm>
        </p:spPr>
        <p:txBody>
          <a:bodyPr/>
          <a:lstStyle/>
          <a:p>
            <a:r>
              <a:rPr lang="en-US" altLang="zh-CN" sz="5400" dirty="0"/>
              <a:t>Deployment Scenarios</a:t>
            </a:r>
            <a:br>
              <a:rPr lang="en-US" altLang="zh-CN" sz="5400" dirty="0"/>
            </a:br>
            <a:r>
              <a:rPr lang="en-US" altLang="zh-CN" sz="5400" dirty="0"/>
              <a:t>&amp; Winning Cases</a:t>
            </a:r>
            <a:endParaRPr lang="en-US" dirty="0"/>
          </a:p>
        </p:txBody>
      </p:sp>
      <p:sp>
        <p:nvSpPr>
          <p:cNvPr id="3" name="灯片编号占位符 2"/>
          <p:cNvSpPr>
            <a:spLocks noGrp="1"/>
          </p:cNvSpPr>
          <p:nvPr>
            <p:ph type="sldNum" sz="quarter" idx="4"/>
          </p:nvPr>
        </p:nvSpPr>
        <p:spPr/>
        <p:txBody>
          <a:bodyPr/>
          <a:lstStyle/>
          <a:p>
            <a:fld id="{E98FCA07-3125-49EB-99F1-64DCEC752C04}" type="slidenum">
              <a:rPr lang="en-US" smtClean="0"/>
              <a:pPr/>
              <a:t>84</a:t>
            </a:fld>
            <a:endParaRPr lang="en-US" dirty="0"/>
          </a:p>
        </p:txBody>
      </p:sp>
    </p:spTree>
    <p:extLst>
      <p:ext uri="{BB962C8B-B14F-4D97-AF65-F5344CB8AC3E}">
        <p14:creationId xmlns:p14="http://schemas.microsoft.com/office/powerpoint/2010/main" val="1776691277"/>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p:cNvPicPr>
            <a:picLocks noChangeAspect="1"/>
          </p:cNvPicPr>
          <p:nvPr/>
        </p:nvPicPr>
        <p:blipFill>
          <a:blip r:embed="rId2"/>
          <a:stretch>
            <a:fillRect/>
          </a:stretch>
        </p:blipFill>
        <p:spPr>
          <a:xfrm>
            <a:off x="723333" y="3323609"/>
            <a:ext cx="2143125" cy="2143125"/>
          </a:xfrm>
          <a:prstGeom prst="rect">
            <a:avLst/>
          </a:prstGeom>
        </p:spPr>
      </p:pic>
      <p:sp>
        <p:nvSpPr>
          <p:cNvPr id="2" name="Title 1"/>
          <p:cNvSpPr>
            <a:spLocks noGrp="1"/>
          </p:cNvSpPr>
          <p:nvPr>
            <p:ph type="title"/>
          </p:nvPr>
        </p:nvSpPr>
        <p:spPr/>
        <p:txBody>
          <a:bodyPr/>
          <a:lstStyle/>
          <a:p>
            <a:r>
              <a:rPr lang="en-US" altLang="zh-CN" b="1" dirty="0"/>
              <a:t>Customer References </a:t>
            </a:r>
            <a:endParaRPr lang="en-US" dirty="0"/>
          </a:p>
        </p:txBody>
      </p:sp>
      <p:pic>
        <p:nvPicPr>
          <p:cNvPr id="9" name="Picture 8"/>
          <p:cNvPicPr>
            <a:picLocks noChangeAspect="1"/>
          </p:cNvPicPr>
          <p:nvPr/>
        </p:nvPicPr>
        <p:blipFill>
          <a:blip r:embed="rId3"/>
          <a:stretch>
            <a:fillRect/>
          </a:stretch>
        </p:blipFill>
        <p:spPr>
          <a:xfrm>
            <a:off x="2947243" y="2206548"/>
            <a:ext cx="1886019" cy="1353497"/>
          </a:xfrm>
          <a:prstGeom prst="rect">
            <a:avLst/>
          </a:prstGeom>
        </p:spPr>
      </p:pic>
      <p:pic>
        <p:nvPicPr>
          <p:cNvPr id="13" name="Picture 12"/>
          <p:cNvPicPr>
            <a:picLocks noChangeAspect="1"/>
          </p:cNvPicPr>
          <p:nvPr/>
        </p:nvPicPr>
        <p:blipFill>
          <a:blip r:embed="rId4"/>
          <a:stretch>
            <a:fillRect/>
          </a:stretch>
        </p:blipFill>
        <p:spPr>
          <a:xfrm>
            <a:off x="723332" y="2304164"/>
            <a:ext cx="2111099" cy="1266659"/>
          </a:xfrm>
          <a:prstGeom prst="rect">
            <a:avLst/>
          </a:prstGeom>
        </p:spPr>
      </p:pic>
      <p:pic>
        <p:nvPicPr>
          <p:cNvPr id="18" name="Picture 17"/>
          <p:cNvPicPr>
            <a:picLocks noChangeAspect="1"/>
          </p:cNvPicPr>
          <p:nvPr/>
        </p:nvPicPr>
        <p:blipFill>
          <a:blip r:embed="rId5"/>
          <a:stretch>
            <a:fillRect/>
          </a:stretch>
        </p:blipFill>
        <p:spPr>
          <a:xfrm>
            <a:off x="8991925" y="2206548"/>
            <a:ext cx="1920853" cy="1144338"/>
          </a:xfrm>
          <a:prstGeom prst="rect">
            <a:avLst/>
          </a:prstGeom>
        </p:spPr>
      </p:pic>
      <p:pic>
        <p:nvPicPr>
          <p:cNvPr id="20" name="Picture 19"/>
          <p:cNvPicPr>
            <a:picLocks noChangeAspect="1"/>
          </p:cNvPicPr>
          <p:nvPr/>
        </p:nvPicPr>
        <p:blipFill>
          <a:blip r:embed="rId6"/>
          <a:stretch>
            <a:fillRect/>
          </a:stretch>
        </p:blipFill>
        <p:spPr>
          <a:xfrm>
            <a:off x="5345967" y="3798638"/>
            <a:ext cx="1400301" cy="1197203"/>
          </a:xfrm>
          <a:prstGeom prst="rect">
            <a:avLst/>
          </a:prstGeom>
        </p:spPr>
      </p:pic>
      <p:pic>
        <p:nvPicPr>
          <p:cNvPr id="21" name="Picture 20"/>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173015" y="5252247"/>
            <a:ext cx="1434473" cy="803305"/>
          </a:xfrm>
          <a:prstGeom prst="rect">
            <a:avLst/>
          </a:prstGeom>
        </p:spPr>
      </p:pic>
      <p:pic>
        <p:nvPicPr>
          <p:cNvPr id="23" name="Picture 22"/>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96381" y="5424252"/>
            <a:ext cx="1480759" cy="459293"/>
          </a:xfrm>
          <a:prstGeom prst="rect">
            <a:avLst/>
          </a:prstGeom>
        </p:spPr>
      </p:pic>
      <p:pic>
        <p:nvPicPr>
          <p:cNvPr id="25" name="Picture 24"/>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012388" y="3475589"/>
            <a:ext cx="1866841" cy="1866841"/>
          </a:xfrm>
          <a:prstGeom prst="rect">
            <a:avLst/>
          </a:prstGeom>
        </p:spPr>
      </p:pic>
      <p:pic>
        <p:nvPicPr>
          <p:cNvPr id="26" name="Picture 25"/>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731070" y="5351345"/>
            <a:ext cx="2480406" cy="605110"/>
          </a:xfrm>
          <a:prstGeom prst="rect">
            <a:avLst/>
          </a:prstGeom>
        </p:spPr>
      </p:pic>
      <p:sp>
        <p:nvSpPr>
          <p:cNvPr id="33" name="矩形 7">
            <a:extLst>
              <a:ext uri="{FF2B5EF4-FFF2-40B4-BE49-F238E27FC236}">
                <a16:creationId xmlns="" xmlns:a16="http://schemas.microsoft.com/office/drawing/2014/main" id="{796121AE-98A3-E545-A33A-436C2AE908EF}"/>
              </a:ext>
            </a:extLst>
          </p:cNvPr>
          <p:cNvSpPr/>
          <p:nvPr/>
        </p:nvSpPr>
        <p:spPr>
          <a:xfrm>
            <a:off x="1772487" y="1248759"/>
            <a:ext cx="8716001" cy="646538"/>
          </a:xfrm>
          <a:prstGeom prst="rect">
            <a:avLst/>
          </a:prstGeom>
          <a:no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a:ln>
                  <a:noFill/>
                </a:ln>
                <a:solidFill>
                  <a:srgbClr val="F8B62D"/>
                </a:solidFill>
                <a:effectLst/>
                <a:uLnTx/>
                <a:uFillTx/>
                <a:latin typeface="Arial" panose="020B0604020202020204" pitchFamily="34" charset="0"/>
                <a:ea typeface="微软雅黑" panose="020B0503020204020204" pitchFamily="34" charset="-122"/>
                <a:cs typeface="Arial" panose="020B0604020202020204" pitchFamily="34" charset="0"/>
              </a:rPr>
              <a:t>20</a:t>
            </a:r>
            <a:r>
              <a:rPr lang="en-US" altLang="zh-CN" sz="2800" b="1" dirty="0">
                <a:solidFill>
                  <a:srgbClr val="F8B62D"/>
                </a:solidFill>
                <a:latin typeface="Arial" panose="020B0604020202020204" pitchFamily="34" charset="0"/>
                <a:ea typeface="微软雅黑" panose="020B0503020204020204" pitchFamily="34" charset="-122"/>
                <a:cs typeface="Arial" panose="020B0604020202020204" pitchFamily="34" charset="0"/>
              </a:rPr>
              <a:t>,</a:t>
            </a:r>
            <a:r>
              <a:rPr kumimoji="0" lang="en-US" altLang="zh-CN" sz="2800" b="1" i="0" u="none" strike="noStrike" kern="1200" cap="none" spc="0" normalizeH="0" baseline="0" noProof="0" dirty="0">
                <a:ln>
                  <a:noFill/>
                </a:ln>
                <a:solidFill>
                  <a:srgbClr val="F8B62D"/>
                </a:solidFill>
                <a:effectLst/>
                <a:uLnTx/>
                <a:uFillTx/>
                <a:latin typeface="Arial" panose="020B0604020202020204" pitchFamily="34" charset="0"/>
                <a:ea typeface="微软雅黑" panose="020B0503020204020204" pitchFamily="34" charset="-122"/>
                <a:cs typeface="Arial" panose="020B0604020202020204" pitchFamily="34" charset="0"/>
              </a:rPr>
              <a:t>000+ CPUs</a:t>
            </a:r>
            <a:r>
              <a:rPr kumimoji="0" lang="zh-CN" altLang="en-US" sz="2800" b="1" i="0" u="none" strike="noStrike" kern="1200" cap="none" spc="0" normalizeH="0" baseline="0" noProof="0" dirty="0">
                <a:ln>
                  <a:noFill/>
                </a:ln>
                <a:solidFill>
                  <a:srgbClr val="F8B62D"/>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en-US" altLang="zh-CN" sz="2800" b="1" i="0" u="none" strike="noStrike" kern="1200" cap="none" spc="0" normalizeH="0" baseline="0" noProof="0" dirty="0">
                <a:ln>
                  <a:noFill/>
                </a:ln>
                <a:solidFill>
                  <a:srgbClr val="F8B62D"/>
                </a:solidFill>
                <a:effectLst/>
                <a:uLnTx/>
                <a:uFillTx/>
                <a:latin typeface="Arial" panose="020B0604020202020204" pitchFamily="34" charset="0"/>
                <a:ea typeface="微软雅黑" panose="020B0503020204020204" pitchFamily="34" charset="-122"/>
                <a:cs typeface="Arial" panose="020B0604020202020204" pitchFamily="34" charset="0"/>
              </a:rPr>
              <a:t>Serve Customers</a:t>
            </a:r>
            <a:endParaRPr kumimoji="0" lang="zh-CN" altLang="en-US" sz="2800" b="1" i="0" u="none" strike="noStrike" kern="1200" cap="none" spc="0" normalizeH="0" baseline="0" noProof="0" dirty="0">
              <a:ln>
                <a:noFill/>
              </a:ln>
              <a:solidFill>
                <a:srgbClr val="F8B62D"/>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pic>
        <p:nvPicPr>
          <p:cNvPr id="38" name="Picture 37"/>
          <p:cNvPicPr>
            <a:picLocks noChangeAspect="1"/>
          </p:cNvPicPr>
          <p:nvPr/>
        </p:nvPicPr>
        <p:blipFill>
          <a:blip r:embed="rId11"/>
          <a:stretch>
            <a:fillRect/>
          </a:stretch>
        </p:blipFill>
        <p:spPr>
          <a:xfrm>
            <a:off x="7026164" y="2384373"/>
            <a:ext cx="1507961" cy="957759"/>
          </a:xfrm>
          <a:prstGeom prst="rect">
            <a:avLst/>
          </a:prstGeom>
        </p:spPr>
      </p:pic>
      <p:pic>
        <p:nvPicPr>
          <p:cNvPr id="42" name="Picture 41"/>
          <p:cNvPicPr>
            <a:picLocks noChangeAspect="1"/>
          </p:cNvPicPr>
          <p:nvPr/>
        </p:nvPicPr>
        <p:blipFill>
          <a:blip r:embed="rId12">
            <a:extLst>
              <a:ext uri="{28A0092B-C50C-407E-A947-70E740481C1C}">
                <a14:useLocalDpi xmlns:a14="http://schemas.microsoft.com/office/drawing/2010/main"/>
              </a:ext>
            </a:extLst>
          </a:blip>
          <a:stretch>
            <a:fillRect/>
          </a:stretch>
        </p:blipFill>
        <p:spPr>
          <a:xfrm>
            <a:off x="5177211" y="2160199"/>
            <a:ext cx="1391153" cy="1391153"/>
          </a:xfrm>
          <a:prstGeom prst="rect">
            <a:avLst/>
          </a:prstGeom>
        </p:spPr>
      </p:pic>
      <p:pic>
        <p:nvPicPr>
          <p:cNvPr id="43" name="Picture 42"/>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9320751" y="3877918"/>
            <a:ext cx="1263199" cy="1160081"/>
          </a:xfrm>
          <a:prstGeom prst="rect">
            <a:avLst/>
          </a:prstGeom>
        </p:spPr>
      </p:pic>
      <p:pic>
        <p:nvPicPr>
          <p:cNvPr id="44" name="Picture 43"/>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9063317" y="5298355"/>
            <a:ext cx="1867835" cy="794941"/>
          </a:xfrm>
          <a:prstGeom prst="rect">
            <a:avLst/>
          </a:prstGeom>
        </p:spPr>
      </p:pic>
      <p:pic>
        <p:nvPicPr>
          <p:cNvPr id="48" name="Picture 47"/>
          <p:cNvPicPr>
            <a:picLocks noChangeAspect="1"/>
          </p:cNvPicPr>
          <p:nvPr/>
        </p:nvPicPr>
        <p:blipFill>
          <a:blip r:embed="rId15"/>
          <a:stretch>
            <a:fillRect/>
          </a:stretch>
        </p:blipFill>
        <p:spPr>
          <a:xfrm>
            <a:off x="7026164" y="3811059"/>
            <a:ext cx="1896687" cy="1254501"/>
          </a:xfrm>
          <a:prstGeom prst="rect">
            <a:avLst/>
          </a:prstGeom>
        </p:spPr>
      </p:pic>
      <p:sp>
        <p:nvSpPr>
          <p:cNvPr id="3" name="灯片编号占位符 2"/>
          <p:cNvSpPr>
            <a:spLocks noGrp="1"/>
          </p:cNvSpPr>
          <p:nvPr>
            <p:ph type="sldNum" sz="quarter" idx="4"/>
          </p:nvPr>
        </p:nvSpPr>
        <p:spPr/>
        <p:txBody>
          <a:bodyPr/>
          <a:lstStyle/>
          <a:p>
            <a:fld id="{E98FCA07-3125-49EB-99F1-64DCEC752C04}" type="slidenum">
              <a:rPr lang="en-US" smtClean="0"/>
              <a:pPr/>
              <a:t>85</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408942576"/>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r>
              <a:rPr lang="en-US" b="1" dirty="0"/>
              <a:t>Use Case: Secure the Cloud for a Local </a:t>
            </a:r>
            <a:r>
              <a:rPr lang="en-US" dirty="0"/>
              <a:t>G</a:t>
            </a:r>
            <a:r>
              <a:rPr lang="en-US" b="1" dirty="0"/>
              <a:t>overnment</a:t>
            </a:r>
          </a:p>
        </p:txBody>
      </p:sp>
      <p:sp>
        <p:nvSpPr>
          <p:cNvPr id="14" name="Content Placeholder 2">
            <a:extLst>
              <a:ext uri="{FF2B5EF4-FFF2-40B4-BE49-F238E27FC236}">
                <a16:creationId xmlns="" xmlns:a16="http://schemas.microsoft.com/office/drawing/2014/main" id="{ADA54845-1675-3E47-B1F6-DD6DF5E14BFE}"/>
              </a:ext>
            </a:extLst>
          </p:cNvPr>
          <p:cNvSpPr txBox="1">
            <a:spLocks/>
          </p:cNvSpPr>
          <p:nvPr/>
        </p:nvSpPr>
        <p:spPr>
          <a:xfrm>
            <a:off x="7356712" y="1395041"/>
            <a:ext cx="4302348" cy="4918366"/>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zh-CN" sz="1800" b="1" dirty="0">
                <a:solidFill>
                  <a:srgbClr val="00307D"/>
                </a:solidFill>
                <a:latin typeface="+mj-lt"/>
                <a:cs typeface="Arial" panose="020B0604020202020204" pitchFamily="34" charset="0"/>
              </a:rPr>
              <a:t>Reality: All the VMs are in the same L2 network without </a:t>
            </a:r>
            <a:r>
              <a:rPr lang="en-US" altLang="zh-CN" sz="1800" b="1" dirty="0" smtClean="0">
                <a:solidFill>
                  <a:srgbClr val="00307D"/>
                </a:solidFill>
                <a:latin typeface="+mj-lt"/>
                <a:cs typeface="Arial" panose="020B0604020202020204" pitchFamily="34" charset="0"/>
              </a:rPr>
              <a:t>any segmentation</a:t>
            </a:r>
            <a:endParaRPr lang="en-US" altLang="zh-CN" sz="1800" b="1" dirty="0">
              <a:solidFill>
                <a:srgbClr val="00307D"/>
              </a:solidFill>
              <a:latin typeface="+mj-lt"/>
              <a:cs typeface="Arial" panose="020B0604020202020204" pitchFamily="34" charset="0"/>
            </a:endParaRPr>
          </a:p>
          <a:p>
            <a:pPr marL="742950" lvl="1" indent="-285750"/>
            <a:r>
              <a:rPr lang="en-US" altLang="zh-CN" sz="1500" dirty="0">
                <a:solidFill>
                  <a:srgbClr val="000000"/>
                </a:solidFill>
                <a:latin typeface="+mj-lt"/>
                <a:cs typeface="Arial" panose="020B0604020202020204" pitchFamily="34" charset="0"/>
              </a:rPr>
              <a:t>Different tenants: Investment, weather bureau;</a:t>
            </a:r>
            <a:r>
              <a:rPr lang="zh-CN" altLang="en-US" sz="1500" dirty="0">
                <a:solidFill>
                  <a:srgbClr val="000000"/>
                </a:solidFill>
                <a:latin typeface="+mj-lt"/>
                <a:cs typeface="Arial" panose="020B0604020202020204" pitchFamily="34" charset="0"/>
              </a:rPr>
              <a:t> </a:t>
            </a:r>
            <a:r>
              <a:rPr lang="en-US" altLang="zh-CN" sz="1500" dirty="0">
                <a:solidFill>
                  <a:srgbClr val="000000"/>
                </a:solidFill>
                <a:latin typeface="+mj-lt"/>
                <a:cs typeface="Arial" panose="020B0604020202020204" pitchFamily="34" charset="0"/>
              </a:rPr>
              <a:t>law enforcement etc.</a:t>
            </a:r>
          </a:p>
          <a:p>
            <a:pPr marL="742950" lvl="1" indent="-285750"/>
            <a:r>
              <a:rPr lang="en-US" altLang="zh-CN" sz="1500" dirty="0">
                <a:solidFill>
                  <a:srgbClr val="000000"/>
                </a:solidFill>
                <a:latin typeface="+mj-lt"/>
                <a:cs typeface="Arial" panose="020B0604020202020204" pitchFamily="34" charset="0"/>
              </a:rPr>
              <a:t>Different functions: Web,. App, DB, Admin etc.</a:t>
            </a:r>
          </a:p>
          <a:p>
            <a:pPr marL="742950" lvl="1" indent="-285750"/>
            <a:r>
              <a:rPr lang="en-US" altLang="zh-CN" sz="1500" dirty="0">
                <a:solidFill>
                  <a:srgbClr val="000000"/>
                </a:solidFill>
                <a:latin typeface="+mj-lt"/>
                <a:cs typeface="Arial" panose="020B0604020202020204" pitchFamily="34" charset="0"/>
              </a:rPr>
              <a:t>Different business priority and security</a:t>
            </a:r>
            <a:r>
              <a:rPr lang="zh-CN" altLang="en-US" sz="1500" dirty="0">
                <a:solidFill>
                  <a:srgbClr val="000000"/>
                </a:solidFill>
                <a:latin typeface="+mj-lt"/>
                <a:cs typeface="Arial" panose="020B0604020202020204" pitchFamily="34" charset="0"/>
              </a:rPr>
              <a:t> </a:t>
            </a:r>
            <a:r>
              <a:rPr lang="en-US" altLang="zh-CN" sz="1500" dirty="0">
                <a:solidFill>
                  <a:srgbClr val="000000"/>
                </a:solidFill>
                <a:latin typeface="+mj-lt"/>
                <a:cs typeface="Arial" panose="020B0604020202020204" pitchFamily="34" charset="0"/>
              </a:rPr>
              <a:t>classification. </a:t>
            </a:r>
          </a:p>
          <a:p>
            <a:pPr lvl="1"/>
            <a:endParaRPr lang="en-US" altLang="zh-CN" sz="1600" dirty="0">
              <a:solidFill>
                <a:srgbClr val="000000"/>
              </a:solidFill>
              <a:latin typeface="+mj-lt"/>
              <a:cs typeface="Arial" panose="020B0604020202020204" pitchFamily="34" charset="0"/>
            </a:endParaRPr>
          </a:p>
          <a:p>
            <a:pPr marL="0" indent="0">
              <a:buNone/>
            </a:pPr>
            <a:r>
              <a:rPr lang="en-US" altLang="zh-CN" sz="1800" b="1" dirty="0">
                <a:solidFill>
                  <a:srgbClr val="00307D"/>
                </a:solidFill>
                <a:latin typeface="+mj-lt"/>
                <a:cs typeface="Arial" panose="020B0604020202020204" pitchFamily="34" charset="0"/>
              </a:rPr>
              <a:t>Challenges: One point breach can compromise the entire virtual network</a:t>
            </a:r>
          </a:p>
          <a:p>
            <a:pPr marL="742950" lvl="1" indent="-285750"/>
            <a:r>
              <a:rPr lang="en-US" altLang="zh-CN" sz="1500" dirty="0">
                <a:solidFill>
                  <a:srgbClr val="000000"/>
                </a:solidFill>
                <a:latin typeface="+mj-lt"/>
                <a:cs typeface="Arial" panose="020B0604020202020204" pitchFamily="34" charset="0"/>
              </a:rPr>
              <a:t>Create VLAN for different users/apps through vCenter need configuration on firewall, switch and router: </a:t>
            </a:r>
            <a:r>
              <a:rPr lang="en-US" altLang="zh-CN" sz="1500" b="1" dirty="0">
                <a:solidFill>
                  <a:srgbClr val="000000"/>
                </a:solidFill>
                <a:latin typeface="+mj-lt"/>
                <a:cs typeface="Arial" panose="020B0604020202020204" pitchFamily="34" charset="0"/>
              </a:rPr>
              <a:t>Time consuming with limited security effect.</a:t>
            </a:r>
            <a:r>
              <a:rPr lang="en-US" altLang="zh-CN" sz="1500" dirty="0">
                <a:solidFill>
                  <a:srgbClr val="000000"/>
                </a:solidFill>
                <a:latin typeface="+mj-lt"/>
                <a:cs typeface="Arial" panose="020B0604020202020204" pitchFamily="34" charset="0"/>
              </a:rPr>
              <a:t> </a:t>
            </a:r>
          </a:p>
          <a:p>
            <a:pPr marL="742950" lvl="1" indent="-285750"/>
            <a:r>
              <a:rPr lang="en-US" altLang="zh-CN" sz="1500" dirty="0">
                <a:solidFill>
                  <a:srgbClr val="000000"/>
                </a:solidFill>
                <a:latin typeface="+mj-lt"/>
                <a:cs typeface="Arial" panose="020B0604020202020204" pitchFamily="34" charset="0"/>
              </a:rPr>
              <a:t>Admin can only scale business within the same L2 network: </a:t>
            </a:r>
            <a:r>
              <a:rPr lang="en-US" altLang="zh-CN" sz="1500" b="1" dirty="0">
                <a:solidFill>
                  <a:srgbClr val="000000"/>
                </a:solidFill>
                <a:latin typeface="+mj-lt"/>
                <a:cs typeface="Arial" panose="020B0604020202020204" pitchFamily="34" charset="0"/>
              </a:rPr>
              <a:t>Zero trust inside the cloud </a:t>
            </a:r>
          </a:p>
        </p:txBody>
      </p:sp>
      <p:pic>
        <p:nvPicPr>
          <p:cNvPr id="16" name="Picture 15">
            <a:extLst>
              <a:ext uri="{FF2B5EF4-FFF2-40B4-BE49-F238E27FC236}">
                <a16:creationId xmlns="" xmlns:a16="http://schemas.microsoft.com/office/drawing/2014/main" id="{B48FCF1B-7E8A-9C48-9BFB-0A6A570C4DF8}"/>
              </a:ext>
            </a:extLst>
          </p:cNvPr>
          <p:cNvPicPr/>
          <p:nvPr/>
        </p:nvPicPr>
        <p:blipFill rotWithShape="1">
          <a:blip r:embed="rId3" cstate="hqprint">
            <a:extLst>
              <a:ext uri="{28A0092B-C50C-407E-A947-70E740481C1C}">
                <a14:useLocalDpi xmlns:a14="http://schemas.microsoft.com/office/drawing/2010/main"/>
              </a:ext>
            </a:extLst>
          </a:blip>
          <a:srcRect/>
          <a:stretch/>
        </p:blipFill>
        <p:spPr bwMode="auto">
          <a:xfrm>
            <a:off x="479376" y="1556816"/>
            <a:ext cx="6816757" cy="4227264"/>
          </a:xfrm>
          <a:prstGeom prst="rect">
            <a:avLst/>
          </a:prstGeom>
          <a:ln>
            <a:noFill/>
          </a:ln>
          <a:extLst>
            <a:ext uri="{53640926-AAD7-44d8-BBD7-CCE9431645EC}">
              <a14:shadowObscured xmlns:wpc="http://schemas.microsoft.com/office/word/2010/wordprocessingCanvas" xmlns:mo="http://schemas.microsoft.com/office/mac/office/2008/main" xmlns:mc="http://schemas.openxmlformats.org/markup-compatibility/2006" xmlns:mv="urn:schemas-microsoft-com:mac:vml"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14="http://schemas.microsoft.com/office/drawing/2010/main" xmlns:w="http://schemas.openxmlformats.org/wordprocessingml/2006/main" xmlns:w10="urn:schemas-microsoft-com:office:word" xmlns:v="urn:schemas-microsoft-com:vml" xmlns:o="urn:schemas-microsoft-com:office:office" xmlns="" xmlns:lc="http://schemas.openxmlformats.org/drawingml/2006/lockedCanvas"/>
            </a:ext>
          </a:extLst>
        </p:spPr>
      </p:pic>
      <p:sp>
        <p:nvSpPr>
          <p:cNvPr id="17" name="Rounded Rectangle 16">
            <a:extLst>
              <a:ext uri="{FF2B5EF4-FFF2-40B4-BE49-F238E27FC236}">
                <a16:creationId xmlns="" xmlns:a16="http://schemas.microsoft.com/office/drawing/2014/main" id="{DABF31B7-B4F0-FD47-AD43-DD481D1FCB9B}"/>
              </a:ext>
            </a:extLst>
          </p:cNvPr>
          <p:cNvSpPr/>
          <p:nvPr/>
        </p:nvSpPr>
        <p:spPr>
          <a:xfrm>
            <a:off x="2993785" y="2636936"/>
            <a:ext cx="648072" cy="216024"/>
          </a:xfrm>
          <a:prstGeom prst="roundRect">
            <a:avLst/>
          </a:prstGeom>
          <a:noFill/>
          <a:ln w="19050">
            <a:solidFill>
              <a:srgbClr val="FF0000"/>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8" name="Rounded Rectangle 17">
            <a:extLst>
              <a:ext uri="{FF2B5EF4-FFF2-40B4-BE49-F238E27FC236}">
                <a16:creationId xmlns="" xmlns:a16="http://schemas.microsoft.com/office/drawing/2014/main" id="{F1401024-7550-6B4C-97F0-8AA876D112F2}"/>
              </a:ext>
            </a:extLst>
          </p:cNvPr>
          <p:cNvSpPr/>
          <p:nvPr/>
        </p:nvSpPr>
        <p:spPr>
          <a:xfrm>
            <a:off x="2849769" y="4365128"/>
            <a:ext cx="648072" cy="216024"/>
          </a:xfrm>
          <a:prstGeom prst="roundRect">
            <a:avLst/>
          </a:prstGeom>
          <a:noFill/>
          <a:ln w="19050">
            <a:solidFill>
              <a:srgbClr val="FF0000"/>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9" name="Rounded Rectangle 18">
            <a:extLst>
              <a:ext uri="{FF2B5EF4-FFF2-40B4-BE49-F238E27FC236}">
                <a16:creationId xmlns="" xmlns:a16="http://schemas.microsoft.com/office/drawing/2014/main" id="{65BD4D5D-3BC9-7544-A321-F43B88DF477B}"/>
              </a:ext>
            </a:extLst>
          </p:cNvPr>
          <p:cNvSpPr/>
          <p:nvPr/>
        </p:nvSpPr>
        <p:spPr>
          <a:xfrm>
            <a:off x="4865993" y="5445248"/>
            <a:ext cx="648072" cy="216024"/>
          </a:xfrm>
          <a:prstGeom prst="roundRect">
            <a:avLst/>
          </a:prstGeom>
          <a:noFill/>
          <a:ln w="19050">
            <a:solidFill>
              <a:srgbClr val="FF0000"/>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0" name="Rounded Rectangle 19">
            <a:extLst>
              <a:ext uri="{FF2B5EF4-FFF2-40B4-BE49-F238E27FC236}">
                <a16:creationId xmlns="" xmlns:a16="http://schemas.microsoft.com/office/drawing/2014/main" id="{7B08FA09-6A9A-1344-BEF1-DB0ACBFEC309}"/>
              </a:ext>
            </a:extLst>
          </p:cNvPr>
          <p:cNvSpPr/>
          <p:nvPr/>
        </p:nvSpPr>
        <p:spPr>
          <a:xfrm>
            <a:off x="4073905" y="3357016"/>
            <a:ext cx="648072" cy="216024"/>
          </a:xfrm>
          <a:prstGeom prst="roundRect">
            <a:avLst/>
          </a:prstGeom>
          <a:noFill/>
          <a:ln w="19050">
            <a:solidFill>
              <a:srgbClr val="00B0F0"/>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1" name="Rounded Rectangle 20">
            <a:extLst>
              <a:ext uri="{FF2B5EF4-FFF2-40B4-BE49-F238E27FC236}">
                <a16:creationId xmlns="" xmlns:a16="http://schemas.microsoft.com/office/drawing/2014/main" id="{B6D6FA52-C4F1-C544-874F-00098CB6573C}"/>
              </a:ext>
            </a:extLst>
          </p:cNvPr>
          <p:cNvSpPr/>
          <p:nvPr/>
        </p:nvSpPr>
        <p:spPr>
          <a:xfrm>
            <a:off x="2759889" y="5508996"/>
            <a:ext cx="648072" cy="216024"/>
          </a:xfrm>
          <a:prstGeom prst="roundRect">
            <a:avLst/>
          </a:prstGeom>
          <a:noFill/>
          <a:ln w="19050">
            <a:solidFill>
              <a:srgbClr val="00B0F0"/>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2" name="Rounded Rectangle 21">
            <a:extLst>
              <a:ext uri="{FF2B5EF4-FFF2-40B4-BE49-F238E27FC236}">
                <a16:creationId xmlns="" xmlns:a16="http://schemas.microsoft.com/office/drawing/2014/main" id="{919E7374-500E-E140-8B0B-FB01B2C17E62}"/>
              </a:ext>
            </a:extLst>
          </p:cNvPr>
          <p:cNvSpPr/>
          <p:nvPr/>
        </p:nvSpPr>
        <p:spPr>
          <a:xfrm>
            <a:off x="3407961" y="3562436"/>
            <a:ext cx="648072" cy="216024"/>
          </a:xfrm>
          <a:prstGeom prst="roundRect">
            <a:avLst/>
          </a:prstGeom>
          <a:noFill/>
          <a:ln w="19050">
            <a:solidFill>
              <a:srgbClr val="00B0F0"/>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3" name="Rounded Rectangle 22">
            <a:extLst>
              <a:ext uri="{FF2B5EF4-FFF2-40B4-BE49-F238E27FC236}">
                <a16:creationId xmlns="" xmlns:a16="http://schemas.microsoft.com/office/drawing/2014/main" id="{0EE27B64-2A9F-1445-AF87-3FC990C21108}"/>
              </a:ext>
            </a:extLst>
          </p:cNvPr>
          <p:cNvSpPr/>
          <p:nvPr/>
        </p:nvSpPr>
        <p:spPr>
          <a:xfrm>
            <a:off x="2993785" y="3189820"/>
            <a:ext cx="792088" cy="275084"/>
          </a:xfrm>
          <a:prstGeom prst="roundRect">
            <a:avLst/>
          </a:prstGeom>
          <a:noFill/>
          <a:ln w="19050">
            <a:solidFill>
              <a:schemeClr val="accent2"/>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4" name="Rounded Rectangle 23">
            <a:extLst>
              <a:ext uri="{FF2B5EF4-FFF2-40B4-BE49-F238E27FC236}">
                <a16:creationId xmlns="" xmlns:a16="http://schemas.microsoft.com/office/drawing/2014/main" id="{E37BAC23-B7F8-7741-9D8A-B5D36F52806D}"/>
              </a:ext>
            </a:extLst>
          </p:cNvPr>
          <p:cNvSpPr/>
          <p:nvPr/>
        </p:nvSpPr>
        <p:spPr>
          <a:xfrm>
            <a:off x="833545" y="5170164"/>
            <a:ext cx="792088" cy="275084"/>
          </a:xfrm>
          <a:prstGeom prst="roundRect">
            <a:avLst/>
          </a:prstGeom>
          <a:noFill/>
          <a:ln w="19050">
            <a:solidFill>
              <a:schemeClr val="accent2"/>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5" name="Rounded Rectangle 24">
            <a:extLst>
              <a:ext uri="{FF2B5EF4-FFF2-40B4-BE49-F238E27FC236}">
                <a16:creationId xmlns="" xmlns:a16="http://schemas.microsoft.com/office/drawing/2014/main" id="{F4C8EE3B-E975-374A-AEE9-D1D75048396B}"/>
              </a:ext>
            </a:extLst>
          </p:cNvPr>
          <p:cNvSpPr/>
          <p:nvPr/>
        </p:nvSpPr>
        <p:spPr>
          <a:xfrm>
            <a:off x="4705693" y="4810124"/>
            <a:ext cx="792088" cy="275084"/>
          </a:xfrm>
          <a:prstGeom prst="roundRect">
            <a:avLst/>
          </a:prstGeom>
          <a:noFill/>
          <a:ln w="19050">
            <a:solidFill>
              <a:schemeClr val="accent2"/>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6" name="Rounded Rectangle 25">
            <a:extLst>
              <a:ext uri="{FF2B5EF4-FFF2-40B4-BE49-F238E27FC236}">
                <a16:creationId xmlns="" xmlns:a16="http://schemas.microsoft.com/office/drawing/2014/main" id="{FAD125E1-5806-A94B-A38F-B9A8E25D6765}"/>
              </a:ext>
            </a:extLst>
          </p:cNvPr>
          <p:cNvSpPr/>
          <p:nvPr/>
        </p:nvSpPr>
        <p:spPr>
          <a:xfrm>
            <a:off x="1426219" y="4831332"/>
            <a:ext cx="792088" cy="275084"/>
          </a:xfrm>
          <a:prstGeom prst="roundRect">
            <a:avLst/>
          </a:prstGeom>
          <a:noFill/>
          <a:ln w="19050">
            <a:solidFill>
              <a:srgbClr val="92D050"/>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 name="灯片编号占位符 2"/>
          <p:cNvSpPr>
            <a:spLocks noGrp="1"/>
          </p:cNvSpPr>
          <p:nvPr>
            <p:ph type="sldNum" sz="quarter" idx="4"/>
          </p:nvPr>
        </p:nvSpPr>
        <p:spPr/>
        <p:txBody>
          <a:bodyPr/>
          <a:lstStyle/>
          <a:p>
            <a:fld id="{E98FCA07-3125-49EB-99F1-64DCEC752C04}" type="slidenum">
              <a:rPr lang="en-US" smtClean="0"/>
              <a:pPr/>
              <a:t>86</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1790229281"/>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7375" y="584200"/>
            <a:ext cx="9496987" cy="972592"/>
          </a:xfrm>
        </p:spPr>
        <p:txBody>
          <a:bodyPr vert="horz" lIns="91440" tIns="45720" rIns="91440" bIns="45720" rtlCol="0" anchor="t">
            <a:normAutofit/>
          </a:bodyPr>
          <a:lstStyle/>
          <a:p>
            <a:r>
              <a:rPr lang="en-US" altLang="en-US" b="1" dirty="0"/>
              <a:t>Use Case: Secure the Cloud for a Local </a:t>
            </a:r>
            <a:r>
              <a:rPr lang="en-US" altLang="en-US" dirty="0"/>
              <a:t>G</a:t>
            </a:r>
            <a:r>
              <a:rPr lang="en-US" altLang="en-US" b="1" dirty="0"/>
              <a:t>overnment</a:t>
            </a:r>
          </a:p>
        </p:txBody>
      </p:sp>
      <p:sp>
        <p:nvSpPr>
          <p:cNvPr id="8" name="Content Placeholder 2">
            <a:extLst>
              <a:ext uri="{FF2B5EF4-FFF2-40B4-BE49-F238E27FC236}">
                <a16:creationId xmlns="" xmlns:a16="http://schemas.microsoft.com/office/drawing/2014/main" id="{D05F6D35-D64F-764D-ADB3-68910F234AEA}"/>
              </a:ext>
            </a:extLst>
          </p:cNvPr>
          <p:cNvSpPr txBox="1">
            <a:spLocks/>
          </p:cNvSpPr>
          <p:nvPr/>
        </p:nvSpPr>
        <p:spPr>
          <a:xfrm>
            <a:off x="7932204" y="1958504"/>
            <a:ext cx="3792612" cy="504031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zh-CN" sz="1800" b="1" dirty="0" err="1">
                <a:solidFill>
                  <a:srgbClr val="000000"/>
                </a:solidFill>
              </a:rPr>
              <a:t>CloudHive</a:t>
            </a:r>
            <a:r>
              <a:rPr lang="en-US" altLang="zh-CN" sz="1800" b="1" dirty="0">
                <a:solidFill>
                  <a:srgbClr val="000000"/>
                </a:solidFill>
              </a:rPr>
              <a:t> Solution Benefits:</a:t>
            </a:r>
          </a:p>
          <a:p>
            <a:pPr marL="0" indent="0">
              <a:buNone/>
            </a:pPr>
            <a:r>
              <a:rPr lang="en-US" altLang="zh-CN" sz="1600" b="1" dirty="0" smtClean="0">
                <a:solidFill>
                  <a:srgbClr val="00307D"/>
                </a:solidFill>
                <a:latin typeface="+mj-lt"/>
              </a:rPr>
              <a:t>No interruption with Easy scalability</a:t>
            </a:r>
          </a:p>
          <a:p>
            <a:pPr lvl="1">
              <a:buFont typeface="Arial" charset="0"/>
              <a:buChar char="•"/>
            </a:pPr>
            <a:r>
              <a:rPr lang="en-US" altLang="zh-CN" sz="1500" dirty="0" smtClean="0">
                <a:solidFill>
                  <a:srgbClr val="000000"/>
                </a:solidFill>
                <a:latin typeface="+mj-lt"/>
              </a:rPr>
              <a:t>No </a:t>
            </a:r>
            <a:r>
              <a:rPr lang="en-US" altLang="zh-CN" sz="1500" dirty="0">
                <a:solidFill>
                  <a:srgbClr val="000000"/>
                </a:solidFill>
                <a:latin typeface="+mj-lt"/>
              </a:rPr>
              <a:t>network configuration</a:t>
            </a:r>
          </a:p>
          <a:p>
            <a:pPr lvl="1">
              <a:buFont typeface="Arial" charset="0"/>
              <a:buChar char="•"/>
            </a:pPr>
            <a:r>
              <a:rPr lang="en-US" altLang="zh-CN" sz="1500" dirty="0">
                <a:solidFill>
                  <a:srgbClr val="000000"/>
                </a:solidFill>
                <a:latin typeface="+mj-lt"/>
              </a:rPr>
              <a:t>No VM configuration</a:t>
            </a:r>
          </a:p>
          <a:p>
            <a:pPr lvl="1">
              <a:buFont typeface="Arial" charset="0"/>
              <a:buChar char="•"/>
            </a:pPr>
            <a:r>
              <a:rPr lang="en-US" altLang="zh-CN" sz="1500" dirty="0">
                <a:solidFill>
                  <a:srgbClr val="000000"/>
                </a:solidFill>
                <a:latin typeface="+mj-lt"/>
              </a:rPr>
              <a:t>Business continuity</a:t>
            </a:r>
          </a:p>
          <a:p>
            <a:pPr marL="0" indent="0">
              <a:buNone/>
            </a:pPr>
            <a:r>
              <a:rPr lang="en-US" altLang="zh-CN" sz="1600" b="1" dirty="0" smtClean="0">
                <a:solidFill>
                  <a:srgbClr val="00307D"/>
                </a:solidFill>
                <a:latin typeface="+mj-lt"/>
              </a:rPr>
              <a:t>VM </a:t>
            </a:r>
            <a:r>
              <a:rPr lang="en-US" altLang="zh-CN" sz="1600" b="1" dirty="0">
                <a:solidFill>
                  <a:srgbClr val="00307D"/>
                </a:solidFill>
                <a:latin typeface="+mj-lt"/>
              </a:rPr>
              <a:t>level Segmentation with deep visibility</a:t>
            </a:r>
          </a:p>
          <a:p>
            <a:pPr lvl="1">
              <a:buFont typeface="Arial" charset="0"/>
              <a:buChar char="•"/>
            </a:pPr>
            <a:r>
              <a:rPr lang="en-US" altLang="zh-CN" sz="1500" dirty="0">
                <a:solidFill>
                  <a:srgbClr val="000000"/>
                </a:solidFill>
                <a:latin typeface="+mj-lt"/>
              </a:rPr>
              <a:t>Segmentation between each VM</a:t>
            </a:r>
          </a:p>
          <a:p>
            <a:pPr lvl="1">
              <a:buFont typeface="Arial" charset="0"/>
              <a:buChar char="•"/>
            </a:pPr>
            <a:r>
              <a:rPr lang="en-US" altLang="zh-CN" sz="1500" dirty="0">
                <a:solidFill>
                  <a:srgbClr val="000000"/>
                </a:solidFill>
                <a:latin typeface="+mj-lt"/>
              </a:rPr>
              <a:t>L2-L7</a:t>
            </a:r>
            <a:r>
              <a:rPr lang="zh-CN" altLang="en-US" sz="1500" dirty="0">
                <a:solidFill>
                  <a:srgbClr val="000000"/>
                </a:solidFill>
                <a:latin typeface="+mj-lt"/>
              </a:rPr>
              <a:t> </a:t>
            </a:r>
            <a:r>
              <a:rPr lang="en-US" altLang="zh-CN" sz="1500" dirty="0">
                <a:solidFill>
                  <a:srgbClr val="000000"/>
                </a:solidFill>
                <a:latin typeface="+mj-lt"/>
              </a:rPr>
              <a:t>security</a:t>
            </a:r>
            <a:r>
              <a:rPr lang="zh-CN" altLang="en-US" sz="1500" dirty="0">
                <a:solidFill>
                  <a:srgbClr val="000000"/>
                </a:solidFill>
                <a:latin typeface="+mj-lt"/>
              </a:rPr>
              <a:t> </a:t>
            </a:r>
            <a:r>
              <a:rPr lang="en-US" altLang="zh-CN" sz="1500" dirty="0">
                <a:solidFill>
                  <a:srgbClr val="000000"/>
                </a:solidFill>
                <a:latin typeface="+mj-lt"/>
              </a:rPr>
              <a:t>service</a:t>
            </a:r>
          </a:p>
          <a:p>
            <a:pPr lvl="1">
              <a:buFont typeface="Arial" charset="0"/>
              <a:buChar char="•"/>
            </a:pPr>
            <a:r>
              <a:rPr lang="en-US" altLang="zh-CN" sz="1500" dirty="0">
                <a:solidFill>
                  <a:srgbClr val="000000"/>
                </a:solidFill>
                <a:latin typeface="+mj-lt"/>
              </a:rPr>
              <a:t>VM level threat, application, traffic visualization.</a:t>
            </a:r>
          </a:p>
          <a:p>
            <a:pPr marL="0" indent="0">
              <a:buNone/>
            </a:pPr>
            <a:r>
              <a:rPr lang="en-US" altLang="zh-CN" sz="1600" b="1" dirty="0" smtClean="0">
                <a:solidFill>
                  <a:srgbClr val="00307D"/>
                </a:solidFill>
                <a:latin typeface="+mj-lt"/>
              </a:rPr>
              <a:t>Ease </a:t>
            </a:r>
            <a:r>
              <a:rPr lang="en-US" altLang="zh-CN" sz="1600" b="1" dirty="0">
                <a:solidFill>
                  <a:srgbClr val="00307D"/>
                </a:solidFill>
                <a:latin typeface="+mj-lt"/>
              </a:rPr>
              <a:t>of management</a:t>
            </a:r>
          </a:p>
          <a:p>
            <a:pPr lvl="1"/>
            <a:r>
              <a:rPr lang="en-US" altLang="zh-CN" sz="1400" dirty="0">
                <a:solidFill>
                  <a:srgbClr val="000000"/>
                </a:solidFill>
                <a:latin typeface="+mj-lt"/>
              </a:rPr>
              <a:t>Flexible policy configuration based on business requirement and security features. </a:t>
            </a:r>
          </a:p>
        </p:txBody>
      </p:sp>
      <p:pic>
        <p:nvPicPr>
          <p:cNvPr id="9" name="Picture 8">
            <a:extLst>
              <a:ext uri="{FF2B5EF4-FFF2-40B4-BE49-F238E27FC236}">
                <a16:creationId xmlns="" xmlns:a16="http://schemas.microsoft.com/office/drawing/2014/main" id="{71201899-4F69-A54A-A2B3-174CFC2298C4}"/>
              </a:ext>
            </a:extLst>
          </p:cNvPr>
          <p:cNvPicPr/>
          <p:nvPr/>
        </p:nvPicPr>
        <p:blipFill rotWithShape="1">
          <a:blip r:embed="rId2" cstate="hqprint">
            <a:extLst>
              <a:ext uri="{28A0092B-C50C-407E-A947-70E740481C1C}">
                <a14:useLocalDpi xmlns:a14="http://schemas.microsoft.com/office/drawing/2010/main"/>
              </a:ext>
            </a:extLst>
          </a:blip>
          <a:srcRect/>
          <a:stretch/>
        </p:blipFill>
        <p:spPr bwMode="auto">
          <a:xfrm>
            <a:off x="335360" y="1556792"/>
            <a:ext cx="7488832" cy="4464496"/>
          </a:xfrm>
          <a:prstGeom prst="rect">
            <a:avLst/>
          </a:prstGeom>
          <a:ln>
            <a:noFill/>
          </a:ln>
          <a:extLst>
            <a:ext uri="{53640926-AAD7-44d8-BBD7-CCE9431645EC}">
              <a14:shadowObscured xmlns:wpc="http://schemas.microsoft.com/office/word/2010/wordprocessingCanvas" xmlns:mo="http://schemas.microsoft.com/office/mac/office/2008/main" xmlns:mc="http://schemas.openxmlformats.org/markup-compatibility/2006" xmlns:mv="urn:schemas-microsoft-com:mac:vml"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14="http://schemas.microsoft.com/office/drawing/2010/main" xmlns:w="http://schemas.openxmlformats.org/wordprocessingml/2006/main" xmlns:w10="urn:schemas-microsoft-com:office:word" xmlns:v="urn:schemas-microsoft-com:vml" xmlns:o="urn:schemas-microsoft-com:office:office" xmlns="" xmlns:lc="http://schemas.openxmlformats.org/drawingml/2006/lockedCanvas"/>
            </a:ext>
          </a:extLst>
        </p:spPr>
      </p:pic>
      <p:sp>
        <p:nvSpPr>
          <p:cNvPr id="10" name="Rounded Rectangle 9">
            <a:extLst>
              <a:ext uri="{FF2B5EF4-FFF2-40B4-BE49-F238E27FC236}">
                <a16:creationId xmlns="" xmlns:a16="http://schemas.microsoft.com/office/drawing/2014/main" id="{2B752D20-B543-5547-A5A8-D035DED6CC9C}"/>
              </a:ext>
            </a:extLst>
          </p:cNvPr>
          <p:cNvSpPr/>
          <p:nvPr/>
        </p:nvSpPr>
        <p:spPr>
          <a:xfrm>
            <a:off x="719212" y="4873600"/>
            <a:ext cx="7128792" cy="1296144"/>
          </a:xfrm>
          <a:prstGeom prst="roundRect">
            <a:avLst/>
          </a:prstGeom>
          <a:noFill/>
          <a:ln w="19050">
            <a:solidFill>
              <a:srgbClr val="FF0000"/>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2" name="Rounded Rectangle 11">
            <a:extLst>
              <a:ext uri="{FF2B5EF4-FFF2-40B4-BE49-F238E27FC236}">
                <a16:creationId xmlns="" xmlns:a16="http://schemas.microsoft.com/office/drawing/2014/main" id="{8AE5978D-6DD9-484B-83CC-5317A4BCA90B}"/>
              </a:ext>
            </a:extLst>
          </p:cNvPr>
          <p:cNvSpPr/>
          <p:nvPr/>
        </p:nvSpPr>
        <p:spPr>
          <a:xfrm>
            <a:off x="6983908" y="1777256"/>
            <a:ext cx="864096" cy="181248"/>
          </a:xfrm>
          <a:prstGeom prst="roundRect">
            <a:avLst/>
          </a:prstGeom>
          <a:noFill/>
          <a:ln w="19050">
            <a:solidFill>
              <a:srgbClr val="FF0000"/>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3" name="Action Button: Help 12">
            <a:hlinkClick r:id="" action="ppaction://noaction" highlightClick="1"/>
            <a:extLst>
              <a:ext uri="{FF2B5EF4-FFF2-40B4-BE49-F238E27FC236}">
                <a16:creationId xmlns="" xmlns:a16="http://schemas.microsoft.com/office/drawing/2014/main" id="{9960D055-59D3-AA41-BEE4-9D639D33FDBA}"/>
              </a:ext>
            </a:extLst>
          </p:cNvPr>
          <p:cNvSpPr/>
          <p:nvPr/>
        </p:nvSpPr>
        <p:spPr>
          <a:xfrm>
            <a:off x="1799332" y="3361432"/>
            <a:ext cx="576064" cy="432048"/>
          </a:xfrm>
          <a:prstGeom prst="actionButtonHelp">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4" name="Rounded Rectangle 13">
            <a:extLst>
              <a:ext uri="{FF2B5EF4-FFF2-40B4-BE49-F238E27FC236}">
                <a16:creationId xmlns="" xmlns:a16="http://schemas.microsoft.com/office/drawing/2014/main" id="{56F708C6-126F-194D-A814-446B109C6D28}"/>
              </a:ext>
            </a:extLst>
          </p:cNvPr>
          <p:cNvSpPr/>
          <p:nvPr/>
        </p:nvSpPr>
        <p:spPr>
          <a:xfrm>
            <a:off x="719212" y="3396208"/>
            <a:ext cx="3096344" cy="613296"/>
          </a:xfrm>
          <a:prstGeom prst="roundRect">
            <a:avLst/>
          </a:prstGeom>
          <a:noFill/>
          <a:ln w="19050">
            <a:solidFill>
              <a:srgbClr val="FF0000"/>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 name="灯片编号占位符 2"/>
          <p:cNvSpPr>
            <a:spLocks noGrp="1"/>
          </p:cNvSpPr>
          <p:nvPr>
            <p:ph type="sldNum" sz="quarter" idx="4"/>
          </p:nvPr>
        </p:nvSpPr>
        <p:spPr/>
        <p:txBody>
          <a:bodyPr/>
          <a:lstStyle/>
          <a:p>
            <a:fld id="{E98FCA07-3125-49EB-99F1-64DCEC752C04}" type="slidenum">
              <a:rPr lang="en-US" smtClean="0"/>
              <a:pPr/>
              <a:t>87</a:t>
            </a:fld>
            <a:endParaRPr lang="en-US" sz="1152" b="0" spc="0" baseline="0" dirty="0">
              <a:solidFill>
                <a:srgbClr val="000000"/>
              </a:solidFill>
              <a:latin typeface="Arial"/>
              <a:cs typeface="Arial"/>
              <a:rtl val="0"/>
            </a:endParaRPr>
          </a:p>
        </p:txBody>
      </p:sp>
      <p:sp>
        <p:nvSpPr>
          <p:cNvPr id="11" name="矩形 10"/>
          <p:cNvSpPr/>
          <p:nvPr/>
        </p:nvSpPr>
        <p:spPr>
          <a:xfrm>
            <a:off x="8016404" y="1802929"/>
            <a:ext cx="3647563" cy="449047"/>
          </a:xfrm>
          <a:prstGeom prst="rect">
            <a:avLst/>
          </a:prstGeom>
          <a:solidFill>
            <a:srgbClr val="00307D"/>
          </a:solidFill>
          <a:ln>
            <a:solidFill>
              <a:srgbClr val="00307D"/>
            </a:solid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r>
              <a:rPr lang="en-US" altLang="zh-CN" b="1" dirty="0" err="1">
                <a:solidFill>
                  <a:schemeClr val="bg1"/>
                </a:solidFill>
              </a:rPr>
              <a:t>CloudHive</a:t>
            </a:r>
            <a:r>
              <a:rPr lang="en-US" altLang="zh-CN" b="1" dirty="0">
                <a:solidFill>
                  <a:schemeClr val="bg1"/>
                </a:solidFill>
              </a:rPr>
              <a:t> Solution Benefits:</a:t>
            </a:r>
          </a:p>
        </p:txBody>
      </p:sp>
    </p:spTree>
    <p:extLst>
      <p:ext uri="{BB962C8B-B14F-4D97-AF65-F5344CB8AC3E}">
        <p14:creationId xmlns:p14="http://schemas.microsoft.com/office/powerpoint/2010/main" val="24346506"/>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0"/>
          <p:cNvSpPr txBox="1">
            <a:spLocks noChangeArrowheads="1"/>
          </p:cNvSpPr>
          <p:nvPr/>
        </p:nvSpPr>
        <p:spPr bwMode="auto">
          <a:xfrm>
            <a:off x="2560346" y="1972687"/>
            <a:ext cx="8072157" cy="2677656"/>
          </a:xfrm>
          <a:prstGeom prst="rect">
            <a:avLst/>
          </a:prstGeom>
          <a:noFill/>
          <a:ln w="9525">
            <a:noFill/>
            <a:miter lim="800000"/>
            <a:headEnd/>
            <a:tailEnd/>
          </a:ln>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lvl="2" indent="-457200">
              <a:lnSpc>
                <a:spcPct val="150000"/>
              </a:lnSpc>
              <a:spcBef>
                <a:spcPct val="0"/>
              </a:spcBef>
              <a:buFont typeface="Arial" panose="020B0604020202020204" pitchFamily="34" charset="0"/>
              <a:buChar char="•"/>
            </a:pPr>
            <a:r>
              <a:rPr lang="en-US" altLang="zh-CN" sz="2800" b="1" dirty="0">
                <a:solidFill>
                  <a:srgbClr val="002060"/>
                </a:solidFill>
                <a:latin typeface="Arial" panose="020B0604020202020204" pitchFamily="34" charset="0"/>
                <a:ea typeface="Arial" charset="0"/>
                <a:cs typeface="Arial" panose="020B0604020202020204" pitchFamily="34" charset="0"/>
              </a:rPr>
              <a:t>Use</a:t>
            </a:r>
            <a:r>
              <a:rPr lang="zh-CN" altLang="en-US" sz="2800" b="1" dirty="0">
                <a:solidFill>
                  <a:srgbClr val="002060"/>
                </a:solidFill>
                <a:latin typeface="Arial" panose="020B0604020202020204" pitchFamily="34" charset="0"/>
                <a:ea typeface="Arial" charset="0"/>
                <a:cs typeface="Arial" panose="020B0604020202020204" pitchFamily="34" charset="0"/>
              </a:rPr>
              <a:t> </a:t>
            </a:r>
            <a:r>
              <a:rPr lang="en-US" altLang="zh-CN" sz="2800" b="1" dirty="0">
                <a:solidFill>
                  <a:srgbClr val="002060"/>
                </a:solidFill>
                <a:latin typeface="Arial" panose="020B0604020202020204" pitchFamily="34" charset="0"/>
                <a:ea typeface="Arial" charset="0"/>
                <a:cs typeface="Arial" panose="020B0604020202020204" pitchFamily="34" charset="0"/>
              </a:rPr>
              <a:t>Case</a:t>
            </a:r>
            <a:r>
              <a:rPr lang="zh-CN" altLang="en-US" sz="2800" b="1" dirty="0">
                <a:solidFill>
                  <a:srgbClr val="002060"/>
                </a:solidFill>
                <a:latin typeface="Arial" panose="020B0604020202020204" pitchFamily="34" charset="0"/>
                <a:ea typeface="Arial" charset="0"/>
                <a:cs typeface="Arial" panose="020B0604020202020204" pitchFamily="34" charset="0"/>
              </a:rPr>
              <a:t> </a:t>
            </a:r>
            <a:r>
              <a:rPr lang="en-US" altLang="zh-CN" sz="2800" b="1" dirty="0">
                <a:solidFill>
                  <a:srgbClr val="002060"/>
                </a:solidFill>
                <a:latin typeface="Arial" panose="020B0604020202020204" pitchFamily="34" charset="0"/>
                <a:ea typeface="Arial" charset="0"/>
                <a:cs typeface="Arial" panose="020B0604020202020204" pitchFamily="34" charset="0"/>
              </a:rPr>
              <a:t>1: Cloud Security</a:t>
            </a:r>
          </a:p>
          <a:p>
            <a:pPr marL="457200" lvl="2" indent="-457200">
              <a:lnSpc>
                <a:spcPct val="150000"/>
              </a:lnSpc>
              <a:spcBef>
                <a:spcPct val="0"/>
              </a:spcBef>
              <a:buFont typeface="Arial" panose="020B0604020202020204" pitchFamily="34" charset="0"/>
              <a:buChar char="•"/>
            </a:pPr>
            <a:r>
              <a:rPr lang="en-US" altLang="zh-CN" sz="2800" dirty="0">
                <a:solidFill>
                  <a:srgbClr val="002060"/>
                </a:solidFill>
                <a:latin typeface="Arial" panose="020B0604020202020204" pitchFamily="34" charset="0"/>
                <a:ea typeface="Arial" charset="0"/>
                <a:cs typeface="Arial" panose="020B0604020202020204" pitchFamily="34" charset="0"/>
              </a:rPr>
              <a:t>Use</a:t>
            </a:r>
            <a:r>
              <a:rPr lang="zh-CN" altLang="en-US" sz="2800" dirty="0">
                <a:solidFill>
                  <a:srgbClr val="002060"/>
                </a:solidFill>
                <a:latin typeface="Arial" panose="020B0604020202020204" pitchFamily="34" charset="0"/>
                <a:ea typeface="Arial" charset="0"/>
                <a:cs typeface="Arial" panose="020B0604020202020204" pitchFamily="34" charset="0"/>
              </a:rPr>
              <a:t> </a:t>
            </a:r>
            <a:r>
              <a:rPr lang="en-US" altLang="zh-CN" sz="2800" dirty="0">
                <a:solidFill>
                  <a:srgbClr val="002060"/>
                </a:solidFill>
                <a:latin typeface="Arial" panose="020B0604020202020204" pitchFamily="34" charset="0"/>
                <a:ea typeface="Arial" charset="0"/>
                <a:cs typeface="Arial" panose="020B0604020202020204" pitchFamily="34" charset="0"/>
              </a:rPr>
              <a:t>Case</a:t>
            </a:r>
            <a:r>
              <a:rPr lang="zh-CN" altLang="en-US" sz="2800" dirty="0">
                <a:solidFill>
                  <a:srgbClr val="002060"/>
                </a:solidFill>
                <a:latin typeface="Arial" panose="020B0604020202020204" pitchFamily="34" charset="0"/>
                <a:ea typeface="Arial" charset="0"/>
                <a:cs typeface="Arial" panose="020B0604020202020204" pitchFamily="34" charset="0"/>
              </a:rPr>
              <a:t> </a:t>
            </a:r>
            <a:r>
              <a:rPr lang="en-US" altLang="zh-CN" sz="2800" dirty="0">
                <a:solidFill>
                  <a:srgbClr val="002060"/>
                </a:solidFill>
                <a:latin typeface="Arial" panose="020B0604020202020204" pitchFamily="34" charset="0"/>
                <a:ea typeface="Arial" charset="0"/>
                <a:cs typeface="Arial" panose="020B0604020202020204" pitchFamily="34" charset="0"/>
              </a:rPr>
              <a:t>2: Cloud Compliance</a:t>
            </a:r>
            <a:r>
              <a:rPr lang="zh-CN" altLang="en-US" sz="2800" dirty="0">
                <a:solidFill>
                  <a:srgbClr val="002060"/>
                </a:solidFill>
                <a:latin typeface="Arial" panose="020B0604020202020204" pitchFamily="34" charset="0"/>
                <a:ea typeface="Arial" charset="0"/>
                <a:cs typeface="Arial" panose="020B0604020202020204" pitchFamily="34" charset="0"/>
              </a:rPr>
              <a:t> </a:t>
            </a:r>
            <a:r>
              <a:rPr lang="en-US" altLang="zh-CN" sz="2800" dirty="0">
                <a:solidFill>
                  <a:srgbClr val="002060"/>
                </a:solidFill>
                <a:latin typeface="Arial" panose="020B0604020202020204" pitchFamily="34" charset="0"/>
                <a:ea typeface="Arial" charset="0"/>
                <a:cs typeface="Arial" panose="020B0604020202020204" pitchFamily="34" charset="0"/>
              </a:rPr>
              <a:t>Audit</a:t>
            </a:r>
          </a:p>
          <a:p>
            <a:pPr marL="457200" lvl="2" indent="-457200">
              <a:lnSpc>
                <a:spcPct val="150000"/>
              </a:lnSpc>
              <a:spcBef>
                <a:spcPct val="0"/>
              </a:spcBef>
              <a:buFont typeface="Arial" panose="020B0604020202020204" pitchFamily="34" charset="0"/>
              <a:buChar char="•"/>
            </a:pPr>
            <a:r>
              <a:rPr lang="en-US" altLang="zh-CN" sz="2800" dirty="0">
                <a:solidFill>
                  <a:srgbClr val="002060"/>
                </a:solidFill>
                <a:latin typeface="Arial" panose="020B0604020202020204" pitchFamily="34" charset="0"/>
                <a:ea typeface="Arial" charset="0"/>
                <a:cs typeface="Arial" panose="020B0604020202020204" pitchFamily="34" charset="0"/>
              </a:rPr>
              <a:t>Use Case</a:t>
            </a:r>
            <a:r>
              <a:rPr lang="zh-CN" altLang="en-US" sz="2800" dirty="0">
                <a:solidFill>
                  <a:srgbClr val="002060"/>
                </a:solidFill>
                <a:latin typeface="Arial" panose="020B0604020202020204" pitchFamily="34" charset="0"/>
                <a:ea typeface="Arial" charset="0"/>
                <a:cs typeface="Arial" panose="020B0604020202020204" pitchFamily="34" charset="0"/>
              </a:rPr>
              <a:t> </a:t>
            </a:r>
            <a:r>
              <a:rPr lang="en-US" altLang="zh-CN" sz="2800" dirty="0">
                <a:solidFill>
                  <a:srgbClr val="002060"/>
                </a:solidFill>
                <a:latin typeface="Arial" panose="020B0604020202020204" pitchFamily="34" charset="0"/>
                <a:ea typeface="Arial" charset="0"/>
                <a:cs typeface="Arial" panose="020B0604020202020204" pitchFamily="34" charset="0"/>
              </a:rPr>
              <a:t>3: </a:t>
            </a:r>
            <a:r>
              <a:rPr lang="en-US" altLang="zh-CN" sz="2800" dirty="0">
                <a:solidFill>
                  <a:srgbClr val="002060"/>
                </a:solidFill>
                <a:latin typeface="Arial" panose="020B0604020202020204" pitchFamily="34" charset="0"/>
                <a:ea typeface="微软雅黑" pitchFamily="34" charset="-122"/>
                <a:cs typeface="Arial" panose="020B0604020202020204" pitchFamily="34" charset="0"/>
              </a:rPr>
              <a:t>Value-added Safety with SDN </a:t>
            </a:r>
          </a:p>
          <a:p>
            <a:pPr marL="457200" lvl="2" indent="-457200">
              <a:lnSpc>
                <a:spcPct val="150000"/>
              </a:lnSpc>
              <a:spcBef>
                <a:spcPct val="0"/>
              </a:spcBef>
              <a:buFont typeface="Arial" panose="020B0604020202020204" pitchFamily="34" charset="0"/>
              <a:buChar char="•"/>
            </a:pPr>
            <a:r>
              <a:rPr lang="en-US" altLang="zh-CN" sz="2800" dirty="0">
                <a:solidFill>
                  <a:srgbClr val="002060"/>
                </a:solidFill>
                <a:latin typeface="Arial" panose="020B0604020202020204" pitchFamily="34" charset="0"/>
                <a:ea typeface="Arial" charset="0"/>
                <a:cs typeface="Arial" panose="020B0604020202020204" pitchFamily="34" charset="0"/>
              </a:rPr>
              <a:t>Use</a:t>
            </a:r>
            <a:r>
              <a:rPr lang="zh-CN" altLang="en-US" sz="2800" dirty="0">
                <a:solidFill>
                  <a:srgbClr val="002060"/>
                </a:solidFill>
                <a:latin typeface="Arial" panose="020B0604020202020204" pitchFamily="34" charset="0"/>
                <a:ea typeface="Arial" charset="0"/>
                <a:cs typeface="Arial" panose="020B0604020202020204" pitchFamily="34" charset="0"/>
              </a:rPr>
              <a:t> </a:t>
            </a:r>
            <a:r>
              <a:rPr lang="en-US" altLang="zh-CN" sz="2800" dirty="0">
                <a:solidFill>
                  <a:srgbClr val="002060"/>
                </a:solidFill>
                <a:latin typeface="Arial" panose="020B0604020202020204" pitchFamily="34" charset="0"/>
                <a:ea typeface="Arial" charset="0"/>
                <a:cs typeface="Arial" panose="020B0604020202020204" pitchFamily="34" charset="0"/>
              </a:rPr>
              <a:t>Case</a:t>
            </a:r>
            <a:r>
              <a:rPr lang="zh-CN" altLang="en-US" sz="2800" dirty="0">
                <a:solidFill>
                  <a:srgbClr val="002060"/>
                </a:solidFill>
                <a:latin typeface="Arial" panose="020B0604020202020204" pitchFamily="34" charset="0"/>
                <a:ea typeface="Arial" charset="0"/>
                <a:cs typeface="Arial" panose="020B0604020202020204" pitchFamily="34" charset="0"/>
              </a:rPr>
              <a:t> </a:t>
            </a:r>
            <a:r>
              <a:rPr lang="en-US" altLang="zh-CN" sz="2800" dirty="0">
                <a:solidFill>
                  <a:srgbClr val="002060"/>
                </a:solidFill>
                <a:latin typeface="Arial" panose="020B0604020202020204" pitchFamily="34" charset="0"/>
                <a:ea typeface="Arial" charset="0"/>
                <a:cs typeface="Arial" panose="020B0604020202020204" pitchFamily="34" charset="0"/>
              </a:rPr>
              <a:t>4: Cloud Value-added Service</a:t>
            </a:r>
          </a:p>
        </p:txBody>
      </p:sp>
      <p:sp>
        <p:nvSpPr>
          <p:cNvPr id="3" name="标题 2"/>
          <p:cNvSpPr>
            <a:spLocks noGrp="1"/>
          </p:cNvSpPr>
          <p:nvPr>
            <p:ph type="title"/>
          </p:nvPr>
        </p:nvSpPr>
        <p:spPr/>
        <p:txBody>
          <a:bodyPr/>
          <a:lstStyle/>
          <a:p>
            <a:r>
              <a:rPr lang="en-US" altLang="zh-CN" dirty="0" smtClean="0"/>
              <a:t>Use Cases</a:t>
            </a:r>
            <a:endParaRPr lang="zh-CN" altLang="en-US" dirty="0"/>
          </a:p>
        </p:txBody>
      </p:sp>
      <p:sp>
        <p:nvSpPr>
          <p:cNvPr id="4" name="灯片编号占位符 3"/>
          <p:cNvSpPr>
            <a:spLocks noGrp="1"/>
          </p:cNvSpPr>
          <p:nvPr>
            <p:ph type="sldNum" sz="quarter" idx="4"/>
          </p:nvPr>
        </p:nvSpPr>
        <p:spPr/>
        <p:txBody>
          <a:bodyPr/>
          <a:lstStyle/>
          <a:p>
            <a:fld id="{E98FCA07-3125-49EB-99F1-64DCEC752C04}" type="slidenum">
              <a:rPr lang="en-US" smtClean="0"/>
              <a:pPr/>
              <a:t>88</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1777658111"/>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 name="组合 60"/>
          <p:cNvGrpSpPr/>
          <p:nvPr/>
        </p:nvGrpSpPr>
        <p:grpSpPr>
          <a:xfrm>
            <a:off x="5097094" y="1553551"/>
            <a:ext cx="6556248" cy="4683761"/>
            <a:chOff x="5243037" y="600521"/>
            <a:chExt cx="6648450" cy="4683761"/>
          </a:xfrm>
        </p:grpSpPr>
        <p:sp>
          <p:nvSpPr>
            <p:cNvPr id="5" name="矩形 4"/>
            <p:cNvSpPr/>
            <p:nvPr/>
          </p:nvSpPr>
          <p:spPr>
            <a:xfrm>
              <a:off x="5335492" y="1813213"/>
              <a:ext cx="2500829" cy="2216554"/>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6" name="矩形 5"/>
            <p:cNvSpPr/>
            <p:nvPr/>
          </p:nvSpPr>
          <p:spPr>
            <a:xfrm>
              <a:off x="5478711" y="2992017"/>
              <a:ext cx="583894" cy="517793"/>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latin typeface="Arial" panose="020B0604020202020204" pitchFamily="34" charset="0"/>
                  <a:cs typeface="Arial" panose="020B0604020202020204" pitchFamily="34" charset="0"/>
                </a:rPr>
                <a:t>VM</a:t>
              </a:r>
              <a:endParaRPr lang="zh-CN" altLang="en-US" dirty="0">
                <a:solidFill>
                  <a:schemeClr val="tx1"/>
                </a:solidFill>
                <a:latin typeface="Arial" panose="020B0604020202020204" pitchFamily="34" charset="0"/>
                <a:cs typeface="Arial" panose="020B0604020202020204" pitchFamily="34" charset="0"/>
              </a:endParaRPr>
            </a:p>
          </p:txBody>
        </p:sp>
        <p:sp>
          <p:nvSpPr>
            <p:cNvPr id="8" name="椭圆 7"/>
            <p:cNvSpPr/>
            <p:nvPr/>
          </p:nvSpPr>
          <p:spPr>
            <a:xfrm>
              <a:off x="5699048" y="2914898"/>
              <a:ext cx="143219" cy="154236"/>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9" name="矩形 8"/>
            <p:cNvSpPr/>
            <p:nvPr/>
          </p:nvSpPr>
          <p:spPr>
            <a:xfrm>
              <a:off x="6271924" y="3008542"/>
              <a:ext cx="583894" cy="517793"/>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latin typeface="Arial" panose="020B0604020202020204" pitchFamily="34" charset="0"/>
                  <a:cs typeface="Arial" panose="020B0604020202020204" pitchFamily="34" charset="0"/>
                </a:rPr>
                <a:t>VM</a:t>
              </a:r>
              <a:endParaRPr lang="zh-CN" altLang="en-US" dirty="0">
                <a:solidFill>
                  <a:schemeClr val="tx1"/>
                </a:solidFill>
                <a:latin typeface="Arial" panose="020B0604020202020204" pitchFamily="34" charset="0"/>
                <a:cs typeface="Arial" panose="020B0604020202020204" pitchFamily="34" charset="0"/>
              </a:endParaRPr>
            </a:p>
          </p:txBody>
        </p:sp>
        <p:sp>
          <p:nvSpPr>
            <p:cNvPr id="11" name="椭圆 10"/>
            <p:cNvSpPr/>
            <p:nvPr/>
          </p:nvSpPr>
          <p:spPr>
            <a:xfrm>
              <a:off x="6492261" y="2931423"/>
              <a:ext cx="143219" cy="154236"/>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12" name="矩形 11"/>
            <p:cNvSpPr/>
            <p:nvPr/>
          </p:nvSpPr>
          <p:spPr>
            <a:xfrm>
              <a:off x="7065136" y="3008542"/>
              <a:ext cx="583894" cy="517793"/>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latin typeface="Arial" panose="020B0604020202020204" pitchFamily="34" charset="0"/>
                  <a:cs typeface="Arial" panose="020B0604020202020204" pitchFamily="34" charset="0"/>
                </a:rPr>
                <a:t>VM</a:t>
              </a:r>
              <a:endParaRPr lang="zh-CN" altLang="en-US" dirty="0">
                <a:solidFill>
                  <a:schemeClr val="tx1"/>
                </a:solidFill>
                <a:latin typeface="Arial" panose="020B0604020202020204" pitchFamily="34" charset="0"/>
                <a:cs typeface="Arial" panose="020B0604020202020204" pitchFamily="34" charset="0"/>
              </a:endParaRPr>
            </a:p>
          </p:txBody>
        </p:sp>
        <p:sp>
          <p:nvSpPr>
            <p:cNvPr id="14" name="椭圆 13"/>
            <p:cNvSpPr/>
            <p:nvPr/>
          </p:nvSpPr>
          <p:spPr>
            <a:xfrm>
              <a:off x="7285473" y="2931423"/>
              <a:ext cx="143219" cy="154236"/>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16" name="圆柱形 17"/>
            <p:cNvSpPr/>
            <p:nvPr/>
          </p:nvSpPr>
          <p:spPr>
            <a:xfrm rot="5400000">
              <a:off x="7904838" y="1859416"/>
              <a:ext cx="292621" cy="500934"/>
            </a:xfrm>
            <a:prstGeom prst="can">
              <a:avLst>
                <a:gd name="adj" fmla="val 50000"/>
              </a:avLst>
            </a:prstGeom>
            <a:solidFill>
              <a:srgbClr val="FF0000">
                <a:alpha val="60000"/>
              </a:srgbClr>
            </a:solidFill>
            <a:ln w="25400" cap="flat">
              <a:solidFill>
                <a:srgbClr val="FFC00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2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Calibri"/>
              </a:endParaRPr>
            </a:p>
          </p:txBody>
        </p:sp>
        <p:cxnSp>
          <p:nvCxnSpPr>
            <p:cNvPr id="17" name="直接连接符 16"/>
            <p:cNvCxnSpPr>
              <a:stCxn id="8" idx="0"/>
            </p:cNvCxnSpPr>
            <p:nvPr/>
          </p:nvCxnSpPr>
          <p:spPr>
            <a:xfrm flipH="1" flipV="1">
              <a:off x="5770657" y="2282103"/>
              <a:ext cx="1" cy="63279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flipH="1" flipV="1">
              <a:off x="6563869" y="2282103"/>
              <a:ext cx="1" cy="63279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flipH="1" flipV="1">
              <a:off x="7357081" y="2306891"/>
              <a:ext cx="1" cy="632795"/>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5" name="立方体 24"/>
            <p:cNvSpPr/>
            <p:nvPr/>
          </p:nvSpPr>
          <p:spPr>
            <a:xfrm>
              <a:off x="7065136" y="600521"/>
              <a:ext cx="1894340" cy="407624"/>
            </a:xfrm>
            <a:prstGeom prst="cub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bg1"/>
                  </a:solidFill>
                  <a:latin typeface="Arial" panose="020B0604020202020204" pitchFamily="34" charset="0"/>
                  <a:cs typeface="Arial" panose="020B0604020202020204" pitchFamily="34" charset="0"/>
                </a:rPr>
                <a:t>FW</a:t>
              </a:r>
              <a:endParaRPr lang="zh-CN" altLang="en-US" b="1" dirty="0">
                <a:solidFill>
                  <a:schemeClr val="bg1"/>
                </a:solidFill>
                <a:latin typeface="Arial" panose="020B0604020202020204" pitchFamily="34" charset="0"/>
                <a:cs typeface="Arial" panose="020B0604020202020204" pitchFamily="34" charset="0"/>
              </a:endParaRPr>
            </a:p>
          </p:txBody>
        </p:sp>
        <p:cxnSp>
          <p:nvCxnSpPr>
            <p:cNvPr id="26" name="直接连接符 25"/>
            <p:cNvCxnSpPr/>
            <p:nvPr/>
          </p:nvCxnSpPr>
          <p:spPr>
            <a:xfrm flipH="1" flipV="1">
              <a:off x="6547337" y="1600692"/>
              <a:ext cx="1" cy="39291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5" name="组合 34"/>
            <p:cNvGrpSpPr/>
            <p:nvPr/>
          </p:nvGrpSpPr>
          <p:grpSpPr>
            <a:xfrm>
              <a:off x="7098184" y="4249008"/>
              <a:ext cx="1973101" cy="1035274"/>
              <a:chOff x="7607424" y="4706816"/>
              <a:chExt cx="1973101" cy="1035274"/>
            </a:xfrm>
          </p:grpSpPr>
          <p:pic>
            <p:nvPicPr>
              <p:cNvPr id="27" name="Picture 17" descr="ICON_Server_Q408_Comm.pn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881764" y="4706816"/>
                <a:ext cx="1448429" cy="1035274"/>
              </a:xfrm>
              <a:prstGeom prst="rect">
                <a:avLst/>
              </a:prstGeom>
              <a:noFill/>
              <a:ln w="9525">
                <a:noFill/>
                <a:miter lim="800000"/>
                <a:headEnd/>
                <a:tailEnd/>
              </a:ln>
            </p:spPr>
          </p:pic>
          <p:sp>
            <p:nvSpPr>
              <p:cNvPr id="28" name="等腰三角形 27"/>
              <p:cNvSpPr/>
              <p:nvPr/>
            </p:nvSpPr>
            <p:spPr>
              <a:xfrm rot="10800000">
                <a:off x="7607424" y="4706816"/>
                <a:ext cx="1973101" cy="419071"/>
              </a:xfrm>
              <a:prstGeom prst="triangle">
                <a:avLst/>
              </a:prstGeom>
              <a:gradFill>
                <a:gsLst>
                  <a:gs pos="0">
                    <a:srgbClr val="FF7692"/>
                  </a:gs>
                  <a:gs pos="85000">
                    <a:schemeClr val="accent1">
                      <a:lumMod val="45000"/>
                      <a:lumOff val="55000"/>
                    </a:schemeClr>
                  </a:gs>
                  <a:gs pos="89000">
                    <a:schemeClr val="accent1">
                      <a:lumMod val="45000"/>
                      <a:lumOff val="55000"/>
                    </a:schemeClr>
                  </a:gs>
                  <a:gs pos="100000">
                    <a:schemeClr val="accent1">
                      <a:lumMod val="30000"/>
                      <a:lumOff val="70000"/>
                    </a:schemeClr>
                  </a:gs>
                </a:gsLst>
                <a:lin ang="5400000" scaled="1"/>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grpSp>
        <p:sp>
          <p:nvSpPr>
            <p:cNvPr id="36" name="文本框 35"/>
            <p:cNvSpPr txBox="1"/>
            <p:nvPr/>
          </p:nvSpPr>
          <p:spPr>
            <a:xfrm>
              <a:off x="6037547" y="3667323"/>
              <a:ext cx="1201604" cy="369332"/>
            </a:xfrm>
            <a:prstGeom prst="rect">
              <a:avLst/>
            </a:prstGeom>
            <a:noFill/>
          </p:spPr>
          <p:txBody>
            <a:bodyPr wrap="none" rtlCol="0">
              <a:spAutoFit/>
            </a:bodyPr>
            <a:lstStyle/>
            <a:p>
              <a:r>
                <a:rPr lang="en-US" altLang="zh-CN" b="1" dirty="0">
                  <a:latin typeface="Arial" panose="020B0604020202020204" pitchFamily="34" charset="0"/>
                  <a:cs typeface="Arial" panose="020B0604020202020204" pitchFamily="34" charset="0"/>
                </a:rPr>
                <a:t>Cluster-1</a:t>
              </a:r>
            </a:p>
          </p:txBody>
        </p:sp>
        <p:sp>
          <p:nvSpPr>
            <p:cNvPr id="38" name="矩形 37"/>
            <p:cNvSpPr/>
            <p:nvPr/>
          </p:nvSpPr>
          <p:spPr>
            <a:xfrm>
              <a:off x="8265976" y="1823146"/>
              <a:ext cx="2500829" cy="2216554"/>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39" name="矩形 38"/>
            <p:cNvSpPr/>
            <p:nvPr/>
          </p:nvSpPr>
          <p:spPr>
            <a:xfrm>
              <a:off x="8409195" y="3001950"/>
              <a:ext cx="583894" cy="517793"/>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latin typeface="Arial" panose="020B0604020202020204" pitchFamily="34" charset="0"/>
                  <a:cs typeface="Arial" panose="020B0604020202020204" pitchFamily="34" charset="0"/>
                </a:rPr>
                <a:t>VM</a:t>
              </a:r>
              <a:endParaRPr lang="zh-CN" altLang="en-US" dirty="0">
                <a:solidFill>
                  <a:schemeClr val="tx1"/>
                </a:solidFill>
                <a:latin typeface="Arial" panose="020B0604020202020204" pitchFamily="34" charset="0"/>
                <a:cs typeface="Arial" panose="020B0604020202020204" pitchFamily="34" charset="0"/>
              </a:endParaRPr>
            </a:p>
          </p:txBody>
        </p:sp>
        <p:sp>
          <p:nvSpPr>
            <p:cNvPr id="40" name="椭圆 39"/>
            <p:cNvSpPr/>
            <p:nvPr/>
          </p:nvSpPr>
          <p:spPr>
            <a:xfrm>
              <a:off x="8629532" y="2924831"/>
              <a:ext cx="143219" cy="154236"/>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41" name="矩形 40"/>
            <p:cNvSpPr/>
            <p:nvPr/>
          </p:nvSpPr>
          <p:spPr>
            <a:xfrm>
              <a:off x="9202408" y="3018475"/>
              <a:ext cx="583894" cy="517793"/>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latin typeface="Arial" panose="020B0604020202020204" pitchFamily="34" charset="0"/>
                  <a:cs typeface="Arial" panose="020B0604020202020204" pitchFamily="34" charset="0"/>
                </a:rPr>
                <a:t>VM</a:t>
              </a:r>
              <a:endParaRPr lang="zh-CN" altLang="en-US" dirty="0">
                <a:solidFill>
                  <a:schemeClr val="tx1"/>
                </a:solidFill>
                <a:latin typeface="Arial" panose="020B0604020202020204" pitchFamily="34" charset="0"/>
                <a:cs typeface="Arial" panose="020B0604020202020204" pitchFamily="34" charset="0"/>
              </a:endParaRPr>
            </a:p>
          </p:txBody>
        </p:sp>
        <p:sp>
          <p:nvSpPr>
            <p:cNvPr id="42" name="椭圆 41"/>
            <p:cNvSpPr/>
            <p:nvPr/>
          </p:nvSpPr>
          <p:spPr>
            <a:xfrm>
              <a:off x="9422745" y="2941356"/>
              <a:ext cx="143219" cy="154236"/>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43" name="矩形 42"/>
            <p:cNvSpPr/>
            <p:nvPr/>
          </p:nvSpPr>
          <p:spPr>
            <a:xfrm>
              <a:off x="9995620" y="3018475"/>
              <a:ext cx="583894" cy="517793"/>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latin typeface="Arial" panose="020B0604020202020204" pitchFamily="34" charset="0"/>
                  <a:cs typeface="Arial" panose="020B0604020202020204" pitchFamily="34" charset="0"/>
                </a:rPr>
                <a:t>VM</a:t>
              </a:r>
              <a:endParaRPr lang="zh-CN" altLang="en-US" dirty="0">
                <a:solidFill>
                  <a:schemeClr val="tx1"/>
                </a:solidFill>
                <a:latin typeface="Arial" panose="020B0604020202020204" pitchFamily="34" charset="0"/>
                <a:cs typeface="Arial" panose="020B0604020202020204" pitchFamily="34" charset="0"/>
              </a:endParaRPr>
            </a:p>
          </p:txBody>
        </p:sp>
        <p:sp>
          <p:nvSpPr>
            <p:cNvPr id="44" name="椭圆 43"/>
            <p:cNvSpPr/>
            <p:nvPr/>
          </p:nvSpPr>
          <p:spPr>
            <a:xfrm>
              <a:off x="10215957" y="2941356"/>
              <a:ext cx="143219" cy="154236"/>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cxnSp>
          <p:nvCxnSpPr>
            <p:cNvPr id="46" name="直接连接符 45"/>
            <p:cNvCxnSpPr>
              <a:stCxn id="40" idx="0"/>
            </p:cNvCxnSpPr>
            <p:nvPr/>
          </p:nvCxnSpPr>
          <p:spPr>
            <a:xfrm flipH="1" flipV="1">
              <a:off x="8701141" y="2292036"/>
              <a:ext cx="1" cy="632795"/>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7" name="直接连接符 46"/>
            <p:cNvCxnSpPr/>
            <p:nvPr/>
          </p:nvCxnSpPr>
          <p:spPr>
            <a:xfrm flipH="1" flipV="1">
              <a:off x="9494353" y="2292036"/>
              <a:ext cx="1" cy="632795"/>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8" name="直接连接符 47"/>
            <p:cNvCxnSpPr/>
            <p:nvPr/>
          </p:nvCxnSpPr>
          <p:spPr>
            <a:xfrm flipH="1" flipV="1">
              <a:off x="10287565" y="2316824"/>
              <a:ext cx="1" cy="632795"/>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sp>
          <p:nvSpPr>
            <p:cNvPr id="49" name="文本框 48"/>
            <p:cNvSpPr txBox="1"/>
            <p:nvPr/>
          </p:nvSpPr>
          <p:spPr>
            <a:xfrm>
              <a:off x="8968031" y="3677256"/>
              <a:ext cx="1227613" cy="369332"/>
            </a:xfrm>
            <a:prstGeom prst="rect">
              <a:avLst/>
            </a:prstGeom>
            <a:noFill/>
          </p:spPr>
          <p:txBody>
            <a:bodyPr wrap="none" rtlCol="0">
              <a:spAutoFit/>
            </a:bodyPr>
            <a:lstStyle/>
            <a:p>
              <a:r>
                <a:rPr lang="en-US" altLang="zh-CN" b="1" dirty="0">
                  <a:latin typeface="Arial" panose="020B0604020202020204" pitchFamily="34" charset="0"/>
                  <a:cs typeface="Arial" panose="020B0604020202020204" pitchFamily="34" charset="0"/>
                </a:rPr>
                <a:t>Cluster-X</a:t>
              </a:r>
            </a:p>
          </p:txBody>
        </p:sp>
        <p:cxnSp>
          <p:nvCxnSpPr>
            <p:cNvPr id="50" name="直接连接符 49"/>
            <p:cNvCxnSpPr/>
            <p:nvPr/>
          </p:nvCxnSpPr>
          <p:spPr>
            <a:xfrm>
              <a:off x="6547338" y="1608494"/>
              <a:ext cx="1101692" cy="688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直接连接符 53"/>
            <p:cNvCxnSpPr/>
            <p:nvPr/>
          </p:nvCxnSpPr>
          <p:spPr>
            <a:xfrm flipH="1" flipV="1">
              <a:off x="7649029" y="1014814"/>
              <a:ext cx="2" cy="60996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5" name="组合 54"/>
            <p:cNvGrpSpPr/>
            <p:nvPr/>
          </p:nvGrpSpPr>
          <p:grpSpPr>
            <a:xfrm>
              <a:off x="8400802" y="1015477"/>
              <a:ext cx="1101696" cy="976742"/>
              <a:chOff x="8392657" y="1033686"/>
              <a:chExt cx="1101696" cy="976742"/>
            </a:xfrm>
          </p:grpSpPr>
          <p:cxnSp>
            <p:nvCxnSpPr>
              <p:cNvPr id="52" name="直接连接符 51"/>
              <p:cNvCxnSpPr/>
              <p:nvPr/>
            </p:nvCxnSpPr>
            <p:spPr>
              <a:xfrm flipH="1" flipV="1">
                <a:off x="9494352" y="1617513"/>
                <a:ext cx="1" cy="39291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直接连接符 52"/>
              <p:cNvCxnSpPr/>
              <p:nvPr/>
            </p:nvCxnSpPr>
            <p:spPr>
              <a:xfrm>
                <a:off x="8392660" y="1624776"/>
                <a:ext cx="1101692" cy="688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直接连接符 55"/>
              <p:cNvCxnSpPr/>
              <p:nvPr/>
            </p:nvCxnSpPr>
            <p:spPr>
              <a:xfrm flipH="1" flipV="1">
                <a:off x="8392657" y="1033686"/>
                <a:ext cx="2" cy="60996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8" name="文本框 57"/>
            <p:cNvSpPr txBox="1"/>
            <p:nvPr/>
          </p:nvSpPr>
          <p:spPr>
            <a:xfrm>
              <a:off x="5478710" y="1947492"/>
              <a:ext cx="3395084" cy="369332"/>
            </a:xfrm>
            <a:prstGeom prst="rect">
              <a:avLst/>
            </a:prstGeom>
            <a:noFill/>
          </p:spPr>
          <p:txBody>
            <a:bodyPr wrap="square" rtlCol="0">
              <a:spAutoFit/>
            </a:bodyPr>
            <a:lstStyle/>
            <a:p>
              <a:r>
                <a:rPr lang="en-US" altLang="zh-CN" dirty="0">
                  <a:solidFill>
                    <a:schemeClr val="bg1"/>
                  </a:solidFill>
                  <a:latin typeface="Arial" panose="020B0604020202020204" pitchFamily="34" charset="0"/>
                  <a:cs typeface="Arial" panose="020B0604020202020204" pitchFamily="34" charset="0"/>
                </a:rPr>
                <a:t>VDS</a:t>
              </a:r>
              <a:endParaRPr lang="zh-CN" altLang="en-US" dirty="0">
                <a:solidFill>
                  <a:schemeClr val="bg1"/>
                </a:solidFill>
                <a:latin typeface="Arial" panose="020B0604020202020204" pitchFamily="34" charset="0"/>
                <a:cs typeface="Arial" panose="020B0604020202020204" pitchFamily="34" charset="0"/>
              </a:endParaRPr>
            </a:p>
          </p:txBody>
        </p:sp>
        <p:sp>
          <p:nvSpPr>
            <p:cNvPr id="59" name="矩形 58"/>
            <p:cNvSpPr/>
            <p:nvPr/>
          </p:nvSpPr>
          <p:spPr>
            <a:xfrm>
              <a:off x="5243037" y="1739944"/>
              <a:ext cx="6648450" cy="2419350"/>
            </a:xfrm>
            <a:prstGeom prst="rect">
              <a:avLst/>
            </a:prstGeom>
            <a:noFill/>
            <a:ln>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60" name="文本框 59"/>
            <p:cNvSpPr txBox="1"/>
            <p:nvPr/>
          </p:nvSpPr>
          <p:spPr>
            <a:xfrm>
              <a:off x="10884949" y="2318887"/>
              <a:ext cx="1006538" cy="369332"/>
            </a:xfrm>
            <a:prstGeom prst="rect">
              <a:avLst/>
            </a:prstGeom>
            <a:noFill/>
          </p:spPr>
          <p:txBody>
            <a:bodyPr wrap="none" rtlCol="0">
              <a:spAutoFit/>
            </a:bodyPr>
            <a:lstStyle/>
            <a:p>
              <a:r>
                <a:rPr lang="en-US" altLang="zh-CN" dirty="0" err="1">
                  <a:latin typeface="Arial" panose="020B0604020202020204" pitchFamily="34" charset="0"/>
                  <a:cs typeface="Arial" panose="020B0604020202020204" pitchFamily="34" charset="0"/>
                </a:rPr>
                <a:t>vCenter</a:t>
              </a:r>
              <a:endParaRPr lang="zh-CN" altLang="en-US" dirty="0">
                <a:latin typeface="Arial" panose="020B0604020202020204" pitchFamily="34" charset="0"/>
                <a:cs typeface="Arial" panose="020B0604020202020204" pitchFamily="34" charset="0"/>
              </a:endParaRPr>
            </a:p>
          </p:txBody>
        </p:sp>
      </p:grpSp>
      <p:sp>
        <p:nvSpPr>
          <p:cNvPr id="62" name="文本框 61"/>
          <p:cNvSpPr txBox="1"/>
          <p:nvPr/>
        </p:nvSpPr>
        <p:spPr>
          <a:xfrm>
            <a:off x="335360" y="1917407"/>
            <a:ext cx="4662243" cy="4031873"/>
          </a:xfrm>
          <a:prstGeom prst="rect">
            <a:avLst/>
          </a:prstGeom>
          <a:noFill/>
        </p:spPr>
        <p:txBody>
          <a:bodyPr wrap="square" rtlCol="0">
            <a:spAutoFit/>
          </a:bodyPr>
          <a:lstStyle/>
          <a:p>
            <a:endParaRPr lang="en-US" altLang="zh-CN" sz="1600" dirty="0">
              <a:latin typeface="Arial" panose="020B0604020202020204" pitchFamily="34" charset="0"/>
              <a:ea typeface="Arial" charset="0"/>
              <a:cs typeface="Arial" panose="020B0604020202020204" pitchFamily="34" charset="0"/>
            </a:endParaRPr>
          </a:p>
          <a:p>
            <a:r>
              <a:rPr lang="en-US" altLang="zh-CN" sz="1600" b="1" dirty="0">
                <a:solidFill>
                  <a:srgbClr val="00307D"/>
                </a:solidFill>
                <a:latin typeface="Arial" panose="020B0604020202020204" pitchFamily="34" charset="0"/>
                <a:ea typeface="Arial" charset="0"/>
                <a:cs typeface="Arial" panose="020B0604020202020204" pitchFamily="34" charset="0"/>
              </a:rPr>
              <a:t>System and Solution</a:t>
            </a:r>
            <a:r>
              <a:rPr lang="zh-CN" altLang="en-US" sz="1600" b="1" dirty="0">
                <a:solidFill>
                  <a:srgbClr val="00307D"/>
                </a:solidFill>
                <a:latin typeface="Arial" panose="020B0604020202020204" pitchFamily="34" charset="0"/>
                <a:ea typeface="Arial" charset="0"/>
                <a:cs typeface="Arial" panose="020B0604020202020204" pitchFamily="34" charset="0"/>
              </a:rPr>
              <a:t>：</a:t>
            </a:r>
            <a:endParaRPr lang="en-US" altLang="zh-CN" sz="1600" b="1" dirty="0">
              <a:solidFill>
                <a:srgbClr val="00307D"/>
              </a:solidFill>
              <a:latin typeface="Arial" panose="020B0604020202020204" pitchFamily="34" charset="0"/>
              <a:ea typeface="Arial" charset="0"/>
              <a:cs typeface="Arial" panose="020B0604020202020204" pitchFamily="34" charset="0"/>
            </a:endParaRPr>
          </a:p>
          <a:p>
            <a:pPr marL="742950" lvl="1" indent="-285750">
              <a:buFont typeface="Arial" panose="020B0604020202020204" pitchFamily="34" charset="0"/>
              <a:buChar char="•"/>
            </a:pPr>
            <a:r>
              <a:rPr lang="en-US" altLang="zh-CN" sz="1600" dirty="0">
                <a:latin typeface="Arial" panose="020B0604020202020204" pitchFamily="34" charset="0"/>
                <a:ea typeface="Arial" charset="0"/>
                <a:cs typeface="Arial" panose="020B0604020202020204" pitchFamily="34" charset="0"/>
              </a:rPr>
              <a:t>VMware based virtualization environment</a:t>
            </a:r>
          </a:p>
          <a:p>
            <a:pPr marL="742950" lvl="1" indent="-285750">
              <a:buFont typeface="Arial" panose="020B0604020202020204" pitchFamily="34" charset="0"/>
              <a:buChar char="•"/>
            </a:pPr>
            <a:r>
              <a:rPr lang="en-US" altLang="zh-CN" sz="1600" dirty="0">
                <a:latin typeface="Arial" panose="020B0604020202020204" pitchFamily="34" charset="0"/>
                <a:ea typeface="Arial" charset="0"/>
                <a:cs typeface="Arial" panose="020B0604020202020204" pitchFamily="34" charset="0"/>
              </a:rPr>
              <a:t>1*</a:t>
            </a:r>
            <a:r>
              <a:rPr lang="en-US" altLang="zh-CN" sz="1600" dirty="0" err="1">
                <a:latin typeface="Arial" panose="020B0604020202020204" pitchFamily="34" charset="0"/>
                <a:ea typeface="Arial" charset="0"/>
                <a:cs typeface="Arial" panose="020B0604020202020204" pitchFamily="34" charset="0"/>
              </a:rPr>
              <a:t>vCenter</a:t>
            </a:r>
            <a:r>
              <a:rPr lang="zh-CN" altLang="en-US" sz="1600" dirty="0">
                <a:latin typeface="Arial" panose="020B0604020202020204" pitchFamily="34" charset="0"/>
                <a:ea typeface="Arial" charset="0"/>
                <a:cs typeface="Arial" panose="020B0604020202020204" pitchFamily="34" charset="0"/>
              </a:rPr>
              <a:t>，</a:t>
            </a:r>
            <a:r>
              <a:rPr lang="en-US" altLang="zh-CN" sz="1600" dirty="0">
                <a:latin typeface="Arial" panose="020B0604020202020204" pitchFamily="34" charset="0"/>
                <a:ea typeface="Arial" charset="0"/>
                <a:cs typeface="Arial" panose="020B0604020202020204" pitchFamily="34" charset="0"/>
              </a:rPr>
              <a:t>1&amp;DC</a:t>
            </a:r>
            <a:r>
              <a:rPr lang="zh-CN" altLang="en-US" sz="1600" dirty="0">
                <a:latin typeface="Arial" panose="020B0604020202020204" pitchFamily="34" charset="0"/>
                <a:ea typeface="Arial" charset="0"/>
                <a:cs typeface="Arial" panose="020B0604020202020204" pitchFamily="34" charset="0"/>
              </a:rPr>
              <a:t>，</a:t>
            </a:r>
            <a:r>
              <a:rPr lang="en-US" altLang="zh-CN" sz="1600" dirty="0">
                <a:latin typeface="Arial" panose="020B0604020202020204" pitchFamily="34" charset="0"/>
                <a:ea typeface="Arial" charset="0"/>
                <a:cs typeface="Arial" panose="020B0604020202020204" pitchFamily="34" charset="0"/>
              </a:rPr>
              <a:t>18 &amp;Cluster</a:t>
            </a:r>
          </a:p>
          <a:p>
            <a:pPr marL="742950" lvl="1" indent="-285750">
              <a:buFont typeface="Arial" panose="020B0604020202020204" pitchFamily="34" charset="0"/>
              <a:buChar char="•"/>
            </a:pPr>
            <a:r>
              <a:rPr lang="en-US" altLang="zh-CN" sz="1600" dirty="0">
                <a:latin typeface="Arial" panose="020B0604020202020204" pitchFamily="34" charset="0"/>
                <a:ea typeface="Arial" charset="0"/>
                <a:cs typeface="Arial" panose="020B0604020202020204" pitchFamily="34" charset="0"/>
              </a:rPr>
              <a:t>1</a:t>
            </a:r>
            <a:r>
              <a:rPr lang="zh-CN" altLang="en-US" sz="1600" dirty="0">
                <a:latin typeface="Arial" panose="020B0604020202020204" pitchFamily="34" charset="0"/>
                <a:ea typeface="Arial" charset="0"/>
                <a:cs typeface="Arial" panose="020B0604020202020204" pitchFamily="34" charset="0"/>
              </a:rPr>
              <a:t>*</a:t>
            </a:r>
            <a:r>
              <a:rPr lang="en-US" altLang="zh-CN" sz="1600" dirty="0">
                <a:latin typeface="Arial" panose="020B0604020202020204" pitchFamily="34" charset="0"/>
                <a:ea typeface="Arial" charset="0"/>
                <a:cs typeface="Arial" panose="020B0604020202020204" pitchFamily="34" charset="0"/>
              </a:rPr>
              <a:t>VDS</a:t>
            </a:r>
            <a:r>
              <a:rPr lang="zh-CN" altLang="en-US" sz="1600" dirty="0">
                <a:latin typeface="Arial" panose="020B0604020202020204" pitchFamily="34" charset="0"/>
                <a:ea typeface="Arial" charset="0"/>
                <a:cs typeface="Arial" panose="020B0604020202020204" pitchFamily="34" charset="0"/>
              </a:rPr>
              <a:t>，</a:t>
            </a:r>
            <a:r>
              <a:rPr lang="en-US" altLang="zh-CN" sz="1600" dirty="0">
                <a:latin typeface="Arial" panose="020B0604020202020204" pitchFamily="34" charset="0"/>
                <a:ea typeface="Arial" charset="0"/>
                <a:cs typeface="Arial" panose="020B0604020202020204" pitchFamily="34" charset="0"/>
              </a:rPr>
              <a:t>communication between different</a:t>
            </a:r>
            <a:r>
              <a:rPr lang="zh-CN" altLang="en-US" sz="1600" dirty="0">
                <a:latin typeface="Arial" panose="020B0604020202020204" pitchFamily="34" charset="0"/>
                <a:ea typeface="Arial" charset="0"/>
                <a:cs typeface="Arial" panose="020B0604020202020204" pitchFamily="34" charset="0"/>
              </a:rPr>
              <a:t> </a:t>
            </a:r>
            <a:r>
              <a:rPr lang="en-US" altLang="zh-CN" sz="1600" dirty="0">
                <a:latin typeface="Arial" panose="020B0604020202020204" pitchFamily="34" charset="0"/>
                <a:ea typeface="Arial" charset="0"/>
                <a:cs typeface="Arial" panose="020B0604020202020204" pitchFamily="34" charset="0"/>
              </a:rPr>
              <a:t>port</a:t>
            </a:r>
            <a:r>
              <a:rPr lang="zh-CN" altLang="en-US" sz="1600" dirty="0">
                <a:latin typeface="Arial" panose="020B0604020202020204" pitchFamily="34" charset="0"/>
                <a:ea typeface="Arial" charset="0"/>
                <a:cs typeface="Arial" panose="020B0604020202020204" pitchFamily="34" charset="0"/>
              </a:rPr>
              <a:t>  </a:t>
            </a:r>
            <a:r>
              <a:rPr lang="en-US" altLang="zh-CN" sz="1600" dirty="0">
                <a:latin typeface="Arial" panose="020B0604020202020204" pitchFamily="34" charset="0"/>
                <a:ea typeface="Arial" charset="0"/>
                <a:cs typeface="Arial" panose="020B0604020202020204" pitchFamily="34" charset="0"/>
              </a:rPr>
              <a:t>groups need go through L3 router</a:t>
            </a:r>
            <a:r>
              <a:rPr lang="zh-CN" altLang="en-US" sz="1600" dirty="0">
                <a:latin typeface="Arial" panose="020B0604020202020204" pitchFamily="34" charset="0"/>
                <a:ea typeface="Arial" charset="0"/>
                <a:cs typeface="Arial" panose="020B0604020202020204" pitchFamily="34" charset="0"/>
              </a:rPr>
              <a:t> </a:t>
            </a:r>
            <a:endParaRPr lang="en-US" altLang="zh-CN" sz="1600" dirty="0">
              <a:latin typeface="Arial" panose="020B0604020202020204" pitchFamily="34" charset="0"/>
              <a:ea typeface="Arial" charset="0"/>
              <a:cs typeface="Arial" panose="020B0604020202020204" pitchFamily="34" charset="0"/>
            </a:endParaRPr>
          </a:p>
          <a:p>
            <a:pPr marL="742950" lvl="1" indent="-285750">
              <a:buFont typeface="Arial" panose="020B0604020202020204" pitchFamily="34" charset="0"/>
              <a:buChar char="•"/>
            </a:pPr>
            <a:r>
              <a:rPr lang="en-US" altLang="zh-CN" sz="1600" dirty="0" err="1">
                <a:latin typeface="Arial" panose="020B0604020202020204" pitchFamily="34" charset="0"/>
                <a:ea typeface="Arial" charset="0"/>
                <a:cs typeface="Arial" panose="020B0604020202020204" pitchFamily="34" charset="0"/>
              </a:rPr>
              <a:t>vNetwork</a:t>
            </a:r>
            <a:r>
              <a:rPr lang="en-US" altLang="zh-CN" sz="1600" dirty="0">
                <a:latin typeface="Arial" panose="020B0604020202020204" pitchFamily="34" charset="0"/>
                <a:ea typeface="Arial" charset="0"/>
                <a:cs typeface="Arial" panose="020B0604020202020204" pitchFamily="34" charset="0"/>
              </a:rPr>
              <a:t> Card for each VM, management and business share the same network </a:t>
            </a:r>
          </a:p>
          <a:p>
            <a:pPr marL="742950" lvl="1" indent="-285750">
              <a:buFont typeface="Arial" panose="020B0604020202020204" pitchFamily="34" charset="0"/>
              <a:buChar char="•"/>
            </a:pPr>
            <a:r>
              <a:rPr lang="en-US" altLang="zh-CN" sz="1600" dirty="0">
                <a:latin typeface="Arial" panose="020B0604020202020204" pitchFamily="34" charset="0"/>
                <a:ea typeface="Arial" charset="0"/>
                <a:cs typeface="Arial" panose="020B0604020202020204" pitchFamily="34" charset="0"/>
              </a:rPr>
              <a:t>Deployed 1*</a:t>
            </a:r>
            <a:r>
              <a:rPr lang="en-US" altLang="zh-CN" sz="1600" dirty="0" err="1">
                <a:latin typeface="Arial" panose="020B0604020202020204" pitchFamily="34" charset="0"/>
                <a:ea typeface="Arial" charset="0"/>
                <a:cs typeface="Arial" panose="020B0604020202020204" pitchFamily="34" charset="0"/>
              </a:rPr>
              <a:t>CloudHive</a:t>
            </a:r>
            <a:r>
              <a:rPr lang="en-US" altLang="zh-CN" sz="1600" dirty="0">
                <a:latin typeface="Arial" panose="020B0604020202020204" pitchFamily="34" charset="0"/>
                <a:ea typeface="Arial" charset="0"/>
                <a:cs typeface="Arial" panose="020B0604020202020204" pitchFamily="34" charset="0"/>
              </a:rPr>
              <a:t> to protect the online electricity payment system</a:t>
            </a:r>
          </a:p>
          <a:p>
            <a:pPr marL="742950" lvl="1" indent="-285750">
              <a:buFont typeface="Wingdings" panose="05000000000000000000" pitchFamily="2" charset="2"/>
              <a:buChar char="l"/>
            </a:pPr>
            <a:endParaRPr lang="en-US" altLang="zh-CN" sz="1600" dirty="0">
              <a:latin typeface="Arial" panose="020B0604020202020204" pitchFamily="34" charset="0"/>
              <a:ea typeface="Arial" charset="0"/>
              <a:cs typeface="Arial" panose="020B0604020202020204" pitchFamily="34" charset="0"/>
            </a:endParaRPr>
          </a:p>
          <a:p>
            <a:r>
              <a:rPr lang="en-US" altLang="zh-CN" sz="1600" b="1" dirty="0">
                <a:solidFill>
                  <a:srgbClr val="C00000"/>
                </a:solidFill>
                <a:latin typeface="Arial" panose="020B0604020202020204" pitchFamily="34" charset="0"/>
                <a:ea typeface="Arial" charset="0"/>
                <a:cs typeface="Arial" panose="020B0604020202020204" pitchFamily="34" charset="0"/>
              </a:rPr>
              <a:t>Customer</a:t>
            </a:r>
            <a:r>
              <a:rPr lang="zh-CN" altLang="en-US" sz="1600" b="1" dirty="0">
                <a:solidFill>
                  <a:srgbClr val="C00000"/>
                </a:solidFill>
                <a:latin typeface="Arial" panose="020B0604020202020204" pitchFamily="34" charset="0"/>
                <a:ea typeface="Arial" charset="0"/>
                <a:cs typeface="Arial" panose="020B0604020202020204" pitchFamily="34" charset="0"/>
              </a:rPr>
              <a:t> </a:t>
            </a:r>
            <a:r>
              <a:rPr lang="en-US" altLang="zh-CN" sz="1600" b="1" dirty="0">
                <a:solidFill>
                  <a:srgbClr val="C00000"/>
                </a:solidFill>
                <a:latin typeface="Arial" panose="020B0604020202020204" pitchFamily="34" charset="0"/>
                <a:ea typeface="Arial" charset="0"/>
                <a:cs typeface="Arial" panose="020B0604020202020204" pitchFamily="34" charset="0"/>
              </a:rPr>
              <a:t>Value</a:t>
            </a:r>
            <a:r>
              <a:rPr lang="zh-CN" altLang="en-US" sz="1600" b="1" dirty="0">
                <a:solidFill>
                  <a:srgbClr val="C00000"/>
                </a:solidFill>
                <a:latin typeface="Arial" panose="020B0604020202020204" pitchFamily="34" charset="0"/>
                <a:ea typeface="Arial" charset="0"/>
                <a:cs typeface="Arial" panose="020B0604020202020204" pitchFamily="34" charset="0"/>
              </a:rPr>
              <a:t>：</a:t>
            </a:r>
            <a:endParaRPr lang="en-US" altLang="zh-CN" sz="1600" b="1" dirty="0">
              <a:solidFill>
                <a:srgbClr val="C00000"/>
              </a:solidFill>
              <a:latin typeface="Arial" panose="020B0604020202020204" pitchFamily="34" charset="0"/>
              <a:ea typeface="Arial" charset="0"/>
              <a:cs typeface="Arial" panose="020B0604020202020204" pitchFamily="34" charset="0"/>
            </a:endParaRPr>
          </a:p>
          <a:p>
            <a:pPr marL="742950" lvl="1" indent="-285750">
              <a:buFont typeface="Arial" panose="020B0604020202020204" pitchFamily="34" charset="0"/>
              <a:buChar char="•"/>
            </a:pPr>
            <a:r>
              <a:rPr lang="en-US" altLang="zh-CN" sz="1600" dirty="0">
                <a:latin typeface="Arial" panose="020B0604020202020204" pitchFamily="34" charset="0"/>
                <a:ea typeface="Arial" charset="0"/>
                <a:cs typeface="Arial" panose="020B0604020202020204" pitchFamily="34" charset="0"/>
              </a:rPr>
              <a:t>Protect critical business applications running in the Cloud</a:t>
            </a:r>
            <a:endParaRPr lang="zh-CN" altLang="en-US" sz="1600" dirty="0">
              <a:latin typeface="Arial" panose="020B0604020202020204" pitchFamily="34" charset="0"/>
              <a:ea typeface="Arial" charset="0"/>
              <a:cs typeface="Arial" panose="020B0604020202020204" pitchFamily="34" charset="0"/>
            </a:endParaRPr>
          </a:p>
        </p:txBody>
      </p:sp>
      <p:pic>
        <p:nvPicPr>
          <p:cNvPr id="51" name="Picture 50"/>
          <p:cNvPicPr>
            <a:picLocks noChangeAspect="1"/>
          </p:cNvPicPr>
          <p:nvPr/>
        </p:nvPicPr>
        <p:blipFill>
          <a:blip r:embed="rId3"/>
          <a:stretch>
            <a:fillRect/>
          </a:stretch>
        </p:blipFill>
        <p:spPr>
          <a:xfrm>
            <a:off x="10698959" y="3729334"/>
            <a:ext cx="840104" cy="891019"/>
          </a:xfrm>
          <a:prstGeom prst="rect">
            <a:avLst/>
          </a:prstGeom>
        </p:spPr>
      </p:pic>
      <p:sp>
        <p:nvSpPr>
          <p:cNvPr id="2" name="Title 1">
            <a:extLst>
              <a:ext uri="{FF2B5EF4-FFF2-40B4-BE49-F238E27FC236}">
                <a16:creationId xmlns="" xmlns:a16="http://schemas.microsoft.com/office/drawing/2014/main" id="{8DBDB280-481A-B941-B199-D6C09E62B200}"/>
              </a:ext>
            </a:extLst>
          </p:cNvPr>
          <p:cNvSpPr>
            <a:spLocks noGrp="1"/>
          </p:cNvSpPr>
          <p:nvPr>
            <p:ph type="title"/>
          </p:nvPr>
        </p:nvSpPr>
        <p:spPr/>
        <p:txBody>
          <a:bodyPr>
            <a:normAutofit/>
          </a:bodyPr>
          <a:lstStyle/>
          <a:p>
            <a:r>
              <a:rPr lang="en-US" altLang="zh-CN" dirty="0">
                <a:ea typeface="微软雅黑" pitchFamily="34" charset="-122"/>
              </a:rPr>
              <a:t>Large</a:t>
            </a:r>
            <a:r>
              <a:rPr lang="zh-CN" altLang="en-US" dirty="0">
                <a:ea typeface="微软雅黑" pitchFamily="34" charset="-122"/>
              </a:rPr>
              <a:t> </a:t>
            </a:r>
            <a:r>
              <a:rPr lang="en-US" altLang="zh-CN" dirty="0">
                <a:ea typeface="微软雅黑" pitchFamily="34" charset="-122"/>
              </a:rPr>
              <a:t>Power</a:t>
            </a:r>
            <a:r>
              <a:rPr lang="zh-CN" altLang="en-US" dirty="0">
                <a:ea typeface="微软雅黑" pitchFamily="34" charset="-122"/>
              </a:rPr>
              <a:t> </a:t>
            </a:r>
            <a:r>
              <a:rPr lang="en-US" altLang="zh-CN" dirty="0">
                <a:ea typeface="微软雅黑" pitchFamily="34" charset="-122"/>
              </a:rPr>
              <a:t>Company</a:t>
            </a:r>
            <a:endParaRPr lang="en-US" dirty="0"/>
          </a:p>
        </p:txBody>
      </p:sp>
      <p:sp>
        <p:nvSpPr>
          <p:cNvPr id="3" name="灯片编号占位符 2"/>
          <p:cNvSpPr>
            <a:spLocks noGrp="1"/>
          </p:cNvSpPr>
          <p:nvPr>
            <p:ph type="sldNum" sz="quarter" idx="4"/>
          </p:nvPr>
        </p:nvSpPr>
        <p:spPr/>
        <p:txBody>
          <a:bodyPr/>
          <a:lstStyle/>
          <a:p>
            <a:fld id="{E98FCA07-3125-49EB-99F1-64DCEC752C04}" type="slidenum">
              <a:rPr lang="en-US" smtClean="0"/>
              <a:pPr/>
              <a:t>89</a:t>
            </a:fld>
            <a:endParaRPr lang="en-US" sz="1152" b="0" spc="0" baseline="0" dirty="0">
              <a:solidFill>
                <a:srgbClr val="000000"/>
              </a:solidFill>
              <a:latin typeface="Arial"/>
              <a:cs typeface="Arial"/>
              <a:rtl val="0"/>
            </a:endParaRPr>
          </a:p>
        </p:txBody>
      </p:sp>
      <p:sp>
        <p:nvSpPr>
          <p:cNvPr id="57" name="矩形 56"/>
          <p:cNvSpPr/>
          <p:nvPr/>
        </p:nvSpPr>
        <p:spPr>
          <a:xfrm>
            <a:off x="375665" y="1451312"/>
            <a:ext cx="4223169" cy="449047"/>
          </a:xfrm>
          <a:prstGeom prst="rect">
            <a:avLst/>
          </a:prstGeom>
          <a:solidFill>
            <a:srgbClr val="00307D"/>
          </a:solidFill>
          <a:ln>
            <a:solidFill>
              <a:srgbClr val="00307D"/>
            </a:solid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r>
              <a:rPr lang="en-US" altLang="zh-CN" sz="1600" b="1" dirty="0">
                <a:latin typeface="Arial" panose="020B0604020202020204" pitchFamily="34" charset="0"/>
                <a:ea typeface="微软雅黑" charset="-122"/>
                <a:cs typeface="Arial" panose="020B0604020202020204" pitchFamily="34" charset="0"/>
              </a:rPr>
              <a:t>Customer: Network </a:t>
            </a:r>
            <a:r>
              <a:rPr lang="en-US" altLang="zh-CN" sz="1600" b="1" dirty="0" smtClean="0">
                <a:latin typeface="Arial" panose="020B0604020202020204" pitchFamily="34" charset="0"/>
                <a:ea typeface="微软雅黑" charset="-122"/>
                <a:cs typeface="Arial" panose="020B0604020202020204" pitchFamily="34" charset="0"/>
              </a:rPr>
              <a:t>Security Department</a:t>
            </a:r>
            <a:endParaRPr lang="en-US" altLang="zh-CN" sz="1600" b="1" dirty="0">
              <a:latin typeface="Arial" panose="020B0604020202020204" pitchFamily="34" charset="0"/>
              <a:ea typeface="微软雅黑" charset="-122"/>
              <a:cs typeface="Arial" panose="020B0604020202020204" pitchFamily="34" charset="0"/>
            </a:endParaRPr>
          </a:p>
        </p:txBody>
      </p:sp>
    </p:spTree>
    <p:extLst>
      <p:ext uri="{BB962C8B-B14F-4D97-AF65-F5344CB8AC3E}">
        <p14:creationId xmlns:p14="http://schemas.microsoft.com/office/powerpoint/2010/main" val="24343459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a:spLocks noChangeArrowheads="1"/>
          </p:cNvSpPr>
          <p:nvPr/>
        </p:nvSpPr>
        <p:spPr bwMode="auto">
          <a:xfrm>
            <a:off x="189538" y="1273834"/>
            <a:ext cx="11737304" cy="5040559"/>
          </a:xfrm>
          <a:prstGeom prst="roundRect">
            <a:avLst>
              <a:gd name="adj" fmla="val 7812"/>
            </a:avLst>
          </a:prstGeom>
          <a:solidFill>
            <a:srgbClr val="B0B6BE">
              <a:alpha val="7059"/>
            </a:srgbClr>
          </a:solidFill>
          <a:ln>
            <a:noFill/>
          </a:ln>
          <a:effectLst>
            <a:outerShdw blurRad="40000" dist="23000" dir="5400000" rotWithShape="0">
              <a:srgbClr val="808080">
                <a:alpha val="34998"/>
              </a:srgbClr>
            </a:outerShdw>
          </a:effectLst>
          <a:extLst>
            <a:ext uri="{91240B29-F687-4f45-9708-019B960494DF}">
              <a14:hiddenLine xmlns="" xmlns:a14="http://schemas.microsoft.com/office/drawing/2010/main" w="9525">
                <a:solidFill>
                  <a:srgbClr val="000000"/>
                </a:solidFill>
                <a:round/>
                <a:headEnd/>
                <a:tailEnd/>
              </a14:hiddenLine>
            </a:ext>
          </a:extLst>
        </p:spPr>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43011" name="Title 1"/>
          <p:cNvSpPr>
            <a:spLocks noGrp="1"/>
          </p:cNvSpPr>
          <p:nvPr>
            <p:ph type="title"/>
          </p:nvPr>
        </p:nvSpPr>
        <p:spPr/>
        <p:txBody>
          <a:bodyPr vert="horz" lIns="91440" tIns="45720" rIns="91440" bIns="45720" rtlCol="0" anchor="t">
            <a:normAutofit/>
          </a:bodyPr>
          <a:lstStyle/>
          <a:p>
            <a:r>
              <a:rPr lang="en-US" altLang="zh-CN" b="1" dirty="0">
                <a:latin typeface="Arial" charset="0"/>
                <a:cs typeface="Arial" charset="0"/>
              </a:rPr>
              <a:t>What is Hillstone CloudHive?</a:t>
            </a:r>
          </a:p>
        </p:txBody>
      </p:sp>
      <p:sp>
        <p:nvSpPr>
          <p:cNvPr id="116" name="TextBox 115"/>
          <p:cNvSpPr txBox="1">
            <a:spLocks noChangeArrowheads="1"/>
          </p:cNvSpPr>
          <p:nvPr/>
        </p:nvSpPr>
        <p:spPr bwMode="auto">
          <a:xfrm>
            <a:off x="7150563" y="1780770"/>
            <a:ext cx="4705141" cy="127419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marL="457200" indent="-457200" eaLnBrk="1" hangingPunct="1">
              <a:lnSpc>
                <a:spcPct val="120000"/>
              </a:lnSpc>
              <a:buFont typeface="Arial"/>
              <a:buChar char="•"/>
            </a:pPr>
            <a:r>
              <a:rPr lang="en-US" altLang="zh-CN" sz="1600" dirty="0" smtClean="0">
                <a:latin typeface="Arial" panose="020B0604020202020204" pitchFamily="34" charset="0"/>
                <a:ea typeface="Microsoft YaHei" pitchFamily="34" charset="-122"/>
                <a:cs typeface="Arial" panose="020B0604020202020204" pitchFamily="34" charset="0"/>
              </a:rPr>
              <a:t>One </a:t>
            </a:r>
            <a:r>
              <a:rPr lang="en-US" altLang="zh-CN" sz="1600" dirty="0" err="1">
                <a:latin typeface="Arial" panose="020B0604020202020204" pitchFamily="34" charset="0"/>
                <a:ea typeface="Microsoft YaHei" pitchFamily="34" charset="-122"/>
                <a:cs typeface="Arial" panose="020B0604020202020204" pitchFamily="34" charset="0"/>
              </a:rPr>
              <a:t>vSOM</a:t>
            </a:r>
            <a:r>
              <a:rPr lang="en-US" altLang="zh-CN" sz="1600" dirty="0">
                <a:latin typeface="Arial" panose="020B0604020202020204" pitchFamily="34" charset="0"/>
                <a:ea typeface="Microsoft YaHei" pitchFamily="34" charset="-122"/>
                <a:cs typeface="Arial" panose="020B0604020202020204" pitchFamily="34" charset="0"/>
              </a:rPr>
              <a:t> - to manage service lifecycle</a:t>
            </a:r>
          </a:p>
          <a:p>
            <a:pPr marL="457200" indent="-457200" eaLnBrk="1" hangingPunct="1">
              <a:lnSpc>
                <a:spcPct val="120000"/>
              </a:lnSpc>
              <a:buFont typeface="Arial"/>
              <a:buChar char="•"/>
            </a:pPr>
            <a:r>
              <a:rPr lang="en-US" altLang="zh-CN" sz="1600" dirty="0">
                <a:latin typeface="Arial" panose="020B0604020202020204" pitchFamily="34" charset="0"/>
                <a:ea typeface="Microsoft YaHei" pitchFamily="34" charset="-122"/>
                <a:cs typeface="Arial" panose="020B0604020202020204" pitchFamily="34" charset="0"/>
              </a:rPr>
              <a:t>Two </a:t>
            </a:r>
            <a:r>
              <a:rPr lang="en-US" altLang="zh-CN" sz="1600" dirty="0" err="1">
                <a:latin typeface="Arial" panose="020B0604020202020204" pitchFamily="34" charset="0"/>
                <a:ea typeface="Microsoft YaHei" pitchFamily="34" charset="-122"/>
                <a:cs typeface="Arial" panose="020B0604020202020204" pitchFamily="34" charset="0"/>
              </a:rPr>
              <a:t>vSCMs</a:t>
            </a:r>
            <a:r>
              <a:rPr lang="en-US" altLang="zh-CN" sz="1600" dirty="0">
                <a:latin typeface="Arial" panose="020B0604020202020204" pitchFamily="34" charset="0"/>
                <a:ea typeface="Microsoft YaHei" pitchFamily="34" charset="-122"/>
                <a:cs typeface="Arial" panose="020B0604020202020204" pitchFamily="34" charset="0"/>
              </a:rPr>
              <a:t> – for High Availability</a:t>
            </a:r>
          </a:p>
          <a:p>
            <a:pPr marL="457200" indent="-457200" eaLnBrk="1" hangingPunct="1">
              <a:lnSpc>
                <a:spcPct val="120000"/>
              </a:lnSpc>
              <a:buFont typeface="Arial"/>
              <a:buChar char="•"/>
            </a:pPr>
            <a:r>
              <a:rPr lang="en-US" altLang="zh-CN" sz="1600" dirty="0">
                <a:latin typeface="Arial" panose="020B0604020202020204" pitchFamily="34" charset="0"/>
                <a:ea typeface="Microsoft YaHei" pitchFamily="34" charset="-122"/>
                <a:cs typeface="Arial" panose="020B0604020202020204" pitchFamily="34" charset="0"/>
              </a:rPr>
              <a:t>Up to 200 </a:t>
            </a:r>
            <a:r>
              <a:rPr lang="en-US" altLang="zh-CN" sz="1600" dirty="0" err="1">
                <a:latin typeface="Arial" panose="020B0604020202020204" pitchFamily="34" charset="0"/>
                <a:ea typeface="Microsoft YaHei" pitchFamily="34" charset="-122"/>
                <a:cs typeface="Arial" panose="020B0604020202020204" pitchFamily="34" charset="0"/>
              </a:rPr>
              <a:t>vSSMs</a:t>
            </a:r>
            <a:r>
              <a:rPr lang="en-US" altLang="zh-CN" sz="1600" dirty="0">
                <a:latin typeface="Arial" panose="020B0604020202020204" pitchFamily="34" charset="0"/>
                <a:ea typeface="Microsoft YaHei" pitchFamily="34" charset="-122"/>
                <a:cs typeface="Arial" panose="020B0604020202020204" pitchFamily="34" charset="0"/>
              </a:rPr>
              <a:t> – in each physical server</a:t>
            </a:r>
          </a:p>
          <a:p>
            <a:pPr marL="457200" indent="-457200" eaLnBrk="1" hangingPunct="1">
              <a:lnSpc>
                <a:spcPct val="120000"/>
              </a:lnSpc>
              <a:buFont typeface="Arial"/>
              <a:buChar char="•"/>
            </a:pPr>
            <a:r>
              <a:rPr lang="en-US" altLang="zh-CN" sz="1600" dirty="0">
                <a:latin typeface="Arial" panose="020B0604020202020204" pitchFamily="34" charset="0"/>
                <a:ea typeface="Microsoft YaHei" pitchFamily="34" charset="-122"/>
                <a:cs typeface="Arial" panose="020B0604020202020204" pitchFamily="34" charset="0"/>
              </a:rPr>
              <a:t>One or multiple </a:t>
            </a:r>
            <a:r>
              <a:rPr lang="en-US" altLang="zh-CN" sz="1600" dirty="0" err="1">
                <a:latin typeface="Arial" panose="020B0604020202020204" pitchFamily="34" charset="0"/>
                <a:ea typeface="Microsoft YaHei" pitchFamily="34" charset="-122"/>
                <a:cs typeface="Arial" panose="020B0604020202020204" pitchFamily="34" charset="0"/>
              </a:rPr>
              <a:t>vDSM</a:t>
            </a:r>
            <a:r>
              <a:rPr lang="en-US" altLang="zh-CN" sz="1600" dirty="0">
                <a:latin typeface="Arial" panose="020B0604020202020204" pitchFamily="34" charset="0"/>
                <a:ea typeface="Microsoft YaHei" pitchFamily="34" charset="-122"/>
                <a:cs typeface="Arial" panose="020B0604020202020204" pitchFamily="34" charset="0"/>
              </a:rPr>
              <a:t> – for log forwarding</a:t>
            </a:r>
          </a:p>
        </p:txBody>
      </p:sp>
      <p:grpSp>
        <p:nvGrpSpPr>
          <p:cNvPr id="3" name="Group 2">
            <a:extLst>
              <a:ext uri="{FF2B5EF4-FFF2-40B4-BE49-F238E27FC236}">
                <a16:creationId xmlns="" xmlns:a16="http://schemas.microsoft.com/office/drawing/2014/main" id="{10EF30B8-B601-5347-AE96-92128EA429F6}"/>
              </a:ext>
            </a:extLst>
          </p:cNvPr>
          <p:cNvGrpSpPr/>
          <p:nvPr/>
        </p:nvGrpSpPr>
        <p:grpSpPr>
          <a:xfrm>
            <a:off x="1649455" y="1556792"/>
            <a:ext cx="7830921" cy="4608512"/>
            <a:chOff x="565266" y="1170826"/>
            <a:chExt cx="7830921" cy="5205251"/>
          </a:xfrm>
        </p:grpSpPr>
        <p:sp>
          <p:nvSpPr>
            <p:cNvPr id="109" name="Teardrop 21"/>
            <p:cNvSpPr/>
            <p:nvPr/>
          </p:nvSpPr>
          <p:spPr>
            <a:xfrm>
              <a:off x="693207" y="2260502"/>
              <a:ext cx="7349202" cy="4115575"/>
            </a:xfrm>
            <a:custGeom>
              <a:avLst/>
              <a:gdLst/>
              <a:ahLst/>
              <a:cxnLst/>
              <a:rect l="l" t="t" r="r" b="b"/>
              <a:pathLst>
                <a:path w="1741008" h="1091056">
                  <a:moveTo>
                    <a:pt x="946834" y="582"/>
                  </a:moveTo>
                  <a:cubicBezTo>
                    <a:pt x="1079228" y="8205"/>
                    <a:pt x="1197135" y="90001"/>
                    <a:pt x="1260146" y="210855"/>
                  </a:cubicBezTo>
                  <a:lnTo>
                    <a:pt x="1276453" y="250904"/>
                  </a:lnTo>
                  <a:lnTo>
                    <a:pt x="1337549" y="246391"/>
                  </a:lnTo>
                  <a:cubicBezTo>
                    <a:pt x="1532695" y="251036"/>
                    <a:pt x="1702275" y="387041"/>
                    <a:pt x="1735333" y="579315"/>
                  </a:cubicBezTo>
                  <a:cubicBezTo>
                    <a:pt x="1773115" y="799057"/>
                    <a:pt x="1618276" y="1009081"/>
                    <a:pt x="1389491" y="1048417"/>
                  </a:cubicBezTo>
                  <a:cubicBezTo>
                    <a:pt x="1282248" y="1066856"/>
                    <a:pt x="1177793" y="1044517"/>
                    <a:pt x="1093186" y="992945"/>
                  </a:cubicBezTo>
                  <a:lnTo>
                    <a:pt x="1073742" y="979099"/>
                  </a:lnTo>
                  <a:lnTo>
                    <a:pt x="1025130" y="1022107"/>
                  </a:lnTo>
                  <a:cubicBezTo>
                    <a:pt x="965040" y="1065638"/>
                    <a:pt x="892601" y="1091056"/>
                    <a:pt x="814626" y="1091056"/>
                  </a:cubicBezTo>
                  <a:cubicBezTo>
                    <a:pt x="736650" y="1091056"/>
                    <a:pt x="664211" y="1065638"/>
                    <a:pt x="604121" y="1022107"/>
                  </a:cubicBezTo>
                  <a:lnTo>
                    <a:pt x="574678" y="996058"/>
                  </a:lnTo>
                  <a:lnTo>
                    <a:pt x="566194" y="1001322"/>
                  </a:lnTo>
                  <a:cubicBezTo>
                    <a:pt x="510783" y="1029846"/>
                    <a:pt x="446534" y="1046159"/>
                    <a:pt x="378028" y="1046159"/>
                  </a:cubicBezTo>
                  <a:cubicBezTo>
                    <a:pt x="169249" y="1046159"/>
                    <a:pt x="0" y="894641"/>
                    <a:pt x="0" y="707734"/>
                  </a:cubicBezTo>
                  <a:lnTo>
                    <a:pt x="1" y="707734"/>
                  </a:lnTo>
                  <a:cubicBezTo>
                    <a:pt x="1" y="567554"/>
                    <a:pt x="95204" y="447280"/>
                    <a:pt x="230884" y="395904"/>
                  </a:cubicBezTo>
                  <a:lnTo>
                    <a:pt x="274478" y="383789"/>
                  </a:lnTo>
                  <a:lnTo>
                    <a:pt x="278754" y="359868"/>
                  </a:lnTo>
                  <a:cubicBezTo>
                    <a:pt x="306111" y="261338"/>
                    <a:pt x="386481" y="185763"/>
                    <a:pt x="488297" y="175044"/>
                  </a:cubicBezTo>
                  <a:cubicBezTo>
                    <a:pt x="517994" y="171918"/>
                    <a:pt x="547054" y="174568"/>
                    <a:pt x="574497" y="182141"/>
                  </a:cubicBezTo>
                  <a:lnTo>
                    <a:pt x="606267" y="197355"/>
                  </a:lnTo>
                  <a:lnTo>
                    <a:pt x="636943" y="147428"/>
                  </a:lnTo>
                  <a:cubicBezTo>
                    <a:pt x="697053" y="67638"/>
                    <a:pt x="785929" y="12844"/>
                    <a:pt x="889325" y="1959"/>
                  </a:cubicBezTo>
                  <a:cubicBezTo>
                    <a:pt x="908712" y="-82"/>
                    <a:pt x="927921" y="-507"/>
                    <a:pt x="946834" y="582"/>
                  </a:cubicBezTo>
                  <a:close/>
                </a:path>
              </a:pathLst>
            </a:custGeom>
            <a:gradFill flip="none" rotWithShape="1">
              <a:gsLst>
                <a:gs pos="17000">
                  <a:srgbClr val="EED9D9">
                    <a:alpha val="76000"/>
                  </a:srgbClr>
                </a:gs>
                <a:gs pos="100000">
                  <a:srgbClr val="E4E5FF">
                    <a:alpha val="76000"/>
                  </a:srgbClr>
                </a:gs>
                <a:gs pos="58000">
                  <a:srgbClr val="D9E3D9">
                    <a:alpha val="76000"/>
                  </a:srgbClr>
                </a:gs>
              </a:gsLst>
              <a:lin ang="7080000" scaled="0"/>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67">
                <a:latin typeface="Arial" panose="020B0604020202020204" pitchFamily="34" charset="0"/>
                <a:ea typeface="微软雅黑" pitchFamily="34" charset="-122"/>
                <a:cs typeface="Arial" panose="020B0604020202020204" pitchFamily="34" charset="0"/>
              </a:endParaRPr>
            </a:p>
          </p:txBody>
        </p:sp>
        <p:sp>
          <p:nvSpPr>
            <p:cNvPr id="71" name="Cube 70"/>
            <p:cNvSpPr/>
            <p:nvPr/>
          </p:nvSpPr>
          <p:spPr bwMode="auto">
            <a:xfrm>
              <a:off x="1678516" y="5538160"/>
              <a:ext cx="577851" cy="431800"/>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72" name="Cube 71"/>
            <p:cNvSpPr/>
            <p:nvPr/>
          </p:nvSpPr>
          <p:spPr bwMode="auto">
            <a:xfrm>
              <a:off x="2159001" y="5538160"/>
              <a:ext cx="575733" cy="431800"/>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73" name="Cube 72"/>
            <p:cNvSpPr/>
            <p:nvPr/>
          </p:nvSpPr>
          <p:spPr bwMode="auto">
            <a:xfrm>
              <a:off x="1678516" y="5178327"/>
              <a:ext cx="577851" cy="431800"/>
            </a:xfrm>
            <a:prstGeom prst="cube">
              <a:avLst/>
            </a:prstGeom>
            <a:solidFill>
              <a:schemeClr val="bg1">
                <a:lumMod val="75000"/>
              </a:schemeClr>
            </a:solidFill>
            <a:ln w="6350" cmpd="sng">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74" name="Cube 73"/>
            <p:cNvSpPr/>
            <p:nvPr/>
          </p:nvSpPr>
          <p:spPr bwMode="auto">
            <a:xfrm>
              <a:off x="2159001" y="5178327"/>
              <a:ext cx="575733" cy="431800"/>
            </a:xfrm>
            <a:prstGeom prst="cub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grpSp>
          <p:nvGrpSpPr>
            <p:cNvPr id="43016" name="Group 41"/>
            <p:cNvGrpSpPr>
              <a:grpSpLocks/>
            </p:cNvGrpSpPr>
            <p:nvPr/>
          </p:nvGrpSpPr>
          <p:grpSpPr bwMode="auto">
            <a:xfrm>
              <a:off x="1485900" y="5464077"/>
              <a:ext cx="480483" cy="649816"/>
              <a:chOff x="5441463" y="2000739"/>
              <a:chExt cx="760676" cy="1505169"/>
            </a:xfrm>
          </p:grpSpPr>
          <p:sp>
            <p:nvSpPr>
              <p:cNvPr id="76" name="Rounded Rectangle 75"/>
              <p:cNvSpPr/>
              <p:nvPr/>
            </p:nvSpPr>
            <p:spPr>
              <a:xfrm>
                <a:off x="5441463" y="2000739"/>
                <a:ext cx="760676" cy="1505169"/>
              </a:xfrm>
              <a:prstGeom prst="roundRect">
                <a:avLst/>
              </a:prstGeom>
              <a:gradFill flip="none" rotWithShape="1">
                <a:gsLst>
                  <a:gs pos="41000">
                    <a:srgbClr val="1D508D">
                      <a:alpha val="70000"/>
                    </a:srgbClr>
                  </a:gs>
                  <a:gs pos="100000">
                    <a:schemeClr val="accent1">
                      <a:lumMod val="20000"/>
                      <a:lumOff val="80000"/>
                      <a:alpha val="70000"/>
                    </a:schemeClr>
                  </a:gs>
                  <a:gs pos="73000">
                    <a:srgbClr val="2669BB">
                      <a:alpha val="70000"/>
                    </a:srgbClr>
                  </a:gs>
                </a:gsLst>
                <a:path path="circle">
                  <a:fillToRect l="100000" t="100000"/>
                </a:path>
                <a:tileRect r="-100000" b="-100000"/>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77" name="Rounded Rectangle 76"/>
              <p:cNvSpPr/>
              <p:nvPr/>
            </p:nvSpPr>
            <p:spPr>
              <a:xfrm>
                <a:off x="5538641" y="2368450"/>
                <a:ext cx="559618" cy="107862"/>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78" name="Rounded Rectangle 77"/>
              <p:cNvSpPr/>
              <p:nvPr/>
            </p:nvSpPr>
            <p:spPr>
              <a:xfrm>
                <a:off x="5538641" y="2201754"/>
                <a:ext cx="559618" cy="58834"/>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79" name="Straight Connector 78"/>
              <p:cNvCxnSpPr/>
              <p:nvPr/>
            </p:nvCxnSpPr>
            <p:spPr>
              <a:xfrm>
                <a:off x="5722947" y="3368629"/>
                <a:ext cx="197708"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sp>
            <p:nvSpPr>
              <p:cNvPr id="80" name="Rounded Rectangle 79"/>
              <p:cNvSpPr/>
              <p:nvPr/>
            </p:nvSpPr>
            <p:spPr>
              <a:xfrm>
                <a:off x="5538641" y="2290005"/>
                <a:ext cx="559618" cy="53933"/>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81" name="Straight Connector 80"/>
              <p:cNvCxnSpPr/>
              <p:nvPr/>
            </p:nvCxnSpPr>
            <p:spPr>
              <a:xfrm>
                <a:off x="5719595" y="3295088"/>
                <a:ext cx="197710"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grpSp>
        <p:sp>
          <p:nvSpPr>
            <p:cNvPr id="83" name="Cube 82"/>
            <p:cNvSpPr/>
            <p:nvPr/>
          </p:nvSpPr>
          <p:spPr bwMode="auto">
            <a:xfrm>
              <a:off x="3079011" y="4305734"/>
              <a:ext cx="577849" cy="431800"/>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84" name="Cube 83"/>
            <p:cNvSpPr/>
            <p:nvPr/>
          </p:nvSpPr>
          <p:spPr bwMode="auto">
            <a:xfrm>
              <a:off x="3559493" y="4305734"/>
              <a:ext cx="575733" cy="431800"/>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85" name="Cube 84"/>
            <p:cNvSpPr/>
            <p:nvPr/>
          </p:nvSpPr>
          <p:spPr bwMode="auto">
            <a:xfrm>
              <a:off x="3079011" y="3945901"/>
              <a:ext cx="577849" cy="431800"/>
            </a:xfrm>
            <a:prstGeom prst="cube">
              <a:avLst/>
            </a:prstGeom>
            <a:solidFill>
              <a:srgbClr val="9966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86" name="Cube 85"/>
            <p:cNvSpPr/>
            <p:nvPr/>
          </p:nvSpPr>
          <p:spPr bwMode="auto">
            <a:xfrm>
              <a:off x="3559493" y="3945901"/>
              <a:ext cx="575733" cy="431800"/>
            </a:xfrm>
            <a:prstGeom prst="cub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grpSp>
          <p:nvGrpSpPr>
            <p:cNvPr id="43021" name="Group 41"/>
            <p:cNvGrpSpPr>
              <a:grpSpLocks/>
            </p:cNvGrpSpPr>
            <p:nvPr/>
          </p:nvGrpSpPr>
          <p:grpSpPr bwMode="auto">
            <a:xfrm>
              <a:off x="2886393" y="4231651"/>
              <a:ext cx="480484" cy="649816"/>
              <a:chOff x="5441463" y="2000739"/>
              <a:chExt cx="760676" cy="1505169"/>
            </a:xfrm>
          </p:grpSpPr>
          <p:sp>
            <p:nvSpPr>
              <p:cNvPr id="88" name="Rounded Rectangle 87"/>
              <p:cNvSpPr/>
              <p:nvPr/>
            </p:nvSpPr>
            <p:spPr>
              <a:xfrm>
                <a:off x="5441463" y="2000739"/>
                <a:ext cx="760676" cy="1505169"/>
              </a:xfrm>
              <a:prstGeom prst="roundRect">
                <a:avLst/>
              </a:prstGeom>
              <a:gradFill flip="none" rotWithShape="1">
                <a:gsLst>
                  <a:gs pos="41000">
                    <a:srgbClr val="1D508D">
                      <a:alpha val="70000"/>
                    </a:srgbClr>
                  </a:gs>
                  <a:gs pos="100000">
                    <a:schemeClr val="accent1">
                      <a:lumMod val="20000"/>
                      <a:lumOff val="80000"/>
                      <a:alpha val="70000"/>
                    </a:schemeClr>
                  </a:gs>
                  <a:gs pos="73000">
                    <a:srgbClr val="2669BB">
                      <a:alpha val="70000"/>
                    </a:srgbClr>
                  </a:gs>
                </a:gsLst>
                <a:path path="circle">
                  <a:fillToRect l="100000" t="100000"/>
                </a:path>
                <a:tileRect r="-100000" b="-100000"/>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89" name="Rounded Rectangle 88"/>
              <p:cNvSpPr/>
              <p:nvPr/>
            </p:nvSpPr>
            <p:spPr>
              <a:xfrm>
                <a:off x="5538643" y="2368450"/>
                <a:ext cx="559614" cy="107862"/>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90" name="Rounded Rectangle 89"/>
              <p:cNvSpPr/>
              <p:nvPr/>
            </p:nvSpPr>
            <p:spPr>
              <a:xfrm>
                <a:off x="5538643" y="2201754"/>
                <a:ext cx="559614" cy="58834"/>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91" name="Straight Connector 90"/>
              <p:cNvCxnSpPr/>
              <p:nvPr/>
            </p:nvCxnSpPr>
            <p:spPr>
              <a:xfrm>
                <a:off x="5722946" y="3368629"/>
                <a:ext cx="197710"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sp>
            <p:nvSpPr>
              <p:cNvPr id="92" name="Rounded Rectangle 91"/>
              <p:cNvSpPr/>
              <p:nvPr/>
            </p:nvSpPr>
            <p:spPr>
              <a:xfrm>
                <a:off x="5538643" y="2290005"/>
                <a:ext cx="559614" cy="53933"/>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93" name="Straight Connector 92"/>
              <p:cNvCxnSpPr/>
              <p:nvPr/>
            </p:nvCxnSpPr>
            <p:spPr>
              <a:xfrm>
                <a:off x="5719596" y="3295088"/>
                <a:ext cx="197707"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grpSp>
        <p:sp>
          <p:nvSpPr>
            <p:cNvPr id="112" name="Cube 111"/>
            <p:cNvSpPr/>
            <p:nvPr/>
          </p:nvSpPr>
          <p:spPr bwMode="auto">
            <a:xfrm>
              <a:off x="3863752" y="2997200"/>
              <a:ext cx="577849" cy="431800"/>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13" name="Cube 112"/>
            <p:cNvSpPr/>
            <p:nvPr/>
          </p:nvSpPr>
          <p:spPr bwMode="auto">
            <a:xfrm>
              <a:off x="4367808" y="2993695"/>
              <a:ext cx="575733" cy="431800"/>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15" name="Cube 114"/>
            <p:cNvSpPr>
              <a:spLocks noChangeArrowheads="1"/>
            </p:cNvSpPr>
            <p:nvPr/>
          </p:nvSpPr>
          <p:spPr bwMode="auto">
            <a:xfrm>
              <a:off x="3883422" y="2636912"/>
              <a:ext cx="575733" cy="431800"/>
            </a:xfrm>
            <a:prstGeom prst="cube">
              <a:avLst>
                <a:gd name="adj" fmla="val 25000"/>
              </a:avLst>
            </a:prstGeom>
            <a:solidFill>
              <a:srgbClr val="7285AD"/>
            </a:solidFill>
            <a:ln>
              <a:noFill/>
            </a:ln>
            <a:effectLst>
              <a:outerShdw blurRad="40000" dist="23000" dir="5400000" rotWithShape="0">
                <a:srgbClr val="808080">
                  <a:alpha val="34998"/>
                </a:srgbClr>
              </a:outerShdw>
            </a:effectLst>
            <a:extLst>
              <a:ext uri="{91240B29-F687-4f45-9708-019B960494DF}">
                <a14:hiddenLine xmlns=""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lnSpc>
                  <a:spcPct val="150000"/>
                </a:lnSpc>
              </a:pPr>
              <a:endParaRPr lang="en-US" altLang="zh-CN" sz="1600" b="1">
                <a:solidFill>
                  <a:schemeClr val="accent1"/>
                </a:solidFill>
                <a:latin typeface="Arial" panose="020B0604020202020204" pitchFamily="34" charset="0"/>
                <a:ea typeface="Microsoft YaHei" pitchFamily="34" charset="-122"/>
                <a:cs typeface="Arial" panose="020B0604020202020204" pitchFamily="34" charset="0"/>
              </a:endParaRPr>
            </a:p>
          </p:txBody>
        </p:sp>
        <p:grpSp>
          <p:nvGrpSpPr>
            <p:cNvPr id="43031" name="Group 41"/>
            <p:cNvGrpSpPr>
              <a:grpSpLocks/>
            </p:cNvGrpSpPr>
            <p:nvPr/>
          </p:nvGrpSpPr>
          <p:grpSpPr bwMode="auto">
            <a:xfrm>
              <a:off x="3695039" y="2911528"/>
              <a:ext cx="480484" cy="649816"/>
              <a:chOff x="5441463" y="2000739"/>
              <a:chExt cx="760676" cy="1505169"/>
            </a:xfrm>
          </p:grpSpPr>
          <p:sp>
            <p:nvSpPr>
              <p:cNvPr id="117" name="Rounded Rectangle 116"/>
              <p:cNvSpPr/>
              <p:nvPr/>
            </p:nvSpPr>
            <p:spPr>
              <a:xfrm>
                <a:off x="5441463" y="2000739"/>
                <a:ext cx="760676" cy="1505169"/>
              </a:xfrm>
              <a:prstGeom prst="roundRect">
                <a:avLst/>
              </a:prstGeom>
              <a:gradFill flip="none" rotWithShape="1">
                <a:gsLst>
                  <a:gs pos="41000">
                    <a:srgbClr val="1D508D">
                      <a:alpha val="70000"/>
                    </a:srgbClr>
                  </a:gs>
                  <a:gs pos="100000">
                    <a:schemeClr val="accent1">
                      <a:lumMod val="20000"/>
                      <a:lumOff val="80000"/>
                      <a:alpha val="70000"/>
                    </a:schemeClr>
                  </a:gs>
                  <a:gs pos="73000">
                    <a:srgbClr val="2669BB">
                      <a:alpha val="70000"/>
                    </a:srgbClr>
                  </a:gs>
                </a:gsLst>
                <a:path path="circle">
                  <a:fillToRect l="100000" t="100000"/>
                </a:path>
                <a:tileRect r="-100000" b="-100000"/>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18" name="Rounded Rectangle 117"/>
              <p:cNvSpPr/>
              <p:nvPr/>
            </p:nvSpPr>
            <p:spPr>
              <a:xfrm>
                <a:off x="5538643" y="2368450"/>
                <a:ext cx="559614" cy="107862"/>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19" name="Rounded Rectangle 118"/>
              <p:cNvSpPr/>
              <p:nvPr/>
            </p:nvSpPr>
            <p:spPr>
              <a:xfrm>
                <a:off x="5538643" y="2201754"/>
                <a:ext cx="559614" cy="58834"/>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120" name="Straight Connector 119"/>
              <p:cNvCxnSpPr/>
              <p:nvPr/>
            </p:nvCxnSpPr>
            <p:spPr>
              <a:xfrm>
                <a:off x="5722946" y="3368629"/>
                <a:ext cx="197710"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sp>
            <p:nvSpPr>
              <p:cNvPr id="121" name="Rounded Rectangle 120"/>
              <p:cNvSpPr/>
              <p:nvPr/>
            </p:nvSpPr>
            <p:spPr>
              <a:xfrm>
                <a:off x="5538643" y="2290005"/>
                <a:ext cx="559614" cy="53933"/>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122" name="Straight Connector 121"/>
              <p:cNvCxnSpPr/>
              <p:nvPr/>
            </p:nvCxnSpPr>
            <p:spPr>
              <a:xfrm>
                <a:off x="5719596" y="3295088"/>
                <a:ext cx="197707"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grpSp>
        <p:cxnSp>
          <p:nvCxnSpPr>
            <p:cNvPr id="7" name="Straight Arrow Connector 6"/>
            <p:cNvCxnSpPr>
              <a:cxnSpLocks noChangeShapeType="1"/>
            </p:cNvCxnSpPr>
            <p:nvPr/>
          </p:nvCxnSpPr>
          <p:spPr bwMode="auto">
            <a:xfrm>
              <a:off x="4129892" y="2085057"/>
              <a:ext cx="0" cy="530684"/>
            </a:xfrm>
            <a:prstGeom prst="straightConnector1">
              <a:avLst/>
            </a:prstGeom>
            <a:noFill/>
            <a:ln w="38100">
              <a:solidFill>
                <a:schemeClr val="accent1"/>
              </a:solidFill>
              <a:round/>
              <a:headEnd type="arrow" w="med" len="med"/>
              <a:tailEnd type="arrow" w="med" len="med"/>
            </a:ln>
            <a:effectLst>
              <a:outerShdw blurRad="40000" dist="23000" dir="5400000" rotWithShape="0">
                <a:srgbClr val="808080">
                  <a:alpha val="34998"/>
                </a:srgbClr>
              </a:outerShdw>
            </a:effectLst>
            <a:extLst>
              <a:ext uri="{909E8E84-426E-40dd-AFC4-6F175D3DCCD1}">
                <a14:hiddenFill xmlns="" xmlns:a14="http://schemas.microsoft.com/office/drawing/2010/main">
                  <a:noFill/>
                </a14:hiddenFill>
              </a:ext>
            </a:extLst>
          </p:spPr>
        </p:cxnSp>
        <p:cxnSp>
          <p:nvCxnSpPr>
            <p:cNvPr id="6" name="Straight Connector 5"/>
            <p:cNvCxnSpPr>
              <a:cxnSpLocks noChangeShapeType="1"/>
              <a:stCxn id="5" idx="6"/>
              <a:endCxn id="85" idx="2"/>
            </p:cNvCxnSpPr>
            <p:nvPr/>
          </p:nvCxnSpPr>
          <p:spPr bwMode="auto">
            <a:xfrm>
              <a:off x="2361772" y="3953648"/>
              <a:ext cx="717239" cy="262128"/>
            </a:xfrm>
            <a:prstGeom prst="line">
              <a:avLst/>
            </a:prstGeom>
            <a:noFill/>
            <a:ln w="25400">
              <a:solidFill>
                <a:schemeClr val="accent1"/>
              </a:solidFill>
              <a:prstDash val="sysDash"/>
              <a:round/>
              <a:headEnd/>
              <a:tailEnd/>
            </a:ln>
            <a:effectLst>
              <a:outerShdw blurRad="40000" dist="20000" dir="5400000" rotWithShape="0">
                <a:srgbClr val="808080">
                  <a:alpha val="37999"/>
                </a:srgbClr>
              </a:outerShdw>
            </a:effectLst>
            <a:extLst>
              <a:ext uri="{909E8E84-426E-40dd-AFC4-6F175D3DCCD1}">
                <a14:hiddenFill xmlns="" xmlns:a14="http://schemas.microsoft.com/office/drawing/2010/main">
                  <a:noFill/>
                </a14:hiddenFill>
              </a:ext>
            </a:extLst>
          </p:spPr>
        </p:cxnSp>
        <p:cxnSp>
          <p:nvCxnSpPr>
            <p:cNvPr id="110" name="Straight Connector 109"/>
            <p:cNvCxnSpPr>
              <a:cxnSpLocks noChangeShapeType="1"/>
            </p:cNvCxnSpPr>
            <p:nvPr/>
          </p:nvCxnSpPr>
          <p:spPr bwMode="auto">
            <a:xfrm>
              <a:off x="2946839" y="2552396"/>
              <a:ext cx="990005" cy="219431"/>
            </a:xfrm>
            <a:prstGeom prst="line">
              <a:avLst/>
            </a:prstGeom>
            <a:noFill/>
            <a:ln w="25400">
              <a:solidFill>
                <a:schemeClr val="accent1"/>
              </a:solidFill>
              <a:prstDash val="sysDash"/>
              <a:round/>
              <a:headEnd/>
              <a:tailEnd/>
            </a:ln>
            <a:effectLst>
              <a:outerShdw blurRad="40000" dist="20000" dir="5400000" rotWithShape="0">
                <a:srgbClr val="808080">
                  <a:alpha val="37999"/>
                </a:srgbClr>
              </a:outerShdw>
            </a:effectLst>
            <a:extLst>
              <a:ext uri="{909E8E84-426E-40dd-AFC4-6F175D3DCCD1}">
                <a14:hiddenFill xmlns="" xmlns:a14="http://schemas.microsoft.com/office/drawing/2010/main">
                  <a:noFill/>
                </a14:hiddenFill>
              </a:ext>
            </a:extLst>
          </p:spPr>
        </p:cxnSp>
        <p:cxnSp>
          <p:nvCxnSpPr>
            <p:cNvPr id="111" name="Straight Connector 110"/>
            <p:cNvCxnSpPr>
              <a:cxnSpLocks noChangeShapeType="1"/>
            </p:cNvCxnSpPr>
            <p:nvPr/>
          </p:nvCxnSpPr>
          <p:spPr bwMode="auto">
            <a:xfrm flipV="1">
              <a:off x="5722706" y="3782893"/>
              <a:ext cx="515189" cy="303894"/>
            </a:xfrm>
            <a:prstGeom prst="line">
              <a:avLst/>
            </a:prstGeom>
            <a:noFill/>
            <a:ln w="25400">
              <a:solidFill>
                <a:schemeClr val="accent1"/>
              </a:solidFill>
              <a:prstDash val="sysDash"/>
              <a:round/>
              <a:headEnd/>
              <a:tailEnd/>
            </a:ln>
            <a:effectLst>
              <a:outerShdw blurRad="40000" dist="20000" dir="5400000" rotWithShape="0">
                <a:srgbClr val="808080">
                  <a:alpha val="37999"/>
                </a:srgbClr>
              </a:outerShdw>
            </a:effectLst>
            <a:extLst>
              <a:ext uri="{909E8E84-426E-40dd-AFC4-6F175D3DCCD1}">
                <a14:hiddenFill xmlns="" xmlns:a14="http://schemas.microsoft.com/office/drawing/2010/main">
                  <a:noFill/>
                </a14:hiddenFill>
              </a:ext>
            </a:extLst>
          </p:spPr>
        </p:cxnSp>
        <p:sp>
          <p:nvSpPr>
            <p:cNvPr id="82" name="Cube 81"/>
            <p:cNvSpPr/>
            <p:nvPr/>
          </p:nvSpPr>
          <p:spPr bwMode="auto">
            <a:xfrm>
              <a:off x="4727848" y="4292890"/>
              <a:ext cx="577849" cy="431800"/>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87" name="Cube 86"/>
            <p:cNvSpPr/>
            <p:nvPr/>
          </p:nvSpPr>
          <p:spPr bwMode="auto">
            <a:xfrm>
              <a:off x="5232235" y="4292890"/>
              <a:ext cx="575733" cy="431800"/>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98" name="Cube 97"/>
            <p:cNvSpPr/>
            <p:nvPr/>
          </p:nvSpPr>
          <p:spPr bwMode="auto">
            <a:xfrm>
              <a:off x="4751753" y="3933056"/>
              <a:ext cx="577849" cy="431800"/>
            </a:xfrm>
            <a:prstGeom prst="cube">
              <a:avLst/>
            </a:prstGeom>
            <a:solidFill>
              <a:srgbClr val="9966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04" name="Cube 103"/>
            <p:cNvSpPr/>
            <p:nvPr/>
          </p:nvSpPr>
          <p:spPr bwMode="auto">
            <a:xfrm>
              <a:off x="5232235" y="3933056"/>
              <a:ext cx="575733" cy="431800"/>
            </a:xfrm>
            <a:prstGeom prst="cub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grpSp>
          <p:nvGrpSpPr>
            <p:cNvPr id="105" name="Group 41"/>
            <p:cNvGrpSpPr>
              <a:grpSpLocks/>
            </p:cNvGrpSpPr>
            <p:nvPr/>
          </p:nvGrpSpPr>
          <p:grpSpPr bwMode="auto">
            <a:xfrm>
              <a:off x="4559135" y="4218807"/>
              <a:ext cx="480484" cy="649816"/>
              <a:chOff x="5441463" y="2000739"/>
              <a:chExt cx="760676" cy="1505169"/>
            </a:xfrm>
          </p:grpSpPr>
          <p:sp>
            <p:nvSpPr>
              <p:cNvPr id="107" name="Rounded Rectangle 106"/>
              <p:cNvSpPr/>
              <p:nvPr/>
            </p:nvSpPr>
            <p:spPr>
              <a:xfrm>
                <a:off x="5441463" y="2000739"/>
                <a:ext cx="760676" cy="1505169"/>
              </a:xfrm>
              <a:prstGeom prst="roundRect">
                <a:avLst/>
              </a:prstGeom>
              <a:gradFill flip="none" rotWithShape="1">
                <a:gsLst>
                  <a:gs pos="41000">
                    <a:srgbClr val="1D508D">
                      <a:alpha val="70000"/>
                    </a:srgbClr>
                  </a:gs>
                  <a:gs pos="100000">
                    <a:schemeClr val="accent1">
                      <a:lumMod val="20000"/>
                      <a:lumOff val="80000"/>
                      <a:alpha val="70000"/>
                    </a:schemeClr>
                  </a:gs>
                  <a:gs pos="73000">
                    <a:srgbClr val="2669BB">
                      <a:alpha val="70000"/>
                    </a:srgbClr>
                  </a:gs>
                </a:gsLst>
                <a:path path="circle">
                  <a:fillToRect l="100000" t="100000"/>
                </a:path>
                <a:tileRect r="-100000" b="-100000"/>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08" name="Rounded Rectangle 107"/>
              <p:cNvSpPr/>
              <p:nvPr/>
            </p:nvSpPr>
            <p:spPr>
              <a:xfrm>
                <a:off x="5538643" y="2368450"/>
                <a:ext cx="559614" cy="107862"/>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26" name="Rounded Rectangle 125"/>
              <p:cNvSpPr/>
              <p:nvPr/>
            </p:nvSpPr>
            <p:spPr>
              <a:xfrm>
                <a:off x="5538643" y="2201754"/>
                <a:ext cx="559614" cy="58834"/>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127" name="Straight Connector 126"/>
              <p:cNvCxnSpPr/>
              <p:nvPr/>
            </p:nvCxnSpPr>
            <p:spPr>
              <a:xfrm>
                <a:off x="5722946" y="3368629"/>
                <a:ext cx="197710"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sp>
            <p:nvSpPr>
              <p:cNvPr id="128" name="Rounded Rectangle 127"/>
              <p:cNvSpPr/>
              <p:nvPr/>
            </p:nvSpPr>
            <p:spPr>
              <a:xfrm>
                <a:off x="5538643" y="2290005"/>
                <a:ext cx="559614" cy="53933"/>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129" name="Straight Connector 128"/>
              <p:cNvCxnSpPr/>
              <p:nvPr/>
            </p:nvCxnSpPr>
            <p:spPr>
              <a:xfrm>
                <a:off x="5719596" y="3295088"/>
                <a:ext cx="197707"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grpSp>
        <p:grpSp>
          <p:nvGrpSpPr>
            <p:cNvPr id="8" name="Group 7"/>
            <p:cNvGrpSpPr/>
            <p:nvPr/>
          </p:nvGrpSpPr>
          <p:grpSpPr>
            <a:xfrm>
              <a:off x="713336" y="3470328"/>
              <a:ext cx="1648436" cy="966639"/>
              <a:chOff x="539552" y="1275606"/>
              <a:chExt cx="1440160" cy="864096"/>
            </a:xfrm>
          </p:grpSpPr>
          <p:sp>
            <p:nvSpPr>
              <p:cNvPr id="5" name="Oval 4"/>
              <p:cNvSpPr/>
              <p:nvPr/>
            </p:nvSpPr>
            <p:spPr>
              <a:xfrm>
                <a:off x="539552" y="1275606"/>
                <a:ext cx="1440160" cy="8640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pic>
            <p:nvPicPr>
              <p:cNvPr id="43055" name="图片 5"/>
              <p:cNvPicPr>
                <a:picLocks/>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908792" y="1478992"/>
                <a:ext cx="659614" cy="2129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94" name="Group 93"/>
            <p:cNvGrpSpPr/>
            <p:nvPr/>
          </p:nvGrpSpPr>
          <p:grpSpPr>
            <a:xfrm>
              <a:off x="6222382" y="3209595"/>
              <a:ext cx="1477283" cy="948886"/>
              <a:chOff x="539552" y="1275606"/>
              <a:chExt cx="1440160" cy="864096"/>
            </a:xfrm>
          </p:grpSpPr>
          <p:sp>
            <p:nvSpPr>
              <p:cNvPr id="95" name="Oval 94"/>
              <p:cNvSpPr/>
              <p:nvPr/>
            </p:nvSpPr>
            <p:spPr>
              <a:xfrm>
                <a:off x="539552" y="1275606"/>
                <a:ext cx="1440160" cy="8640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pic>
            <p:nvPicPr>
              <p:cNvPr id="96" name="图片 5"/>
              <p:cNvPicPr>
                <a:picLocks/>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971600" y="1419622"/>
                <a:ext cx="659614" cy="2129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97" name="Group 96"/>
            <p:cNvGrpSpPr/>
            <p:nvPr/>
          </p:nvGrpSpPr>
          <p:grpSpPr>
            <a:xfrm>
              <a:off x="1485900" y="2117428"/>
              <a:ext cx="1451836" cy="973136"/>
              <a:chOff x="539552" y="1275606"/>
              <a:chExt cx="1440160" cy="864096"/>
            </a:xfrm>
          </p:grpSpPr>
          <p:sp>
            <p:nvSpPr>
              <p:cNvPr id="99" name="Oval 98"/>
              <p:cNvSpPr/>
              <p:nvPr/>
            </p:nvSpPr>
            <p:spPr>
              <a:xfrm>
                <a:off x="539552" y="1275606"/>
                <a:ext cx="1440160" cy="8640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pic>
            <p:nvPicPr>
              <p:cNvPr id="100" name="图片 5"/>
              <p:cNvPicPr>
                <a:picLocks/>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971600" y="1419622"/>
                <a:ext cx="659614" cy="2129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43047" name="TextBox 184"/>
            <p:cNvSpPr txBox="1">
              <a:spLocks noChangeArrowheads="1"/>
            </p:cNvSpPr>
            <p:nvPr/>
          </p:nvSpPr>
          <p:spPr bwMode="auto">
            <a:xfrm>
              <a:off x="6089901" y="3634166"/>
              <a:ext cx="1824567" cy="33597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r>
                <a:rPr lang="en-US" altLang="zh-CN" sz="1333" b="1" dirty="0" err="1">
                  <a:latin typeface="Arial" panose="020B0604020202020204" pitchFamily="34" charset="0"/>
                  <a:ea typeface="Microsoft YaHei" pitchFamily="34" charset="-122"/>
                  <a:cs typeface="Arial" panose="020B0604020202020204" pitchFamily="34" charset="0"/>
                </a:rPr>
                <a:t>vSCM</a:t>
              </a:r>
              <a:endParaRPr lang="en-US" altLang="zh-CN" sz="1333" b="1" dirty="0">
                <a:latin typeface="Arial" panose="020B0604020202020204" pitchFamily="34" charset="0"/>
                <a:ea typeface="Microsoft YaHei" pitchFamily="34" charset="-122"/>
                <a:cs typeface="Arial" panose="020B0604020202020204" pitchFamily="34" charset="0"/>
              </a:endParaRPr>
            </a:p>
          </p:txBody>
        </p:sp>
        <p:sp>
          <p:nvSpPr>
            <p:cNvPr id="43043" name="TextBox 9"/>
            <p:cNvSpPr txBox="1">
              <a:spLocks noChangeArrowheads="1"/>
            </p:cNvSpPr>
            <p:nvPr/>
          </p:nvSpPr>
          <p:spPr bwMode="auto">
            <a:xfrm>
              <a:off x="1210535" y="2385625"/>
              <a:ext cx="1919817" cy="50257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ja-JP" sz="1333" b="1" dirty="0">
                <a:latin typeface="Arial" panose="020B0604020202020204" pitchFamily="34" charset="0"/>
                <a:ea typeface="Microsoft YaHei" pitchFamily="34" charset="-122"/>
                <a:cs typeface="Arial" panose="020B0604020202020204" pitchFamily="34" charset="0"/>
              </a:endParaRPr>
            </a:p>
            <a:p>
              <a:pPr algn="ctr" eaLnBrk="1" hangingPunct="1"/>
              <a:r>
                <a:rPr lang="en-US" altLang="ja-JP" sz="1333" b="1" dirty="0" err="1">
                  <a:latin typeface="Arial" panose="020B0604020202020204" pitchFamily="34" charset="0"/>
                  <a:ea typeface="Microsoft YaHei" pitchFamily="34" charset="-122"/>
                  <a:cs typeface="Arial" panose="020B0604020202020204" pitchFamily="34" charset="0"/>
                </a:rPr>
                <a:t>vSOM</a:t>
              </a:r>
              <a:endParaRPr lang="en-US" altLang="zh-CN" sz="1333" b="1" dirty="0">
                <a:latin typeface="Arial" panose="020B0604020202020204" pitchFamily="34" charset="0"/>
                <a:ea typeface="Microsoft YaHei" pitchFamily="34" charset="-122"/>
                <a:cs typeface="Arial" panose="020B0604020202020204" pitchFamily="34" charset="0"/>
              </a:endParaRPr>
            </a:p>
          </p:txBody>
        </p:sp>
        <p:sp>
          <p:nvSpPr>
            <p:cNvPr id="43045" name="TextBox 180"/>
            <p:cNvSpPr txBox="1">
              <a:spLocks noChangeArrowheads="1"/>
            </p:cNvSpPr>
            <p:nvPr/>
          </p:nvSpPr>
          <p:spPr bwMode="auto">
            <a:xfrm>
              <a:off x="565266" y="3963990"/>
              <a:ext cx="1822449" cy="2974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r>
                <a:rPr lang="en-US" altLang="ja-JP" sz="1333" b="1" dirty="0" err="1">
                  <a:latin typeface="Arial" panose="020B0604020202020204" pitchFamily="34" charset="0"/>
                  <a:ea typeface="Microsoft YaHei" pitchFamily="34" charset="-122"/>
                  <a:cs typeface="Arial" panose="020B0604020202020204" pitchFamily="34" charset="0"/>
                </a:rPr>
                <a:t>vSCM</a:t>
              </a:r>
              <a:endParaRPr lang="en-US" altLang="zh-CN" sz="1333" b="1" dirty="0">
                <a:latin typeface="Arial" panose="020B0604020202020204" pitchFamily="34" charset="0"/>
                <a:ea typeface="Microsoft YaHei" pitchFamily="34" charset="-122"/>
                <a:cs typeface="Arial" panose="020B0604020202020204" pitchFamily="34" charset="0"/>
              </a:endParaRPr>
            </a:p>
          </p:txBody>
        </p:sp>
        <p:sp>
          <p:nvSpPr>
            <p:cNvPr id="68" name="Cube 67"/>
            <p:cNvSpPr/>
            <p:nvPr/>
          </p:nvSpPr>
          <p:spPr bwMode="auto">
            <a:xfrm>
              <a:off x="3907641" y="5504557"/>
              <a:ext cx="577851" cy="431800"/>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69" name="Cube 68"/>
            <p:cNvSpPr/>
            <p:nvPr/>
          </p:nvSpPr>
          <p:spPr bwMode="auto">
            <a:xfrm>
              <a:off x="4388126" y="5504557"/>
              <a:ext cx="575733" cy="431800"/>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70" name="Cube 69"/>
            <p:cNvSpPr/>
            <p:nvPr/>
          </p:nvSpPr>
          <p:spPr bwMode="auto">
            <a:xfrm>
              <a:off x="3907641" y="5144724"/>
              <a:ext cx="577851" cy="431800"/>
            </a:xfrm>
            <a:prstGeom prst="cube">
              <a:avLst/>
            </a:prstGeom>
            <a:solidFill>
              <a:schemeClr val="bg1">
                <a:lumMod val="75000"/>
              </a:schemeClr>
            </a:solidFill>
            <a:ln w="6350" cmpd="sng">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75" name="Cube 74"/>
            <p:cNvSpPr/>
            <p:nvPr/>
          </p:nvSpPr>
          <p:spPr bwMode="auto">
            <a:xfrm>
              <a:off x="4388126" y="5144724"/>
              <a:ext cx="575733" cy="431800"/>
            </a:xfrm>
            <a:prstGeom prst="cub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grpSp>
          <p:nvGrpSpPr>
            <p:cNvPr id="101" name="Group 41"/>
            <p:cNvGrpSpPr>
              <a:grpSpLocks/>
            </p:cNvGrpSpPr>
            <p:nvPr/>
          </p:nvGrpSpPr>
          <p:grpSpPr bwMode="auto">
            <a:xfrm>
              <a:off x="3715025" y="5430474"/>
              <a:ext cx="480483" cy="649816"/>
              <a:chOff x="5441463" y="2000739"/>
              <a:chExt cx="760676" cy="1505169"/>
            </a:xfrm>
          </p:grpSpPr>
          <p:sp>
            <p:nvSpPr>
              <p:cNvPr id="102" name="Rounded Rectangle 101"/>
              <p:cNvSpPr/>
              <p:nvPr/>
            </p:nvSpPr>
            <p:spPr>
              <a:xfrm>
                <a:off x="5441463" y="2000739"/>
                <a:ext cx="760676" cy="1505169"/>
              </a:xfrm>
              <a:prstGeom prst="roundRect">
                <a:avLst/>
              </a:prstGeom>
              <a:gradFill flip="none" rotWithShape="1">
                <a:gsLst>
                  <a:gs pos="41000">
                    <a:srgbClr val="1D508D">
                      <a:alpha val="70000"/>
                    </a:srgbClr>
                  </a:gs>
                  <a:gs pos="100000">
                    <a:schemeClr val="accent1">
                      <a:lumMod val="20000"/>
                      <a:lumOff val="80000"/>
                      <a:alpha val="70000"/>
                    </a:schemeClr>
                  </a:gs>
                  <a:gs pos="73000">
                    <a:srgbClr val="2669BB">
                      <a:alpha val="70000"/>
                    </a:srgbClr>
                  </a:gs>
                </a:gsLst>
                <a:path path="circle">
                  <a:fillToRect l="100000" t="100000"/>
                </a:path>
                <a:tileRect r="-100000" b="-100000"/>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03" name="Rounded Rectangle 102"/>
              <p:cNvSpPr/>
              <p:nvPr/>
            </p:nvSpPr>
            <p:spPr>
              <a:xfrm>
                <a:off x="5538641" y="2368450"/>
                <a:ext cx="559618" cy="107862"/>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06" name="Rounded Rectangle 105"/>
              <p:cNvSpPr/>
              <p:nvPr/>
            </p:nvSpPr>
            <p:spPr>
              <a:xfrm>
                <a:off x="5538641" y="2201754"/>
                <a:ext cx="559618" cy="58834"/>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123" name="Straight Connector 122"/>
              <p:cNvCxnSpPr/>
              <p:nvPr/>
            </p:nvCxnSpPr>
            <p:spPr>
              <a:xfrm>
                <a:off x="5722947" y="3368629"/>
                <a:ext cx="197708"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sp>
            <p:nvSpPr>
              <p:cNvPr id="124" name="Rounded Rectangle 123"/>
              <p:cNvSpPr/>
              <p:nvPr/>
            </p:nvSpPr>
            <p:spPr>
              <a:xfrm>
                <a:off x="5538641" y="2290005"/>
                <a:ext cx="559618" cy="53933"/>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125" name="Straight Connector 124"/>
              <p:cNvCxnSpPr/>
              <p:nvPr/>
            </p:nvCxnSpPr>
            <p:spPr>
              <a:xfrm>
                <a:off x="5719595" y="3295088"/>
                <a:ext cx="197710"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grpSp>
        <p:sp>
          <p:nvSpPr>
            <p:cNvPr id="130" name="Cube 129"/>
            <p:cNvSpPr/>
            <p:nvPr/>
          </p:nvSpPr>
          <p:spPr bwMode="auto">
            <a:xfrm>
              <a:off x="5881750" y="5475620"/>
              <a:ext cx="577851" cy="431800"/>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31" name="Cube 130"/>
            <p:cNvSpPr/>
            <p:nvPr/>
          </p:nvSpPr>
          <p:spPr bwMode="auto">
            <a:xfrm>
              <a:off x="6362235" y="5475620"/>
              <a:ext cx="575733" cy="431800"/>
            </a:xfrm>
            <a:prstGeom prst="cub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32" name="Cube 131"/>
            <p:cNvSpPr/>
            <p:nvPr/>
          </p:nvSpPr>
          <p:spPr bwMode="auto">
            <a:xfrm>
              <a:off x="5881750" y="5115787"/>
              <a:ext cx="577851" cy="431800"/>
            </a:xfrm>
            <a:prstGeom prst="cube">
              <a:avLst/>
            </a:prstGeom>
            <a:solidFill>
              <a:schemeClr val="bg1">
                <a:lumMod val="75000"/>
              </a:schemeClr>
            </a:solidFill>
            <a:ln w="6350" cmpd="sng">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33" name="Cube 132"/>
            <p:cNvSpPr/>
            <p:nvPr/>
          </p:nvSpPr>
          <p:spPr bwMode="auto">
            <a:xfrm>
              <a:off x="6362235" y="5115787"/>
              <a:ext cx="575733" cy="431800"/>
            </a:xfrm>
            <a:prstGeom prst="cub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grpSp>
          <p:nvGrpSpPr>
            <p:cNvPr id="134" name="Group 41"/>
            <p:cNvGrpSpPr>
              <a:grpSpLocks/>
            </p:cNvGrpSpPr>
            <p:nvPr/>
          </p:nvGrpSpPr>
          <p:grpSpPr bwMode="auto">
            <a:xfrm>
              <a:off x="5689134" y="5401537"/>
              <a:ext cx="480483" cy="649816"/>
              <a:chOff x="5441463" y="2000739"/>
              <a:chExt cx="760676" cy="1505169"/>
            </a:xfrm>
          </p:grpSpPr>
          <p:sp>
            <p:nvSpPr>
              <p:cNvPr id="135" name="Rounded Rectangle 134"/>
              <p:cNvSpPr/>
              <p:nvPr/>
            </p:nvSpPr>
            <p:spPr>
              <a:xfrm>
                <a:off x="5441463" y="2000739"/>
                <a:ext cx="760676" cy="1505169"/>
              </a:xfrm>
              <a:prstGeom prst="roundRect">
                <a:avLst/>
              </a:prstGeom>
              <a:gradFill flip="none" rotWithShape="1">
                <a:gsLst>
                  <a:gs pos="41000">
                    <a:srgbClr val="1D508D">
                      <a:alpha val="70000"/>
                    </a:srgbClr>
                  </a:gs>
                  <a:gs pos="100000">
                    <a:schemeClr val="accent1">
                      <a:lumMod val="20000"/>
                      <a:lumOff val="80000"/>
                      <a:alpha val="70000"/>
                    </a:schemeClr>
                  </a:gs>
                  <a:gs pos="73000">
                    <a:srgbClr val="2669BB">
                      <a:alpha val="70000"/>
                    </a:srgbClr>
                  </a:gs>
                </a:gsLst>
                <a:path path="circle">
                  <a:fillToRect l="100000" t="100000"/>
                </a:path>
                <a:tileRect r="-100000" b="-100000"/>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36" name="Rounded Rectangle 135"/>
              <p:cNvSpPr/>
              <p:nvPr/>
            </p:nvSpPr>
            <p:spPr>
              <a:xfrm>
                <a:off x="5538641" y="2368450"/>
                <a:ext cx="559618" cy="107862"/>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37" name="Rounded Rectangle 136"/>
              <p:cNvSpPr/>
              <p:nvPr/>
            </p:nvSpPr>
            <p:spPr>
              <a:xfrm>
                <a:off x="5538641" y="2201754"/>
                <a:ext cx="559618" cy="58834"/>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138" name="Straight Connector 137"/>
              <p:cNvCxnSpPr/>
              <p:nvPr/>
            </p:nvCxnSpPr>
            <p:spPr>
              <a:xfrm>
                <a:off x="5722947" y="3368629"/>
                <a:ext cx="197708"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sp>
            <p:nvSpPr>
              <p:cNvPr id="139" name="Rounded Rectangle 138"/>
              <p:cNvSpPr/>
              <p:nvPr/>
            </p:nvSpPr>
            <p:spPr>
              <a:xfrm>
                <a:off x="5538641" y="2290005"/>
                <a:ext cx="559618" cy="53933"/>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140" name="Straight Connector 139"/>
              <p:cNvCxnSpPr/>
              <p:nvPr/>
            </p:nvCxnSpPr>
            <p:spPr>
              <a:xfrm>
                <a:off x="5719595" y="3295088"/>
                <a:ext cx="197710"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grpSp>
        <p:sp>
          <p:nvSpPr>
            <p:cNvPr id="143" name="Cube 142"/>
            <p:cNvSpPr/>
            <p:nvPr/>
          </p:nvSpPr>
          <p:spPr bwMode="auto">
            <a:xfrm>
              <a:off x="4367808" y="2636912"/>
              <a:ext cx="575733" cy="431800"/>
            </a:xfrm>
            <a:prstGeom prst="cub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44" name="Teardrop 21"/>
            <p:cNvSpPr>
              <a:spLocks/>
            </p:cNvSpPr>
            <p:nvPr/>
          </p:nvSpPr>
          <p:spPr bwMode="auto">
            <a:xfrm>
              <a:off x="2999656" y="1170826"/>
              <a:ext cx="2368917" cy="914231"/>
            </a:xfrm>
            <a:custGeom>
              <a:avLst/>
              <a:gdLst>
                <a:gd name="T0" fmla="*/ 2147483647 w 1741008"/>
                <a:gd name="T1" fmla="*/ 110836 h 1091056"/>
                <a:gd name="T2" fmla="*/ 2147483647 w 1741008"/>
                <a:gd name="T3" fmla="*/ 40150338 h 1091056"/>
                <a:gd name="T4" fmla="*/ 2147483647 w 1741008"/>
                <a:gd name="T5" fmla="*/ 47776287 h 1091056"/>
                <a:gd name="T6" fmla="*/ 2147483647 w 1741008"/>
                <a:gd name="T7" fmla="*/ 46916970 h 1091056"/>
                <a:gd name="T8" fmla="*/ 2147483647 w 1741008"/>
                <a:gd name="T9" fmla="*/ 110311289 h 1091056"/>
                <a:gd name="T10" fmla="*/ 2147483647 w 1741008"/>
                <a:gd name="T11" fmla="*/ 199636180 h 1091056"/>
                <a:gd name="T12" fmla="*/ 2147483647 w 1741008"/>
                <a:gd name="T13" fmla="*/ 189073387 h 1091056"/>
                <a:gd name="T14" fmla="*/ 2147483647 w 1741008"/>
                <a:gd name="T15" fmla="*/ 186436871 h 1091056"/>
                <a:gd name="T16" fmla="*/ 2147483647 w 1741008"/>
                <a:gd name="T17" fmla="*/ 194626257 h 1091056"/>
                <a:gd name="T18" fmla="*/ 2147483647 w 1741008"/>
                <a:gd name="T19" fmla="*/ 207755321 h 1091056"/>
                <a:gd name="T20" fmla="*/ 2147483647 w 1741008"/>
                <a:gd name="T21" fmla="*/ 194626257 h 1091056"/>
                <a:gd name="T22" fmla="*/ 2147483647 w 1741008"/>
                <a:gd name="T23" fmla="*/ 189666171 h 1091056"/>
                <a:gd name="T24" fmla="*/ 2147483647 w 1741008"/>
                <a:gd name="T25" fmla="*/ 190668467 h 1091056"/>
                <a:gd name="T26" fmla="*/ 2132057752 w 1741008"/>
                <a:gd name="T27" fmla="*/ 199206192 h 1091056"/>
                <a:gd name="T28" fmla="*/ 0 w 1741008"/>
                <a:gd name="T29" fmla="*/ 134764440 h 1091056"/>
                <a:gd name="T30" fmla="*/ 5413 w 1741008"/>
                <a:gd name="T31" fmla="*/ 134764440 h 1091056"/>
                <a:gd name="T32" fmla="*/ 1302172965 w 1741008"/>
                <a:gd name="T33" fmla="*/ 75386713 h 1091056"/>
                <a:gd name="T34" fmla="*/ 1548041690 w 1741008"/>
                <a:gd name="T35" fmla="*/ 73079808 h 1091056"/>
                <a:gd name="T36" fmla="*/ 1572157212 w 1741008"/>
                <a:gd name="T37" fmla="*/ 68524929 h 1091056"/>
                <a:gd name="T38" fmla="*/ 2147483647 w 1741008"/>
                <a:gd name="T39" fmla="*/ 33331354 h 1091056"/>
                <a:gd name="T40" fmla="*/ 2147483647 w 1741008"/>
                <a:gd name="T41" fmla="*/ 34682728 h 1091056"/>
                <a:gd name="T42" fmla="*/ 2147483647 w 1741008"/>
                <a:gd name="T43" fmla="*/ 37579718 h 1091056"/>
                <a:gd name="T44" fmla="*/ 2147483647 w 1741008"/>
                <a:gd name="T45" fmla="*/ 28072750 h 1091056"/>
                <a:gd name="T46" fmla="*/ 2147483647 w 1741008"/>
                <a:gd name="T47" fmla="*/ 373002 h 1091056"/>
                <a:gd name="T48" fmla="*/ 2147483647 w 1741008"/>
                <a:gd name="T49" fmla="*/ 110836 h 109105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41008" h="1091056">
                  <a:moveTo>
                    <a:pt x="946834" y="582"/>
                  </a:moveTo>
                  <a:cubicBezTo>
                    <a:pt x="1079228" y="8205"/>
                    <a:pt x="1197135" y="90001"/>
                    <a:pt x="1260146" y="210855"/>
                  </a:cubicBezTo>
                  <a:lnTo>
                    <a:pt x="1276453" y="250904"/>
                  </a:lnTo>
                  <a:lnTo>
                    <a:pt x="1337549" y="246391"/>
                  </a:lnTo>
                  <a:cubicBezTo>
                    <a:pt x="1532695" y="251036"/>
                    <a:pt x="1702275" y="387041"/>
                    <a:pt x="1735333" y="579315"/>
                  </a:cubicBezTo>
                  <a:cubicBezTo>
                    <a:pt x="1773115" y="799057"/>
                    <a:pt x="1618276" y="1009081"/>
                    <a:pt x="1389491" y="1048417"/>
                  </a:cubicBezTo>
                  <a:cubicBezTo>
                    <a:pt x="1282248" y="1066856"/>
                    <a:pt x="1177793" y="1044517"/>
                    <a:pt x="1093186" y="992945"/>
                  </a:cubicBezTo>
                  <a:lnTo>
                    <a:pt x="1073742" y="979099"/>
                  </a:lnTo>
                  <a:lnTo>
                    <a:pt x="1025130" y="1022107"/>
                  </a:lnTo>
                  <a:cubicBezTo>
                    <a:pt x="965040" y="1065638"/>
                    <a:pt x="892601" y="1091056"/>
                    <a:pt x="814626" y="1091056"/>
                  </a:cubicBezTo>
                  <a:cubicBezTo>
                    <a:pt x="736650" y="1091056"/>
                    <a:pt x="664211" y="1065638"/>
                    <a:pt x="604121" y="1022107"/>
                  </a:cubicBezTo>
                  <a:lnTo>
                    <a:pt x="574678" y="996058"/>
                  </a:lnTo>
                  <a:lnTo>
                    <a:pt x="566194" y="1001322"/>
                  </a:lnTo>
                  <a:cubicBezTo>
                    <a:pt x="510783" y="1029846"/>
                    <a:pt x="446534" y="1046159"/>
                    <a:pt x="378028" y="1046159"/>
                  </a:cubicBezTo>
                  <a:cubicBezTo>
                    <a:pt x="169249" y="1046159"/>
                    <a:pt x="0" y="894641"/>
                    <a:pt x="0" y="707734"/>
                  </a:cubicBezTo>
                  <a:lnTo>
                    <a:pt x="1" y="707734"/>
                  </a:lnTo>
                  <a:cubicBezTo>
                    <a:pt x="1" y="567554"/>
                    <a:pt x="95204" y="447280"/>
                    <a:pt x="230884" y="395904"/>
                  </a:cubicBezTo>
                  <a:lnTo>
                    <a:pt x="274478" y="383789"/>
                  </a:lnTo>
                  <a:lnTo>
                    <a:pt x="278754" y="359868"/>
                  </a:lnTo>
                  <a:cubicBezTo>
                    <a:pt x="306111" y="261338"/>
                    <a:pt x="386481" y="185763"/>
                    <a:pt x="488297" y="175044"/>
                  </a:cubicBezTo>
                  <a:cubicBezTo>
                    <a:pt x="517994" y="171918"/>
                    <a:pt x="547054" y="174568"/>
                    <a:pt x="574497" y="182141"/>
                  </a:cubicBezTo>
                  <a:lnTo>
                    <a:pt x="606267" y="197355"/>
                  </a:lnTo>
                  <a:lnTo>
                    <a:pt x="636943" y="147428"/>
                  </a:lnTo>
                  <a:cubicBezTo>
                    <a:pt x="697053" y="67638"/>
                    <a:pt x="785929" y="12844"/>
                    <a:pt x="889325" y="1959"/>
                  </a:cubicBezTo>
                  <a:cubicBezTo>
                    <a:pt x="908712" y="-82"/>
                    <a:pt x="927921" y="-507"/>
                    <a:pt x="946834" y="582"/>
                  </a:cubicBezTo>
                  <a:close/>
                </a:path>
              </a:pathLst>
            </a:custGeom>
            <a:gradFill rotWithShape="1">
              <a:gsLst>
                <a:gs pos="0">
                  <a:srgbClr val="E4E5FF">
                    <a:alpha val="75998"/>
                  </a:srgbClr>
                </a:gs>
                <a:gs pos="42000">
                  <a:srgbClr val="D9E3D9">
                    <a:alpha val="75998"/>
                  </a:srgbClr>
                </a:gs>
                <a:gs pos="83000">
                  <a:srgbClr val="EED9D9">
                    <a:alpha val="75998"/>
                  </a:srgbClr>
                </a:gs>
                <a:gs pos="100000">
                  <a:srgbClr val="EED9D9">
                    <a:alpha val="75998"/>
                  </a:srgbClr>
                </a:gs>
              </a:gsLst>
              <a:lin ang="17880000"/>
            </a:gradFill>
            <a:ln>
              <a:noFill/>
            </a:ln>
            <a:effectLst>
              <a:outerShdw blurRad="76200" dist="165100" dir="13500000" sy="23000" kx="1199993" algn="br" rotWithShape="0">
                <a:srgbClr val="7F7F7F">
                  <a:alpha val="20000"/>
                </a:srgbClr>
              </a:outerShdw>
            </a:effectLst>
            <a:extLst>
              <a:ext uri="{91240B29-F687-4f45-9708-019B960494DF}">
                <a14:hiddenLine xmlns="" xmlns:a14="http://schemas.microsoft.com/office/drawing/2010/main" w="9525" cap="flat" cmpd="sng">
                  <a:solidFill>
                    <a:srgbClr val="000000"/>
                  </a:solidFill>
                  <a:prstDash val="solid"/>
                  <a:round/>
                  <a:headEnd/>
                  <a:tailEnd/>
                </a14:hiddenLine>
              </a:ext>
            </a:extLst>
          </p:spPr>
          <p:txBody>
            <a:bodyPr anchor="ctr"/>
            <a:lstStyle/>
            <a:p>
              <a:pPr algn="ctr">
                <a:defRPr/>
              </a:pPr>
              <a:r>
                <a:rPr lang="en-US" b="1" dirty="0">
                  <a:latin typeface="Arial" panose="020B0604020202020204" pitchFamily="34" charset="0"/>
                  <a:ea typeface="MS PGothic" charset="0"/>
                  <a:cs typeface="Arial" panose="020B0604020202020204" pitchFamily="34" charset="0"/>
                </a:rPr>
                <a:t>Cloud </a:t>
              </a:r>
            </a:p>
            <a:p>
              <a:pPr algn="ctr">
                <a:defRPr/>
              </a:pPr>
              <a:r>
                <a:rPr lang="en-US" b="1" dirty="0">
                  <a:latin typeface="Arial" panose="020B0604020202020204" pitchFamily="34" charset="0"/>
                  <a:ea typeface="MS PGothic" charset="0"/>
                  <a:cs typeface="Arial" panose="020B0604020202020204" pitchFamily="34" charset="0"/>
                </a:rPr>
                <a:t>Orchestration</a:t>
              </a:r>
            </a:p>
          </p:txBody>
        </p:sp>
        <p:sp>
          <p:nvSpPr>
            <p:cNvPr id="9" name="Arc 8"/>
            <p:cNvSpPr/>
            <p:nvPr/>
          </p:nvSpPr>
          <p:spPr>
            <a:xfrm>
              <a:off x="3480396" y="3622253"/>
              <a:ext cx="1564733" cy="668362"/>
            </a:xfrm>
            <a:prstGeom prst="arc">
              <a:avLst>
                <a:gd name="adj1" fmla="val 10762569"/>
                <a:gd name="adj2" fmla="val 21408414"/>
              </a:avLst>
            </a:prstGeom>
            <a:ln>
              <a:headEnd type="triangle" w="med" len="med"/>
              <a:tailEnd type="triangl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0" name="TextBox 9"/>
            <p:cNvSpPr txBox="1"/>
            <p:nvPr/>
          </p:nvSpPr>
          <p:spPr>
            <a:xfrm>
              <a:off x="4081958" y="3625510"/>
              <a:ext cx="722842" cy="276999"/>
            </a:xfrm>
            <a:prstGeom prst="rect">
              <a:avLst/>
            </a:prstGeom>
            <a:noFill/>
          </p:spPr>
          <p:txBody>
            <a:bodyPr wrap="square" rtlCol="0">
              <a:spAutoFit/>
            </a:bodyPr>
            <a:lstStyle/>
            <a:p>
              <a:r>
                <a:rPr lang="en-US" sz="1200">
                  <a:latin typeface="Arial" panose="020B0604020202020204" pitchFamily="34" charset="0"/>
                  <a:cs typeface="Arial" panose="020B0604020202020204" pitchFamily="34" charset="0"/>
                </a:rPr>
                <a:t>HA</a:t>
              </a:r>
            </a:p>
          </p:txBody>
        </p:sp>
        <p:grpSp>
          <p:nvGrpSpPr>
            <p:cNvPr id="114" name="Group 113"/>
            <p:cNvGrpSpPr/>
            <p:nvPr/>
          </p:nvGrpSpPr>
          <p:grpSpPr>
            <a:xfrm>
              <a:off x="6842946" y="4290615"/>
              <a:ext cx="1270375" cy="876129"/>
              <a:chOff x="539552" y="1275606"/>
              <a:chExt cx="1440160" cy="864096"/>
            </a:xfrm>
          </p:grpSpPr>
          <p:sp>
            <p:nvSpPr>
              <p:cNvPr id="141" name="Oval 140"/>
              <p:cNvSpPr/>
              <p:nvPr/>
            </p:nvSpPr>
            <p:spPr>
              <a:xfrm>
                <a:off x="539552" y="1275606"/>
                <a:ext cx="1440160" cy="8640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pic>
            <p:nvPicPr>
              <p:cNvPr id="142" name="图片 5"/>
              <p:cNvPicPr>
                <a:picLocks/>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971600" y="1419622"/>
                <a:ext cx="659614" cy="2129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145" name="TextBox 184"/>
            <p:cNvSpPr txBox="1">
              <a:spLocks noChangeArrowheads="1"/>
            </p:cNvSpPr>
            <p:nvPr/>
          </p:nvSpPr>
          <p:spPr bwMode="auto">
            <a:xfrm>
              <a:off x="6571620" y="4697384"/>
              <a:ext cx="1824567" cy="2974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r>
                <a:rPr lang="en-US" altLang="zh-CN" sz="1333" b="1" dirty="0" err="1">
                  <a:latin typeface="Arial" panose="020B0604020202020204" pitchFamily="34" charset="0"/>
                  <a:ea typeface="Microsoft YaHei" pitchFamily="34" charset="-122"/>
                  <a:cs typeface="Arial" panose="020B0604020202020204" pitchFamily="34" charset="0"/>
                </a:rPr>
                <a:t>vDSM</a:t>
              </a:r>
              <a:endParaRPr lang="en-US" altLang="zh-CN" sz="1333" b="1" dirty="0">
                <a:latin typeface="Arial" panose="020B0604020202020204" pitchFamily="34" charset="0"/>
                <a:ea typeface="Microsoft YaHei" pitchFamily="34" charset="-122"/>
                <a:cs typeface="Arial" panose="020B0604020202020204" pitchFamily="34" charset="0"/>
              </a:endParaRPr>
            </a:p>
          </p:txBody>
        </p:sp>
        <p:cxnSp>
          <p:nvCxnSpPr>
            <p:cNvPr id="146" name="Straight Connector 145"/>
            <p:cNvCxnSpPr>
              <a:cxnSpLocks noChangeShapeType="1"/>
            </p:cNvCxnSpPr>
            <p:nvPr/>
          </p:nvCxnSpPr>
          <p:spPr bwMode="auto">
            <a:xfrm flipV="1">
              <a:off x="6937968" y="5229894"/>
              <a:ext cx="435291" cy="353675"/>
            </a:xfrm>
            <a:prstGeom prst="line">
              <a:avLst/>
            </a:prstGeom>
            <a:noFill/>
            <a:ln w="25400">
              <a:solidFill>
                <a:schemeClr val="accent1"/>
              </a:solidFill>
              <a:prstDash val="sysDash"/>
              <a:round/>
              <a:headEnd/>
              <a:tailEnd/>
            </a:ln>
            <a:effectLst>
              <a:outerShdw blurRad="40000" dist="20000" dir="5400000" rotWithShape="0">
                <a:srgbClr val="808080">
                  <a:alpha val="37999"/>
                </a:srgbClr>
              </a:outerShdw>
            </a:effectLst>
            <a:extLst>
              <a:ext uri="{909E8E84-426E-40dd-AFC4-6F175D3DCCD1}">
                <a14:hiddenFill xmlns="" xmlns:a14="http://schemas.microsoft.com/office/drawing/2010/main">
                  <a:noFill/>
                </a14:hiddenFill>
              </a:ext>
            </a:extLst>
          </p:spPr>
        </p:cxnSp>
      </p:grpSp>
      <p:sp>
        <p:nvSpPr>
          <p:cNvPr id="147" name="TextBox 184">
            <a:extLst>
              <a:ext uri="{FF2B5EF4-FFF2-40B4-BE49-F238E27FC236}">
                <a16:creationId xmlns="" xmlns:a16="http://schemas.microsoft.com/office/drawing/2014/main" id="{A2379E2B-38BC-0943-89DB-95DDB8F9913E}"/>
              </a:ext>
            </a:extLst>
          </p:cNvPr>
          <p:cNvSpPr txBox="1">
            <a:spLocks noChangeArrowheads="1"/>
          </p:cNvSpPr>
          <p:nvPr/>
        </p:nvSpPr>
        <p:spPr bwMode="auto">
          <a:xfrm>
            <a:off x="4186084" y="4982163"/>
            <a:ext cx="914400" cy="2974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r>
              <a:rPr lang="en-US" altLang="zh-CN" sz="1333" b="1" dirty="0" err="1">
                <a:latin typeface="Arial" panose="020B0604020202020204" pitchFamily="34" charset="0"/>
                <a:ea typeface="Microsoft YaHei" pitchFamily="34" charset="-122"/>
                <a:cs typeface="Arial" panose="020B0604020202020204" pitchFamily="34" charset="0"/>
              </a:rPr>
              <a:t>vSSM</a:t>
            </a:r>
            <a:endParaRPr lang="en-US" altLang="zh-CN" sz="1333" b="1" dirty="0">
              <a:latin typeface="Arial" panose="020B0604020202020204" pitchFamily="34" charset="0"/>
              <a:ea typeface="Microsoft YaHei" pitchFamily="34" charset="-122"/>
              <a:cs typeface="Arial" panose="020B0604020202020204" pitchFamily="34" charset="0"/>
            </a:endParaRPr>
          </a:p>
        </p:txBody>
      </p:sp>
      <p:sp>
        <p:nvSpPr>
          <p:cNvPr id="148" name="TextBox 184">
            <a:extLst>
              <a:ext uri="{FF2B5EF4-FFF2-40B4-BE49-F238E27FC236}">
                <a16:creationId xmlns="" xmlns:a16="http://schemas.microsoft.com/office/drawing/2014/main" id="{2B5160E3-8534-0445-801E-A41C6DC64D38}"/>
              </a:ext>
            </a:extLst>
          </p:cNvPr>
          <p:cNvSpPr txBox="1">
            <a:spLocks noChangeArrowheads="1"/>
          </p:cNvSpPr>
          <p:nvPr/>
        </p:nvSpPr>
        <p:spPr bwMode="auto">
          <a:xfrm>
            <a:off x="6143068" y="4982163"/>
            <a:ext cx="914400" cy="2974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r>
              <a:rPr lang="en-US" altLang="zh-CN" sz="1333" b="1" dirty="0" err="1">
                <a:latin typeface="Arial" panose="020B0604020202020204" pitchFamily="34" charset="0"/>
                <a:ea typeface="Microsoft YaHei" pitchFamily="34" charset="-122"/>
                <a:cs typeface="Arial" panose="020B0604020202020204" pitchFamily="34" charset="0"/>
              </a:rPr>
              <a:t>vSSM</a:t>
            </a:r>
            <a:endParaRPr lang="en-US" altLang="zh-CN" sz="1333" b="1" dirty="0">
              <a:latin typeface="Arial" panose="020B0604020202020204" pitchFamily="34" charset="0"/>
              <a:ea typeface="Microsoft YaHei" pitchFamily="34" charset="-122"/>
              <a:cs typeface="Arial" panose="020B0604020202020204" pitchFamily="34" charset="0"/>
            </a:endParaRPr>
          </a:p>
        </p:txBody>
      </p:sp>
      <p:sp>
        <p:nvSpPr>
          <p:cNvPr id="149" name="TextBox 184">
            <a:extLst>
              <a:ext uri="{FF2B5EF4-FFF2-40B4-BE49-F238E27FC236}">
                <a16:creationId xmlns="" xmlns:a16="http://schemas.microsoft.com/office/drawing/2014/main" id="{EB3520C1-305B-4243-9A95-22941751A285}"/>
              </a:ext>
            </a:extLst>
          </p:cNvPr>
          <p:cNvSpPr txBox="1">
            <a:spLocks noChangeArrowheads="1"/>
          </p:cNvSpPr>
          <p:nvPr/>
        </p:nvSpPr>
        <p:spPr bwMode="auto">
          <a:xfrm>
            <a:off x="1960518" y="4982163"/>
            <a:ext cx="914400" cy="2974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r>
              <a:rPr lang="en-US" altLang="zh-CN" sz="1333" b="1" dirty="0" err="1">
                <a:latin typeface="Arial" panose="020B0604020202020204" pitchFamily="34" charset="0"/>
                <a:ea typeface="Microsoft YaHei" pitchFamily="34" charset="-122"/>
                <a:cs typeface="Arial" panose="020B0604020202020204" pitchFamily="34" charset="0"/>
              </a:rPr>
              <a:t>vSSM</a:t>
            </a:r>
            <a:endParaRPr lang="en-US" altLang="zh-CN" sz="1333" b="1" dirty="0">
              <a:latin typeface="Arial" panose="020B0604020202020204" pitchFamily="34" charset="0"/>
              <a:ea typeface="Microsoft YaHei" pitchFamily="34" charset="-122"/>
              <a:cs typeface="Arial" panose="020B0604020202020204" pitchFamily="34" charset="0"/>
            </a:endParaRPr>
          </a:p>
        </p:txBody>
      </p:sp>
      <p:sp>
        <p:nvSpPr>
          <p:cNvPr id="150" name="圆角矩形 17">
            <a:extLst>
              <a:ext uri="{FF2B5EF4-FFF2-40B4-BE49-F238E27FC236}">
                <a16:creationId xmlns="" xmlns:a16="http://schemas.microsoft.com/office/drawing/2014/main" id="{BAB482F1-8577-524E-978C-F05F865F314F}"/>
              </a:ext>
            </a:extLst>
          </p:cNvPr>
          <p:cNvSpPr/>
          <p:nvPr/>
        </p:nvSpPr>
        <p:spPr bwMode="auto">
          <a:xfrm>
            <a:off x="191344" y="1484784"/>
            <a:ext cx="2486922" cy="1239981"/>
          </a:xfrm>
          <a:prstGeom prst="roundRect">
            <a:avLst>
              <a:gd name="adj" fmla="val 8982"/>
            </a:avLst>
          </a:prstGeom>
          <a:solidFill>
            <a:srgbClr val="00307D"/>
          </a:solidFill>
          <a:ln>
            <a:solidFill>
              <a:srgbClr val="00307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zh-CN" sz="1600" b="1" dirty="0" err="1">
                <a:latin typeface=""/>
                <a:ea typeface="思源黑体 CN Normal" panose="020B0400000000000000" pitchFamily="34" charset="-122"/>
                <a:sym typeface=""/>
              </a:rPr>
              <a:t>vCenter</a:t>
            </a:r>
            <a:endParaRPr lang="en-US" altLang="zh-CN" sz="1600" b="1" dirty="0">
              <a:latin typeface=""/>
              <a:ea typeface="思源黑体 CN Normal" panose="020B0400000000000000" pitchFamily="34" charset="-122"/>
              <a:sym typeface=""/>
            </a:endParaRPr>
          </a:p>
          <a:p>
            <a:pPr algn="ctr" eaLnBrk="1" fontAlgn="auto" hangingPunct="1">
              <a:spcBef>
                <a:spcPts val="0"/>
              </a:spcBef>
              <a:spcAft>
                <a:spcPts val="0"/>
              </a:spcAft>
              <a:defRPr/>
            </a:pPr>
            <a:r>
              <a:rPr lang="en-US" altLang="zh-CN" sz="1600" b="1" dirty="0">
                <a:latin typeface=""/>
                <a:ea typeface="思源黑体 CN Normal" panose="020B0400000000000000" pitchFamily="34" charset="-122"/>
                <a:sym typeface=""/>
              </a:rPr>
              <a:t>or</a:t>
            </a:r>
          </a:p>
          <a:p>
            <a:pPr algn="ctr" eaLnBrk="1" fontAlgn="auto" hangingPunct="1">
              <a:spcBef>
                <a:spcPts val="0"/>
              </a:spcBef>
              <a:spcAft>
                <a:spcPts val="0"/>
              </a:spcAft>
              <a:defRPr/>
            </a:pPr>
            <a:r>
              <a:rPr lang="en-US" altLang="zh-CN" sz="1600" b="1" dirty="0" err="1">
                <a:latin typeface=""/>
                <a:ea typeface="思源黑体 CN Normal" panose="020B0400000000000000" pitchFamily="34" charset="-122"/>
                <a:sym typeface=""/>
              </a:rPr>
              <a:t>FusionSphere</a:t>
            </a:r>
            <a:r>
              <a:rPr lang="en-US" altLang="zh-CN" sz="1600" b="1" dirty="0">
                <a:latin typeface=""/>
                <a:ea typeface="思源黑体 CN Normal" panose="020B0400000000000000" pitchFamily="34" charset="-122"/>
                <a:sym typeface=""/>
              </a:rPr>
              <a:t> OpenStack Controller</a:t>
            </a:r>
          </a:p>
        </p:txBody>
      </p:sp>
      <p:sp>
        <p:nvSpPr>
          <p:cNvPr id="2" name="灯片编号占位符 1"/>
          <p:cNvSpPr>
            <a:spLocks noGrp="1"/>
          </p:cNvSpPr>
          <p:nvPr>
            <p:ph type="sldNum" sz="quarter" idx="4"/>
          </p:nvPr>
        </p:nvSpPr>
        <p:spPr/>
        <p:txBody>
          <a:bodyPr/>
          <a:lstStyle/>
          <a:p>
            <a:fld id="{E98FCA07-3125-49EB-99F1-64DCEC752C04}" type="slidenum">
              <a:rPr lang="en-US" smtClean="0"/>
              <a:pPr/>
              <a:t>9</a:t>
            </a:fld>
            <a:endParaRPr lang="en-US" sz="1152" b="0" spc="0" baseline="0" dirty="0">
              <a:solidFill>
                <a:srgbClr val="000000"/>
              </a:solidFill>
              <a:latin typeface="Arial"/>
              <a:cs typeface="Arial"/>
              <a:rtl val="0"/>
            </a:endParaRPr>
          </a:p>
        </p:txBody>
      </p:sp>
      <p:sp>
        <p:nvSpPr>
          <p:cNvPr id="152" name="圆角矩形 17">
            <a:extLst>
              <a:ext uri="{FF2B5EF4-FFF2-40B4-BE49-F238E27FC236}">
                <a16:creationId xmlns="" xmlns:a16="http://schemas.microsoft.com/office/drawing/2014/main" id="{BAB482F1-8577-524E-978C-F05F865F314F}"/>
              </a:ext>
            </a:extLst>
          </p:cNvPr>
          <p:cNvSpPr/>
          <p:nvPr/>
        </p:nvSpPr>
        <p:spPr bwMode="auto">
          <a:xfrm>
            <a:off x="7397822" y="1303648"/>
            <a:ext cx="4098778" cy="461031"/>
          </a:xfrm>
          <a:prstGeom prst="roundRect">
            <a:avLst>
              <a:gd name="adj" fmla="val 8982"/>
            </a:avLst>
          </a:prstGeom>
          <a:solidFill>
            <a:srgbClr val="00307D"/>
          </a:solidFill>
          <a:ln>
            <a:solidFill>
              <a:srgbClr val="00307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20000"/>
              </a:lnSpc>
            </a:pPr>
            <a:r>
              <a:rPr lang="en-US" altLang="zh-CN" sz="1600" b="1" dirty="0" err="1">
                <a:solidFill>
                  <a:schemeClr val="bg1"/>
                </a:solidFill>
                <a:latin typeface="Arial" panose="020B0604020202020204" pitchFamily="34" charset="0"/>
                <a:ea typeface="Microsoft YaHei" pitchFamily="34" charset="-122"/>
                <a:cs typeface="Arial" panose="020B0604020202020204" pitchFamily="34" charset="0"/>
              </a:rPr>
              <a:t>CloudHive</a:t>
            </a:r>
            <a:r>
              <a:rPr lang="en-US" altLang="zh-CN" sz="1600" b="1" dirty="0">
                <a:solidFill>
                  <a:schemeClr val="bg1"/>
                </a:solidFill>
                <a:latin typeface="Arial" panose="020B0604020202020204" pitchFamily="34" charset="0"/>
                <a:ea typeface="Microsoft YaHei" pitchFamily="34" charset="-122"/>
                <a:cs typeface="Arial" panose="020B0604020202020204" pitchFamily="34" charset="0"/>
              </a:rPr>
              <a:t> Modules</a:t>
            </a:r>
          </a:p>
        </p:txBody>
      </p:sp>
    </p:spTree>
    <p:extLst>
      <p:ext uri="{BB962C8B-B14F-4D97-AF65-F5344CB8AC3E}">
        <p14:creationId xmlns:p14="http://schemas.microsoft.com/office/powerpoint/2010/main" val="2870028392"/>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文本框 35"/>
          <p:cNvSpPr txBox="1"/>
          <p:nvPr/>
        </p:nvSpPr>
        <p:spPr>
          <a:xfrm>
            <a:off x="623107" y="1712997"/>
            <a:ext cx="5094098" cy="4524315"/>
          </a:xfrm>
          <a:prstGeom prst="rect">
            <a:avLst/>
          </a:prstGeom>
          <a:noFill/>
        </p:spPr>
        <p:txBody>
          <a:bodyPr wrap="square" rtlCol="0">
            <a:spAutoFit/>
          </a:bodyPr>
          <a:lstStyle/>
          <a:p>
            <a:endParaRPr lang="en-US" altLang="zh-CN" sz="1600" dirty="0">
              <a:latin typeface="Arial" panose="020B0604020202020204" pitchFamily="34" charset="0"/>
              <a:ea typeface="Arial" charset="0"/>
              <a:cs typeface="Arial" panose="020B0604020202020204" pitchFamily="34" charset="0"/>
            </a:endParaRPr>
          </a:p>
          <a:p>
            <a:r>
              <a:rPr lang="en-US" altLang="zh-CN" sz="1600" b="1" dirty="0">
                <a:solidFill>
                  <a:srgbClr val="00307D"/>
                </a:solidFill>
                <a:latin typeface="Arial" panose="020B0604020202020204" pitchFamily="34" charset="0"/>
                <a:ea typeface="Arial" charset="0"/>
                <a:cs typeface="Arial" panose="020B0604020202020204" pitchFamily="34" charset="0"/>
              </a:rPr>
              <a:t>System &amp; Solution:</a:t>
            </a:r>
          </a:p>
          <a:p>
            <a:pPr marL="742950" lvl="1" indent="-285750">
              <a:buFont typeface="Arial" charset="0"/>
              <a:buChar char="•"/>
            </a:pPr>
            <a:r>
              <a:rPr lang="en-US" altLang="zh-CN" sz="1600" dirty="0">
                <a:latin typeface="Arial" panose="020B0604020202020204" pitchFamily="34" charset="0"/>
                <a:ea typeface="Arial" charset="0"/>
                <a:cs typeface="Arial" panose="020B0604020202020204" pitchFamily="34" charset="0"/>
              </a:rPr>
              <a:t>VMware based virtualization environment</a:t>
            </a:r>
          </a:p>
          <a:p>
            <a:pPr marL="742950" lvl="1" indent="-285750">
              <a:buFont typeface="Arial" charset="0"/>
              <a:buChar char="•"/>
            </a:pPr>
            <a:r>
              <a:rPr lang="en-US" altLang="zh-CN" sz="1600" dirty="0">
                <a:latin typeface="Arial" panose="020B0604020202020204" pitchFamily="34" charset="0"/>
                <a:ea typeface="Arial" charset="0"/>
                <a:cs typeface="Arial" panose="020B0604020202020204" pitchFamily="34" charset="0"/>
              </a:rPr>
              <a:t>1*</a:t>
            </a:r>
            <a:r>
              <a:rPr lang="en-US" altLang="zh-CN" sz="1600" dirty="0" err="1">
                <a:latin typeface="Arial" panose="020B0604020202020204" pitchFamily="34" charset="0"/>
                <a:ea typeface="Arial" charset="0"/>
                <a:cs typeface="Arial" panose="020B0604020202020204" pitchFamily="34" charset="0"/>
              </a:rPr>
              <a:t>vCenter</a:t>
            </a:r>
            <a:r>
              <a:rPr lang="en-US" altLang="zh-CN" sz="1600" dirty="0">
                <a:latin typeface="Arial" panose="020B0604020202020204" pitchFamily="34" charset="0"/>
                <a:ea typeface="Arial" charset="0"/>
                <a:cs typeface="Arial" panose="020B0604020202020204" pitchFamily="34" charset="0"/>
              </a:rPr>
              <a:t>, 1*DC, multiple Cluster</a:t>
            </a:r>
          </a:p>
          <a:p>
            <a:pPr marL="742950" lvl="1" indent="-285750">
              <a:buFont typeface="Arial" charset="0"/>
              <a:buChar char="•"/>
            </a:pPr>
            <a:r>
              <a:rPr lang="en-US" altLang="zh-CN" sz="1600" dirty="0">
                <a:latin typeface="Arial" panose="020B0604020202020204" pitchFamily="34" charset="0"/>
                <a:ea typeface="Arial" charset="0"/>
                <a:cs typeface="Arial" panose="020B0604020202020204" pitchFamily="34" charset="0"/>
              </a:rPr>
              <a:t>Dedicated VDS for each Cluster, communication needed between Clusters</a:t>
            </a:r>
          </a:p>
          <a:p>
            <a:pPr marL="742950" lvl="1" indent="-285750">
              <a:buFont typeface="Arial" charset="0"/>
              <a:buChar char="•"/>
            </a:pPr>
            <a:r>
              <a:rPr lang="en-US" altLang="zh-CN" sz="1600" dirty="0">
                <a:latin typeface="Arial" panose="020B0604020202020204" pitchFamily="34" charset="0"/>
                <a:ea typeface="Arial" charset="0"/>
                <a:cs typeface="Arial" panose="020B0604020202020204" pitchFamily="34" charset="0"/>
              </a:rPr>
              <a:t>Virtual</a:t>
            </a:r>
            <a:r>
              <a:rPr lang="zh-CN" altLang="en-US" sz="1600" dirty="0">
                <a:latin typeface="Arial" panose="020B0604020202020204" pitchFamily="34" charset="0"/>
                <a:ea typeface="Arial" charset="0"/>
                <a:cs typeface="Arial" panose="020B0604020202020204" pitchFamily="34" charset="0"/>
              </a:rPr>
              <a:t> </a:t>
            </a:r>
            <a:r>
              <a:rPr lang="en-US" altLang="zh-CN" sz="1600" dirty="0">
                <a:latin typeface="Arial" panose="020B0604020202020204" pitchFamily="34" charset="0"/>
                <a:ea typeface="Arial" charset="0"/>
                <a:cs typeface="Arial" panose="020B0604020202020204" pitchFamily="34" charset="0"/>
              </a:rPr>
              <a:t>network</a:t>
            </a:r>
            <a:r>
              <a:rPr lang="zh-CN" altLang="en-US" sz="1600" dirty="0">
                <a:latin typeface="Arial" panose="020B0604020202020204" pitchFamily="34" charset="0"/>
                <a:ea typeface="Arial" charset="0"/>
                <a:cs typeface="Arial" panose="020B0604020202020204" pitchFamily="34" charset="0"/>
              </a:rPr>
              <a:t> </a:t>
            </a:r>
            <a:r>
              <a:rPr lang="en-US" altLang="zh-CN" sz="1600" dirty="0">
                <a:latin typeface="Arial" panose="020B0604020202020204" pitchFamily="34" charset="0"/>
                <a:ea typeface="Arial" charset="0"/>
                <a:cs typeface="Arial" panose="020B0604020202020204" pitchFamily="34" charset="0"/>
              </a:rPr>
              <a:t>card</a:t>
            </a:r>
            <a:r>
              <a:rPr lang="zh-CN" altLang="en-US" sz="1600" dirty="0">
                <a:latin typeface="Arial" panose="020B0604020202020204" pitchFamily="34" charset="0"/>
                <a:ea typeface="Arial" charset="0"/>
                <a:cs typeface="Arial" panose="020B0604020202020204" pitchFamily="34" charset="0"/>
              </a:rPr>
              <a:t> </a:t>
            </a:r>
            <a:r>
              <a:rPr lang="en-US" altLang="zh-CN" sz="1600" dirty="0">
                <a:latin typeface="Arial" panose="020B0604020202020204" pitchFamily="34" charset="0"/>
                <a:ea typeface="Arial" charset="0"/>
                <a:cs typeface="Arial" panose="020B0604020202020204" pitchFamily="34" charset="0"/>
              </a:rPr>
              <a:t>for</a:t>
            </a:r>
            <a:r>
              <a:rPr lang="zh-CN" altLang="en-US" sz="1600" dirty="0">
                <a:latin typeface="Arial" panose="020B0604020202020204" pitchFamily="34" charset="0"/>
                <a:ea typeface="Arial" charset="0"/>
                <a:cs typeface="Arial" panose="020B0604020202020204" pitchFamily="34" charset="0"/>
              </a:rPr>
              <a:t> </a:t>
            </a:r>
            <a:r>
              <a:rPr lang="en-US" altLang="zh-CN" sz="1600" dirty="0">
                <a:latin typeface="Arial" panose="020B0604020202020204" pitchFamily="34" charset="0"/>
                <a:ea typeface="Arial" charset="0"/>
                <a:cs typeface="Arial" panose="020B0604020202020204" pitchFamily="34" charset="0"/>
              </a:rPr>
              <a:t>each</a:t>
            </a:r>
            <a:r>
              <a:rPr lang="zh-CN" altLang="en-US" sz="1600" dirty="0">
                <a:latin typeface="Arial" panose="020B0604020202020204" pitchFamily="34" charset="0"/>
                <a:ea typeface="Arial" charset="0"/>
                <a:cs typeface="Arial" panose="020B0604020202020204" pitchFamily="34" charset="0"/>
              </a:rPr>
              <a:t> </a:t>
            </a:r>
            <a:r>
              <a:rPr lang="en-US" altLang="zh-CN" sz="1600" dirty="0">
                <a:latin typeface="Arial" panose="020B0604020202020204" pitchFamily="34" charset="0"/>
                <a:ea typeface="Arial" charset="0"/>
                <a:cs typeface="Arial" panose="020B0604020202020204" pitchFamily="34" charset="0"/>
              </a:rPr>
              <a:t>VM</a:t>
            </a:r>
          </a:p>
          <a:p>
            <a:pPr marL="742950" lvl="1" indent="-285750">
              <a:buFont typeface="Arial" charset="0"/>
              <a:buChar char="•"/>
            </a:pPr>
            <a:r>
              <a:rPr lang="en-US" altLang="zh-CN" sz="1600" dirty="0">
                <a:latin typeface="Arial" panose="020B0604020202020204" pitchFamily="34" charset="0"/>
                <a:ea typeface="Arial" charset="0"/>
                <a:cs typeface="Arial" panose="020B0604020202020204" pitchFamily="34" charset="0"/>
              </a:rPr>
              <a:t>Separation of External business network and storage network</a:t>
            </a:r>
          </a:p>
          <a:p>
            <a:pPr marL="742950" lvl="1" indent="-285750">
              <a:buFont typeface="Arial" charset="0"/>
              <a:buChar char="•"/>
            </a:pPr>
            <a:r>
              <a:rPr lang="en-US" altLang="zh-CN" sz="1600" dirty="0">
                <a:latin typeface="Arial" panose="020B0604020202020204" pitchFamily="34" charset="0"/>
                <a:ea typeface="Arial" charset="0"/>
                <a:cs typeface="Arial" panose="020B0604020202020204" pitchFamily="34" charset="0"/>
              </a:rPr>
              <a:t>External business network is protected by </a:t>
            </a:r>
            <a:r>
              <a:rPr lang="en-US" altLang="zh-CN" sz="1600" dirty="0" err="1">
                <a:latin typeface="Arial" panose="020B0604020202020204" pitchFamily="34" charset="0"/>
                <a:ea typeface="Arial" charset="0"/>
                <a:cs typeface="Arial" panose="020B0604020202020204" pitchFamily="34" charset="0"/>
              </a:rPr>
              <a:t>VLAN+Firewall</a:t>
            </a:r>
            <a:endParaRPr lang="en-US" altLang="zh-CN" sz="1600" dirty="0">
              <a:latin typeface="Arial" panose="020B0604020202020204" pitchFamily="34" charset="0"/>
              <a:ea typeface="Arial" charset="0"/>
              <a:cs typeface="Arial" panose="020B0604020202020204" pitchFamily="34" charset="0"/>
            </a:endParaRPr>
          </a:p>
          <a:p>
            <a:pPr marL="742950" lvl="1" indent="-285750">
              <a:buFont typeface="Arial" charset="0"/>
              <a:buChar char="•"/>
            </a:pPr>
            <a:r>
              <a:rPr lang="en-US" altLang="zh-CN" sz="1600" dirty="0">
                <a:latin typeface="Arial" panose="020B0604020202020204" pitchFamily="34" charset="0"/>
                <a:ea typeface="Arial" charset="0"/>
                <a:cs typeface="Arial" panose="020B0604020202020204" pitchFamily="34" charset="0"/>
              </a:rPr>
              <a:t>Storage network is protected by Hillstone CloudHive</a:t>
            </a:r>
          </a:p>
          <a:p>
            <a:pPr marL="742950" lvl="1" indent="-285750">
              <a:buFont typeface="Wingdings" panose="05000000000000000000" pitchFamily="2" charset="2"/>
              <a:buChar char="l"/>
            </a:pPr>
            <a:endParaRPr lang="en-US" altLang="zh-CN" sz="1600" dirty="0">
              <a:latin typeface="Arial" panose="020B0604020202020204" pitchFamily="34" charset="0"/>
              <a:ea typeface="Arial" charset="0"/>
              <a:cs typeface="Arial" panose="020B0604020202020204" pitchFamily="34" charset="0"/>
            </a:endParaRPr>
          </a:p>
          <a:p>
            <a:r>
              <a:rPr lang="en-US" altLang="zh-CN" sz="1600" b="1" dirty="0">
                <a:solidFill>
                  <a:srgbClr val="C00000"/>
                </a:solidFill>
                <a:latin typeface="Arial" panose="020B0604020202020204" pitchFamily="34" charset="0"/>
                <a:ea typeface="Arial" charset="0"/>
                <a:cs typeface="Arial" panose="020B0604020202020204" pitchFamily="34" charset="0"/>
              </a:rPr>
              <a:t>Customer Value</a:t>
            </a:r>
            <a:r>
              <a:rPr lang="zh-CN" altLang="en-US" sz="1600" b="1" dirty="0">
                <a:solidFill>
                  <a:srgbClr val="C00000"/>
                </a:solidFill>
                <a:latin typeface="Arial" panose="020B0604020202020204" pitchFamily="34" charset="0"/>
                <a:ea typeface="Arial" charset="0"/>
                <a:cs typeface="Arial" panose="020B0604020202020204" pitchFamily="34" charset="0"/>
              </a:rPr>
              <a:t>：</a:t>
            </a:r>
            <a:endParaRPr lang="en-US" altLang="zh-CN" sz="1600" b="1" dirty="0">
              <a:solidFill>
                <a:srgbClr val="C00000"/>
              </a:solidFill>
              <a:latin typeface="Arial" panose="020B0604020202020204" pitchFamily="34" charset="0"/>
              <a:ea typeface="Arial" charset="0"/>
              <a:cs typeface="Arial" panose="020B0604020202020204" pitchFamily="34" charset="0"/>
            </a:endParaRPr>
          </a:p>
          <a:p>
            <a:pPr marL="742950" lvl="1" indent="-285750">
              <a:buFont typeface="Arial" panose="020B0604020202020204" pitchFamily="34" charset="0"/>
              <a:buChar char="•"/>
            </a:pPr>
            <a:r>
              <a:rPr lang="en-US" altLang="zh-CN" sz="1600" dirty="0">
                <a:latin typeface="Arial" panose="020B0604020202020204" pitchFamily="34" charset="0"/>
                <a:ea typeface="Arial" charset="0"/>
                <a:cs typeface="Arial" panose="020B0604020202020204" pitchFamily="34" charset="0"/>
              </a:rPr>
              <a:t>Protect storage network as needed.</a:t>
            </a:r>
          </a:p>
          <a:p>
            <a:pPr marL="742950" lvl="1" indent="-285750">
              <a:buFont typeface="Arial" panose="020B0604020202020204" pitchFamily="34" charset="0"/>
              <a:buChar char="•"/>
            </a:pPr>
            <a:r>
              <a:rPr lang="en-US" altLang="zh-CN" sz="1600" dirty="0">
                <a:latin typeface="Arial" panose="020B0604020202020204" pitchFamily="34" charset="0"/>
                <a:ea typeface="Arial" charset="0"/>
                <a:cs typeface="Arial" panose="020B0604020202020204" pitchFamily="34" charset="0"/>
              </a:rPr>
              <a:t>Segmented VMs can communicate via the storage network</a:t>
            </a:r>
          </a:p>
        </p:txBody>
      </p:sp>
      <p:cxnSp>
        <p:nvCxnSpPr>
          <p:cNvPr id="98" name="直接连接符 97"/>
          <p:cNvCxnSpPr/>
          <p:nvPr/>
        </p:nvCxnSpPr>
        <p:spPr>
          <a:xfrm flipH="1">
            <a:off x="6877379" y="2017969"/>
            <a:ext cx="2210964" cy="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9" name="矩形 98"/>
          <p:cNvSpPr/>
          <p:nvPr/>
        </p:nvSpPr>
        <p:spPr>
          <a:xfrm>
            <a:off x="8073156" y="2322102"/>
            <a:ext cx="2066801" cy="2598402"/>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Arial" panose="020B0604020202020204" pitchFamily="34" charset="0"/>
              <a:cs typeface="Arial" panose="020B0604020202020204" pitchFamily="34" charset="0"/>
            </a:endParaRPr>
          </a:p>
        </p:txBody>
      </p:sp>
      <p:sp>
        <p:nvSpPr>
          <p:cNvPr id="100" name="矩形 99"/>
          <p:cNvSpPr/>
          <p:nvPr/>
        </p:nvSpPr>
        <p:spPr>
          <a:xfrm>
            <a:off x="8191519" y="3296321"/>
            <a:ext cx="482557" cy="42792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solidFill>
                  <a:schemeClr val="tx1"/>
                </a:solidFill>
                <a:latin typeface="Arial" panose="020B0604020202020204" pitchFamily="34" charset="0"/>
                <a:cs typeface="Arial" panose="020B0604020202020204" pitchFamily="34" charset="0"/>
              </a:rPr>
              <a:t>VM</a:t>
            </a:r>
            <a:endParaRPr lang="zh-CN" altLang="en-US" sz="1200" dirty="0">
              <a:solidFill>
                <a:schemeClr val="tx1"/>
              </a:solidFill>
              <a:latin typeface="Arial" panose="020B0604020202020204" pitchFamily="34" charset="0"/>
              <a:cs typeface="Arial" panose="020B0604020202020204" pitchFamily="34" charset="0"/>
            </a:endParaRPr>
          </a:p>
        </p:txBody>
      </p:sp>
      <p:sp>
        <p:nvSpPr>
          <p:cNvPr id="101" name="椭圆 100"/>
          <p:cNvSpPr/>
          <p:nvPr/>
        </p:nvSpPr>
        <p:spPr>
          <a:xfrm>
            <a:off x="8373615" y="3660514"/>
            <a:ext cx="118363" cy="127468"/>
          </a:xfrm>
          <a:prstGeom prst="ellipse">
            <a:avLst/>
          </a:prstGeom>
          <a:solidFill>
            <a:srgbClr val="FF769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Arial" panose="020B0604020202020204" pitchFamily="34" charset="0"/>
              <a:cs typeface="Arial" panose="020B0604020202020204" pitchFamily="34" charset="0"/>
            </a:endParaRPr>
          </a:p>
        </p:txBody>
      </p:sp>
      <p:sp>
        <p:nvSpPr>
          <p:cNvPr id="102" name="椭圆 101"/>
          <p:cNvSpPr/>
          <p:nvPr/>
        </p:nvSpPr>
        <p:spPr>
          <a:xfrm>
            <a:off x="8373615" y="3232586"/>
            <a:ext cx="118363" cy="127468"/>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Arial" panose="020B0604020202020204" pitchFamily="34" charset="0"/>
              <a:cs typeface="Arial" panose="020B0604020202020204" pitchFamily="34" charset="0"/>
            </a:endParaRPr>
          </a:p>
        </p:txBody>
      </p:sp>
      <p:sp>
        <p:nvSpPr>
          <p:cNvPr id="103" name="矩形 102"/>
          <p:cNvSpPr/>
          <p:nvPr/>
        </p:nvSpPr>
        <p:spPr>
          <a:xfrm>
            <a:off x="8847067" y="3309978"/>
            <a:ext cx="482557" cy="42792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solidFill>
                  <a:schemeClr val="tx1"/>
                </a:solidFill>
                <a:latin typeface="Arial" panose="020B0604020202020204" pitchFamily="34" charset="0"/>
                <a:cs typeface="Arial" panose="020B0604020202020204" pitchFamily="34" charset="0"/>
              </a:rPr>
              <a:t>VM</a:t>
            </a:r>
            <a:endParaRPr lang="zh-CN" altLang="en-US" sz="1200" dirty="0">
              <a:solidFill>
                <a:schemeClr val="tx1"/>
              </a:solidFill>
              <a:latin typeface="Arial" panose="020B0604020202020204" pitchFamily="34" charset="0"/>
              <a:cs typeface="Arial" panose="020B0604020202020204" pitchFamily="34" charset="0"/>
            </a:endParaRPr>
          </a:p>
        </p:txBody>
      </p:sp>
      <p:sp>
        <p:nvSpPr>
          <p:cNvPr id="104" name="椭圆 103"/>
          <p:cNvSpPr/>
          <p:nvPr/>
        </p:nvSpPr>
        <p:spPr>
          <a:xfrm>
            <a:off x="9029163" y="3674171"/>
            <a:ext cx="118363" cy="127468"/>
          </a:xfrm>
          <a:prstGeom prst="ellipse">
            <a:avLst/>
          </a:prstGeom>
          <a:solidFill>
            <a:srgbClr val="FF769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Arial" panose="020B0604020202020204" pitchFamily="34" charset="0"/>
              <a:cs typeface="Arial" panose="020B0604020202020204" pitchFamily="34" charset="0"/>
            </a:endParaRPr>
          </a:p>
        </p:txBody>
      </p:sp>
      <p:sp>
        <p:nvSpPr>
          <p:cNvPr id="105" name="椭圆 104"/>
          <p:cNvSpPr/>
          <p:nvPr/>
        </p:nvSpPr>
        <p:spPr>
          <a:xfrm>
            <a:off x="9029163" y="3246243"/>
            <a:ext cx="118363" cy="127468"/>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Arial" panose="020B0604020202020204" pitchFamily="34" charset="0"/>
              <a:cs typeface="Arial" panose="020B0604020202020204" pitchFamily="34" charset="0"/>
            </a:endParaRPr>
          </a:p>
        </p:txBody>
      </p:sp>
      <p:sp>
        <p:nvSpPr>
          <p:cNvPr id="106" name="矩形 105"/>
          <p:cNvSpPr/>
          <p:nvPr/>
        </p:nvSpPr>
        <p:spPr>
          <a:xfrm>
            <a:off x="9502614" y="3309978"/>
            <a:ext cx="482557" cy="42792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solidFill>
                  <a:schemeClr val="tx1"/>
                </a:solidFill>
                <a:latin typeface="Arial" panose="020B0604020202020204" pitchFamily="34" charset="0"/>
                <a:cs typeface="Arial" panose="020B0604020202020204" pitchFamily="34" charset="0"/>
              </a:rPr>
              <a:t>VM</a:t>
            </a:r>
            <a:endParaRPr lang="zh-CN" altLang="en-US" sz="1200" dirty="0">
              <a:solidFill>
                <a:schemeClr val="tx1"/>
              </a:solidFill>
              <a:latin typeface="Arial" panose="020B0604020202020204" pitchFamily="34" charset="0"/>
              <a:cs typeface="Arial" panose="020B0604020202020204" pitchFamily="34" charset="0"/>
            </a:endParaRPr>
          </a:p>
        </p:txBody>
      </p:sp>
      <p:sp>
        <p:nvSpPr>
          <p:cNvPr id="107" name="椭圆 106"/>
          <p:cNvSpPr/>
          <p:nvPr/>
        </p:nvSpPr>
        <p:spPr>
          <a:xfrm>
            <a:off x="9684710" y="3674171"/>
            <a:ext cx="118363" cy="127468"/>
          </a:xfrm>
          <a:prstGeom prst="ellipse">
            <a:avLst/>
          </a:prstGeom>
          <a:solidFill>
            <a:srgbClr val="FF769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Arial" panose="020B0604020202020204" pitchFamily="34" charset="0"/>
              <a:cs typeface="Arial" panose="020B0604020202020204" pitchFamily="34" charset="0"/>
            </a:endParaRPr>
          </a:p>
        </p:txBody>
      </p:sp>
      <p:sp>
        <p:nvSpPr>
          <p:cNvPr id="108" name="椭圆 107"/>
          <p:cNvSpPr/>
          <p:nvPr/>
        </p:nvSpPr>
        <p:spPr>
          <a:xfrm>
            <a:off x="9684710" y="3246243"/>
            <a:ext cx="118363" cy="127468"/>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Arial" panose="020B0604020202020204" pitchFamily="34" charset="0"/>
              <a:cs typeface="Arial" panose="020B0604020202020204" pitchFamily="34" charset="0"/>
            </a:endParaRPr>
          </a:p>
        </p:txBody>
      </p:sp>
      <p:sp>
        <p:nvSpPr>
          <p:cNvPr id="109" name="圆柱形 17"/>
          <p:cNvSpPr/>
          <p:nvPr/>
        </p:nvSpPr>
        <p:spPr>
          <a:xfrm rot="5400000">
            <a:off x="8967426" y="2360455"/>
            <a:ext cx="241836" cy="456482"/>
          </a:xfrm>
          <a:prstGeom prst="can">
            <a:avLst>
              <a:gd name="adj" fmla="val 50000"/>
            </a:avLst>
          </a:prstGeom>
          <a:solidFill>
            <a:srgbClr val="00B050">
              <a:alpha val="60000"/>
            </a:srgbClr>
          </a:solidFill>
          <a:ln w="25400" cap="flat">
            <a:solidFill>
              <a:srgbClr val="FFC00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2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Calibri"/>
            </a:endParaRPr>
          </a:p>
        </p:txBody>
      </p:sp>
      <p:sp>
        <p:nvSpPr>
          <p:cNvPr id="110" name="圆柱形 17"/>
          <p:cNvSpPr/>
          <p:nvPr/>
        </p:nvSpPr>
        <p:spPr>
          <a:xfrm rot="5400000">
            <a:off x="8967426" y="4180311"/>
            <a:ext cx="241836" cy="456482"/>
          </a:xfrm>
          <a:prstGeom prst="can">
            <a:avLst>
              <a:gd name="adj" fmla="val 50000"/>
            </a:avLst>
          </a:prstGeom>
          <a:solidFill>
            <a:srgbClr val="FF0000">
              <a:alpha val="60000"/>
            </a:srgbClr>
          </a:solidFill>
          <a:ln w="25400" cap="flat">
            <a:solidFill>
              <a:srgbClr val="FFC00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2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Calibri"/>
            </a:endParaRPr>
          </a:p>
        </p:txBody>
      </p:sp>
      <p:cxnSp>
        <p:nvCxnSpPr>
          <p:cNvPr id="111" name="直接连接符 110"/>
          <p:cNvCxnSpPr>
            <a:stCxn id="102" idx="0"/>
          </p:cNvCxnSpPr>
          <p:nvPr/>
        </p:nvCxnSpPr>
        <p:spPr>
          <a:xfrm flipH="1" flipV="1">
            <a:off x="8432796" y="2709615"/>
            <a:ext cx="1" cy="52297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2" name="直接连接符 111"/>
          <p:cNvCxnSpPr/>
          <p:nvPr/>
        </p:nvCxnSpPr>
        <p:spPr>
          <a:xfrm flipH="1" flipV="1">
            <a:off x="9088344" y="2709615"/>
            <a:ext cx="1" cy="522971"/>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13" name="直接连接符 112"/>
          <p:cNvCxnSpPr/>
          <p:nvPr/>
        </p:nvCxnSpPr>
        <p:spPr>
          <a:xfrm flipH="1" flipV="1">
            <a:off x="9743891" y="2730101"/>
            <a:ext cx="1" cy="522971"/>
          </a:xfrm>
          <a:prstGeom prst="line">
            <a:avLst/>
          </a:prstGeom>
          <a:ln w="28575">
            <a:solidFill>
              <a:srgbClr val="FF7692"/>
            </a:solidFill>
          </a:ln>
        </p:spPr>
        <p:style>
          <a:lnRef idx="1">
            <a:schemeClr val="accent1"/>
          </a:lnRef>
          <a:fillRef idx="0">
            <a:schemeClr val="accent1"/>
          </a:fillRef>
          <a:effectRef idx="0">
            <a:schemeClr val="accent1"/>
          </a:effectRef>
          <a:fontRef idx="minor">
            <a:schemeClr val="tx1"/>
          </a:fontRef>
        </p:style>
      </p:cxnSp>
      <p:cxnSp>
        <p:nvCxnSpPr>
          <p:cNvPr id="114" name="直接连接符 113"/>
          <p:cNvCxnSpPr/>
          <p:nvPr/>
        </p:nvCxnSpPr>
        <p:spPr>
          <a:xfrm flipH="1" flipV="1">
            <a:off x="8432796" y="3782315"/>
            <a:ext cx="1" cy="522971"/>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5" name="直接连接符 114"/>
          <p:cNvCxnSpPr/>
          <p:nvPr/>
        </p:nvCxnSpPr>
        <p:spPr>
          <a:xfrm flipH="1" flipV="1">
            <a:off x="9088344" y="3771213"/>
            <a:ext cx="1" cy="522971"/>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6" name="直接连接符 115"/>
          <p:cNvCxnSpPr/>
          <p:nvPr/>
        </p:nvCxnSpPr>
        <p:spPr>
          <a:xfrm flipH="1" flipV="1">
            <a:off x="9743891" y="3788865"/>
            <a:ext cx="1" cy="522971"/>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7" name="直接连接符 116"/>
          <p:cNvCxnSpPr/>
          <p:nvPr/>
        </p:nvCxnSpPr>
        <p:spPr>
          <a:xfrm flipV="1">
            <a:off x="10775201" y="5108782"/>
            <a:ext cx="867724" cy="1"/>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8" name="直接连接符 117"/>
          <p:cNvCxnSpPr/>
          <p:nvPr/>
        </p:nvCxnSpPr>
        <p:spPr>
          <a:xfrm flipH="1" flipV="1">
            <a:off x="9074682" y="2019501"/>
            <a:ext cx="1" cy="43220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20" name="云形标注 119"/>
          <p:cNvSpPr/>
          <p:nvPr/>
        </p:nvSpPr>
        <p:spPr>
          <a:xfrm>
            <a:off x="10354982" y="1417046"/>
            <a:ext cx="1573666" cy="798621"/>
          </a:xfrm>
          <a:prstGeom prst="cloudCallout">
            <a:avLst>
              <a:gd name="adj1" fmla="val -90610"/>
              <a:gd name="adj2" fmla="val 96596"/>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000" b="1" dirty="0">
                <a:latin typeface="Arial" panose="020B0604020202020204" pitchFamily="34" charset="0"/>
                <a:ea typeface="微软雅黑" panose="020B0503020204020204" pitchFamily="34" charset="-122"/>
                <a:cs typeface="Arial" panose="020B0604020202020204" pitchFamily="34" charset="0"/>
              </a:rPr>
              <a:t>VLAN Segmentation</a:t>
            </a:r>
            <a:endParaRPr lang="zh-CN" altLang="en-US" sz="1000" b="1" dirty="0">
              <a:latin typeface="Arial" panose="020B0604020202020204" pitchFamily="34" charset="0"/>
              <a:ea typeface="微软雅黑" panose="020B0503020204020204" pitchFamily="34" charset="-122"/>
              <a:cs typeface="Arial" panose="020B0604020202020204" pitchFamily="34" charset="0"/>
            </a:endParaRPr>
          </a:p>
        </p:txBody>
      </p:sp>
      <p:sp>
        <p:nvSpPr>
          <p:cNvPr id="124" name="矩形 123"/>
          <p:cNvSpPr/>
          <p:nvPr/>
        </p:nvSpPr>
        <p:spPr>
          <a:xfrm>
            <a:off x="5857641" y="2322102"/>
            <a:ext cx="2066801" cy="2598403"/>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Arial" panose="020B0604020202020204" pitchFamily="34" charset="0"/>
              <a:cs typeface="Arial" panose="020B0604020202020204" pitchFamily="34" charset="0"/>
            </a:endParaRPr>
          </a:p>
        </p:txBody>
      </p:sp>
      <p:sp>
        <p:nvSpPr>
          <p:cNvPr id="125" name="矩形 124"/>
          <p:cNvSpPr/>
          <p:nvPr/>
        </p:nvSpPr>
        <p:spPr>
          <a:xfrm>
            <a:off x="5976004" y="3296321"/>
            <a:ext cx="482557" cy="42792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solidFill>
                  <a:schemeClr val="tx1"/>
                </a:solidFill>
                <a:latin typeface="Arial" panose="020B0604020202020204" pitchFamily="34" charset="0"/>
                <a:cs typeface="Arial" panose="020B0604020202020204" pitchFamily="34" charset="0"/>
              </a:rPr>
              <a:t>VM</a:t>
            </a:r>
            <a:endParaRPr lang="zh-CN" altLang="en-US" sz="1200" dirty="0">
              <a:solidFill>
                <a:schemeClr val="tx1"/>
              </a:solidFill>
              <a:latin typeface="Arial" panose="020B0604020202020204" pitchFamily="34" charset="0"/>
              <a:cs typeface="Arial" panose="020B0604020202020204" pitchFamily="34" charset="0"/>
            </a:endParaRPr>
          </a:p>
        </p:txBody>
      </p:sp>
      <p:sp>
        <p:nvSpPr>
          <p:cNvPr id="126" name="椭圆 125"/>
          <p:cNvSpPr/>
          <p:nvPr/>
        </p:nvSpPr>
        <p:spPr>
          <a:xfrm>
            <a:off x="6158101" y="3660514"/>
            <a:ext cx="118363" cy="127468"/>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Arial" panose="020B0604020202020204" pitchFamily="34" charset="0"/>
              <a:cs typeface="Arial" panose="020B0604020202020204" pitchFamily="34" charset="0"/>
            </a:endParaRPr>
          </a:p>
        </p:txBody>
      </p:sp>
      <p:sp>
        <p:nvSpPr>
          <p:cNvPr id="127" name="椭圆 126"/>
          <p:cNvSpPr/>
          <p:nvPr/>
        </p:nvSpPr>
        <p:spPr>
          <a:xfrm>
            <a:off x="6158101" y="3232586"/>
            <a:ext cx="118363" cy="127468"/>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Arial" panose="020B0604020202020204" pitchFamily="34" charset="0"/>
              <a:cs typeface="Arial" panose="020B0604020202020204" pitchFamily="34" charset="0"/>
            </a:endParaRPr>
          </a:p>
        </p:txBody>
      </p:sp>
      <p:sp>
        <p:nvSpPr>
          <p:cNvPr id="128" name="矩形 127"/>
          <p:cNvSpPr/>
          <p:nvPr/>
        </p:nvSpPr>
        <p:spPr>
          <a:xfrm>
            <a:off x="6631552" y="3309978"/>
            <a:ext cx="482557" cy="42792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solidFill>
                  <a:schemeClr val="tx1"/>
                </a:solidFill>
                <a:latin typeface="Arial" panose="020B0604020202020204" pitchFamily="34" charset="0"/>
                <a:cs typeface="Arial" panose="020B0604020202020204" pitchFamily="34" charset="0"/>
              </a:rPr>
              <a:t>VM</a:t>
            </a:r>
            <a:endParaRPr lang="zh-CN" altLang="en-US" sz="1200" dirty="0">
              <a:solidFill>
                <a:schemeClr val="tx1"/>
              </a:solidFill>
              <a:latin typeface="Arial" panose="020B0604020202020204" pitchFamily="34" charset="0"/>
              <a:cs typeface="Arial" panose="020B0604020202020204" pitchFamily="34" charset="0"/>
            </a:endParaRPr>
          </a:p>
        </p:txBody>
      </p:sp>
      <p:sp>
        <p:nvSpPr>
          <p:cNvPr id="129" name="椭圆 128"/>
          <p:cNvSpPr/>
          <p:nvPr/>
        </p:nvSpPr>
        <p:spPr>
          <a:xfrm>
            <a:off x="6813648" y="3674171"/>
            <a:ext cx="118363" cy="127468"/>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Arial" panose="020B0604020202020204" pitchFamily="34" charset="0"/>
              <a:cs typeface="Arial" panose="020B0604020202020204" pitchFamily="34" charset="0"/>
            </a:endParaRPr>
          </a:p>
        </p:txBody>
      </p:sp>
      <p:sp>
        <p:nvSpPr>
          <p:cNvPr id="130" name="椭圆 129"/>
          <p:cNvSpPr/>
          <p:nvPr/>
        </p:nvSpPr>
        <p:spPr>
          <a:xfrm>
            <a:off x="6813648" y="3246243"/>
            <a:ext cx="118363" cy="127468"/>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Arial" panose="020B0604020202020204" pitchFamily="34" charset="0"/>
              <a:cs typeface="Arial" panose="020B0604020202020204" pitchFamily="34" charset="0"/>
            </a:endParaRPr>
          </a:p>
        </p:txBody>
      </p:sp>
      <p:sp>
        <p:nvSpPr>
          <p:cNvPr id="131" name="矩形 130"/>
          <p:cNvSpPr/>
          <p:nvPr/>
        </p:nvSpPr>
        <p:spPr>
          <a:xfrm>
            <a:off x="7287099" y="3309978"/>
            <a:ext cx="482557" cy="42792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solidFill>
                  <a:schemeClr val="tx1"/>
                </a:solidFill>
                <a:latin typeface="Arial" panose="020B0604020202020204" pitchFamily="34" charset="0"/>
                <a:cs typeface="Arial" panose="020B0604020202020204" pitchFamily="34" charset="0"/>
              </a:rPr>
              <a:t>VM</a:t>
            </a:r>
            <a:endParaRPr lang="zh-CN" altLang="en-US" sz="1200" dirty="0">
              <a:solidFill>
                <a:schemeClr val="tx1"/>
              </a:solidFill>
              <a:latin typeface="Arial" panose="020B0604020202020204" pitchFamily="34" charset="0"/>
              <a:cs typeface="Arial" panose="020B0604020202020204" pitchFamily="34" charset="0"/>
            </a:endParaRPr>
          </a:p>
        </p:txBody>
      </p:sp>
      <p:sp>
        <p:nvSpPr>
          <p:cNvPr id="132" name="椭圆 131"/>
          <p:cNvSpPr/>
          <p:nvPr/>
        </p:nvSpPr>
        <p:spPr>
          <a:xfrm>
            <a:off x="7469196" y="3674171"/>
            <a:ext cx="118363" cy="127468"/>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Arial" panose="020B0604020202020204" pitchFamily="34" charset="0"/>
              <a:cs typeface="Arial" panose="020B0604020202020204" pitchFamily="34" charset="0"/>
            </a:endParaRPr>
          </a:p>
        </p:txBody>
      </p:sp>
      <p:sp>
        <p:nvSpPr>
          <p:cNvPr id="133" name="椭圆 132"/>
          <p:cNvSpPr/>
          <p:nvPr/>
        </p:nvSpPr>
        <p:spPr>
          <a:xfrm>
            <a:off x="7469196" y="3246243"/>
            <a:ext cx="118363" cy="127468"/>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Arial" panose="020B0604020202020204" pitchFamily="34" charset="0"/>
              <a:cs typeface="Arial" panose="020B0604020202020204" pitchFamily="34" charset="0"/>
            </a:endParaRPr>
          </a:p>
        </p:txBody>
      </p:sp>
      <p:sp>
        <p:nvSpPr>
          <p:cNvPr id="134" name="圆柱形 17"/>
          <p:cNvSpPr/>
          <p:nvPr/>
        </p:nvSpPr>
        <p:spPr>
          <a:xfrm rot="5400000">
            <a:off x="6751911" y="2360455"/>
            <a:ext cx="241836" cy="456482"/>
          </a:xfrm>
          <a:prstGeom prst="can">
            <a:avLst>
              <a:gd name="adj" fmla="val 50000"/>
            </a:avLst>
          </a:prstGeom>
          <a:solidFill>
            <a:schemeClr val="accent1">
              <a:lumMod val="75000"/>
              <a:alpha val="60000"/>
            </a:schemeClr>
          </a:solidFill>
          <a:ln w="25400" cap="flat">
            <a:solidFill>
              <a:srgbClr val="FFC00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2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Calibri"/>
            </a:endParaRPr>
          </a:p>
        </p:txBody>
      </p:sp>
      <p:sp>
        <p:nvSpPr>
          <p:cNvPr id="135" name="圆柱形 17"/>
          <p:cNvSpPr/>
          <p:nvPr/>
        </p:nvSpPr>
        <p:spPr>
          <a:xfrm rot="5400000">
            <a:off x="6751911" y="4180311"/>
            <a:ext cx="241836" cy="456482"/>
          </a:xfrm>
          <a:prstGeom prst="can">
            <a:avLst>
              <a:gd name="adj" fmla="val 50000"/>
            </a:avLst>
          </a:prstGeom>
          <a:solidFill>
            <a:schemeClr val="tx1">
              <a:lumMod val="65000"/>
              <a:lumOff val="35000"/>
              <a:alpha val="60000"/>
            </a:schemeClr>
          </a:solidFill>
          <a:ln w="25400" cap="flat">
            <a:solidFill>
              <a:srgbClr val="FFC00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2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Calibri"/>
            </a:endParaRPr>
          </a:p>
        </p:txBody>
      </p:sp>
      <p:cxnSp>
        <p:nvCxnSpPr>
          <p:cNvPr id="136" name="直接连接符 135"/>
          <p:cNvCxnSpPr>
            <a:stCxn id="127" idx="0"/>
          </p:cNvCxnSpPr>
          <p:nvPr/>
        </p:nvCxnSpPr>
        <p:spPr>
          <a:xfrm flipH="1" flipV="1">
            <a:off x="6217281" y="2709615"/>
            <a:ext cx="1" cy="52297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7" name="直接连接符 136"/>
          <p:cNvCxnSpPr/>
          <p:nvPr/>
        </p:nvCxnSpPr>
        <p:spPr>
          <a:xfrm flipH="1" flipV="1">
            <a:off x="6872829" y="2709615"/>
            <a:ext cx="1" cy="522971"/>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38" name="直接连接符 137"/>
          <p:cNvCxnSpPr/>
          <p:nvPr/>
        </p:nvCxnSpPr>
        <p:spPr>
          <a:xfrm flipH="1" flipV="1">
            <a:off x="7528376" y="2730101"/>
            <a:ext cx="1" cy="522971"/>
          </a:xfrm>
          <a:prstGeom prst="line">
            <a:avLst/>
          </a:prstGeom>
          <a:ln w="28575">
            <a:solidFill>
              <a:srgbClr val="FF7692"/>
            </a:solidFill>
          </a:ln>
        </p:spPr>
        <p:style>
          <a:lnRef idx="1">
            <a:schemeClr val="accent1"/>
          </a:lnRef>
          <a:fillRef idx="0">
            <a:schemeClr val="accent1"/>
          </a:fillRef>
          <a:effectRef idx="0">
            <a:schemeClr val="accent1"/>
          </a:effectRef>
          <a:fontRef idx="minor">
            <a:schemeClr val="tx1"/>
          </a:fontRef>
        </p:style>
      </p:cxnSp>
      <p:cxnSp>
        <p:nvCxnSpPr>
          <p:cNvPr id="139" name="直接连接符 138"/>
          <p:cNvCxnSpPr/>
          <p:nvPr/>
        </p:nvCxnSpPr>
        <p:spPr>
          <a:xfrm flipH="1" flipV="1">
            <a:off x="6217281" y="3782315"/>
            <a:ext cx="1" cy="52297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直接连接符 139"/>
          <p:cNvCxnSpPr/>
          <p:nvPr/>
        </p:nvCxnSpPr>
        <p:spPr>
          <a:xfrm flipH="1" flipV="1">
            <a:off x="6872829" y="3771213"/>
            <a:ext cx="1" cy="52297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直接连接符 140"/>
          <p:cNvCxnSpPr/>
          <p:nvPr/>
        </p:nvCxnSpPr>
        <p:spPr>
          <a:xfrm flipH="1" flipV="1">
            <a:off x="7528376" y="3788865"/>
            <a:ext cx="1" cy="52297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42" name="文本框 141"/>
          <p:cNvSpPr txBox="1"/>
          <p:nvPr/>
        </p:nvSpPr>
        <p:spPr>
          <a:xfrm>
            <a:off x="6448205" y="4615271"/>
            <a:ext cx="960519" cy="307777"/>
          </a:xfrm>
          <a:prstGeom prst="rect">
            <a:avLst/>
          </a:prstGeom>
          <a:noFill/>
        </p:spPr>
        <p:txBody>
          <a:bodyPr wrap="none" rtlCol="0">
            <a:spAutoFit/>
          </a:bodyPr>
          <a:lstStyle/>
          <a:p>
            <a:r>
              <a:rPr lang="en-US" altLang="zh-CN" sz="1400" b="1" dirty="0">
                <a:latin typeface="Arial" panose="020B0604020202020204" pitchFamily="34" charset="0"/>
                <a:cs typeface="Arial" panose="020B0604020202020204" pitchFamily="34" charset="0"/>
              </a:rPr>
              <a:t>Cluster-1</a:t>
            </a:r>
          </a:p>
        </p:txBody>
      </p:sp>
      <p:sp>
        <p:nvSpPr>
          <p:cNvPr id="143" name="文本框 142"/>
          <p:cNvSpPr txBox="1"/>
          <p:nvPr/>
        </p:nvSpPr>
        <p:spPr>
          <a:xfrm>
            <a:off x="8695588" y="4641552"/>
            <a:ext cx="981359" cy="307777"/>
          </a:xfrm>
          <a:prstGeom prst="rect">
            <a:avLst/>
          </a:prstGeom>
          <a:noFill/>
        </p:spPr>
        <p:txBody>
          <a:bodyPr wrap="none" rtlCol="0">
            <a:spAutoFit/>
          </a:bodyPr>
          <a:lstStyle/>
          <a:p>
            <a:r>
              <a:rPr lang="en-US" altLang="zh-CN" sz="1400" b="1" dirty="0">
                <a:latin typeface="Arial" panose="020B0604020202020204" pitchFamily="34" charset="0"/>
                <a:cs typeface="Arial" panose="020B0604020202020204" pitchFamily="34" charset="0"/>
              </a:rPr>
              <a:t>Cluster-X</a:t>
            </a:r>
          </a:p>
        </p:txBody>
      </p:sp>
      <p:pic>
        <p:nvPicPr>
          <p:cNvPr id="144" name="Picture 16" descr="F:\山石网科\内部文件\icon\新建文件夹\Infranet Icons-0507-19.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0283092" y="4915477"/>
            <a:ext cx="674360" cy="456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5" name="云形 144"/>
          <p:cNvSpPr/>
          <p:nvPr/>
        </p:nvSpPr>
        <p:spPr>
          <a:xfrm>
            <a:off x="11176175" y="4889250"/>
            <a:ext cx="892275" cy="608585"/>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Arial" panose="020B0604020202020204" pitchFamily="34" charset="0"/>
                <a:cs typeface="Arial" panose="020B0604020202020204" pitchFamily="34" charset="0"/>
              </a:rPr>
              <a:t>NAS/DB</a:t>
            </a:r>
          </a:p>
        </p:txBody>
      </p:sp>
      <p:cxnSp>
        <p:nvCxnSpPr>
          <p:cNvPr id="146" name="直接连接符 145"/>
          <p:cNvCxnSpPr/>
          <p:nvPr/>
        </p:nvCxnSpPr>
        <p:spPr>
          <a:xfrm flipV="1">
            <a:off x="7287471" y="5116021"/>
            <a:ext cx="2995622" cy="1"/>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7" name="直接连接符 146"/>
          <p:cNvCxnSpPr/>
          <p:nvPr/>
        </p:nvCxnSpPr>
        <p:spPr>
          <a:xfrm>
            <a:off x="7606144" y="4559022"/>
            <a:ext cx="0" cy="556999"/>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8" name="直接连接符 147"/>
          <p:cNvCxnSpPr/>
          <p:nvPr/>
        </p:nvCxnSpPr>
        <p:spPr>
          <a:xfrm>
            <a:off x="9743891" y="4559022"/>
            <a:ext cx="0" cy="556999"/>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50" name="直接连接符 149"/>
          <p:cNvCxnSpPr/>
          <p:nvPr/>
        </p:nvCxnSpPr>
        <p:spPr>
          <a:xfrm flipH="1" flipV="1">
            <a:off x="6872828" y="2005236"/>
            <a:ext cx="4550" cy="46258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51" name="Picture 17" descr="F:\山石网科\内部文件\icon\新建文件夹\Infranet Icons-0507-17.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759507" y="1701717"/>
            <a:ext cx="546479" cy="51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2" name="Picture 15" descr="F:\山石网科\内部文件\icon\新建文件夹\防火墙-03.emf"/>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660780" y="1401491"/>
            <a:ext cx="759895" cy="582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任意多边形 1026"/>
          <p:cNvSpPr/>
          <p:nvPr/>
        </p:nvSpPr>
        <p:spPr>
          <a:xfrm>
            <a:off x="6650773" y="4467841"/>
            <a:ext cx="4825388" cy="995921"/>
          </a:xfrm>
          <a:custGeom>
            <a:avLst/>
            <a:gdLst>
              <a:gd name="connsiteX0" fmla="*/ 0 w 4825388"/>
              <a:gd name="connsiteY0" fmla="*/ 0 h 995921"/>
              <a:gd name="connsiteX1" fmla="*/ 815248 w 4825388"/>
              <a:gd name="connsiteY1" fmla="*/ 881349 h 995921"/>
              <a:gd name="connsiteX2" fmla="*/ 4825388 w 4825388"/>
              <a:gd name="connsiteY2" fmla="*/ 958467 h 995921"/>
            </a:gdLst>
            <a:ahLst/>
            <a:cxnLst>
              <a:cxn ang="0">
                <a:pos x="connsiteX0" y="connsiteY0"/>
              </a:cxn>
              <a:cxn ang="0">
                <a:pos x="connsiteX1" y="connsiteY1"/>
              </a:cxn>
              <a:cxn ang="0">
                <a:pos x="connsiteX2" y="connsiteY2"/>
              </a:cxn>
            </a:cxnLst>
            <a:rect l="l" t="t" r="r" b="b"/>
            <a:pathLst>
              <a:path w="4825388" h="995921">
                <a:moveTo>
                  <a:pt x="0" y="0"/>
                </a:moveTo>
                <a:cubicBezTo>
                  <a:pt x="5508" y="360802"/>
                  <a:pt x="11017" y="721605"/>
                  <a:pt x="815248" y="881349"/>
                </a:cubicBezTo>
                <a:cubicBezTo>
                  <a:pt x="1619479" y="1041093"/>
                  <a:pt x="3222433" y="999780"/>
                  <a:pt x="4825388" y="958467"/>
                </a:cubicBezTo>
              </a:path>
            </a:pathLst>
          </a:custGeom>
          <a:noFill/>
          <a:ln>
            <a:solidFill>
              <a:srgbClr val="C00000"/>
            </a:solidFill>
            <a:prstDash val="sysDash"/>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1028" name="任意多边形 1027"/>
          <p:cNvSpPr/>
          <p:nvPr/>
        </p:nvSpPr>
        <p:spPr>
          <a:xfrm>
            <a:off x="9096517" y="4611060"/>
            <a:ext cx="2324559" cy="746258"/>
          </a:xfrm>
          <a:custGeom>
            <a:avLst/>
            <a:gdLst>
              <a:gd name="connsiteX0" fmla="*/ 0 w 2324559"/>
              <a:gd name="connsiteY0" fmla="*/ 0 h 746258"/>
              <a:gd name="connsiteX1" fmla="*/ 484742 w 2324559"/>
              <a:gd name="connsiteY1" fmla="*/ 683046 h 746258"/>
              <a:gd name="connsiteX2" fmla="*/ 2324559 w 2324559"/>
              <a:gd name="connsiteY2" fmla="*/ 716097 h 746258"/>
              <a:gd name="connsiteX3" fmla="*/ 2324559 w 2324559"/>
              <a:gd name="connsiteY3" fmla="*/ 716097 h 746258"/>
            </a:gdLst>
            <a:ahLst/>
            <a:cxnLst>
              <a:cxn ang="0">
                <a:pos x="connsiteX0" y="connsiteY0"/>
              </a:cxn>
              <a:cxn ang="0">
                <a:pos x="connsiteX1" y="connsiteY1"/>
              </a:cxn>
              <a:cxn ang="0">
                <a:pos x="connsiteX2" y="connsiteY2"/>
              </a:cxn>
              <a:cxn ang="0">
                <a:pos x="connsiteX3" y="connsiteY3"/>
              </a:cxn>
            </a:cxnLst>
            <a:rect l="l" t="t" r="r" b="b"/>
            <a:pathLst>
              <a:path w="2324559" h="746258">
                <a:moveTo>
                  <a:pt x="0" y="0"/>
                </a:moveTo>
                <a:cubicBezTo>
                  <a:pt x="48658" y="281848"/>
                  <a:pt x="97316" y="563697"/>
                  <a:pt x="484742" y="683046"/>
                </a:cubicBezTo>
                <a:cubicBezTo>
                  <a:pt x="872168" y="802395"/>
                  <a:pt x="2324559" y="716097"/>
                  <a:pt x="2324559" y="716097"/>
                </a:cubicBezTo>
                <a:lnTo>
                  <a:pt x="2324559" y="716097"/>
                </a:lnTo>
              </a:path>
            </a:pathLst>
          </a:custGeom>
          <a:noFill/>
          <a:ln>
            <a:solidFill>
              <a:srgbClr val="C00000"/>
            </a:solidFill>
            <a:prstDash val="sysDash"/>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1029" name="左右箭头 1028"/>
          <p:cNvSpPr/>
          <p:nvPr/>
        </p:nvSpPr>
        <p:spPr>
          <a:xfrm>
            <a:off x="6631552" y="5425465"/>
            <a:ext cx="3033937" cy="572104"/>
          </a:xfrm>
          <a:prstGeom prst="lef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a:latin typeface="Arial" panose="020B0604020202020204" pitchFamily="34" charset="0"/>
                <a:ea typeface="微软雅黑" panose="020B0503020204020204" pitchFamily="34" charset="-122"/>
                <a:cs typeface="Arial" panose="020B0604020202020204" pitchFamily="34" charset="0"/>
              </a:rPr>
              <a:t>VM Segmentation</a:t>
            </a:r>
            <a:endParaRPr lang="zh-CN" altLang="en-US" sz="1600" b="1" dirty="0">
              <a:latin typeface="Arial" panose="020B0604020202020204" pitchFamily="34" charset="0"/>
              <a:ea typeface="微软雅黑" panose="020B0503020204020204" pitchFamily="34" charset="-122"/>
              <a:cs typeface="Arial" panose="020B0604020202020204" pitchFamily="34" charset="0"/>
            </a:endParaRPr>
          </a:p>
        </p:txBody>
      </p:sp>
      <p:pic>
        <p:nvPicPr>
          <p:cNvPr id="59" name="Picture 58"/>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801740" y="5698540"/>
            <a:ext cx="779558" cy="826804"/>
          </a:xfrm>
          <a:prstGeom prst="rect">
            <a:avLst/>
          </a:prstGeom>
        </p:spPr>
      </p:pic>
      <p:sp>
        <p:nvSpPr>
          <p:cNvPr id="5" name="Title 4">
            <a:extLst>
              <a:ext uri="{FF2B5EF4-FFF2-40B4-BE49-F238E27FC236}">
                <a16:creationId xmlns="" xmlns:a16="http://schemas.microsoft.com/office/drawing/2014/main" id="{7BFFC346-7653-D541-8D4D-7BC19570BC5D}"/>
              </a:ext>
            </a:extLst>
          </p:cNvPr>
          <p:cNvSpPr>
            <a:spLocks noGrp="1"/>
          </p:cNvSpPr>
          <p:nvPr>
            <p:ph type="title"/>
          </p:nvPr>
        </p:nvSpPr>
        <p:spPr/>
        <p:txBody>
          <a:bodyPr/>
          <a:lstStyle/>
          <a:p>
            <a:r>
              <a:rPr lang="en-US" altLang="zh-CN" dirty="0">
                <a:ea typeface="微软雅黑" pitchFamily="34" charset="-122"/>
              </a:rPr>
              <a:t>National Commercial Bank</a:t>
            </a:r>
            <a:endParaRPr lang="en-US" dirty="0"/>
          </a:p>
        </p:txBody>
      </p:sp>
      <p:sp>
        <p:nvSpPr>
          <p:cNvPr id="2" name="灯片编号占位符 1"/>
          <p:cNvSpPr>
            <a:spLocks noGrp="1"/>
          </p:cNvSpPr>
          <p:nvPr>
            <p:ph type="sldNum" sz="quarter" idx="4"/>
          </p:nvPr>
        </p:nvSpPr>
        <p:spPr/>
        <p:txBody>
          <a:bodyPr/>
          <a:lstStyle/>
          <a:p>
            <a:fld id="{E98FCA07-3125-49EB-99F1-64DCEC752C04}" type="slidenum">
              <a:rPr lang="en-US" smtClean="0"/>
              <a:pPr/>
              <a:t>90</a:t>
            </a:fld>
            <a:endParaRPr lang="en-US" sz="1152" b="0" spc="0" baseline="0" dirty="0">
              <a:solidFill>
                <a:srgbClr val="000000"/>
              </a:solidFill>
              <a:latin typeface="Arial"/>
              <a:cs typeface="Arial"/>
              <a:rtl val="0"/>
            </a:endParaRPr>
          </a:p>
        </p:txBody>
      </p:sp>
      <p:sp>
        <p:nvSpPr>
          <p:cNvPr id="61" name="矩形 60"/>
          <p:cNvSpPr/>
          <p:nvPr/>
        </p:nvSpPr>
        <p:spPr>
          <a:xfrm>
            <a:off x="680904" y="1395777"/>
            <a:ext cx="4223169" cy="449047"/>
          </a:xfrm>
          <a:prstGeom prst="rect">
            <a:avLst/>
          </a:prstGeom>
          <a:solidFill>
            <a:srgbClr val="00307D"/>
          </a:solidFill>
          <a:ln>
            <a:solidFill>
              <a:srgbClr val="00307D"/>
            </a:solid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r>
              <a:rPr lang="en-US" altLang="zh-CN" sz="1600" b="1" dirty="0" smtClean="0">
                <a:latin typeface="Arial" panose="020B0604020202020204" pitchFamily="34" charset="0"/>
                <a:ea typeface="微软雅黑" charset="-122"/>
                <a:cs typeface="Arial" panose="020B0604020202020204" pitchFamily="34" charset="0"/>
              </a:rPr>
              <a:t>Customer: IT System Department</a:t>
            </a:r>
            <a:endParaRPr lang="en-US" altLang="zh-CN" sz="1600" b="1" dirty="0">
              <a:latin typeface="Arial" panose="020B0604020202020204" pitchFamily="34" charset="0"/>
              <a:ea typeface="微软雅黑" charset="-122"/>
              <a:cs typeface="Arial" panose="020B0604020202020204" pitchFamily="34" charset="0"/>
            </a:endParaRPr>
          </a:p>
        </p:txBody>
      </p:sp>
    </p:spTree>
    <p:extLst>
      <p:ext uri="{BB962C8B-B14F-4D97-AF65-F5344CB8AC3E}">
        <p14:creationId xmlns:p14="http://schemas.microsoft.com/office/powerpoint/2010/main" val="3420633916"/>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文本框 3"/>
          <p:cNvSpPr txBox="1">
            <a:spLocks noChangeArrowheads="1"/>
          </p:cNvSpPr>
          <p:nvPr/>
        </p:nvSpPr>
        <p:spPr bwMode="auto">
          <a:xfrm>
            <a:off x="868848" y="1916832"/>
            <a:ext cx="5704617" cy="390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14313" indent="-214313">
              <a:defRPr sz="3200">
                <a:solidFill>
                  <a:schemeClr val="tx1"/>
                </a:solidFill>
                <a:latin typeface="Arial" charset="0"/>
                <a:ea typeface="宋体" charset="-122"/>
              </a:defRPr>
            </a:lvl1pPr>
            <a:lvl2pPr marL="557213" indent="-214313">
              <a:defRPr sz="3200">
                <a:solidFill>
                  <a:schemeClr val="tx1"/>
                </a:solidFill>
                <a:latin typeface="Arial" charset="0"/>
                <a:ea typeface="宋体" charset="-122"/>
              </a:defRPr>
            </a:lvl2pPr>
            <a:lvl3pPr>
              <a:defRPr sz="3200">
                <a:solidFill>
                  <a:schemeClr val="tx1"/>
                </a:solidFill>
                <a:latin typeface="Arial" charset="0"/>
                <a:ea typeface="宋体" charset="-122"/>
              </a:defRPr>
            </a:lvl3pPr>
            <a:lvl4pPr>
              <a:defRPr sz="3200">
                <a:solidFill>
                  <a:schemeClr val="tx1"/>
                </a:solidFill>
                <a:latin typeface="Arial" charset="0"/>
                <a:ea typeface="宋体" charset="-122"/>
              </a:defRPr>
            </a:lvl4pPr>
            <a:lvl5pPr>
              <a:defRPr sz="3200">
                <a:solidFill>
                  <a:schemeClr val="tx1"/>
                </a:solidFill>
                <a:latin typeface="Arial" charset="0"/>
                <a:ea typeface="宋体" charset="-122"/>
              </a:defRPr>
            </a:lvl5pPr>
            <a:lvl6pPr marL="2284413" indent="1588" defTabSz="912813" eaLnBrk="0" fontAlgn="base" hangingPunct="0">
              <a:spcBef>
                <a:spcPct val="0"/>
              </a:spcBef>
              <a:spcAft>
                <a:spcPct val="0"/>
              </a:spcAft>
              <a:defRPr sz="3200">
                <a:solidFill>
                  <a:schemeClr val="tx1"/>
                </a:solidFill>
                <a:latin typeface="Arial" charset="0"/>
                <a:ea typeface="宋体" charset="-122"/>
              </a:defRPr>
            </a:lvl6pPr>
            <a:lvl7pPr marL="2741613" indent="1588" defTabSz="912813" eaLnBrk="0" fontAlgn="base" hangingPunct="0">
              <a:spcBef>
                <a:spcPct val="0"/>
              </a:spcBef>
              <a:spcAft>
                <a:spcPct val="0"/>
              </a:spcAft>
              <a:defRPr sz="3200">
                <a:solidFill>
                  <a:schemeClr val="tx1"/>
                </a:solidFill>
                <a:latin typeface="Arial" charset="0"/>
                <a:ea typeface="宋体" charset="-122"/>
              </a:defRPr>
            </a:lvl7pPr>
            <a:lvl8pPr marL="3198813" indent="1588" defTabSz="912813" eaLnBrk="0" fontAlgn="base" hangingPunct="0">
              <a:spcBef>
                <a:spcPct val="0"/>
              </a:spcBef>
              <a:spcAft>
                <a:spcPct val="0"/>
              </a:spcAft>
              <a:defRPr sz="3200">
                <a:solidFill>
                  <a:schemeClr val="tx1"/>
                </a:solidFill>
                <a:latin typeface="Arial" charset="0"/>
                <a:ea typeface="宋体" charset="-122"/>
              </a:defRPr>
            </a:lvl8pPr>
            <a:lvl9pPr marL="3656013" indent="1588" defTabSz="912813" eaLnBrk="0" fontAlgn="base" hangingPunct="0">
              <a:spcBef>
                <a:spcPct val="0"/>
              </a:spcBef>
              <a:spcAft>
                <a:spcPct val="0"/>
              </a:spcAft>
              <a:defRPr sz="3200">
                <a:solidFill>
                  <a:schemeClr val="tx1"/>
                </a:solidFill>
                <a:latin typeface="Arial" charset="0"/>
                <a:ea typeface="宋体" charset="-122"/>
              </a:defRPr>
            </a:lvl9pPr>
          </a:lstStyle>
          <a:p>
            <a:pPr marL="0" indent="0" eaLnBrk="1" hangingPunct="1"/>
            <a:endParaRPr lang="en-US" altLang="zh-CN" sz="2400" dirty="0">
              <a:latin typeface="Arial" panose="020B0604020202020204" pitchFamily="34" charset="0"/>
              <a:ea typeface="微软雅黑" charset="-122"/>
              <a:cs typeface="Arial" panose="020B0604020202020204" pitchFamily="34" charset="0"/>
            </a:endParaRPr>
          </a:p>
          <a:p>
            <a:pPr marL="0" indent="0" eaLnBrk="1" hangingPunct="1"/>
            <a:r>
              <a:rPr lang="en-US" altLang="zh-CN" sz="1600" b="1" dirty="0">
                <a:solidFill>
                  <a:srgbClr val="00307D"/>
                </a:solidFill>
                <a:latin typeface="Arial" panose="020B0604020202020204" pitchFamily="34" charset="0"/>
                <a:ea typeface="微软雅黑" charset="-122"/>
                <a:cs typeface="Arial" panose="020B0604020202020204" pitchFamily="34" charset="0"/>
              </a:rPr>
              <a:t>System &amp; Solution:</a:t>
            </a:r>
          </a:p>
          <a:p>
            <a:pPr marL="514350" lvl="1" indent="-171450" eaLnBrk="1" hangingPunct="1">
              <a:buFont typeface="Arial" panose="020B0604020202020204" pitchFamily="34" charset="0"/>
              <a:buChar char="•"/>
            </a:pPr>
            <a:r>
              <a:rPr lang="en-US" altLang="zh-CN" sz="1600" dirty="0">
                <a:latin typeface="Arial" panose="020B0604020202020204" pitchFamily="34" charset="0"/>
                <a:ea typeface="微软雅黑" charset="-122"/>
                <a:cs typeface="Arial" panose="020B0604020202020204" pitchFamily="34" charset="0"/>
              </a:rPr>
              <a:t>VMware based virtualization environment</a:t>
            </a:r>
          </a:p>
          <a:p>
            <a:pPr marL="514350" lvl="1" indent="-171450" eaLnBrk="1" hangingPunct="1">
              <a:buFont typeface="Arial" panose="020B0604020202020204" pitchFamily="34" charset="0"/>
              <a:buChar char="•"/>
            </a:pPr>
            <a:r>
              <a:rPr lang="en-US" altLang="zh-CN" sz="1600" dirty="0">
                <a:latin typeface="Arial" panose="020B0604020202020204" pitchFamily="34" charset="0"/>
                <a:ea typeface="微软雅黑" charset="-122"/>
                <a:cs typeface="Arial" panose="020B0604020202020204" pitchFamily="34" charset="0"/>
              </a:rPr>
              <a:t>Run several Telco business applications</a:t>
            </a:r>
          </a:p>
          <a:p>
            <a:pPr marL="514350" lvl="1" indent="-171450" eaLnBrk="1" hangingPunct="1">
              <a:buFont typeface="Arial" panose="020B0604020202020204" pitchFamily="34" charset="0"/>
              <a:buChar char="•"/>
            </a:pPr>
            <a:r>
              <a:rPr lang="en-US" altLang="zh-CN" sz="1600" dirty="0">
                <a:latin typeface="Arial" panose="020B0604020202020204" pitchFamily="34" charset="0"/>
                <a:ea typeface="微软雅黑" charset="-122"/>
                <a:cs typeface="Arial" panose="020B0604020202020204" pitchFamily="34" charset="0"/>
              </a:rPr>
              <a:t>Deployed </a:t>
            </a:r>
            <a:r>
              <a:rPr lang="en-US" altLang="zh-CN" sz="1600" dirty="0" err="1">
                <a:latin typeface="Arial" panose="020B0604020202020204" pitchFamily="34" charset="0"/>
                <a:ea typeface="微软雅黑" charset="-122"/>
                <a:cs typeface="Arial" panose="020B0604020202020204" pitchFamily="34" charset="0"/>
              </a:rPr>
              <a:t>Hillstone</a:t>
            </a:r>
            <a:r>
              <a:rPr lang="en-US" altLang="zh-CN" sz="1600" dirty="0">
                <a:latin typeface="Arial" panose="020B0604020202020204" pitchFamily="34" charset="0"/>
                <a:ea typeface="微软雅黑" charset="-122"/>
                <a:cs typeface="Arial" panose="020B0604020202020204" pitchFamily="34" charset="0"/>
              </a:rPr>
              <a:t> NGFW in perimeter for N-S protection</a:t>
            </a:r>
          </a:p>
          <a:p>
            <a:pPr marL="514350" lvl="1" indent="-171450" eaLnBrk="1" hangingPunct="1">
              <a:buFont typeface="Arial" panose="020B0604020202020204" pitchFamily="34" charset="0"/>
              <a:buChar char="•"/>
            </a:pPr>
            <a:r>
              <a:rPr lang="en-US" altLang="zh-CN" sz="1600" dirty="0">
                <a:latin typeface="Arial" panose="020B0604020202020204" pitchFamily="34" charset="0"/>
                <a:ea typeface="微软雅黑" charset="-122"/>
                <a:cs typeface="Arial" panose="020B0604020202020204" pitchFamily="34" charset="0"/>
              </a:rPr>
              <a:t>Deployed 2*</a:t>
            </a:r>
            <a:r>
              <a:rPr lang="en-US" altLang="zh-CN" sz="1600" dirty="0" err="1">
                <a:latin typeface="Arial" panose="020B0604020202020204" pitchFamily="34" charset="0"/>
                <a:ea typeface="微软雅黑" charset="-122"/>
                <a:cs typeface="Arial" panose="020B0604020202020204" pitchFamily="34" charset="0"/>
              </a:rPr>
              <a:t>CloudHive</a:t>
            </a:r>
            <a:r>
              <a:rPr lang="en-US" altLang="zh-CN" sz="1600" dirty="0">
                <a:latin typeface="Arial" panose="020B0604020202020204" pitchFamily="34" charset="0"/>
                <a:ea typeface="微软雅黑" charset="-122"/>
                <a:cs typeface="Arial" panose="020B0604020202020204" pitchFamily="34" charset="0"/>
              </a:rPr>
              <a:t> under 2*</a:t>
            </a:r>
            <a:r>
              <a:rPr lang="en-US" altLang="zh-CN" sz="1600" dirty="0" err="1">
                <a:latin typeface="Arial" panose="020B0604020202020204" pitchFamily="34" charset="0"/>
                <a:ea typeface="微软雅黑" charset="-122"/>
                <a:cs typeface="Arial" panose="020B0604020202020204" pitchFamily="34" charset="0"/>
              </a:rPr>
              <a:t>vCenter</a:t>
            </a:r>
            <a:r>
              <a:rPr lang="en-US" altLang="zh-CN" sz="1600" dirty="0">
                <a:latin typeface="Arial" panose="020B0604020202020204" pitchFamily="34" charset="0"/>
                <a:ea typeface="微软雅黑" charset="-122"/>
                <a:cs typeface="Arial" panose="020B0604020202020204" pitchFamily="34" charset="0"/>
              </a:rPr>
              <a:t> in Phase I to secure E-W traffic, monitor and protect key application system</a:t>
            </a:r>
          </a:p>
          <a:p>
            <a:pPr lvl="1" eaLnBrk="1" hangingPunct="1">
              <a:buFont typeface="Wingdings" charset="2"/>
              <a:buChar char="l"/>
            </a:pPr>
            <a:endParaRPr lang="en-US" altLang="zh-CN" sz="1600" dirty="0">
              <a:latin typeface="Arial" panose="020B0604020202020204" pitchFamily="34" charset="0"/>
              <a:ea typeface="微软雅黑" charset="-122"/>
              <a:cs typeface="Arial" panose="020B0604020202020204" pitchFamily="34" charset="0"/>
            </a:endParaRPr>
          </a:p>
          <a:p>
            <a:pPr marL="0" indent="0" eaLnBrk="1" hangingPunct="1"/>
            <a:r>
              <a:rPr lang="en-US" altLang="zh-CN" sz="1600" b="1" dirty="0">
                <a:solidFill>
                  <a:srgbClr val="C00000"/>
                </a:solidFill>
                <a:latin typeface="Arial" panose="020B0604020202020204" pitchFamily="34" charset="0"/>
                <a:ea typeface="微软雅黑" charset="-122"/>
                <a:cs typeface="Arial" panose="020B0604020202020204" pitchFamily="34" charset="0"/>
              </a:rPr>
              <a:t>Customer value</a:t>
            </a:r>
            <a:r>
              <a:rPr lang="zh-CN" altLang="en-US" sz="1600" b="1" dirty="0">
                <a:solidFill>
                  <a:srgbClr val="C00000"/>
                </a:solidFill>
                <a:latin typeface="Arial" panose="020B0604020202020204" pitchFamily="34" charset="0"/>
                <a:ea typeface="微软雅黑" charset="-122"/>
                <a:cs typeface="Arial" panose="020B0604020202020204" pitchFamily="34" charset="0"/>
              </a:rPr>
              <a:t>：</a:t>
            </a:r>
            <a:endParaRPr lang="en-US" altLang="zh-CN" sz="1600" b="1" dirty="0">
              <a:solidFill>
                <a:srgbClr val="C00000"/>
              </a:solidFill>
              <a:latin typeface="Arial" panose="020B0604020202020204" pitchFamily="34" charset="0"/>
              <a:ea typeface="微软雅黑" charset="-122"/>
              <a:cs typeface="Arial" panose="020B0604020202020204" pitchFamily="34" charset="0"/>
            </a:endParaRPr>
          </a:p>
          <a:p>
            <a:pPr marL="514350" lvl="1" indent="-171450" eaLnBrk="1" hangingPunct="1">
              <a:buFont typeface="Arial" panose="020B0604020202020204" pitchFamily="34" charset="0"/>
              <a:buChar char="•"/>
            </a:pPr>
            <a:r>
              <a:rPr lang="en-US" altLang="zh-CN" sz="1600" dirty="0">
                <a:latin typeface="Arial" panose="020B0604020202020204" pitchFamily="34" charset="0"/>
                <a:ea typeface="微软雅黑" charset="-122"/>
                <a:cs typeface="Arial" panose="020B0604020202020204" pitchFamily="34" charset="0"/>
              </a:rPr>
              <a:t>Visibility of East-West traffic and threat inside the cloud</a:t>
            </a:r>
          </a:p>
          <a:p>
            <a:pPr marL="514350" lvl="1" indent="-171450" eaLnBrk="1" hangingPunct="1">
              <a:buFont typeface="Arial" panose="020B0604020202020204" pitchFamily="34" charset="0"/>
              <a:buChar char="•"/>
            </a:pPr>
            <a:r>
              <a:rPr lang="en-US" altLang="zh-CN" sz="1600" dirty="0">
                <a:latin typeface="Arial" panose="020B0604020202020204" pitchFamily="34" charset="0"/>
                <a:ea typeface="微软雅黑" charset="-122"/>
                <a:cs typeface="Arial" panose="020B0604020202020204" pitchFamily="34" charset="0"/>
              </a:rPr>
              <a:t>Segment and protect key business applications to ensure business continuity</a:t>
            </a:r>
          </a:p>
          <a:p>
            <a:pPr marL="514350" lvl="1" indent="-171450" eaLnBrk="1" hangingPunct="1">
              <a:buFont typeface="Arial" panose="020B0604020202020204" pitchFamily="34" charset="0"/>
              <a:buChar char="•"/>
            </a:pPr>
            <a:r>
              <a:rPr lang="en-US" altLang="zh-CN" sz="1600" dirty="0">
                <a:latin typeface="Arial" panose="020B0604020202020204" pitchFamily="34" charset="0"/>
                <a:ea typeface="微软雅黑" charset="-122"/>
                <a:cs typeface="Arial" panose="020B0604020202020204" pitchFamily="34" charset="0"/>
              </a:rPr>
              <a:t>Incident forensics and audit</a:t>
            </a:r>
            <a:endParaRPr lang="zh-CN" altLang="en-US" sz="1600" dirty="0">
              <a:latin typeface="Arial" panose="020B0604020202020204" pitchFamily="34" charset="0"/>
              <a:ea typeface="微软雅黑" charset="-122"/>
              <a:cs typeface="Arial" panose="020B0604020202020204" pitchFamily="34" charset="0"/>
            </a:endParaRPr>
          </a:p>
        </p:txBody>
      </p:sp>
      <p:sp>
        <p:nvSpPr>
          <p:cNvPr id="25602" name="标题 1"/>
          <p:cNvSpPr>
            <a:spLocks noGrp="1"/>
          </p:cNvSpPr>
          <p:nvPr>
            <p:ph type="title"/>
          </p:nvPr>
        </p:nvSpPr>
        <p:spPr/>
        <p:txBody>
          <a:bodyPr>
            <a:normAutofit/>
          </a:bodyPr>
          <a:lstStyle/>
          <a:p>
            <a:r>
              <a:rPr kumimoji="1" lang="en-US" altLang="zh-CN" b="1" dirty="0">
                <a:ea typeface="微软雅黑" charset="-122"/>
              </a:rPr>
              <a:t>Fortune 500 Telco  </a:t>
            </a:r>
            <a:endParaRPr kumimoji="1" b="1" dirty="0">
              <a:ea typeface="微软雅黑" charset="-122"/>
            </a:endParaRPr>
          </a:p>
        </p:txBody>
      </p:sp>
      <p:sp>
        <p:nvSpPr>
          <p:cNvPr id="73" name="立方体 18"/>
          <p:cNvSpPr/>
          <p:nvPr/>
        </p:nvSpPr>
        <p:spPr bwMode="auto">
          <a:xfrm>
            <a:off x="10266299" y="3724498"/>
            <a:ext cx="949325" cy="204788"/>
          </a:xfrm>
          <a:prstGeom prst="cub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altLang="zh-CN" sz="1200" b="1" dirty="0">
                <a:solidFill>
                  <a:schemeClr val="bg1"/>
                </a:solidFill>
                <a:latin typeface="Arial" panose="020B0604020202020204" pitchFamily="34" charset="0"/>
                <a:cs typeface="Arial" panose="020B0604020202020204" pitchFamily="34" charset="0"/>
              </a:rPr>
              <a:t>FW</a:t>
            </a:r>
            <a:endParaRPr lang="zh-CN" altLang="en-US" sz="1200" b="1" dirty="0">
              <a:solidFill>
                <a:schemeClr val="bg1"/>
              </a:solidFill>
              <a:latin typeface="Arial" panose="020B0604020202020204" pitchFamily="34" charset="0"/>
              <a:cs typeface="Arial" panose="020B0604020202020204" pitchFamily="34" charset="0"/>
            </a:endParaRPr>
          </a:p>
        </p:txBody>
      </p:sp>
      <p:grpSp>
        <p:nvGrpSpPr>
          <p:cNvPr id="74" name="组 3"/>
          <p:cNvGrpSpPr>
            <a:grpSpLocks/>
          </p:cNvGrpSpPr>
          <p:nvPr/>
        </p:nvGrpSpPr>
        <p:grpSpPr bwMode="auto">
          <a:xfrm>
            <a:off x="6770624" y="2155474"/>
            <a:ext cx="3563768" cy="1465445"/>
            <a:chOff x="3914775" y="1866544"/>
            <a:chExt cx="3563129" cy="1214492"/>
          </a:xfrm>
        </p:grpSpPr>
        <p:sp>
          <p:nvSpPr>
            <p:cNvPr id="75" name="矩形 7"/>
            <p:cNvSpPr/>
            <p:nvPr/>
          </p:nvSpPr>
          <p:spPr bwMode="auto">
            <a:xfrm>
              <a:off x="3973502" y="1915783"/>
              <a:ext cx="1253900" cy="1111846"/>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200">
                <a:latin typeface="Arial" panose="020B0604020202020204" pitchFamily="34" charset="0"/>
                <a:cs typeface="Arial" panose="020B0604020202020204" pitchFamily="34" charset="0"/>
              </a:endParaRPr>
            </a:p>
          </p:txBody>
        </p:sp>
        <p:sp>
          <p:nvSpPr>
            <p:cNvPr id="76" name="矩形 8"/>
            <p:cNvSpPr/>
            <p:nvPr/>
          </p:nvSpPr>
          <p:spPr bwMode="auto">
            <a:xfrm>
              <a:off x="4044927" y="2508238"/>
              <a:ext cx="292048" cy="258902"/>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altLang="zh-CN" sz="600" dirty="0">
                  <a:solidFill>
                    <a:schemeClr val="tx1"/>
                  </a:solidFill>
                  <a:latin typeface="Arial" panose="020B0604020202020204" pitchFamily="34" charset="0"/>
                  <a:cs typeface="Arial" panose="020B0604020202020204" pitchFamily="34" charset="0"/>
                </a:rPr>
                <a:t>VM</a:t>
              </a:r>
              <a:endParaRPr lang="zh-CN" altLang="en-US" sz="600" dirty="0">
                <a:solidFill>
                  <a:schemeClr val="tx1"/>
                </a:solidFill>
                <a:latin typeface="Arial" panose="020B0604020202020204" pitchFamily="34" charset="0"/>
                <a:cs typeface="Arial" panose="020B0604020202020204" pitchFamily="34" charset="0"/>
              </a:endParaRPr>
            </a:p>
          </p:txBody>
        </p:sp>
        <p:sp>
          <p:nvSpPr>
            <p:cNvPr id="77" name="椭圆 9"/>
            <p:cNvSpPr/>
            <p:nvPr/>
          </p:nvSpPr>
          <p:spPr bwMode="auto">
            <a:xfrm>
              <a:off x="4154445" y="2470118"/>
              <a:ext cx="73012" cy="76241"/>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200">
                <a:latin typeface="Arial" panose="020B0604020202020204" pitchFamily="34" charset="0"/>
                <a:cs typeface="Arial" panose="020B0604020202020204" pitchFamily="34" charset="0"/>
              </a:endParaRPr>
            </a:p>
          </p:txBody>
        </p:sp>
        <p:sp>
          <p:nvSpPr>
            <p:cNvPr id="79" name="矩形 10"/>
            <p:cNvSpPr/>
            <p:nvPr/>
          </p:nvSpPr>
          <p:spPr bwMode="auto">
            <a:xfrm>
              <a:off x="4441731" y="2516181"/>
              <a:ext cx="293635" cy="258901"/>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altLang="zh-CN" sz="600" dirty="0">
                  <a:solidFill>
                    <a:schemeClr val="tx1"/>
                  </a:solidFill>
                  <a:latin typeface="Arial" panose="020B0604020202020204" pitchFamily="34" charset="0"/>
                  <a:cs typeface="Arial" panose="020B0604020202020204" pitchFamily="34" charset="0"/>
                </a:rPr>
                <a:t>VM</a:t>
              </a:r>
              <a:endParaRPr lang="zh-CN" altLang="en-US" sz="600" dirty="0">
                <a:solidFill>
                  <a:schemeClr val="tx1"/>
                </a:solidFill>
                <a:latin typeface="Arial" panose="020B0604020202020204" pitchFamily="34" charset="0"/>
                <a:cs typeface="Arial" panose="020B0604020202020204" pitchFamily="34" charset="0"/>
              </a:endParaRPr>
            </a:p>
          </p:txBody>
        </p:sp>
        <p:sp>
          <p:nvSpPr>
            <p:cNvPr id="80" name="椭圆 11"/>
            <p:cNvSpPr/>
            <p:nvPr/>
          </p:nvSpPr>
          <p:spPr bwMode="auto">
            <a:xfrm>
              <a:off x="4552836" y="2476471"/>
              <a:ext cx="71425" cy="7783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200">
                <a:latin typeface="Arial" panose="020B0604020202020204" pitchFamily="34" charset="0"/>
                <a:cs typeface="Arial" panose="020B0604020202020204" pitchFamily="34" charset="0"/>
              </a:endParaRPr>
            </a:p>
          </p:txBody>
        </p:sp>
        <p:sp>
          <p:nvSpPr>
            <p:cNvPr id="81" name="矩形 12"/>
            <p:cNvSpPr/>
            <p:nvPr/>
          </p:nvSpPr>
          <p:spPr bwMode="auto">
            <a:xfrm>
              <a:off x="4840122" y="2516181"/>
              <a:ext cx="293634" cy="258901"/>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altLang="zh-CN" sz="600" dirty="0">
                  <a:solidFill>
                    <a:schemeClr val="tx1"/>
                  </a:solidFill>
                  <a:latin typeface="Arial" panose="020B0604020202020204" pitchFamily="34" charset="0"/>
                  <a:cs typeface="Arial" panose="020B0604020202020204" pitchFamily="34" charset="0"/>
                </a:rPr>
                <a:t>VM</a:t>
              </a:r>
              <a:endParaRPr lang="zh-CN" altLang="en-US" sz="600" dirty="0">
                <a:solidFill>
                  <a:schemeClr val="tx1"/>
                </a:solidFill>
                <a:latin typeface="Arial" panose="020B0604020202020204" pitchFamily="34" charset="0"/>
                <a:cs typeface="Arial" panose="020B0604020202020204" pitchFamily="34" charset="0"/>
              </a:endParaRPr>
            </a:p>
          </p:txBody>
        </p:sp>
        <p:sp>
          <p:nvSpPr>
            <p:cNvPr id="82" name="椭圆 13"/>
            <p:cNvSpPr/>
            <p:nvPr/>
          </p:nvSpPr>
          <p:spPr bwMode="auto">
            <a:xfrm>
              <a:off x="4951227" y="2476471"/>
              <a:ext cx="71424" cy="7783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200">
                <a:latin typeface="Arial" panose="020B0604020202020204" pitchFamily="34" charset="0"/>
                <a:cs typeface="Arial" panose="020B0604020202020204" pitchFamily="34" charset="0"/>
              </a:endParaRPr>
            </a:p>
          </p:txBody>
        </p:sp>
        <p:sp>
          <p:nvSpPr>
            <p:cNvPr id="83" name="圆柱形 17"/>
            <p:cNvSpPr/>
            <p:nvPr/>
          </p:nvSpPr>
          <p:spPr bwMode="auto">
            <a:xfrm rot="5400000">
              <a:off x="5249491" y="1957206"/>
              <a:ext cx="148864" cy="264848"/>
            </a:xfrm>
            <a:prstGeom prst="can">
              <a:avLst>
                <a:gd name="adj" fmla="val 50000"/>
              </a:avLst>
            </a:prstGeom>
            <a:solidFill>
              <a:srgbClr val="FF0000">
                <a:alpha val="60000"/>
              </a:srgbClr>
            </a:solidFill>
            <a:ln w="25400" cap="flat">
              <a:solidFill>
                <a:srgbClr val="FFC00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spcFirstLastPara="1" lIns="34289" tIns="34289" rIns="34289" bIns="34289" spcCol="38100" anchor="ctr">
              <a:spAutoFit/>
            </a:bodyPr>
            <a:lstStyle/>
            <a:p>
              <a:pPr defTabSz="685800" eaLnBrk="1" fontAlgn="auto">
                <a:spcBef>
                  <a:spcPts val="0"/>
                </a:spcBef>
                <a:spcAft>
                  <a:spcPts val="0"/>
                </a:spcAft>
                <a:defRPr/>
              </a:pPr>
              <a:endParaRPr lang="zh-CN" altLang="en-US" sz="400" dirty="0">
                <a:solidFill>
                  <a:srgbClr val="000000"/>
                </a:solidFill>
                <a:latin typeface="Arial" panose="020B0604020202020204" pitchFamily="34" charset="0"/>
                <a:cs typeface="Arial" panose="020B0604020202020204" pitchFamily="34" charset="0"/>
                <a:sym typeface="Calibri"/>
              </a:endParaRPr>
            </a:p>
          </p:txBody>
        </p:sp>
        <p:cxnSp>
          <p:nvCxnSpPr>
            <p:cNvPr id="84" name="直接连接符 16"/>
            <p:cNvCxnSpPr>
              <a:stCxn id="85" idx="0"/>
            </p:cNvCxnSpPr>
            <p:nvPr/>
          </p:nvCxnSpPr>
          <p:spPr bwMode="auto">
            <a:xfrm flipH="1" flipV="1">
              <a:off x="4190950" y="2152447"/>
              <a:ext cx="0" cy="31767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5" name="直接连接符 17"/>
            <p:cNvCxnSpPr/>
            <p:nvPr/>
          </p:nvCxnSpPr>
          <p:spPr bwMode="auto">
            <a:xfrm flipH="1" flipV="1">
              <a:off x="4589342" y="2152447"/>
              <a:ext cx="0" cy="31767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6" name="直接连接符 18"/>
            <p:cNvCxnSpPr/>
            <p:nvPr/>
          </p:nvCxnSpPr>
          <p:spPr bwMode="auto">
            <a:xfrm flipH="1" flipV="1">
              <a:off x="4987733" y="2163566"/>
              <a:ext cx="0" cy="31767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8" name="文本框 35"/>
            <p:cNvSpPr txBox="1">
              <a:spLocks noChangeArrowheads="1"/>
            </p:cNvSpPr>
            <p:nvPr/>
          </p:nvSpPr>
          <p:spPr bwMode="auto">
            <a:xfrm>
              <a:off x="4324992" y="2846490"/>
              <a:ext cx="849761" cy="229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sz="1200" b="1">
                  <a:latin typeface="Arial" panose="020B0604020202020204" pitchFamily="34" charset="0"/>
                  <a:cs typeface="Arial" panose="020B0604020202020204" pitchFamily="34" charset="0"/>
                </a:rPr>
                <a:t>Cluster-1</a:t>
              </a:r>
            </a:p>
          </p:txBody>
        </p:sp>
        <p:sp>
          <p:nvSpPr>
            <p:cNvPr id="89" name="矩形 23"/>
            <p:cNvSpPr/>
            <p:nvPr/>
          </p:nvSpPr>
          <p:spPr bwMode="auto">
            <a:xfrm>
              <a:off x="5443264" y="1922137"/>
              <a:ext cx="1253900" cy="1111846"/>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200">
                <a:latin typeface="Arial" panose="020B0604020202020204" pitchFamily="34" charset="0"/>
                <a:cs typeface="Arial" panose="020B0604020202020204" pitchFamily="34" charset="0"/>
              </a:endParaRPr>
            </a:p>
          </p:txBody>
        </p:sp>
        <p:sp>
          <p:nvSpPr>
            <p:cNvPr id="90" name="矩形 24"/>
            <p:cNvSpPr/>
            <p:nvPr/>
          </p:nvSpPr>
          <p:spPr bwMode="auto">
            <a:xfrm>
              <a:off x="5514688" y="2513004"/>
              <a:ext cx="293635" cy="258901"/>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altLang="zh-CN" sz="600" dirty="0">
                  <a:solidFill>
                    <a:schemeClr val="tx1"/>
                  </a:solidFill>
                  <a:latin typeface="Arial" panose="020B0604020202020204" pitchFamily="34" charset="0"/>
                  <a:cs typeface="Arial" panose="020B0604020202020204" pitchFamily="34" charset="0"/>
                </a:rPr>
                <a:t>VM</a:t>
              </a:r>
              <a:endParaRPr lang="zh-CN" altLang="en-US" sz="600" dirty="0">
                <a:solidFill>
                  <a:schemeClr val="tx1"/>
                </a:solidFill>
                <a:latin typeface="Arial" panose="020B0604020202020204" pitchFamily="34" charset="0"/>
                <a:cs typeface="Arial" panose="020B0604020202020204" pitchFamily="34" charset="0"/>
              </a:endParaRPr>
            </a:p>
          </p:txBody>
        </p:sp>
        <p:sp>
          <p:nvSpPr>
            <p:cNvPr id="91" name="椭圆 25"/>
            <p:cNvSpPr/>
            <p:nvPr/>
          </p:nvSpPr>
          <p:spPr bwMode="auto">
            <a:xfrm>
              <a:off x="5625793" y="2473294"/>
              <a:ext cx="71425" cy="7783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200">
                <a:latin typeface="Arial" panose="020B0604020202020204" pitchFamily="34" charset="0"/>
                <a:cs typeface="Arial" panose="020B0604020202020204" pitchFamily="34" charset="0"/>
              </a:endParaRPr>
            </a:p>
          </p:txBody>
        </p:sp>
        <p:sp>
          <p:nvSpPr>
            <p:cNvPr id="93" name="矩形 26"/>
            <p:cNvSpPr/>
            <p:nvPr/>
          </p:nvSpPr>
          <p:spPr bwMode="auto">
            <a:xfrm>
              <a:off x="5913080" y="2520945"/>
              <a:ext cx="292048" cy="260490"/>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altLang="zh-CN" sz="600" dirty="0">
                  <a:solidFill>
                    <a:schemeClr val="tx1"/>
                  </a:solidFill>
                  <a:latin typeface="Arial" panose="020B0604020202020204" pitchFamily="34" charset="0"/>
                  <a:cs typeface="Arial" panose="020B0604020202020204" pitchFamily="34" charset="0"/>
                </a:rPr>
                <a:t>VM</a:t>
              </a:r>
              <a:endParaRPr lang="zh-CN" altLang="en-US" sz="600" dirty="0">
                <a:solidFill>
                  <a:schemeClr val="tx1"/>
                </a:solidFill>
                <a:latin typeface="Arial" panose="020B0604020202020204" pitchFamily="34" charset="0"/>
                <a:cs typeface="Arial" panose="020B0604020202020204" pitchFamily="34" charset="0"/>
              </a:endParaRPr>
            </a:p>
          </p:txBody>
        </p:sp>
        <p:sp>
          <p:nvSpPr>
            <p:cNvPr id="96" name="椭圆 27"/>
            <p:cNvSpPr/>
            <p:nvPr/>
          </p:nvSpPr>
          <p:spPr bwMode="auto">
            <a:xfrm>
              <a:off x="6022597" y="2482825"/>
              <a:ext cx="71425" cy="76241"/>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200">
                <a:latin typeface="Arial" panose="020B0604020202020204" pitchFamily="34" charset="0"/>
                <a:cs typeface="Arial" panose="020B0604020202020204" pitchFamily="34" charset="0"/>
              </a:endParaRPr>
            </a:p>
          </p:txBody>
        </p:sp>
        <p:sp>
          <p:nvSpPr>
            <p:cNvPr id="97" name="矩形 28"/>
            <p:cNvSpPr/>
            <p:nvPr/>
          </p:nvSpPr>
          <p:spPr bwMode="auto">
            <a:xfrm>
              <a:off x="6309883" y="2520945"/>
              <a:ext cx="293634" cy="260490"/>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altLang="zh-CN" sz="600" dirty="0">
                  <a:solidFill>
                    <a:schemeClr val="tx1"/>
                  </a:solidFill>
                  <a:latin typeface="Arial" panose="020B0604020202020204" pitchFamily="34" charset="0"/>
                  <a:cs typeface="Arial" panose="020B0604020202020204" pitchFamily="34" charset="0"/>
                </a:rPr>
                <a:t>VM</a:t>
              </a:r>
              <a:endParaRPr lang="zh-CN" altLang="en-US" sz="600" dirty="0">
                <a:solidFill>
                  <a:schemeClr val="tx1"/>
                </a:solidFill>
                <a:latin typeface="Arial" panose="020B0604020202020204" pitchFamily="34" charset="0"/>
                <a:cs typeface="Arial" panose="020B0604020202020204" pitchFamily="34" charset="0"/>
              </a:endParaRPr>
            </a:p>
          </p:txBody>
        </p:sp>
        <p:sp>
          <p:nvSpPr>
            <p:cNvPr id="98" name="椭圆 29"/>
            <p:cNvSpPr/>
            <p:nvPr/>
          </p:nvSpPr>
          <p:spPr bwMode="auto">
            <a:xfrm>
              <a:off x="6420989" y="2482825"/>
              <a:ext cx="71424" cy="76241"/>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200">
                <a:latin typeface="Arial" panose="020B0604020202020204" pitchFamily="34" charset="0"/>
                <a:cs typeface="Arial" panose="020B0604020202020204" pitchFamily="34" charset="0"/>
              </a:endParaRPr>
            </a:p>
          </p:txBody>
        </p:sp>
        <p:cxnSp>
          <p:nvCxnSpPr>
            <p:cNvPr id="99" name="直接连接符 45"/>
            <p:cNvCxnSpPr/>
            <p:nvPr/>
          </p:nvCxnSpPr>
          <p:spPr bwMode="auto">
            <a:xfrm flipH="1" flipV="1">
              <a:off x="5660712" y="2155624"/>
              <a:ext cx="0" cy="31767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00" name="直接连接符 46"/>
            <p:cNvCxnSpPr/>
            <p:nvPr/>
          </p:nvCxnSpPr>
          <p:spPr bwMode="auto">
            <a:xfrm flipH="1" flipV="1">
              <a:off x="6059103" y="2155624"/>
              <a:ext cx="0" cy="31767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01" name="直接连接符 47"/>
            <p:cNvCxnSpPr/>
            <p:nvPr/>
          </p:nvCxnSpPr>
          <p:spPr bwMode="auto">
            <a:xfrm flipH="1" flipV="1">
              <a:off x="6455907" y="2168331"/>
              <a:ext cx="0" cy="31767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sp>
          <p:nvSpPr>
            <p:cNvPr id="102" name="文本框 48"/>
            <p:cNvSpPr txBox="1">
              <a:spLocks noChangeArrowheads="1"/>
            </p:cNvSpPr>
            <p:nvPr/>
          </p:nvSpPr>
          <p:spPr bwMode="auto">
            <a:xfrm>
              <a:off x="5794869" y="2851472"/>
              <a:ext cx="867389" cy="229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sz="1200" b="1">
                  <a:latin typeface="Arial" panose="020B0604020202020204" pitchFamily="34" charset="0"/>
                  <a:cs typeface="Arial" panose="020B0604020202020204" pitchFamily="34" charset="0"/>
                </a:rPr>
                <a:t>Cluster-X</a:t>
              </a:r>
            </a:p>
          </p:txBody>
        </p:sp>
        <p:sp>
          <p:nvSpPr>
            <p:cNvPr id="103" name="文本框 57"/>
            <p:cNvSpPr txBox="1">
              <a:spLocks noChangeArrowheads="1"/>
            </p:cNvSpPr>
            <p:nvPr/>
          </p:nvSpPr>
          <p:spPr bwMode="auto">
            <a:xfrm>
              <a:off x="5160774" y="2011765"/>
              <a:ext cx="654823" cy="229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zh-CN" sz="1200">
                  <a:solidFill>
                    <a:schemeClr val="bg1"/>
                  </a:solidFill>
                  <a:latin typeface="Arial" panose="020B0604020202020204" pitchFamily="34" charset="0"/>
                  <a:cs typeface="Arial" panose="020B0604020202020204" pitchFamily="34" charset="0"/>
                </a:rPr>
                <a:t>VDS</a:t>
              </a:r>
              <a:endParaRPr lang="zh-CN" altLang="en-US" sz="1200">
                <a:solidFill>
                  <a:schemeClr val="bg1"/>
                </a:solidFill>
                <a:latin typeface="Arial" panose="020B0604020202020204" pitchFamily="34" charset="0"/>
                <a:cs typeface="Arial" panose="020B0604020202020204" pitchFamily="34" charset="0"/>
              </a:endParaRPr>
            </a:p>
          </p:txBody>
        </p:sp>
        <p:sp>
          <p:nvSpPr>
            <p:cNvPr id="104" name="矩形 38"/>
            <p:cNvSpPr/>
            <p:nvPr/>
          </p:nvSpPr>
          <p:spPr bwMode="auto">
            <a:xfrm>
              <a:off x="3914775" y="1866544"/>
              <a:ext cx="3334740" cy="1213501"/>
            </a:xfrm>
            <a:prstGeom prst="rect">
              <a:avLst/>
            </a:prstGeom>
            <a:noFill/>
            <a:ln>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200">
                <a:latin typeface="Arial" panose="020B0604020202020204" pitchFamily="34" charset="0"/>
                <a:cs typeface="Arial" panose="020B0604020202020204" pitchFamily="34" charset="0"/>
              </a:endParaRPr>
            </a:p>
          </p:txBody>
        </p:sp>
        <p:sp>
          <p:nvSpPr>
            <p:cNvPr id="105" name="文本框 59"/>
            <p:cNvSpPr txBox="1">
              <a:spLocks noChangeArrowheads="1"/>
            </p:cNvSpPr>
            <p:nvPr/>
          </p:nvSpPr>
          <p:spPr bwMode="auto">
            <a:xfrm>
              <a:off x="6756361" y="2170080"/>
              <a:ext cx="721543" cy="229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sz="1200">
                  <a:latin typeface="Arial" panose="020B0604020202020204" pitchFamily="34" charset="0"/>
                  <a:cs typeface="Arial" panose="020B0604020202020204" pitchFamily="34" charset="0"/>
                </a:rPr>
                <a:t>vCenter</a:t>
              </a:r>
              <a:endParaRPr lang="zh-CN" altLang="en-US" sz="1200">
                <a:latin typeface="Arial" panose="020B0604020202020204" pitchFamily="34" charset="0"/>
                <a:cs typeface="Arial" panose="020B0604020202020204" pitchFamily="34" charset="0"/>
              </a:endParaRPr>
            </a:p>
          </p:txBody>
        </p:sp>
      </p:grpSp>
      <p:grpSp>
        <p:nvGrpSpPr>
          <p:cNvPr id="106" name="组 4"/>
          <p:cNvGrpSpPr>
            <a:grpSpLocks/>
          </p:cNvGrpSpPr>
          <p:nvPr/>
        </p:nvGrpSpPr>
        <p:grpSpPr bwMode="auto">
          <a:xfrm>
            <a:off x="6776974" y="4183286"/>
            <a:ext cx="3563768" cy="1477962"/>
            <a:chOff x="3843111" y="4230594"/>
            <a:chExt cx="3563129" cy="1213501"/>
          </a:xfrm>
        </p:grpSpPr>
        <p:sp>
          <p:nvSpPr>
            <p:cNvPr id="107" name="矩形 46"/>
            <p:cNvSpPr/>
            <p:nvPr/>
          </p:nvSpPr>
          <p:spPr bwMode="auto">
            <a:xfrm>
              <a:off x="3901838" y="4279832"/>
              <a:ext cx="1253900" cy="1111846"/>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200">
                <a:latin typeface="Arial" panose="020B0604020202020204" pitchFamily="34" charset="0"/>
                <a:cs typeface="Arial" panose="020B0604020202020204" pitchFamily="34" charset="0"/>
              </a:endParaRPr>
            </a:p>
          </p:txBody>
        </p:sp>
        <p:sp>
          <p:nvSpPr>
            <p:cNvPr id="108" name="矩形 47"/>
            <p:cNvSpPr/>
            <p:nvPr/>
          </p:nvSpPr>
          <p:spPr bwMode="auto">
            <a:xfrm>
              <a:off x="3973263" y="4872288"/>
              <a:ext cx="292048" cy="258901"/>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altLang="zh-CN" sz="600" dirty="0">
                  <a:solidFill>
                    <a:schemeClr val="tx1"/>
                  </a:solidFill>
                  <a:latin typeface="Arial" panose="020B0604020202020204" pitchFamily="34" charset="0"/>
                  <a:cs typeface="Arial" panose="020B0604020202020204" pitchFamily="34" charset="0"/>
                </a:rPr>
                <a:t>VM</a:t>
              </a:r>
              <a:endParaRPr lang="zh-CN" altLang="en-US" sz="600" dirty="0">
                <a:solidFill>
                  <a:schemeClr val="tx1"/>
                </a:solidFill>
                <a:latin typeface="Arial" panose="020B0604020202020204" pitchFamily="34" charset="0"/>
                <a:cs typeface="Arial" panose="020B0604020202020204" pitchFamily="34" charset="0"/>
              </a:endParaRPr>
            </a:p>
          </p:txBody>
        </p:sp>
        <p:sp>
          <p:nvSpPr>
            <p:cNvPr id="109" name="椭圆 48"/>
            <p:cNvSpPr/>
            <p:nvPr/>
          </p:nvSpPr>
          <p:spPr bwMode="auto">
            <a:xfrm>
              <a:off x="4082781" y="4834168"/>
              <a:ext cx="73012" cy="76241"/>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200">
                <a:latin typeface="Arial" panose="020B0604020202020204" pitchFamily="34" charset="0"/>
                <a:cs typeface="Arial" panose="020B0604020202020204" pitchFamily="34" charset="0"/>
              </a:endParaRPr>
            </a:p>
          </p:txBody>
        </p:sp>
        <p:sp>
          <p:nvSpPr>
            <p:cNvPr id="110" name="矩形 49"/>
            <p:cNvSpPr/>
            <p:nvPr/>
          </p:nvSpPr>
          <p:spPr bwMode="auto">
            <a:xfrm>
              <a:off x="4370067" y="4880230"/>
              <a:ext cx="293635" cy="258902"/>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altLang="zh-CN" sz="600" dirty="0">
                  <a:solidFill>
                    <a:schemeClr val="tx1"/>
                  </a:solidFill>
                  <a:latin typeface="Arial" panose="020B0604020202020204" pitchFamily="34" charset="0"/>
                  <a:cs typeface="Arial" panose="020B0604020202020204" pitchFamily="34" charset="0"/>
                </a:rPr>
                <a:t>VM</a:t>
              </a:r>
              <a:endParaRPr lang="zh-CN" altLang="en-US" sz="600" dirty="0">
                <a:solidFill>
                  <a:schemeClr val="tx1"/>
                </a:solidFill>
                <a:latin typeface="Arial" panose="020B0604020202020204" pitchFamily="34" charset="0"/>
                <a:cs typeface="Arial" panose="020B0604020202020204" pitchFamily="34" charset="0"/>
              </a:endParaRPr>
            </a:p>
          </p:txBody>
        </p:sp>
        <p:sp>
          <p:nvSpPr>
            <p:cNvPr id="111" name="椭圆 50"/>
            <p:cNvSpPr/>
            <p:nvPr/>
          </p:nvSpPr>
          <p:spPr bwMode="auto">
            <a:xfrm>
              <a:off x="4481172" y="4840521"/>
              <a:ext cx="71425" cy="77829"/>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200">
                <a:latin typeface="Arial" panose="020B0604020202020204" pitchFamily="34" charset="0"/>
                <a:cs typeface="Arial" panose="020B0604020202020204" pitchFamily="34" charset="0"/>
              </a:endParaRPr>
            </a:p>
          </p:txBody>
        </p:sp>
        <p:sp>
          <p:nvSpPr>
            <p:cNvPr id="112" name="矩形 51"/>
            <p:cNvSpPr/>
            <p:nvPr/>
          </p:nvSpPr>
          <p:spPr bwMode="auto">
            <a:xfrm>
              <a:off x="4768458" y="4880230"/>
              <a:ext cx="293634" cy="258902"/>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altLang="zh-CN" sz="600" dirty="0">
                  <a:solidFill>
                    <a:schemeClr val="tx1"/>
                  </a:solidFill>
                  <a:latin typeface="Arial" panose="020B0604020202020204" pitchFamily="34" charset="0"/>
                  <a:cs typeface="Arial" panose="020B0604020202020204" pitchFamily="34" charset="0"/>
                </a:rPr>
                <a:t>VM</a:t>
              </a:r>
              <a:endParaRPr lang="zh-CN" altLang="en-US" sz="600" dirty="0">
                <a:solidFill>
                  <a:schemeClr val="tx1"/>
                </a:solidFill>
                <a:latin typeface="Arial" panose="020B0604020202020204" pitchFamily="34" charset="0"/>
                <a:cs typeface="Arial" panose="020B0604020202020204" pitchFamily="34" charset="0"/>
              </a:endParaRPr>
            </a:p>
          </p:txBody>
        </p:sp>
        <p:sp>
          <p:nvSpPr>
            <p:cNvPr id="113" name="椭圆 52"/>
            <p:cNvSpPr/>
            <p:nvPr/>
          </p:nvSpPr>
          <p:spPr bwMode="auto">
            <a:xfrm>
              <a:off x="4879563" y="4840521"/>
              <a:ext cx="71424" cy="77829"/>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200">
                <a:latin typeface="Arial" panose="020B0604020202020204" pitchFamily="34" charset="0"/>
                <a:cs typeface="Arial" panose="020B0604020202020204" pitchFamily="34" charset="0"/>
              </a:endParaRPr>
            </a:p>
          </p:txBody>
        </p:sp>
        <p:sp>
          <p:nvSpPr>
            <p:cNvPr id="114" name="圆柱形 17"/>
            <p:cNvSpPr/>
            <p:nvPr/>
          </p:nvSpPr>
          <p:spPr bwMode="auto">
            <a:xfrm rot="5400000">
              <a:off x="5177827" y="4320624"/>
              <a:ext cx="148864" cy="266112"/>
            </a:xfrm>
            <a:prstGeom prst="can">
              <a:avLst>
                <a:gd name="adj" fmla="val 50000"/>
              </a:avLst>
            </a:prstGeom>
            <a:solidFill>
              <a:srgbClr val="FF0000">
                <a:alpha val="60000"/>
              </a:srgbClr>
            </a:solidFill>
            <a:ln w="25400" cap="flat">
              <a:solidFill>
                <a:srgbClr val="FFC00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spcFirstLastPara="1" lIns="34289" tIns="34289" rIns="34289" bIns="34289" spcCol="38100" anchor="ctr">
              <a:spAutoFit/>
            </a:bodyPr>
            <a:lstStyle/>
            <a:p>
              <a:pPr defTabSz="685800" eaLnBrk="1" fontAlgn="auto">
                <a:spcBef>
                  <a:spcPts val="0"/>
                </a:spcBef>
                <a:spcAft>
                  <a:spcPts val="0"/>
                </a:spcAft>
                <a:defRPr/>
              </a:pPr>
              <a:endParaRPr lang="zh-CN" altLang="en-US" sz="400" dirty="0">
                <a:solidFill>
                  <a:srgbClr val="000000"/>
                </a:solidFill>
                <a:latin typeface="Arial" panose="020B0604020202020204" pitchFamily="34" charset="0"/>
                <a:cs typeface="Arial" panose="020B0604020202020204" pitchFamily="34" charset="0"/>
                <a:sym typeface="Calibri"/>
              </a:endParaRPr>
            </a:p>
          </p:txBody>
        </p:sp>
        <p:cxnSp>
          <p:nvCxnSpPr>
            <p:cNvPr id="115" name="直接连接符 16"/>
            <p:cNvCxnSpPr>
              <a:stCxn id="132" idx="0"/>
            </p:cNvCxnSpPr>
            <p:nvPr/>
          </p:nvCxnSpPr>
          <p:spPr bwMode="auto">
            <a:xfrm flipH="1" flipV="1">
              <a:off x="4119286" y="4516497"/>
              <a:ext cx="0" cy="31767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6" name="直接连接符 17"/>
            <p:cNvCxnSpPr/>
            <p:nvPr/>
          </p:nvCxnSpPr>
          <p:spPr bwMode="auto">
            <a:xfrm flipH="1" flipV="1">
              <a:off x="4517678" y="4516497"/>
              <a:ext cx="0" cy="31767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7" name="直接连接符 18"/>
            <p:cNvCxnSpPr/>
            <p:nvPr/>
          </p:nvCxnSpPr>
          <p:spPr bwMode="auto">
            <a:xfrm flipH="1" flipV="1">
              <a:off x="4916069" y="4527615"/>
              <a:ext cx="0" cy="31767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19" name="文本框 35"/>
            <p:cNvSpPr txBox="1">
              <a:spLocks noChangeArrowheads="1"/>
            </p:cNvSpPr>
            <p:nvPr/>
          </p:nvSpPr>
          <p:spPr bwMode="auto">
            <a:xfrm>
              <a:off x="4253328" y="5210540"/>
              <a:ext cx="849761" cy="227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sz="1200" b="1">
                  <a:latin typeface="Arial" panose="020B0604020202020204" pitchFamily="34" charset="0"/>
                  <a:cs typeface="Arial" panose="020B0604020202020204" pitchFamily="34" charset="0"/>
                </a:rPr>
                <a:t>Cluster-1</a:t>
              </a:r>
            </a:p>
          </p:txBody>
        </p:sp>
        <p:sp>
          <p:nvSpPr>
            <p:cNvPr id="120" name="矩形 62"/>
            <p:cNvSpPr/>
            <p:nvPr/>
          </p:nvSpPr>
          <p:spPr bwMode="auto">
            <a:xfrm>
              <a:off x="5371600" y="4286186"/>
              <a:ext cx="1253900" cy="1111846"/>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200">
                <a:latin typeface="Arial" panose="020B0604020202020204" pitchFamily="34" charset="0"/>
                <a:cs typeface="Arial" panose="020B0604020202020204" pitchFamily="34" charset="0"/>
              </a:endParaRPr>
            </a:p>
          </p:txBody>
        </p:sp>
        <p:sp>
          <p:nvSpPr>
            <p:cNvPr id="121" name="矩形 63"/>
            <p:cNvSpPr/>
            <p:nvPr/>
          </p:nvSpPr>
          <p:spPr bwMode="auto">
            <a:xfrm>
              <a:off x="5443024" y="4877053"/>
              <a:ext cx="293635" cy="258902"/>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altLang="zh-CN" sz="600" dirty="0">
                  <a:solidFill>
                    <a:schemeClr val="tx1"/>
                  </a:solidFill>
                  <a:latin typeface="Arial" panose="020B0604020202020204" pitchFamily="34" charset="0"/>
                  <a:cs typeface="Arial" panose="020B0604020202020204" pitchFamily="34" charset="0"/>
                </a:rPr>
                <a:t>VM</a:t>
              </a:r>
              <a:endParaRPr lang="zh-CN" altLang="en-US" sz="600" dirty="0">
                <a:solidFill>
                  <a:schemeClr val="tx1"/>
                </a:solidFill>
                <a:latin typeface="Arial" panose="020B0604020202020204" pitchFamily="34" charset="0"/>
                <a:cs typeface="Arial" panose="020B0604020202020204" pitchFamily="34" charset="0"/>
              </a:endParaRPr>
            </a:p>
          </p:txBody>
        </p:sp>
        <p:sp>
          <p:nvSpPr>
            <p:cNvPr id="122" name="椭圆 64"/>
            <p:cNvSpPr/>
            <p:nvPr/>
          </p:nvSpPr>
          <p:spPr bwMode="auto">
            <a:xfrm>
              <a:off x="5554129" y="4837344"/>
              <a:ext cx="71425" cy="77829"/>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200">
                <a:latin typeface="Arial" panose="020B0604020202020204" pitchFamily="34" charset="0"/>
                <a:cs typeface="Arial" panose="020B0604020202020204" pitchFamily="34" charset="0"/>
              </a:endParaRPr>
            </a:p>
          </p:txBody>
        </p:sp>
        <p:sp>
          <p:nvSpPr>
            <p:cNvPr id="123" name="矩形 65"/>
            <p:cNvSpPr/>
            <p:nvPr/>
          </p:nvSpPr>
          <p:spPr bwMode="auto">
            <a:xfrm>
              <a:off x="5841416" y="4884995"/>
              <a:ext cx="292048" cy="260490"/>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altLang="zh-CN" sz="600" dirty="0">
                  <a:solidFill>
                    <a:schemeClr val="tx1"/>
                  </a:solidFill>
                  <a:latin typeface="Arial" panose="020B0604020202020204" pitchFamily="34" charset="0"/>
                  <a:cs typeface="Arial" panose="020B0604020202020204" pitchFamily="34" charset="0"/>
                </a:rPr>
                <a:t>VM</a:t>
              </a:r>
              <a:endParaRPr lang="zh-CN" altLang="en-US" sz="600" dirty="0">
                <a:solidFill>
                  <a:schemeClr val="tx1"/>
                </a:solidFill>
                <a:latin typeface="Arial" panose="020B0604020202020204" pitchFamily="34" charset="0"/>
                <a:cs typeface="Arial" panose="020B0604020202020204" pitchFamily="34" charset="0"/>
              </a:endParaRPr>
            </a:p>
          </p:txBody>
        </p:sp>
        <p:sp>
          <p:nvSpPr>
            <p:cNvPr id="124" name="椭圆 66"/>
            <p:cNvSpPr/>
            <p:nvPr/>
          </p:nvSpPr>
          <p:spPr bwMode="auto">
            <a:xfrm>
              <a:off x="5950933" y="4846875"/>
              <a:ext cx="71425" cy="76241"/>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200">
                <a:latin typeface="Arial" panose="020B0604020202020204" pitchFamily="34" charset="0"/>
                <a:cs typeface="Arial" panose="020B0604020202020204" pitchFamily="34" charset="0"/>
              </a:endParaRPr>
            </a:p>
          </p:txBody>
        </p:sp>
        <p:sp>
          <p:nvSpPr>
            <p:cNvPr id="125" name="矩形 67"/>
            <p:cNvSpPr/>
            <p:nvPr/>
          </p:nvSpPr>
          <p:spPr bwMode="auto">
            <a:xfrm>
              <a:off x="6238219" y="4884995"/>
              <a:ext cx="293634" cy="260490"/>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altLang="zh-CN" sz="600" dirty="0">
                  <a:solidFill>
                    <a:schemeClr val="tx1"/>
                  </a:solidFill>
                  <a:latin typeface="Arial" panose="020B0604020202020204" pitchFamily="34" charset="0"/>
                  <a:cs typeface="Arial" panose="020B0604020202020204" pitchFamily="34" charset="0"/>
                </a:rPr>
                <a:t>VM</a:t>
              </a:r>
              <a:endParaRPr lang="zh-CN" altLang="en-US" sz="600" dirty="0">
                <a:solidFill>
                  <a:schemeClr val="tx1"/>
                </a:solidFill>
                <a:latin typeface="Arial" panose="020B0604020202020204" pitchFamily="34" charset="0"/>
                <a:cs typeface="Arial" panose="020B0604020202020204" pitchFamily="34" charset="0"/>
              </a:endParaRPr>
            </a:p>
          </p:txBody>
        </p:sp>
        <p:sp>
          <p:nvSpPr>
            <p:cNvPr id="126" name="椭圆 68"/>
            <p:cNvSpPr/>
            <p:nvPr/>
          </p:nvSpPr>
          <p:spPr bwMode="auto">
            <a:xfrm>
              <a:off x="6349325" y="4846875"/>
              <a:ext cx="71424" cy="76241"/>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200">
                <a:latin typeface="Arial" panose="020B0604020202020204" pitchFamily="34" charset="0"/>
                <a:cs typeface="Arial" panose="020B0604020202020204" pitchFamily="34" charset="0"/>
              </a:endParaRPr>
            </a:p>
          </p:txBody>
        </p:sp>
        <p:cxnSp>
          <p:nvCxnSpPr>
            <p:cNvPr id="127" name="直接连接符 45"/>
            <p:cNvCxnSpPr/>
            <p:nvPr/>
          </p:nvCxnSpPr>
          <p:spPr bwMode="auto">
            <a:xfrm flipH="1" flipV="1">
              <a:off x="5589048" y="4519674"/>
              <a:ext cx="0" cy="31767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28" name="直接连接符 46"/>
            <p:cNvCxnSpPr/>
            <p:nvPr/>
          </p:nvCxnSpPr>
          <p:spPr bwMode="auto">
            <a:xfrm flipH="1" flipV="1">
              <a:off x="5987439" y="4519674"/>
              <a:ext cx="0" cy="31767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29" name="直接连接符 47"/>
            <p:cNvCxnSpPr/>
            <p:nvPr/>
          </p:nvCxnSpPr>
          <p:spPr bwMode="auto">
            <a:xfrm flipH="1" flipV="1">
              <a:off x="6384243" y="4532381"/>
              <a:ext cx="0" cy="31767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sp>
          <p:nvSpPr>
            <p:cNvPr id="130" name="文本框 48"/>
            <p:cNvSpPr txBox="1">
              <a:spLocks noChangeArrowheads="1"/>
            </p:cNvSpPr>
            <p:nvPr/>
          </p:nvSpPr>
          <p:spPr bwMode="auto">
            <a:xfrm>
              <a:off x="5723205" y="5215522"/>
              <a:ext cx="867389" cy="227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sz="1200" b="1">
                  <a:latin typeface="Arial" panose="020B0604020202020204" pitchFamily="34" charset="0"/>
                  <a:cs typeface="Arial" panose="020B0604020202020204" pitchFamily="34" charset="0"/>
                </a:rPr>
                <a:t>Cluster-X</a:t>
              </a:r>
            </a:p>
          </p:txBody>
        </p:sp>
        <p:sp>
          <p:nvSpPr>
            <p:cNvPr id="131" name="文本框 57"/>
            <p:cNvSpPr txBox="1">
              <a:spLocks noChangeArrowheads="1"/>
            </p:cNvSpPr>
            <p:nvPr/>
          </p:nvSpPr>
          <p:spPr bwMode="auto">
            <a:xfrm>
              <a:off x="5089110" y="4375815"/>
              <a:ext cx="654823" cy="227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zh-CN" sz="1200">
                  <a:solidFill>
                    <a:schemeClr val="bg1"/>
                  </a:solidFill>
                  <a:latin typeface="Arial" panose="020B0604020202020204" pitchFamily="34" charset="0"/>
                  <a:cs typeface="Arial" panose="020B0604020202020204" pitchFamily="34" charset="0"/>
                </a:rPr>
                <a:t>VDS</a:t>
              </a:r>
              <a:endParaRPr lang="zh-CN" altLang="en-US" sz="1200">
                <a:solidFill>
                  <a:schemeClr val="bg1"/>
                </a:solidFill>
                <a:latin typeface="Arial" panose="020B0604020202020204" pitchFamily="34" charset="0"/>
                <a:cs typeface="Arial" panose="020B0604020202020204" pitchFamily="34" charset="0"/>
              </a:endParaRPr>
            </a:p>
          </p:txBody>
        </p:sp>
        <p:sp>
          <p:nvSpPr>
            <p:cNvPr id="132" name="矩形 77"/>
            <p:cNvSpPr/>
            <p:nvPr/>
          </p:nvSpPr>
          <p:spPr bwMode="auto">
            <a:xfrm>
              <a:off x="3843111" y="4230594"/>
              <a:ext cx="3334740" cy="1213501"/>
            </a:xfrm>
            <a:prstGeom prst="rect">
              <a:avLst/>
            </a:prstGeom>
            <a:noFill/>
            <a:ln>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200">
                <a:latin typeface="Arial" panose="020B0604020202020204" pitchFamily="34" charset="0"/>
                <a:cs typeface="Arial" panose="020B0604020202020204" pitchFamily="34" charset="0"/>
              </a:endParaRPr>
            </a:p>
          </p:txBody>
        </p:sp>
        <p:sp>
          <p:nvSpPr>
            <p:cNvPr id="133" name="文本框 59"/>
            <p:cNvSpPr txBox="1">
              <a:spLocks noChangeArrowheads="1"/>
            </p:cNvSpPr>
            <p:nvPr/>
          </p:nvSpPr>
          <p:spPr bwMode="auto">
            <a:xfrm>
              <a:off x="6684697" y="4534130"/>
              <a:ext cx="721543" cy="227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sz="1200">
                  <a:latin typeface="Arial" panose="020B0604020202020204" pitchFamily="34" charset="0"/>
                  <a:cs typeface="Arial" panose="020B0604020202020204" pitchFamily="34" charset="0"/>
                </a:rPr>
                <a:t>vCenter</a:t>
              </a:r>
              <a:endParaRPr lang="zh-CN" altLang="en-US" sz="1200">
                <a:latin typeface="Arial" panose="020B0604020202020204" pitchFamily="34" charset="0"/>
                <a:cs typeface="Arial" panose="020B0604020202020204" pitchFamily="34" charset="0"/>
              </a:endParaRPr>
            </a:p>
          </p:txBody>
        </p:sp>
      </p:grpSp>
      <p:cxnSp>
        <p:nvCxnSpPr>
          <p:cNvPr id="134" name="直线连接符 25599"/>
          <p:cNvCxnSpPr>
            <a:stCxn id="83" idx="2"/>
          </p:cNvCxnSpPr>
          <p:nvPr/>
        </p:nvCxnSpPr>
        <p:spPr>
          <a:xfrm flipV="1">
            <a:off x="8180025" y="1750485"/>
            <a:ext cx="6649" cy="58436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直线连接符 25605"/>
          <p:cNvCxnSpPr/>
          <p:nvPr/>
        </p:nvCxnSpPr>
        <p:spPr>
          <a:xfrm>
            <a:off x="8166830" y="1764253"/>
            <a:ext cx="2233613"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6" name="直线连接符 91"/>
          <p:cNvCxnSpPr/>
          <p:nvPr/>
        </p:nvCxnSpPr>
        <p:spPr>
          <a:xfrm flipV="1">
            <a:off x="10400443" y="1764254"/>
            <a:ext cx="0" cy="196024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直线连接符 93"/>
          <p:cNvCxnSpPr/>
          <p:nvPr/>
        </p:nvCxnSpPr>
        <p:spPr>
          <a:xfrm flipV="1">
            <a:off x="8186674" y="3827686"/>
            <a:ext cx="0" cy="49688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直线连接符 94"/>
          <p:cNvCxnSpPr/>
          <p:nvPr/>
        </p:nvCxnSpPr>
        <p:spPr>
          <a:xfrm>
            <a:off x="8180324" y="3837211"/>
            <a:ext cx="2085975" cy="254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pic>
        <p:nvPicPr>
          <p:cNvPr id="139" name="Picture 13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609203" y="2998681"/>
            <a:ext cx="478821" cy="507840"/>
          </a:xfrm>
          <a:prstGeom prst="rect">
            <a:avLst/>
          </a:prstGeom>
        </p:spPr>
      </p:pic>
      <p:pic>
        <p:nvPicPr>
          <p:cNvPr id="140" name="Picture 13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633865" y="4808991"/>
            <a:ext cx="461578" cy="489552"/>
          </a:xfrm>
          <a:prstGeom prst="rect">
            <a:avLst/>
          </a:prstGeom>
        </p:spPr>
      </p:pic>
      <p:sp>
        <p:nvSpPr>
          <p:cNvPr id="2" name="灯片编号占位符 1"/>
          <p:cNvSpPr>
            <a:spLocks noGrp="1"/>
          </p:cNvSpPr>
          <p:nvPr>
            <p:ph type="sldNum" sz="quarter" idx="4"/>
          </p:nvPr>
        </p:nvSpPr>
        <p:spPr/>
        <p:txBody>
          <a:bodyPr/>
          <a:lstStyle/>
          <a:p>
            <a:fld id="{E98FCA07-3125-49EB-99F1-64DCEC752C04}" type="slidenum">
              <a:rPr lang="en-US" smtClean="0"/>
              <a:pPr/>
              <a:t>91</a:t>
            </a:fld>
            <a:endParaRPr lang="en-US" sz="1152" b="0" spc="0" baseline="0" dirty="0">
              <a:solidFill>
                <a:srgbClr val="000000"/>
              </a:solidFill>
              <a:latin typeface="Arial"/>
              <a:cs typeface="Arial"/>
              <a:rtl val="0"/>
            </a:endParaRPr>
          </a:p>
        </p:txBody>
      </p:sp>
      <p:sp>
        <p:nvSpPr>
          <p:cNvPr id="67" name="矩形 66"/>
          <p:cNvSpPr/>
          <p:nvPr/>
        </p:nvSpPr>
        <p:spPr>
          <a:xfrm>
            <a:off x="900400" y="1631609"/>
            <a:ext cx="4223169" cy="449047"/>
          </a:xfrm>
          <a:prstGeom prst="rect">
            <a:avLst/>
          </a:prstGeom>
          <a:solidFill>
            <a:srgbClr val="00307D"/>
          </a:solidFill>
          <a:ln>
            <a:solidFill>
              <a:srgbClr val="00307D"/>
            </a:solid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r>
              <a:rPr lang="en-US" altLang="zh-CN" sz="1600" b="1" dirty="0">
                <a:latin typeface="Arial" panose="020B0604020202020204" pitchFamily="34" charset="0"/>
                <a:ea typeface="微软雅黑" charset="-122"/>
                <a:cs typeface="Arial" panose="020B0604020202020204" pitchFamily="34" charset="0"/>
              </a:rPr>
              <a:t>Customer: Network Operation Center</a:t>
            </a:r>
          </a:p>
        </p:txBody>
      </p:sp>
    </p:spTree>
    <p:extLst>
      <p:ext uri="{BB962C8B-B14F-4D97-AF65-F5344CB8AC3E}">
        <p14:creationId xmlns:p14="http://schemas.microsoft.com/office/powerpoint/2010/main" val="1956131294"/>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0"/>
          <p:cNvSpPr txBox="1">
            <a:spLocks noChangeArrowheads="1"/>
          </p:cNvSpPr>
          <p:nvPr/>
        </p:nvSpPr>
        <p:spPr bwMode="auto">
          <a:xfrm>
            <a:off x="2560346" y="1972687"/>
            <a:ext cx="8128989" cy="2677656"/>
          </a:xfrm>
          <a:prstGeom prst="rect">
            <a:avLst/>
          </a:prstGeom>
          <a:noFill/>
          <a:ln w="9525">
            <a:noFill/>
            <a:miter lim="800000"/>
            <a:headEnd/>
            <a:tailEnd/>
          </a:ln>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lvl="2" indent="-457200">
              <a:lnSpc>
                <a:spcPct val="150000"/>
              </a:lnSpc>
              <a:spcBef>
                <a:spcPct val="0"/>
              </a:spcBef>
              <a:buFont typeface="Arial" panose="020B0604020202020204" pitchFamily="34" charset="0"/>
              <a:buChar char="•"/>
            </a:pPr>
            <a:r>
              <a:rPr lang="en-US" altLang="zh-CN" sz="2800" dirty="0">
                <a:solidFill>
                  <a:srgbClr val="002060"/>
                </a:solidFill>
                <a:latin typeface="Arial" panose="020B0604020202020204" pitchFamily="34" charset="0"/>
                <a:ea typeface="Arial" charset="0"/>
                <a:cs typeface="Arial" panose="020B0604020202020204" pitchFamily="34" charset="0"/>
              </a:rPr>
              <a:t>Use</a:t>
            </a:r>
            <a:r>
              <a:rPr lang="zh-CN" altLang="en-US" sz="2800" dirty="0">
                <a:solidFill>
                  <a:srgbClr val="002060"/>
                </a:solidFill>
                <a:latin typeface="Arial" panose="020B0604020202020204" pitchFamily="34" charset="0"/>
                <a:ea typeface="Arial" charset="0"/>
                <a:cs typeface="Arial" panose="020B0604020202020204" pitchFamily="34" charset="0"/>
              </a:rPr>
              <a:t> </a:t>
            </a:r>
            <a:r>
              <a:rPr lang="en-US" altLang="zh-CN" sz="2800" dirty="0">
                <a:solidFill>
                  <a:srgbClr val="002060"/>
                </a:solidFill>
                <a:latin typeface="Arial" panose="020B0604020202020204" pitchFamily="34" charset="0"/>
                <a:ea typeface="Arial" charset="0"/>
                <a:cs typeface="Arial" panose="020B0604020202020204" pitchFamily="34" charset="0"/>
              </a:rPr>
              <a:t>Case</a:t>
            </a:r>
            <a:r>
              <a:rPr lang="zh-CN" altLang="en-US" sz="2800" dirty="0">
                <a:solidFill>
                  <a:srgbClr val="002060"/>
                </a:solidFill>
                <a:latin typeface="Arial" panose="020B0604020202020204" pitchFamily="34" charset="0"/>
                <a:ea typeface="Arial" charset="0"/>
                <a:cs typeface="Arial" panose="020B0604020202020204" pitchFamily="34" charset="0"/>
              </a:rPr>
              <a:t> </a:t>
            </a:r>
            <a:r>
              <a:rPr lang="en-US" altLang="zh-CN" sz="2800" dirty="0">
                <a:solidFill>
                  <a:srgbClr val="002060"/>
                </a:solidFill>
                <a:latin typeface="Arial" panose="020B0604020202020204" pitchFamily="34" charset="0"/>
                <a:ea typeface="Arial" charset="0"/>
                <a:cs typeface="Arial" panose="020B0604020202020204" pitchFamily="34" charset="0"/>
              </a:rPr>
              <a:t>1: Cloud Security</a:t>
            </a:r>
          </a:p>
          <a:p>
            <a:pPr marL="457200" lvl="2" indent="-457200">
              <a:lnSpc>
                <a:spcPct val="150000"/>
              </a:lnSpc>
              <a:spcBef>
                <a:spcPct val="0"/>
              </a:spcBef>
              <a:buFont typeface="Arial" panose="020B0604020202020204" pitchFamily="34" charset="0"/>
              <a:buChar char="•"/>
            </a:pPr>
            <a:r>
              <a:rPr lang="en-US" altLang="zh-CN" sz="2800" b="1" dirty="0">
                <a:solidFill>
                  <a:srgbClr val="002060"/>
                </a:solidFill>
                <a:latin typeface="Arial" panose="020B0604020202020204" pitchFamily="34" charset="0"/>
                <a:ea typeface="Arial" charset="0"/>
                <a:cs typeface="Arial" panose="020B0604020202020204" pitchFamily="34" charset="0"/>
              </a:rPr>
              <a:t>Use</a:t>
            </a:r>
            <a:r>
              <a:rPr lang="zh-CN" altLang="en-US" sz="2800" b="1" dirty="0">
                <a:solidFill>
                  <a:srgbClr val="002060"/>
                </a:solidFill>
                <a:latin typeface="Arial" panose="020B0604020202020204" pitchFamily="34" charset="0"/>
                <a:ea typeface="Arial" charset="0"/>
                <a:cs typeface="Arial" panose="020B0604020202020204" pitchFamily="34" charset="0"/>
              </a:rPr>
              <a:t> </a:t>
            </a:r>
            <a:r>
              <a:rPr lang="en-US" altLang="zh-CN" sz="2800" b="1" dirty="0">
                <a:solidFill>
                  <a:srgbClr val="002060"/>
                </a:solidFill>
                <a:latin typeface="Arial" panose="020B0604020202020204" pitchFamily="34" charset="0"/>
                <a:ea typeface="Arial" charset="0"/>
                <a:cs typeface="Arial" panose="020B0604020202020204" pitchFamily="34" charset="0"/>
              </a:rPr>
              <a:t>Case</a:t>
            </a:r>
            <a:r>
              <a:rPr lang="zh-CN" altLang="en-US" sz="2800" b="1" dirty="0">
                <a:solidFill>
                  <a:srgbClr val="002060"/>
                </a:solidFill>
                <a:latin typeface="Arial" panose="020B0604020202020204" pitchFamily="34" charset="0"/>
                <a:ea typeface="Arial" charset="0"/>
                <a:cs typeface="Arial" panose="020B0604020202020204" pitchFamily="34" charset="0"/>
              </a:rPr>
              <a:t> </a:t>
            </a:r>
            <a:r>
              <a:rPr lang="en-US" altLang="zh-CN" sz="2800" b="1" dirty="0">
                <a:solidFill>
                  <a:srgbClr val="002060"/>
                </a:solidFill>
                <a:latin typeface="Arial" panose="020B0604020202020204" pitchFamily="34" charset="0"/>
                <a:ea typeface="Arial" charset="0"/>
                <a:cs typeface="Arial" panose="020B0604020202020204" pitchFamily="34" charset="0"/>
              </a:rPr>
              <a:t>2: Cloud Compliance</a:t>
            </a:r>
            <a:r>
              <a:rPr lang="zh-CN" altLang="en-US" sz="2800" b="1" dirty="0">
                <a:solidFill>
                  <a:srgbClr val="002060"/>
                </a:solidFill>
                <a:latin typeface="Arial" panose="020B0604020202020204" pitchFamily="34" charset="0"/>
                <a:ea typeface="Arial" charset="0"/>
                <a:cs typeface="Arial" panose="020B0604020202020204" pitchFamily="34" charset="0"/>
              </a:rPr>
              <a:t> </a:t>
            </a:r>
            <a:r>
              <a:rPr lang="en-US" altLang="zh-CN" sz="2800" b="1" dirty="0">
                <a:solidFill>
                  <a:srgbClr val="002060"/>
                </a:solidFill>
                <a:latin typeface="Arial" panose="020B0604020202020204" pitchFamily="34" charset="0"/>
                <a:ea typeface="Arial" charset="0"/>
                <a:cs typeface="Arial" panose="020B0604020202020204" pitchFamily="34" charset="0"/>
              </a:rPr>
              <a:t>Audit</a:t>
            </a:r>
          </a:p>
          <a:p>
            <a:pPr marL="457200" lvl="2" indent="-457200">
              <a:lnSpc>
                <a:spcPct val="150000"/>
              </a:lnSpc>
              <a:spcBef>
                <a:spcPct val="0"/>
              </a:spcBef>
              <a:buFont typeface="Arial" panose="020B0604020202020204" pitchFamily="34" charset="0"/>
              <a:buChar char="•"/>
            </a:pPr>
            <a:r>
              <a:rPr lang="en-US" altLang="zh-CN" sz="2800" dirty="0">
                <a:solidFill>
                  <a:srgbClr val="002060"/>
                </a:solidFill>
                <a:latin typeface="Arial" panose="020B0604020202020204" pitchFamily="34" charset="0"/>
                <a:ea typeface="Arial" charset="0"/>
                <a:cs typeface="Arial" panose="020B0604020202020204" pitchFamily="34" charset="0"/>
              </a:rPr>
              <a:t>Use Case</a:t>
            </a:r>
            <a:r>
              <a:rPr lang="zh-CN" altLang="en-US" sz="2800" dirty="0">
                <a:solidFill>
                  <a:srgbClr val="002060"/>
                </a:solidFill>
                <a:latin typeface="Arial" panose="020B0604020202020204" pitchFamily="34" charset="0"/>
                <a:ea typeface="Arial" charset="0"/>
                <a:cs typeface="Arial" panose="020B0604020202020204" pitchFamily="34" charset="0"/>
              </a:rPr>
              <a:t> </a:t>
            </a:r>
            <a:r>
              <a:rPr lang="en-US" altLang="zh-CN" sz="2800" dirty="0">
                <a:solidFill>
                  <a:srgbClr val="002060"/>
                </a:solidFill>
                <a:latin typeface="Arial" panose="020B0604020202020204" pitchFamily="34" charset="0"/>
                <a:ea typeface="Arial" charset="0"/>
                <a:cs typeface="Arial" panose="020B0604020202020204" pitchFamily="34" charset="0"/>
              </a:rPr>
              <a:t>3:</a:t>
            </a:r>
            <a:r>
              <a:rPr lang="en-US" altLang="zh-CN" sz="2800" dirty="0">
                <a:solidFill>
                  <a:srgbClr val="002060"/>
                </a:solidFill>
                <a:latin typeface="Arial" panose="020B0604020202020204" pitchFamily="34" charset="0"/>
                <a:ea typeface="微软雅黑" pitchFamily="34" charset="-122"/>
                <a:cs typeface="Arial" panose="020B0604020202020204" pitchFamily="34" charset="0"/>
              </a:rPr>
              <a:t> Value-added Safety with SDN </a:t>
            </a:r>
          </a:p>
          <a:p>
            <a:pPr marL="457200" lvl="2" indent="-457200">
              <a:lnSpc>
                <a:spcPct val="150000"/>
              </a:lnSpc>
              <a:spcBef>
                <a:spcPct val="0"/>
              </a:spcBef>
              <a:buFont typeface="Arial" panose="020B0604020202020204" pitchFamily="34" charset="0"/>
              <a:buChar char="•"/>
            </a:pPr>
            <a:r>
              <a:rPr lang="en-US" altLang="zh-CN" sz="2800" dirty="0">
                <a:solidFill>
                  <a:srgbClr val="002060"/>
                </a:solidFill>
                <a:latin typeface="Arial" panose="020B0604020202020204" pitchFamily="34" charset="0"/>
                <a:ea typeface="Arial" charset="0"/>
                <a:cs typeface="Arial" panose="020B0604020202020204" pitchFamily="34" charset="0"/>
              </a:rPr>
              <a:t>Use</a:t>
            </a:r>
            <a:r>
              <a:rPr lang="zh-CN" altLang="en-US" sz="2800" dirty="0">
                <a:solidFill>
                  <a:srgbClr val="002060"/>
                </a:solidFill>
                <a:latin typeface="Arial" panose="020B0604020202020204" pitchFamily="34" charset="0"/>
                <a:ea typeface="Arial" charset="0"/>
                <a:cs typeface="Arial" panose="020B0604020202020204" pitchFamily="34" charset="0"/>
              </a:rPr>
              <a:t> </a:t>
            </a:r>
            <a:r>
              <a:rPr lang="en-US" altLang="zh-CN" sz="2800" dirty="0">
                <a:solidFill>
                  <a:srgbClr val="002060"/>
                </a:solidFill>
                <a:latin typeface="Arial" panose="020B0604020202020204" pitchFamily="34" charset="0"/>
                <a:ea typeface="Arial" charset="0"/>
                <a:cs typeface="Arial" panose="020B0604020202020204" pitchFamily="34" charset="0"/>
              </a:rPr>
              <a:t>Case</a:t>
            </a:r>
            <a:r>
              <a:rPr lang="zh-CN" altLang="en-US" sz="2800" dirty="0">
                <a:solidFill>
                  <a:srgbClr val="002060"/>
                </a:solidFill>
                <a:latin typeface="Arial" panose="020B0604020202020204" pitchFamily="34" charset="0"/>
                <a:ea typeface="Arial" charset="0"/>
                <a:cs typeface="Arial" panose="020B0604020202020204" pitchFamily="34" charset="0"/>
              </a:rPr>
              <a:t> </a:t>
            </a:r>
            <a:r>
              <a:rPr lang="en-US" altLang="zh-CN" sz="2800" dirty="0">
                <a:solidFill>
                  <a:srgbClr val="002060"/>
                </a:solidFill>
                <a:latin typeface="Arial" panose="020B0604020202020204" pitchFamily="34" charset="0"/>
                <a:ea typeface="Arial" charset="0"/>
                <a:cs typeface="Arial" panose="020B0604020202020204" pitchFamily="34" charset="0"/>
              </a:rPr>
              <a:t>4: Cloud Value-added Service</a:t>
            </a:r>
          </a:p>
        </p:txBody>
      </p:sp>
      <p:sp>
        <p:nvSpPr>
          <p:cNvPr id="4" name="TextBox 3"/>
          <p:cNvSpPr txBox="1"/>
          <p:nvPr/>
        </p:nvSpPr>
        <p:spPr>
          <a:xfrm>
            <a:off x="1207008" y="3172968"/>
            <a:ext cx="184731" cy="369332"/>
          </a:xfrm>
          <a:prstGeom prst="rect">
            <a:avLst/>
          </a:prstGeom>
          <a:noFill/>
        </p:spPr>
        <p:txBody>
          <a:bodyPr wrap="none" rtlCol="0">
            <a:spAutoFit/>
          </a:bodyPr>
          <a:lstStyle/>
          <a:p>
            <a:endParaRPr lang="en-US" dirty="0">
              <a:latin typeface="Arial" panose="020B0604020202020204" pitchFamily="34" charset="0"/>
              <a:cs typeface="Arial" panose="020B0604020202020204" pitchFamily="34" charset="0"/>
            </a:endParaRPr>
          </a:p>
        </p:txBody>
      </p:sp>
      <p:sp>
        <p:nvSpPr>
          <p:cNvPr id="2" name="标题 1"/>
          <p:cNvSpPr>
            <a:spLocks noGrp="1"/>
          </p:cNvSpPr>
          <p:nvPr>
            <p:ph type="title"/>
          </p:nvPr>
        </p:nvSpPr>
        <p:spPr/>
        <p:txBody>
          <a:bodyPr/>
          <a:lstStyle/>
          <a:p>
            <a:r>
              <a:rPr lang="en-US" altLang="zh-CN" dirty="0" smtClean="0"/>
              <a:t>Use Cases</a:t>
            </a:r>
            <a:br>
              <a:rPr lang="en-US" altLang="zh-CN" dirty="0" smtClean="0"/>
            </a:br>
            <a:endParaRPr lang="zh-CN" altLang="en-US" dirty="0"/>
          </a:p>
        </p:txBody>
      </p:sp>
      <p:sp>
        <p:nvSpPr>
          <p:cNvPr id="5" name="灯片编号占位符 4"/>
          <p:cNvSpPr>
            <a:spLocks noGrp="1"/>
          </p:cNvSpPr>
          <p:nvPr>
            <p:ph type="sldNum" sz="quarter" idx="4"/>
          </p:nvPr>
        </p:nvSpPr>
        <p:spPr/>
        <p:txBody>
          <a:bodyPr/>
          <a:lstStyle/>
          <a:p>
            <a:fld id="{E98FCA07-3125-49EB-99F1-64DCEC752C04}" type="slidenum">
              <a:rPr lang="en-US" smtClean="0"/>
              <a:pPr/>
              <a:t>92</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2447379823"/>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6" name="组合 65"/>
          <p:cNvGrpSpPr/>
          <p:nvPr/>
        </p:nvGrpSpPr>
        <p:grpSpPr>
          <a:xfrm>
            <a:off x="2910087" y="2816795"/>
            <a:ext cx="2425452" cy="2230715"/>
            <a:chOff x="2357608" y="2551442"/>
            <a:chExt cx="3228277" cy="3592588"/>
          </a:xfrm>
        </p:grpSpPr>
        <p:pic>
          <p:nvPicPr>
            <p:cNvPr id="4" name="Picture 15" descr="F:\山石网科\内部文件\icon\新建文件夹\防火墙-03.emf"/>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106098" y="3030258"/>
              <a:ext cx="835885" cy="640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7" descr="F:\山石网科\内部文件\icon\新建文件夹\Infranet Icons-0507-17.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840822" y="3791870"/>
              <a:ext cx="661240" cy="621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9" descr="F:\山石网科\内部文件\icon\新建文件夹\Infranet Icons-0507-31.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618750" y="4586618"/>
              <a:ext cx="567771" cy="940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2" descr="F:\山石网科\内部文件\icon\新建文件夹\Infranet Icons-0507-34.pn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4502062" y="4603343"/>
              <a:ext cx="662399" cy="940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4" descr="F:\山石网科\内部文件\icon\新建文件夹\Infranet Icons-0507-36.pn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2645565" y="4599431"/>
              <a:ext cx="646627" cy="927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图片 21"/>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106150" y="2957020"/>
              <a:ext cx="495931" cy="787190"/>
            </a:xfrm>
            <a:prstGeom prst="rect">
              <a:avLst/>
            </a:prstGeom>
          </p:spPr>
        </p:pic>
        <p:sp>
          <p:nvSpPr>
            <p:cNvPr id="24" name="矩形 23"/>
            <p:cNvSpPr/>
            <p:nvPr/>
          </p:nvSpPr>
          <p:spPr>
            <a:xfrm>
              <a:off x="2357608" y="2551442"/>
              <a:ext cx="3150824" cy="3592588"/>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Arial" charset="0"/>
                <a:ea typeface="Arial" charset="0"/>
                <a:cs typeface="Arial" charset="0"/>
              </a:endParaRPr>
            </a:p>
          </p:txBody>
        </p:sp>
        <p:sp>
          <p:nvSpPr>
            <p:cNvPr id="25" name="文本框 24"/>
            <p:cNvSpPr txBox="1"/>
            <p:nvPr/>
          </p:nvSpPr>
          <p:spPr>
            <a:xfrm>
              <a:off x="2562358" y="3165950"/>
              <a:ext cx="565830" cy="446110"/>
            </a:xfrm>
            <a:prstGeom prst="rect">
              <a:avLst/>
            </a:prstGeom>
            <a:noFill/>
          </p:spPr>
          <p:txBody>
            <a:bodyPr wrap="none" rtlCol="0">
              <a:spAutoFit/>
            </a:bodyPr>
            <a:lstStyle/>
            <a:p>
              <a:r>
                <a:rPr lang="en-US" altLang="zh-CN" sz="1200" dirty="0">
                  <a:latin typeface="Arial" charset="0"/>
                  <a:ea typeface="Arial" charset="0"/>
                  <a:cs typeface="Arial" charset="0"/>
                </a:rPr>
                <a:t>FW</a:t>
              </a:r>
              <a:endParaRPr lang="zh-CN" altLang="en-US" sz="1200" dirty="0">
                <a:latin typeface="Arial" charset="0"/>
                <a:ea typeface="Arial" charset="0"/>
                <a:cs typeface="Arial" charset="0"/>
              </a:endParaRPr>
            </a:p>
          </p:txBody>
        </p:sp>
        <p:sp>
          <p:nvSpPr>
            <p:cNvPr id="26" name="文本框 25"/>
            <p:cNvSpPr txBox="1"/>
            <p:nvPr/>
          </p:nvSpPr>
          <p:spPr>
            <a:xfrm>
              <a:off x="4533595" y="3089750"/>
              <a:ext cx="1052290" cy="446110"/>
            </a:xfrm>
            <a:prstGeom prst="rect">
              <a:avLst/>
            </a:prstGeom>
            <a:noFill/>
          </p:spPr>
          <p:txBody>
            <a:bodyPr wrap="none" rtlCol="0">
              <a:spAutoFit/>
            </a:bodyPr>
            <a:lstStyle/>
            <a:p>
              <a:r>
                <a:rPr lang="en-US" altLang="zh-CN" sz="1200" dirty="0">
                  <a:latin typeface="Arial" charset="0"/>
                  <a:ea typeface="Arial" charset="0"/>
                  <a:cs typeface="Arial" charset="0"/>
                </a:rPr>
                <a:t>Gateway</a:t>
              </a:r>
              <a:endParaRPr lang="zh-CN" altLang="en-US" sz="1200" dirty="0">
                <a:latin typeface="Arial" charset="0"/>
                <a:ea typeface="Arial" charset="0"/>
                <a:cs typeface="Arial" charset="0"/>
              </a:endParaRPr>
            </a:p>
          </p:txBody>
        </p:sp>
        <p:sp>
          <p:nvSpPr>
            <p:cNvPr id="27" name="文本框 26"/>
            <p:cNvSpPr txBox="1"/>
            <p:nvPr/>
          </p:nvSpPr>
          <p:spPr>
            <a:xfrm>
              <a:off x="2442280" y="5623528"/>
              <a:ext cx="1048023" cy="396541"/>
            </a:xfrm>
            <a:prstGeom prst="rect">
              <a:avLst/>
            </a:prstGeom>
            <a:noFill/>
          </p:spPr>
          <p:txBody>
            <a:bodyPr wrap="none" rtlCol="0">
              <a:spAutoFit/>
            </a:bodyPr>
            <a:lstStyle/>
            <a:p>
              <a:r>
                <a:rPr lang="en-US" altLang="zh-CN" sz="1000" b="1" dirty="0">
                  <a:latin typeface="Arial" charset="0"/>
                  <a:ea typeface="Arial" charset="0"/>
                  <a:cs typeface="Arial" charset="0"/>
                </a:rPr>
                <a:t>System</a:t>
              </a:r>
              <a:r>
                <a:rPr lang="zh-CN" altLang="en-US" sz="1000" b="1" dirty="0">
                  <a:latin typeface="Arial" charset="0"/>
                  <a:ea typeface="Arial" charset="0"/>
                  <a:cs typeface="Arial" charset="0"/>
                </a:rPr>
                <a:t> </a:t>
              </a:r>
              <a:r>
                <a:rPr lang="en-US" altLang="zh-CN" sz="1000" b="1" dirty="0">
                  <a:latin typeface="Arial" charset="0"/>
                  <a:ea typeface="Arial" charset="0"/>
                  <a:cs typeface="Arial" charset="0"/>
                </a:rPr>
                <a:t>A</a:t>
              </a:r>
              <a:endParaRPr lang="zh-CN" altLang="en-US" sz="1000" b="1" dirty="0">
                <a:latin typeface="Arial" charset="0"/>
                <a:ea typeface="Arial" charset="0"/>
                <a:cs typeface="Arial" charset="0"/>
              </a:endParaRPr>
            </a:p>
          </p:txBody>
        </p:sp>
        <p:sp>
          <p:nvSpPr>
            <p:cNvPr id="28" name="文本框 27"/>
            <p:cNvSpPr txBox="1"/>
            <p:nvPr/>
          </p:nvSpPr>
          <p:spPr>
            <a:xfrm>
              <a:off x="3376863" y="5623528"/>
              <a:ext cx="1067227" cy="396541"/>
            </a:xfrm>
            <a:prstGeom prst="rect">
              <a:avLst/>
            </a:prstGeom>
            <a:noFill/>
          </p:spPr>
          <p:txBody>
            <a:bodyPr wrap="none" rtlCol="0">
              <a:spAutoFit/>
            </a:bodyPr>
            <a:lstStyle/>
            <a:p>
              <a:r>
                <a:rPr lang="zh-CN" altLang="en-US" sz="1000" b="1" dirty="0">
                  <a:latin typeface="Arial" charset="0"/>
                  <a:ea typeface="Arial" charset="0"/>
                  <a:cs typeface="Arial" charset="0"/>
                </a:rPr>
                <a:t> </a:t>
              </a:r>
              <a:r>
                <a:rPr lang="en-US" altLang="zh-CN" sz="1000" b="1" dirty="0">
                  <a:latin typeface="Arial" charset="0"/>
                  <a:ea typeface="Arial" charset="0"/>
                  <a:cs typeface="Arial" charset="0"/>
                </a:rPr>
                <a:t>System</a:t>
              </a:r>
              <a:r>
                <a:rPr lang="zh-CN" altLang="en-US" sz="1000" b="1" dirty="0">
                  <a:latin typeface="Arial" charset="0"/>
                  <a:ea typeface="Arial" charset="0"/>
                  <a:cs typeface="Arial" charset="0"/>
                </a:rPr>
                <a:t> </a:t>
              </a:r>
              <a:r>
                <a:rPr lang="en-US" altLang="zh-CN" sz="1000" b="1" dirty="0">
                  <a:latin typeface="Arial" charset="0"/>
                  <a:ea typeface="Arial" charset="0"/>
                  <a:cs typeface="Arial" charset="0"/>
                </a:rPr>
                <a:t>B</a:t>
              </a:r>
              <a:endParaRPr lang="zh-CN" altLang="en-US" sz="1000" b="1" dirty="0">
                <a:latin typeface="Arial" charset="0"/>
                <a:ea typeface="Arial" charset="0"/>
                <a:cs typeface="Arial" charset="0"/>
              </a:endParaRPr>
            </a:p>
          </p:txBody>
        </p:sp>
        <p:sp>
          <p:nvSpPr>
            <p:cNvPr id="29" name="文本框 28"/>
            <p:cNvSpPr txBox="1"/>
            <p:nvPr/>
          </p:nvSpPr>
          <p:spPr>
            <a:xfrm>
              <a:off x="4314549" y="5623528"/>
              <a:ext cx="1020288" cy="396541"/>
            </a:xfrm>
            <a:prstGeom prst="rect">
              <a:avLst/>
            </a:prstGeom>
            <a:noFill/>
          </p:spPr>
          <p:txBody>
            <a:bodyPr wrap="none" rtlCol="0">
              <a:spAutoFit/>
            </a:bodyPr>
            <a:lstStyle/>
            <a:p>
              <a:r>
                <a:rPr lang="en-US" altLang="zh-CN" sz="1000" b="1" dirty="0">
                  <a:latin typeface="Arial" charset="0"/>
                  <a:ea typeface="Arial" charset="0"/>
                  <a:cs typeface="Arial" charset="0"/>
                </a:rPr>
                <a:t>System</a:t>
              </a:r>
              <a:r>
                <a:rPr lang="zh-CN" altLang="en-US" sz="1000" b="1" dirty="0">
                  <a:latin typeface="Arial" charset="0"/>
                  <a:ea typeface="Arial" charset="0"/>
                  <a:cs typeface="Arial" charset="0"/>
                </a:rPr>
                <a:t> </a:t>
              </a:r>
              <a:r>
                <a:rPr lang="en-US" altLang="zh-CN" sz="1000" b="1" dirty="0">
                  <a:latin typeface="Arial" charset="0"/>
                  <a:ea typeface="Arial" charset="0"/>
                  <a:cs typeface="Arial" charset="0"/>
                </a:rPr>
                <a:t>C</a:t>
              </a:r>
              <a:endParaRPr lang="zh-CN" altLang="en-US" sz="1000" b="1" dirty="0">
                <a:latin typeface="Arial" charset="0"/>
                <a:ea typeface="Arial" charset="0"/>
                <a:cs typeface="Arial" charset="0"/>
              </a:endParaRPr>
            </a:p>
          </p:txBody>
        </p:sp>
        <p:pic>
          <p:nvPicPr>
            <p:cNvPr id="30" name="Picture 17" descr="F:\山石网科\内部文件\icon\新建文件夹\Infranet Icons-0507-17.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961572" y="3791870"/>
              <a:ext cx="661240" cy="621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2" name="文本框 31"/>
          <p:cNvSpPr txBox="1"/>
          <p:nvPr/>
        </p:nvSpPr>
        <p:spPr>
          <a:xfrm>
            <a:off x="1428289" y="1894449"/>
            <a:ext cx="2044149" cy="830997"/>
          </a:xfrm>
          <a:prstGeom prst="rect">
            <a:avLst/>
          </a:prstGeom>
          <a:noFill/>
        </p:spPr>
        <p:txBody>
          <a:bodyPr wrap="none" rtlCol="0">
            <a:spAutoFit/>
          </a:bodyPr>
          <a:lstStyle/>
          <a:p>
            <a:pPr marL="285750" indent="-285750">
              <a:buFont typeface="Arial" charset="0"/>
              <a:buChar char="•"/>
            </a:pPr>
            <a:r>
              <a:rPr lang="en-US" altLang="zh-CN" sz="1600" dirty="0" smtClean="0">
                <a:latin typeface="Arial" charset="0"/>
                <a:ea typeface="Arial" charset="0"/>
                <a:cs typeface="Arial" charset="0"/>
              </a:rPr>
              <a:t>Server</a:t>
            </a:r>
            <a:endParaRPr lang="en-US" altLang="zh-CN" sz="1600" dirty="0">
              <a:latin typeface="Arial" charset="0"/>
              <a:ea typeface="Arial" charset="0"/>
              <a:cs typeface="Arial" charset="0"/>
            </a:endParaRPr>
          </a:p>
          <a:p>
            <a:pPr marL="285750" indent="-285750">
              <a:buFont typeface="Arial" charset="0"/>
              <a:buChar char="•"/>
            </a:pPr>
            <a:r>
              <a:rPr lang="en-US" altLang="zh-CN" sz="1600" dirty="0">
                <a:latin typeface="Arial" charset="0"/>
                <a:ea typeface="Arial" charset="0"/>
                <a:cs typeface="Arial" charset="0"/>
              </a:rPr>
              <a:t>Switch</a:t>
            </a:r>
          </a:p>
          <a:p>
            <a:pPr marL="285750" indent="-285750">
              <a:buFont typeface="Arial" charset="0"/>
              <a:buChar char="•"/>
            </a:pPr>
            <a:r>
              <a:rPr lang="en-US" altLang="zh-CN" sz="1600" dirty="0">
                <a:latin typeface="Arial" charset="0"/>
                <a:ea typeface="Arial" charset="0"/>
                <a:cs typeface="Arial" charset="0"/>
              </a:rPr>
              <a:t>Gateway/Firewall</a:t>
            </a:r>
          </a:p>
        </p:txBody>
      </p:sp>
      <p:grpSp>
        <p:nvGrpSpPr>
          <p:cNvPr id="69" name="组合 68"/>
          <p:cNvGrpSpPr/>
          <p:nvPr/>
        </p:nvGrpSpPr>
        <p:grpSpPr>
          <a:xfrm>
            <a:off x="3626054" y="1412776"/>
            <a:ext cx="5023693" cy="1274557"/>
            <a:chOff x="3933020" y="1414206"/>
            <a:chExt cx="5023693" cy="1274557"/>
          </a:xfrm>
        </p:grpSpPr>
        <p:sp>
          <p:nvSpPr>
            <p:cNvPr id="3" name="矩形 2"/>
            <p:cNvSpPr/>
            <p:nvPr/>
          </p:nvSpPr>
          <p:spPr>
            <a:xfrm>
              <a:off x="3933020" y="1414206"/>
              <a:ext cx="5023693" cy="46270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latin typeface="Arial" charset="0"/>
                  <a:ea typeface="Arial" charset="0"/>
                  <a:cs typeface="Arial" charset="0"/>
                </a:rPr>
                <a:t>Bureau of Statistics</a:t>
              </a:r>
              <a:endParaRPr lang="zh-CN" altLang="en-US" b="1" dirty="0">
                <a:latin typeface="Arial" charset="0"/>
                <a:ea typeface="Arial" charset="0"/>
                <a:cs typeface="Arial" charset="0"/>
              </a:endParaRPr>
            </a:p>
          </p:txBody>
        </p:sp>
        <p:sp>
          <p:nvSpPr>
            <p:cNvPr id="35" name="流程图: 合并 34"/>
            <p:cNvSpPr/>
            <p:nvPr/>
          </p:nvSpPr>
          <p:spPr>
            <a:xfrm>
              <a:off x="3944222" y="2030671"/>
              <a:ext cx="1492501" cy="658092"/>
            </a:xfrm>
            <a:prstGeom prst="flowChartMerg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Arial" charset="0"/>
                <a:ea typeface="Arial" charset="0"/>
                <a:cs typeface="Arial" charset="0"/>
              </a:endParaRPr>
            </a:p>
          </p:txBody>
        </p:sp>
        <p:sp>
          <p:nvSpPr>
            <p:cNvPr id="62" name="流程图: 合并 61"/>
            <p:cNvSpPr/>
            <p:nvPr/>
          </p:nvSpPr>
          <p:spPr>
            <a:xfrm>
              <a:off x="7416826" y="2023492"/>
              <a:ext cx="1492501" cy="665271"/>
            </a:xfrm>
            <a:prstGeom prst="flowChartMerg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Arial" charset="0"/>
                <a:ea typeface="Arial" charset="0"/>
                <a:cs typeface="Arial" charset="0"/>
              </a:endParaRPr>
            </a:p>
          </p:txBody>
        </p:sp>
      </p:grpSp>
      <p:sp>
        <p:nvSpPr>
          <p:cNvPr id="63" name="右箭头 62"/>
          <p:cNvSpPr/>
          <p:nvPr/>
        </p:nvSpPr>
        <p:spPr>
          <a:xfrm>
            <a:off x="5471812" y="3484023"/>
            <a:ext cx="1481309" cy="801106"/>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a:latin typeface="Arial" charset="0"/>
                <a:ea typeface="Arial" charset="0"/>
                <a:cs typeface="Arial" charset="0"/>
              </a:rPr>
              <a:t>Virtualization</a:t>
            </a:r>
            <a:endParaRPr lang="zh-CN" altLang="en-US" sz="1200" b="1" dirty="0">
              <a:latin typeface="Arial" charset="0"/>
              <a:ea typeface="Arial" charset="0"/>
              <a:cs typeface="Arial" charset="0"/>
            </a:endParaRPr>
          </a:p>
        </p:txBody>
      </p:sp>
      <p:grpSp>
        <p:nvGrpSpPr>
          <p:cNvPr id="68" name="组合 67"/>
          <p:cNvGrpSpPr/>
          <p:nvPr/>
        </p:nvGrpSpPr>
        <p:grpSpPr>
          <a:xfrm>
            <a:off x="7037259" y="2832209"/>
            <a:ext cx="2367260" cy="2215301"/>
            <a:chOff x="7079453" y="2724397"/>
            <a:chExt cx="2864385" cy="3243422"/>
          </a:xfrm>
        </p:grpSpPr>
        <p:grpSp>
          <p:nvGrpSpPr>
            <p:cNvPr id="64" name="组合 63"/>
            <p:cNvGrpSpPr/>
            <p:nvPr/>
          </p:nvGrpSpPr>
          <p:grpSpPr>
            <a:xfrm>
              <a:off x="7079453" y="2724397"/>
              <a:ext cx="2864385" cy="3243422"/>
              <a:chOff x="7304181" y="2535952"/>
              <a:chExt cx="3150824" cy="3567764"/>
            </a:xfrm>
          </p:grpSpPr>
          <p:sp>
            <p:nvSpPr>
              <p:cNvPr id="50" name="云形 49"/>
              <p:cNvSpPr/>
              <p:nvPr/>
            </p:nvSpPr>
            <p:spPr>
              <a:xfrm>
                <a:off x="7416826" y="2765234"/>
                <a:ext cx="2858879" cy="2996692"/>
              </a:xfrm>
              <a:prstGeom prst="cloud">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Arial" charset="0"/>
                  <a:ea typeface="Arial" charset="0"/>
                  <a:cs typeface="Arial" charset="0"/>
                </a:endParaRPr>
              </a:p>
            </p:txBody>
          </p:sp>
          <p:sp>
            <p:nvSpPr>
              <p:cNvPr id="43" name="矩形 42"/>
              <p:cNvSpPr/>
              <p:nvPr/>
            </p:nvSpPr>
            <p:spPr>
              <a:xfrm>
                <a:off x="7304181" y="2535952"/>
                <a:ext cx="3150824" cy="3567764"/>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Arial" charset="0"/>
                  <a:ea typeface="Arial" charset="0"/>
                  <a:cs typeface="Arial" charset="0"/>
                </a:endParaRPr>
              </a:p>
            </p:txBody>
          </p:sp>
          <p:sp>
            <p:nvSpPr>
              <p:cNvPr id="46" name="文本框 45"/>
              <p:cNvSpPr txBox="1"/>
              <p:nvPr/>
            </p:nvSpPr>
            <p:spPr>
              <a:xfrm>
                <a:off x="7421298" y="5670183"/>
                <a:ext cx="1020288" cy="396541"/>
              </a:xfrm>
              <a:prstGeom prst="rect">
                <a:avLst/>
              </a:prstGeom>
              <a:noFill/>
            </p:spPr>
            <p:txBody>
              <a:bodyPr wrap="none" rtlCol="0">
                <a:spAutoFit/>
              </a:bodyPr>
              <a:lstStyle/>
              <a:p>
                <a:r>
                  <a:rPr lang="en-US" altLang="zh-CN" sz="1000" b="1" dirty="0">
                    <a:latin typeface="Arial" charset="0"/>
                    <a:ea typeface="Arial" charset="0"/>
                    <a:cs typeface="Arial" charset="0"/>
                  </a:rPr>
                  <a:t>System</a:t>
                </a:r>
                <a:r>
                  <a:rPr lang="zh-CN" altLang="en-US" sz="1000" b="1" dirty="0">
                    <a:latin typeface="Arial" charset="0"/>
                    <a:ea typeface="Arial" charset="0"/>
                    <a:cs typeface="Arial" charset="0"/>
                  </a:rPr>
                  <a:t> </a:t>
                </a:r>
                <a:r>
                  <a:rPr lang="en-US" altLang="zh-CN" sz="1000" b="1" dirty="0">
                    <a:latin typeface="Arial" charset="0"/>
                    <a:ea typeface="Arial" charset="0"/>
                    <a:cs typeface="Arial" charset="0"/>
                  </a:rPr>
                  <a:t>A</a:t>
                </a:r>
                <a:endParaRPr lang="zh-CN" altLang="en-US" sz="1000" b="1" dirty="0">
                  <a:latin typeface="Arial" charset="0"/>
                  <a:ea typeface="Arial" charset="0"/>
                  <a:cs typeface="Arial" charset="0"/>
                </a:endParaRPr>
              </a:p>
            </p:txBody>
          </p:sp>
          <p:sp>
            <p:nvSpPr>
              <p:cNvPr id="47" name="文本框 46"/>
              <p:cNvSpPr txBox="1"/>
              <p:nvPr/>
            </p:nvSpPr>
            <p:spPr>
              <a:xfrm>
                <a:off x="8355882" y="5670183"/>
                <a:ext cx="1020288" cy="396541"/>
              </a:xfrm>
              <a:prstGeom prst="rect">
                <a:avLst/>
              </a:prstGeom>
              <a:noFill/>
            </p:spPr>
            <p:txBody>
              <a:bodyPr wrap="none" rtlCol="0">
                <a:spAutoFit/>
              </a:bodyPr>
              <a:lstStyle/>
              <a:p>
                <a:r>
                  <a:rPr lang="en-US" altLang="zh-CN" sz="1000" b="1" dirty="0">
                    <a:latin typeface="Arial" charset="0"/>
                    <a:ea typeface="Arial" charset="0"/>
                    <a:cs typeface="Arial" charset="0"/>
                  </a:rPr>
                  <a:t>System</a:t>
                </a:r>
                <a:r>
                  <a:rPr lang="zh-CN" altLang="en-US" sz="1000" b="1" dirty="0">
                    <a:latin typeface="Arial" charset="0"/>
                    <a:ea typeface="Arial" charset="0"/>
                    <a:cs typeface="Arial" charset="0"/>
                  </a:rPr>
                  <a:t> </a:t>
                </a:r>
                <a:r>
                  <a:rPr lang="en-US" altLang="zh-CN" sz="1000" b="1" dirty="0">
                    <a:latin typeface="Arial" charset="0"/>
                    <a:ea typeface="Arial" charset="0"/>
                    <a:cs typeface="Arial" charset="0"/>
                  </a:rPr>
                  <a:t>B</a:t>
                </a:r>
                <a:endParaRPr lang="zh-CN" altLang="en-US" sz="1000" b="1" dirty="0">
                  <a:latin typeface="Arial" charset="0"/>
                  <a:ea typeface="Arial" charset="0"/>
                  <a:cs typeface="Arial" charset="0"/>
                </a:endParaRPr>
              </a:p>
            </p:txBody>
          </p:sp>
          <p:sp>
            <p:nvSpPr>
              <p:cNvPr id="48" name="文本框 47"/>
              <p:cNvSpPr txBox="1"/>
              <p:nvPr/>
            </p:nvSpPr>
            <p:spPr>
              <a:xfrm>
                <a:off x="9293567" y="5670183"/>
                <a:ext cx="1020288" cy="396541"/>
              </a:xfrm>
              <a:prstGeom prst="rect">
                <a:avLst/>
              </a:prstGeom>
              <a:noFill/>
            </p:spPr>
            <p:txBody>
              <a:bodyPr wrap="none" rtlCol="0">
                <a:spAutoFit/>
              </a:bodyPr>
              <a:lstStyle/>
              <a:p>
                <a:r>
                  <a:rPr lang="en-US" altLang="zh-CN" sz="1000" b="1" dirty="0">
                    <a:latin typeface="Arial" charset="0"/>
                    <a:ea typeface="Arial" charset="0"/>
                    <a:cs typeface="Arial" charset="0"/>
                  </a:rPr>
                  <a:t>System</a:t>
                </a:r>
                <a:r>
                  <a:rPr lang="zh-CN" altLang="en-US" sz="1000" b="1" dirty="0">
                    <a:latin typeface="Arial" charset="0"/>
                    <a:ea typeface="Arial" charset="0"/>
                    <a:cs typeface="Arial" charset="0"/>
                  </a:rPr>
                  <a:t> </a:t>
                </a:r>
                <a:r>
                  <a:rPr lang="en-US" altLang="zh-CN" sz="1000" b="1" dirty="0">
                    <a:latin typeface="Arial" charset="0"/>
                    <a:ea typeface="Arial" charset="0"/>
                    <a:cs typeface="Arial" charset="0"/>
                  </a:rPr>
                  <a:t>C</a:t>
                </a:r>
                <a:endParaRPr lang="zh-CN" altLang="en-US" sz="1000" b="1" dirty="0">
                  <a:latin typeface="Arial" charset="0"/>
                  <a:ea typeface="Arial" charset="0"/>
                  <a:cs typeface="Arial" charset="0"/>
                </a:endParaRPr>
              </a:p>
            </p:txBody>
          </p:sp>
          <p:sp>
            <p:nvSpPr>
              <p:cNvPr id="53" name="立方体 52"/>
              <p:cNvSpPr/>
              <p:nvPr/>
            </p:nvSpPr>
            <p:spPr>
              <a:xfrm>
                <a:off x="7520187" y="4869658"/>
                <a:ext cx="638238" cy="530297"/>
              </a:xfrm>
              <a:prstGeom prst="cub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000" dirty="0">
                    <a:latin typeface="Arial" charset="0"/>
                    <a:ea typeface="Arial" charset="0"/>
                    <a:cs typeface="Arial" charset="0"/>
                  </a:rPr>
                  <a:t>VM</a:t>
                </a:r>
                <a:endParaRPr lang="zh-CN" altLang="en-US" sz="1000" dirty="0">
                  <a:latin typeface="Arial" charset="0"/>
                  <a:ea typeface="Arial" charset="0"/>
                  <a:cs typeface="Arial" charset="0"/>
                </a:endParaRPr>
              </a:p>
            </p:txBody>
          </p:sp>
          <p:sp>
            <p:nvSpPr>
              <p:cNvPr id="54" name="立方体 53"/>
              <p:cNvSpPr/>
              <p:nvPr/>
            </p:nvSpPr>
            <p:spPr>
              <a:xfrm>
                <a:off x="8427670" y="4853072"/>
                <a:ext cx="638238" cy="530297"/>
              </a:xfrm>
              <a:prstGeom prst="cub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000" dirty="0">
                    <a:latin typeface="Arial" charset="0"/>
                    <a:ea typeface="Arial" charset="0"/>
                    <a:cs typeface="Arial" charset="0"/>
                  </a:rPr>
                  <a:t>VM</a:t>
                </a:r>
                <a:endParaRPr lang="zh-CN" altLang="en-US" sz="1000" dirty="0">
                  <a:latin typeface="Arial" charset="0"/>
                  <a:ea typeface="Arial" charset="0"/>
                  <a:cs typeface="Arial" charset="0"/>
                </a:endParaRPr>
              </a:p>
            </p:txBody>
          </p:sp>
          <p:sp>
            <p:nvSpPr>
              <p:cNvPr id="55" name="立方体 54"/>
              <p:cNvSpPr/>
              <p:nvPr/>
            </p:nvSpPr>
            <p:spPr>
              <a:xfrm>
                <a:off x="9293568" y="4869658"/>
                <a:ext cx="638238" cy="530297"/>
              </a:xfrm>
              <a:prstGeom prst="cub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000" dirty="0">
                    <a:latin typeface="Arial" charset="0"/>
                    <a:ea typeface="Arial" charset="0"/>
                    <a:cs typeface="Arial" charset="0"/>
                  </a:rPr>
                  <a:t>VM</a:t>
                </a:r>
                <a:endParaRPr lang="zh-CN" altLang="en-US" sz="1000" dirty="0">
                  <a:latin typeface="Arial" charset="0"/>
                  <a:ea typeface="Arial" charset="0"/>
                  <a:cs typeface="Arial" charset="0"/>
                </a:endParaRPr>
              </a:p>
            </p:txBody>
          </p:sp>
          <p:grpSp>
            <p:nvGrpSpPr>
              <p:cNvPr id="59" name="组合 58"/>
              <p:cNvGrpSpPr/>
              <p:nvPr/>
            </p:nvGrpSpPr>
            <p:grpSpPr>
              <a:xfrm>
                <a:off x="8158425" y="4169494"/>
                <a:ext cx="1186942" cy="495678"/>
                <a:chOff x="8226801" y="4068556"/>
                <a:chExt cx="1186942" cy="495678"/>
              </a:xfrm>
            </p:grpSpPr>
            <p:sp>
              <p:nvSpPr>
                <p:cNvPr id="56" name="圆柱形 55"/>
                <p:cNvSpPr/>
                <p:nvPr/>
              </p:nvSpPr>
              <p:spPr>
                <a:xfrm rot="5400000">
                  <a:off x="8635957" y="3720707"/>
                  <a:ext cx="368630" cy="1186942"/>
                </a:xfrm>
                <a:prstGeom prst="can">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Arial" charset="0"/>
                    <a:ea typeface="Arial" charset="0"/>
                    <a:cs typeface="Arial" charset="0"/>
                  </a:endParaRPr>
                </a:p>
              </p:txBody>
            </p:sp>
            <p:sp>
              <p:nvSpPr>
                <p:cNvPr id="58" name="文本框 57"/>
                <p:cNvSpPr txBox="1"/>
                <p:nvPr/>
              </p:nvSpPr>
              <p:spPr>
                <a:xfrm>
                  <a:off x="8427670" y="4068556"/>
                  <a:ext cx="753587" cy="495678"/>
                </a:xfrm>
                <a:prstGeom prst="rect">
                  <a:avLst/>
                </a:prstGeom>
                <a:noFill/>
              </p:spPr>
              <p:txBody>
                <a:bodyPr wrap="none" rtlCol="0">
                  <a:spAutoFit/>
                </a:bodyPr>
                <a:lstStyle/>
                <a:p>
                  <a:r>
                    <a:rPr lang="en-US" altLang="zh-CN" sz="1400" dirty="0" err="1">
                      <a:latin typeface="Arial" charset="0"/>
                      <a:ea typeface="Arial" charset="0"/>
                      <a:cs typeface="Arial" charset="0"/>
                    </a:rPr>
                    <a:t>vSW</a:t>
                  </a:r>
                  <a:endParaRPr lang="zh-CN" altLang="en-US" sz="1400" dirty="0">
                    <a:latin typeface="Arial" charset="0"/>
                    <a:ea typeface="Arial" charset="0"/>
                    <a:cs typeface="Arial" charset="0"/>
                  </a:endParaRPr>
                </a:p>
              </p:txBody>
            </p:sp>
          </p:grpSp>
        </p:grpSp>
        <p:pic>
          <p:nvPicPr>
            <p:cNvPr id="61" name="Picture 17" descr="F:\山石网科\内部文件\icon\新建文件夹\Infranet Icons-0507-17.png"/>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8585249" y="3554708"/>
              <a:ext cx="546479" cy="51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7" name="文本框 66"/>
          <p:cNvSpPr txBox="1"/>
          <p:nvPr/>
        </p:nvSpPr>
        <p:spPr>
          <a:xfrm>
            <a:off x="8806243" y="1894449"/>
            <a:ext cx="3482445" cy="830997"/>
          </a:xfrm>
          <a:prstGeom prst="rect">
            <a:avLst/>
          </a:prstGeom>
          <a:noFill/>
        </p:spPr>
        <p:txBody>
          <a:bodyPr wrap="square" rtlCol="0">
            <a:spAutoFit/>
          </a:bodyPr>
          <a:lstStyle/>
          <a:p>
            <a:pPr marL="285750" indent="-285750">
              <a:buFont typeface="Arial" charset="0"/>
              <a:buChar char="•"/>
            </a:pPr>
            <a:r>
              <a:rPr lang="en-US" altLang="zh-CN" sz="1600" dirty="0" smtClean="0">
                <a:latin typeface="Arial" charset="0"/>
                <a:ea typeface="Arial" charset="0"/>
                <a:cs typeface="Arial" charset="0"/>
              </a:rPr>
              <a:t>VM</a:t>
            </a:r>
            <a:r>
              <a:rPr lang="zh-CN" altLang="en-US" sz="1600" dirty="0" smtClean="0">
                <a:latin typeface="Arial" charset="0"/>
                <a:ea typeface="Arial" charset="0"/>
                <a:cs typeface="Arial" charset="0"/>
              </a:rPr>
              <a:t> </a:t>
            </a:r>
            <a:r>
              <a:rPr lang="en-US" altLang="zh-CN" sz="1600" dirty="0">
                <a:latin typeface="Arial" charset="0"/>
                <a:ea typeface="Arial" charset="0"/>
                <a:cs typeface="Arial" charset="0"/>
              </a:rPr>
              <a:t>level</a:t>
            </a:r>
            <a:r>
              <a:rPr lang="zh-CN" altLang="en-US" sz="1600" dirty="0">
                <a:latin typeface="Arial" charset="0"/>
                <a:ea typeface="Arial" charset="0"/>
                <a:cs typeface="Arial" charset="0"/>
              </a:rPr>
              <a:t> </a:t>
            </a:r>
            <a:r>
              <a:rPr lang="en-US" altLang="zh-CN" sz="1600" dirty="0">
                <a:latin typeface="Arial" charset="0"/>
                <a:ea typeface="Arial" charset="0"/>
                <a:cs typeface="Arial" charset="0"/>
              </a:rPr>
              <a:t>visibility</a:t>
            </a:r>
          </a:p>
          <a:p>
            <a:pPr marL="285750" indent="-285750">
              <a:buFont typeface="Arial" charset="0"/>
              <a:buChar char="•"/>
            </a:pPr>
            <a:r>
              <a:rPr lang="en-US" altLang="zh-CN" sz="1600" dirty="0">
                <a:latin typeface="Arial" charset="0"/>
                <a:ea typeface="Arial" charset="0"/>
                <a:cs typeface="Arial" charset="0"/>
              </a:rPr>
              <a:t>VM</a:t>
            </a:r>
            <a:r>
              <a:rPr lang="zh-CN" altLang="en-US" sz="1600" dirty="0">
                <a:latin typeface="Arial" charset="0"/>
                <a:ea typeface="Arial" charset="0"/>
                <a:cs typeface="Arial" charset="0"/>
              </a:rPr>
              <a:t> </a:t>
            </a:r>
            <a:r>
              <a:rPr lang="en-US" altLang="zh-CN" sz="1600" dirty="0">
                <a:latin typeface="Arial" charset="0"/>
                <a:ea typeface="Arial" charset="0"/>
                <a:cs typeface="Arial" charset="0"/>
              </a:rPr>
              <a:t>level</a:t>
            </a:r>
            <a:r>
              <a:rPr lang="zh-CN" altLang="en-US" sz="1600" dirty="0">
                <a:latin typeface="Arial" charset="0"/>
                <a:ea typeface="Arial" charset="0"/>
                <a:cs typeface="Arial" charset="0"/>
              </a:rPr>
              <a:t> </a:t>
            </a:r>
            <a:r>
              <a:rPr lang="en-US" altLang="zh-CN" sz="1600" dirty="0">
                <a:latin typeface="Arial" charset="0"/>
                <a:ea typeface="Arial" charset="0"/>
                <a:cs typeface="Arial" charset="0"/>
              </a:rPr>
              <a:t>security</a:t>
            </a:r>
            <a:r>
              <a:rPr lang="zh-CN" altLang="en-US" sz="1600" dirty="0">
                <a:latin typeface="Arial" charset="0"/>
                <a:ea typeface="Arial" charset="0"/>
                <a:cs typeface="Arial" charset="0"/>
              </a:rPr>
              <a:t> </a:t>
            </a:r>
            <a:endParaRPr lang="en-US" altLang="zh-CN" sz="1600" dirty="0">
              <a:latin typeface="Arial" charset="0"/>
              <a:ea typeface="Arial" charset="0"/>
              <a:cs typeface="Arial" charset="0"/>
            </a:endParaRPr>
          </a:p>
          <a:p>
            <a:pPr marL="285750" indent="-285750">
              <a:buFont typeface="Arial" charset="0"/>
              <a:buChar char="•"/>
            </a:pPr>
            <a:r>
              <a:rPr lang="en-US" altLang="zh-CN" sz="1600" dirty="0">
                <a:latin typeface="Arial" charset="0"/>
                <a:ea typeface="Arial" charset="0"/>
                <a:cs typeface="Arial" charset="0"/>
              </a:rPr>
              <a:t>Log</a:t>
            </a:r>
            <a:r>
              <a:rPr lang="zh-CN" altLang="en-US" sz="1600" dirty="0">
                <a:latin typeface="Arial" charset="0"/>
                <a:ea typeface="Arial" charset="0"/>
                <a:cs typeface="Arial" charset="0"/>
              </a:rPr>
              <a:t> </a:t>
            </a:r>
            <a:r>
              <a:rPr lang="en-US" altLang="zh-CN" sz="1600" dirty="0">
                <a:latin typeface="Arial" charset="0"/>
                <a:ea typeface="Arial" charset="0"/>
                <a:cs typeface="Arial" charset="0"/>
              </a:rPr>
              <a:t>and</a:t>
            </a:r>
            <a:r>
              <a:rPr lang="zh-CN" altLang="en-US" sz="1600" dirty="0">
                <a:latin typeface="Arial" charset="0"/>
                <a:ea typeface="Arial" charset="0"/>
                <a:cs typeface="Arial" charset="0"/>
              </a:rPr>
              <a:t> </a:t>
            </a:r>
            <a:r>
              <a:rPr lang="en-US" altLang="zh-CN" sz="1600" dirty="0">
                <a:latin typeface="Arial" charset="0"/>
                <a:ea typeface="Arial" charset="0"/>
                <a:cs typeface="Arial" charset="0"/>
              </a:rPr>
              <a:t>audit</a:t>
            </a:r>
            <a:endParaRPr lang="zh-CN" altLang="en-US" sz="1600" dirty="0">
              <a:latin typeface="Arial" charset="0"/>
              <a:ea typeface="Arial" charset="0"/>
              <a:cs typeface="Arial" charset="0"/>
            </a:endParaRPr>
          </a:p>
        </p:txBody>
      </p:sp>
      <p:sp>
        <p:nvSpPr>
          <p:cNvPr id="70" name="矩形 69"/>
          <p:cNvSpPr/>
          <p:nvPr/>
        </p:nvSpPr>
        <p:spPr>
          <a:xfrm>
            <a:off x="1522807" y="5176972"/>
            <a:ext cx="9181705" cy="1015663"/>
          </a:xfrm>
          <a:prstGeom prst="rect">
            <a:avLst/>
          </a:prstGeom>
        </p:spPr>
        <p:txBody>
          <a:bodyPr wrap="square">
            <a:spAutoFit/>
          </a:bodyPr>
          <a:lstStyle/>
          <a:p>
            <a:pPr algn="ctr"/>
            <a:r>
              <a:rPr lang="en-US" altLang="zh-CN" sz="2400" b="1" dirty="0">
                <a:solidFill>
                  <a:srgbClr val="C00000"/>
                </a:solidFill>
                <a:latin typeface="Arial" charset="0"/>
                <a:ea typeface="Arial" charset="0"/>
                <a:cs typeface="Arial" charset="0"/>
              </a:rPr>
              <a:t>Value </a:t>
            </a:r>
            <a:r>
              <a:rPr lang="en-US" altLang="zh-CN" sz="2400" b="1" dirty="0" smtClean="0">
                <a:solidFill>
                  <a:srgbClr val="C00000"/>
                </a:solidFill>
                <a:latin typeface="Arial" charset="0"/>
                <a:ea typeface="Arial" charset="0"/>
                <a:cs typeface="Arial" charset="0"/>
              </a:rPr>
              <a:t>Proposition:</a:t>
            </a:r>
          </a:p>
          <a:p>
            <a:pPr algn="ctr"/>
            <a:r>
              <a:rPr lang="en-US" altLang="zh-CN" b="1" dirty="0" smtClean="0">
                <a:solidFill>
                  <a:srgbClr val="C00000"/>
                </a:solidFill>
                <a:latin typeface="Arial" charset="0"/>
                <a:ea typeface="Arial" charset="0"/>
                <a:cs typeface="Arial" charset="0"/>
              </a:rPr>
              <a:t>Meet </a:t>
            </a:r>
            <a:r>
              <a:rPr lang="en-US" altLang="zh-CN" b="1" dirty="0">
                <a:solidFill>
                  <a:srgbClr val="C00000"/>
                </a:solidFill>
                <a:latin typeface="Arial" charset="0"/>
                <a:ea typeface="Arial" charset="0"/>
                <a:cs typeface="Arial" charset="0"/>
              </a:rPr>
              <a:t>compliance and audit requirements, accelerate the process of moving customers’ applications to the Cloud </a:t>
            </a:r>
          </a:p>
        </p:txBody>
      </p:sp>
      <p:sp>
        <p:nvSpPr>
          <p:cNvPr id="5" name="Title 4"/>
          <p:cNvSpPr>
            <a:spLocks noGrp="1"/>
          </p:cNvSpPr>
          <p:nvPr>
            <p:ph type="title"/>
          </p:nvPr>
        </p:nvSpPr>
        <p:spPr>
          <a:xfrm>
            <a:off x="528852" y="520933"/>
            <a:ext cx="9496987" cy="972592"/>
          </a:xfrm>
        </p:spPr>
        <p:txBody>
          <a:bodyPr vert="horz" lIns="91440" tIns="45720" rIns="91440" bIns="45720" rtlCol="0" anchor="t">
            <a:normAutofit/>
          </a:bodyPr>
          <a:lstStyle/>
          <a:p>
            <a:r>
              <a:rPr lang="en-US" altLang="zh-CN" b="1" dirty="0"/>
              <a:t>Cloud</a:t>
            </a:r>
            <a:r>
              <a:rPr lang="zh-CN" altLang="en-US" b="1" dirty="0"/>
              <a:t> </a:t>
            </a:r>
            <a:r>
              <a:rPr lang="en-US" altLang="zh-CN" b="1" dirty="0"/>
              <a:t>Compliance</a:t>
            </a:r>
            <a:r>
              <a:rPr lang="zh-CN" altLang="en-US" b="1" dirty="0"/>
              <a:t> </a:t>
            </a:r>
            <a:r>
              <a:rPr lang="en-US" altLang="zh-CN" b="1" dirty="0"/>
              <a:t>Audit</a:t>
            </a:r>
            <a:r>
              <a:rPr lang="zh-CN" altLang="en-US" b="1" dirty="0"/>
              <a:t> </a:t>
            </a:r>
            <a:r>
              <a:rPr lang="en-US" altLang="zh-CN" b="1" dirty="0"/>
              <a:t>for</a:t>
            </a:r>
            <a:r>
              <a:rPr lang="zh-CN" altLang="en-US" b="1" dirty="0"/>
              <a:t> </a:t>
            </a:r>
            <a:r>
              <a:rPr lang="en-US" altLang="zh-CN" b="1" dirty="0"/>
              <a:t>a</a:t>
            </a:r>
            <a:r>
              <a:rPr lang="zh-CN" altLang="en-US" b="1" dirty="0"/>
              <a:t> </a:t>
            </a:r>
            <a:r>
              <a:rPr lang="en-US" altLang="zh-CN" b="1" dirty="0"/>
              <a:t>Government Agency</a:t>
            </a:r>
            <a:endParaRPr lang="en-US" b="1" dirty="0"/>
          </a:p>
        </p:txBody>
      </p:sp>
      <p:pic>
        <p:nvPicPr>
          <p:cNvPr id="44" name="Picture 171"/>
          <p:cNvPicPr>
            <a:picLocks noChangeAspect="1"/>
          </p:cNvPicPr>
          <p:nvPr/>
        </p:nvPicPr>
        <p:blipFill>
          <a:blip r:embed="rId10">
            <a:extLst>
              <a:ext uri="{28A0092B-C50C-407E-A947-70E740481C1C}">
                <a14:useLocalDpi xmlns:a14="http://schemas.microsoft.com/office/drawing/2010/main"/>
              </a:ext>
            </a:extLst>
          </a:blip>
          <a:srcRect/>
          <a:stretch>
            <a:fillRect/>
          </a:stretch>
        </p:blipFill>
        <p:spPr bwMode="auto">
          <a:xfrm>
            <a:off x="7297653" y="3097275"/>
            <a:ext cx="809395" cy="8526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灯片编号占位符 1"/>
          <p:cNvSpPr>
            <a:spLocks noGrp="1"/>
          </p:cNvSpPr>
          <p:nvPr>
            <p:ph type="sldNum" sz="quarter" idx="4"/>
          </p:nvPr>
        </p:nvSpPr>
        <p:spPr/>
        <p:txBody>
          <a:bodyPr/>
          <a:lstStyle/>
          <a:p>
            <a:fld id="{E98FCA07-3125-49EB-99F1-64DCEC752C04}" type="slidenum">
              <a:rPr lang="en-US" smtClean="0"/>
              <a:pPr/>
              <a:t>93</a:t>
            </a:fld>
            <a:endParaRPr lang="en-US" sz="1152" b="0" spc="0" baseline="0" dirty="0">
              <a:solidFill>
                <a:srgbClr val="000000"/>
              </a:solidFill>
              <a:latin typeface="Arial"/>
              <a:cs typeface="Arial"/>
              <a:rtl val="0"/>
            </a:endParaRPr>
          </a:p>
        </p:txBody>
      </p:sp>
      <p:sp>
        <p:nvSpPr>
          <p:cNvPr id="41" name="矩形 40"/>
          <p:cNvSpPr/>
          <p:nvPr/>
        </p:nvSpPr>
        <p:spPr>
          <a:xfrm>
            <a:off x="1364954" y="1412776"/>
            <a:ext cx="2146746" cy="432607"/>
          </a:xfrm>
          <a:prstGeom prst="rect">
            <a:avLst/>
          </a:prstGeom>
          <a:solidFill>
            <a:srgbClr val="00307D"/>
          </a:solidFill>
          <a:ln>
            <a:solidFill>
              <a:srgbClr val="00307D"/>
            </a:solid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b="1" dirty="0">
                <a:solidFill>
                  <a:schemeClr val="bg1"/>
                </a:solidFill>
                <a:latin typeface="Arial" charset="0"/>
                <a:ea typeface="Arial" charset="0"/>
                <a:cs typeface="Arial" charset="0"/>
              </a:rPr>
              <a:t>Physical</a:t>
            </a:r>
            <a:r>
              <a:rPr lang="zh-CN" altLang="en-US" b="1" dirty="0">
                <a:solidFill>
                  <a:schemeClr val="bg1"/>
                </a:solidFill>
                <a:latin typeface="Arial" charset="0"/>
                <a:ea typeface="Arial" charset="0"/>
                <a:cs typeface="Arial" charset="0"/>
              </a:rPr>
              <a:t> </a:t>
            </a:r>
            <a:r>
              <a:rPr lang="en-US" altLang="zh-CN" b="1" dirty="0">
                <a:solidFill>
                  <a:schemeClr val="bg1"/>
                </a:solidFill>
                <a:latin typeface="Arial" charset="0"/>
                <a:ea typeface="Arial" charset="0"/>
                <a:cs typeface="Arial" charset="0"/>
              </a:rPr>
              <a:t>Security</a:t>
            </a:r>
          </a:p>
        </p:txBody>
      </p:sp>
      <p:sp>
        <p:nvSpPr>
          <p:cNvPr id="42" name="矩形 41"/>
          <p:cNvSpPr/>
          <p:nvPr/>
        </p:nvSpPr>
        <p:spPr>
          <a:xfrm>
            <a:off x="8900581" y="1423792"/>
            <a:ext cx="1803931" cy="432607"/>
          </a:xfrm>
          <a:prstGeom prst="rect">
            <a:avLst/>
          </a:prstGeom>
          <a:solidFill>
            <a:srgbClr val="00307D"/>
          </a:solidFill>
          <a:ln>
            <a:solidFill>
              <a:srgbClr val="00307D"/>
            </a:solid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b="1" dirty="0" err="1">
                <a:solidFill>
                  <a:schemeClr val="bg1"/>
                </a:solidFill>
                <a:latin typeface="Arial" charset="0"/>
                <a:ea typeface="Arial" charset="0"/>
                <a:cs typeface="Arial" charset="0"/>
              </a:rPr>
              <a:t>CloudHive</a:t>
            </a:r>
            <a:endParaRPr lang="en-US" altLang="zh-CN" b="1" dirty="0">
              <a:solidFill>
                <a:schemeClr val="bg1"/>
              </a:solidFill>
              <a:latin typeface="Arial" charset="0"/>
              <a:ea typeface="Arial" charset="0"/>
              <a:cs typeface="Arial" charset="0"/>
            </a:endParaRPr>
          </a:p>
        </p:txBody>
      </p:sp>
    </p:spTree>
    <p:extLst>
      <p:ext uri="{BB962C8B-B14F-4D97-AF65-F5344CB8AC3E}">
        <p14:creationId xmlns:p14="http://schemas.microsoft.com/office/powerpoint/2010/main" val="953896428"/>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0"/>
          <p:cNvSpPr txBox="1">
            <a:spLocks noChangeArrowheads="1"/>
          </p:cNvSpPr>
          <p:nvPr/>
        </p:nvSpPr>
        <p:spPr bwMode="auto">
          <a:xfrm>
            <a:off x="1415481" y="1844824"/>
            <a:ext cx="9217023" cy="3046988"/>
          </a:xfrm>
          <a:prstGeom prst="rect">
            <a:avLst/>
          </a:prstGeom>
          <a:noFill/>
          <a:ln w="9525">
            <a:noFill/>
            <a:miter lim="800000"/>
            <a:headEnd/>
            <a:tailEnd/>
          </a:ln>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lvl="2" indent="-457200">
              <a:lnSpc>
                <a:spcPct val="150000"/>
              </a:lnSpc>
              <a:spcBef>
                <a:spcPct val="0"/>
              </a:spcBef>
              <a:buFont typeface="Arial" panose="020B0604020202020204" pitchFamily="34" charset="0"/>
              <a:buChar char="•"/>
            </a:pPr>
            <a:r>
              <a:rPr lang="en-US" altLang="zh-CN" sz="3200" dirty="0">
                <a:solidFill>
                  <a:srgbClr val="002060"/>
                </a:solidFill>
                <a:latin typeface="Arial" panose="020B0604020202020204" pitchFamily="34" charset="0"/>
                <a:ea typeface="Arial" charset="0"/>
                <a:cs typeface="Arial" panose="020B0604020202020204" pitchFamily="34" charset="0"/>
              </a:rPr>
              <a:t>Use</a:t>
            </a:r>
            <a:r>
              <a:rPr lang="zh-CN" altLang="en-US" sz="3200" dirty="0">
                <a:solidFill>
                  <a:srgbClr val="002060"/>
                </a:solidFill>
                <a:latin typeface="Arial" panose="020B0604020202020204" pitchFamily="34" charset="0"/>
                <a:ea typeface="Arial" charset="0"/>
                <a:cs typeface="Arial" panose="020B0604020202020204" pitchFamily="34" charset="0"/>
              </a:rPr>
              <a:t> </a:t>
            </a:r>
            <a:r>
              <a:rPr lang="en-US" altLang="zh-CN" sz="3200" dirty="0">
                <a:solidFill>
                  <a:srgbClr val="002060"/>
                </a:solidFill>
                <a:latin typeface="Arial" panose="020B0604020202020204" pitchFamily="34" charset="0"/>
                <a:ea typeface="Arial" charset="0"/>
                <a:cs typeface="Arial" panose="020B0604020202020204" pitchFamily="34" charset="0"/>
              </a:rPr>
              <a:t>Case</a:t>
            </a:r>
            <a:r>
              <a:rPr lang="zh-CN" altLang="en-US" sz="3200" dirty="0">
                <a:solidFill>
                  <a:srgbClr val="002060"/>
                </a:solidFill>
                <a:latin typeface="Arial" panose="020B0604020202020204" pitchFamily="34" charset="0"/>
                <a:ea typeface="Arial" charset="0"/>
                <a:cs typeface="Arial" panose="020B0604020202020204" pitchFamily="34" charset="0"/>
              </a:rPr>
              <a:t> </a:t>
            </a:r>
            <a:r>
              <a:rPr lang="en-US" altLang="zh-CN" sz="3200" dirty="0">
                <a:solidFill>
                  <a:srgbClr val="002060"/>
                </a:solidFill>
                <a:latin typeface="Arial" panose="020B0604020202020204" pitchFamily="34" charset="0"/>
                <a:ea typeface="Arial" charset="0"/>
                <a:cs typeface="Arial" panose="020B0604020202020204" pitchFamily="34" charset="0"/>
              </a:rPr>
              <a:t>1: Cloud Security</a:t>
            </a:r>
          </a:p>
          <a:p>
            <a:pPr marL="457200" lvl="2" indent="-457200">
              <a:lnSpc>
                <a:spcPct val="150000"/>
              </a:lnSpc>
              <a:spcBef>
                <a:spcPct val="0"/>
              </a:spcBef>
              <a:buFont typeface="Arial" panose="020B0604020202020204" pitchFamily="34" charset="0"/>
              <a:buChar char="•"/>
            </a:pPr>
            <a:r>
              <a:rPr lang="en-US" altLang="zh-CN" sz="3200" dirty="0">
                <a:solidFill>
                  <a:srgbClr val="002060"/>
                </a:solidFill>
                <a:latin typeface="Arial" panose="020B0604020202020204" pitchFamily="34" charset="0"/>
                <a:ea typeface="Arial" charset="0"/>
                <a:cs typeface="Arial" panose="020B0604020202020204" pitchFamily="34" charset="0"/>
              </a:rPr>
              <a:t>Use</a:t>
            </a:r>
            <a:r>
              <a:rPr lang="zh-CN" altLang="en-US" sz="3200" dirty="0">
                <a:solidFill>
                  <a:srgbClr val="002060"/>
                </a:solidFill>
                <a:latin typeface="Arial" panose="020B0604020202020204" pitchFamily="34" charset="0"/>
                <a:ea typeface="Arial" charset="0"/>
                <a:cs typeface="Arial" panose="020B0604020202020204" pitchFamily="34" charset="0"/>
              </a:rPr>
              <a:t> </a:t>
            </a:r>
            <a:r>
              <a:rPr lang="en-US" altLang="zh-CN" sz="3200" dirty="0">
                <a:solidFill>
                  <a:srgbClr val="002060"/>
                </a:solidFill>
                <a:latin typeface="Arial" panose="020B0604020202020204" pitchFamily="34" charset="0"/>
                <a:ea typeface="Arial" charset="0"/>
                <a:cs typeface="Arial" panose="020B0604020202020204" pitchFamily="34" charset="0"/>
              </a:rPr>
              <a:t>Case</a:t>
            </a:r>
            <a:r>
              <a:rPr lang="zh-CN" altLang="en-US" sz="3200" dirty="0">
                <a:solidFill>
                  <a:srgbClr val="002060"/>
                </a:solidFill>
                <a:latin typeface="Arial" panose="020B0604020202020204" pitchFamily="34" charset="0"/>
                <a:ea typeface="Arial" charset="0"/>
                <a:cs typeface="Arial" panose="020B0604020202020204" pitchFamily="34" charset="0"/>
              </a:rPr>
              <a:t> </a:t>
            </a:r>
            <a:r>
              <a:rPr lang="en-US" altLang="zh-CN" sz="3200" dirty="0">
                <a:solidFill>
                  <a:srgbClr val="002060"/>
                </a:solidFill>
                <a:latin typeface="Arial" panose="020B0604020202020204" pitchFamily="34" charset="0"/>
                <a:ea typeface="Arial" charset="0"/>
                <a:cs typeface="Arial" panose="020B0604020202020204" pitchFamily="34" charset="0"/>
              </a:rPr>
              <a:t>2: Cloud Compliance</a:t>
            </a:r>
            <a:r>
              <a:rPr lang="zh-CN" altLang="en-US" sz="3200" dirty="0">
                <a:solidFill>
                  <a:srgbClr val="002060"/>
                </a:solidFill>
                <a:latin typeface="Arial" panose="020B0604020202020204" pitchFamily="34" charset="0"/>
                <a:ea typeface="Arial" charset="0"/>
                <a:cs typeface="Arial" panose="020B0604020202020204" pitchFamily="34" charset="0"/>
              </a:rPr>
              <a:t> </a:t>
            </a:r>
            <a:r>
              <a:rPr lang="en-US" altLang="zh-CN" sz="3200" dirty="0">
                <a:solidFill>
                  <a:srgbClr val="002060"/>
                </a:solidFill>
                <a:latin typeface="Arial" panose="020B0604020202020204" pitchFamily="34" charset="0"/>
                <a:ea typeface="Arial" charset="0"/>
                <a:cs typeface="Arial" panose="020B0604020202020204" pitchFamily="34" charset="0"/>
              </a:rPr>
              <a:t>Audit</a:t>
            </a:r>
          </a:p>
          <a:p>
            <a:pPr marL="457200" lvl="2" indent="-457200">
              <a:lnSpc>
                <a:spcPct val="150000"/>
              </a:lnSpc>
              <a:spcBef>
                <a:spcPct val="0"/>
              </a:spcBef>
              <a:buFont typeface="Arial" panose="020B0604020202020204" pitchFamily="34" charset="0"/>
              <a:buChar char="•"/>
            </a:pPr>
            <a:r>
              <a:rPr lang="en-US" altLang="zh-CN" sz="3200" b="1" dirty="0">
                <a:solidFill>
                  <a:srgbClr val="002060"/>
                </a:solidFill>
                <a:latin typeface="Arial" panose="020B0604020202020204" pitchFamily="34" charset="0"/>
                <a:ea typeface="Arial" charset="0"/>
                <a:cs typeface="Arial" panose="020B0604020202020204" pitchFamily="34" charset="0"/>
              </a:rPr>
              <a:t>Use Case</a:t>
            </a:r>
            <a:r>
              <a:rPr lang="zh-CN" altLang="en-US" sz="3200" b="1" dirty="0">
                <a:solidFill>
                  <a:srgbClr val="002060"/>
                </a:solidFill>
                <a:latin typeface="Arial" panose="020B0604020202020204" pitchFamily="34" charset="0"/>
                <a:ea typeface="Arial" charset="0"/>
                <a:cs typeface="Arial" panose="020B0604020202020204" pitchFamily="34" charset="0"/>
              </a:rPr>
              <a:t> </a:t>
            </a:r>
            <a:r>
              <a:rPr lang="en-US" altLang="zh-CN" sz="3200" b="1" dirty="0">
                <a:solidFill>
                  <a:srgbClr val="002060"/>
                </a:solidFill>
                <a:latin typeface="Arial" panose="020B0604020202020204" pitchFamily="34" charset="0"/>
                <a:ea typeface="Arial" charset="0"/>
                <a:cs typeface="Arial" panose="020B0604020202020204" pitchFamily="34" charset="0"/>
              </a:rPr>
              <a:t>3:</a:t>
            </a:r>
            <a:r>
              <a:rPr lang="en-US" altLang="zh-CN" sz="3200" b="1" dirty="0">
                <a:solidFill>
                  <a:srgbClr val="002060"/>
                </a:solidFill>
                <a:latin typeface="Arial" panose="020B0604020202020204" pitchFamily="34" charset="0"/>
                <a:ea typeface="微软雅黑" pitchFamily="34" charset="-122"/>
                <a:cs typeface="Arial" panose="020B0604020202020204" pitchFamily="34" charset="0"/>
              </a:rPr>
              <a:t> Value-added Safety with SDN </a:t>
            </a:r>
          </a:p>
          <a:p>
            <a:pPr marL="457200" lvl="2" indent="-457200">
              <a:lnSpc>
                <a:spcPct val="150000"/>
              </a:lnSpc>
              <a:spcBef>
                <a:spcPct val="0"/>
              </a:spcBef>
              <a:buFont typeface="Arial" panose="020B0604020202020204" pitchFamily="34" charset="0"/>
              <a:buChar char="•"/>
            </a:pPr>
            <a:r>
              <a:rPr lang="en-US" altLang="zh-CN" sz="3200" dirty="0">
                <a:solidFill>
                  <a:srgbClr val="002060"/>
                </a:solidFill>
                <a:latin typeface="Arial" panose="020B0604020202020204" pitchFamily="34" charset="0"/>
                <a:ea typeface="Arial" charset="0"/>
                <a:cs typeface="Arial" panose="020B0604020202020204" pitchFamily="34" charset="0"/>
              </a:rPr>
              <a:t>Use</a:t>
            </a:r>
            <a:r>
              <a:rPr lang="zh-CN" altLang="en-US" sz="3200" dirty="0">
                <a:solidFill>
                  <a:srgbClr val="002060"/>
                </a:solidFill>
                <a:latin typeface="Arial" panose="020B0604020202020204" pitchFamily="34" charset="0"/>
                <a:ea typeface="Arial" charset="0"/>
                <a:cs typeface="Arial" panose="020B0604020202020204" pitchFamily="34" charset="0"/>
              </a:rPr>
              <a:t> </a:t>
            </a:r>
            <a:r>
              <a:rPr lang="en-US" altLang="zh-CN" sz="3200" dirty="0">
                <a:solidFill>
                  <a:srgbClr val="002060"/>
                </a:solidFill>
                <a:latin typeface="Arial" panose="020B0604020202020204" pitchFamily="34" charset="0"/>
                <a:ea typeface="Arial" charset="0"/>
                <a:cs typeface="Arial" panose="020B0604020202020204" pitchFamily="34" charset="0"/>
              </a:rPr>
              <a:t>Case</a:t>
            </a:r>
            <a:r>
              <a:rPr lang="zh-CN" altLang="en-US" sz="3200" dirty="0">
                <a:solidFill>
                  <a:srgbClr val="002060"/>
                </a:solidFill>
                <a:latin typeface="Arial" panose="020B0604020202020204" pitchFamily="34" charset="0"/>
                <a:ea typeface="Arial" charset="0"/>
                <a:cs typeface="Arial" panose="020B0604020202020204" pitchFamily="34" charset="0"/>
              </a:rPr>
              <a:t> </a:t>
            </a:r>
            <a:r>
              <a:rPr lang="en-US" altLang="zh-CN" sz="3200" dirty="0">
                <a:solidFill>
                  <a:srgbClr val="002060"/>
                </a:solidFill>
                <a:latin typeface="Arial" panose="020B0604020202020204" pitchFamily="34" charset="0"/>
                <a:ea typeface="Arial" charset="0"/>
                <a:cs typeface="Arial" panose="020B0604020202020204" pitchFamily="34" charset="0"/>
              </a:rPr>
              <a:t>4: Cloud Value-added Service</a:t>
            </a:r>
          </a:p>
        </p:txBody>
      </p:sp>
      <p:sp>
        <p:nvSpPr>
          <p:cNvPr id="3" name="标题 2"/>
          <p:cNvSpPr>
            <a:spLocks noGrp="1"/>
          </p:cNvSpPr>
          <p:nvPr>
            <p:ph type="title"/>
          </p:nvPr>
        </p:nvSpPr>
        <p:spPr/>
        <p:txBody>
          <a:bodyPr/>
          <a:lstStyle/>
          <a:p>
            <a:r>
              <a:rPr lang="en-US" altLang="zh-CN" dirty="0" smtClean="0"/>
              <a:t>Use Cases</a:t>
            </a:r>
            <a:endParaRPr lang="zh-CN" altLang="en-US" dirty="0"/>
          </a:p>
        </p:txBody>
      </p:sp>
      <p:sp>
        <p:nvSpPr>
          <p:cNvPr id="4" name="灯片编号占位符 3"/>
          <p:cNvSpPr>
            <a:spLocks noGrp="1"/>
          </p:cNvSpPr>
          <p:nvPr>
            <p:ph type="sldNum" sz="quarter" idx="4"/>
          </p:nvPr>
        </p:nvSpPr>
        <p:spPr/>
        <p:txBody>
          <a:bodyPr/>
          <a:lstStyle/>
          <a:p>
            <a:fld id="{E98FCA07-3125-49EB-99F1-64DCEC752C04}" type="slidenum">
              <a:rPr lang="en-US" smtClean="0"/>
              <a:pPr/>
              <a:t>94</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1729053427"/>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3">
            <a:extLst>
              <a:ext uri="{FF2B5EF4-FFF2-40B4-BE49-F238E27FC236}">
                <a16:creationId xmlns="" xmlns:a16="http://schemas.microsoft.com/office/drawing/2014/main" id="{4C543DF8-66C0-44DB-8DCC-6DCBFBA7DDA0}"/>
              </a:ext>
            </a:extLst>
          </p:cNvPr>
          <p:cNvSpPr txBox="1">
            <a:spLocks/>
          </p:cNvSpPr>
          <p:nvPr/>
        </p:nvSpPr>
        <p:spPr>
          <a:xfrm>
            <a:off x="7300099" y="4470557"/>
            <a:ext cx="4553337" cy="1695145"/>
          </a:xfrm>
          <a:prstGeom prst="rect">
            <a:avLst/>
          </a:prstGeom>
        </p:spPr>
        <p:txBody>
          <a:bodyPr>
            <a:normAutofit fontScale="97500"/>
          </a:bodyPr>
          <a:lstStyle>
            <a:lvl1pPr algn="ctr" defTabSz="1219170" rtl="0" eaLnBrk="1" latinLnBrk="0" hangingPunct="1">
              <a:spcBef>
                <a:spcPct val="0"/>
              </a:spcBef>
              <a:buNone/>
              <a:defRPr sz="4000" kern="1200">
                <a:solidFill>
                  <a:srgbClr val="143296"/>
                </a:solidFill>
                <a:latin typeface="+mj-lt"/>
                <a:ea typeface="微软雅黑" pitchFamily="34" charset="-122"/>
                <a:cs typeface="+mj-cs"/>
              </a:defRPr>
            </a:lvl1pPr>
          </a:lstStyle>
          <a:p>
            <a:endParaRPr lang="zh-CN" altLang="en-US" sz="2400" dirty="0">
              <a:latin typeface="Arial" panose="020B0604020202020204" pitchFamily="34" charset="0"/>
              <a:cs typeface="Arial" panose="020B0604020202020204" pitchFamily="34" charset="0"/>
            </a:endParaRPr>
          </a:p>
        </p:txBody>
      </p:sp>
      <p:sp>
        <p:nvSpPr>
          <p:cNvPr id="3" name="矩形 2">
            <a:extLst>
              <a:ext uri="{FF2B5EF4-FFF2-40B4-BE49-F238E27FC236}">
                <a16:creationId xmlns="" xmlns:a16="http://schemas.microsoft.com/office/drawing/2014/main" id="{2AD06A22-91A9-4BE5-B685-83DA28AB5A40}"/>
              </a:ext>
            </a:extLst>
          </p:cNvPr>
          <p:cNvSpPr/>
          <p:nvPr/>
        </p:nvSpPr>
        <p:spPr>
          <a:xfrm>
            <a:off x="5273836" y="3904244"/>
            <a:ext cx="2424317" cy="258822"/>
          </a:xfrm>
          <a:prstGeom prst="rect">
            <a:avLst/>
          </a:prstGeom>
          <a:noFill/>
          <a:ln w="31750">
            <a:solidFill>
              <a:schemeClr val="accent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4" name="矩形 3">
            <a:extLst>
              <a:ext uri="{FF2B5EF4-FFF2-40B4-BE49-F238E27FC236}">
                <a16:creationId xmlns="" xmlns:a16="http://schemas.microsoft.com/office/drawing/2014/main" id="{DA2C4333-F884-46CD-8403-554F069C8BC2}"/>
              </a:ext>
            </a:extLst>
          </p:cNvPr>
          <p:cNvSpPr/>
          <p:nvPr/>
        </p:nvSpPr>
        <p:spPr>
          <a:xfrm>
            <a:off x="1248722" y="3889159"/>
            <a:ext cx="2424317" cy="258822"/>
          </a:xfrm>
          <a:prstGeom prst="rect">
            <a:avLst/>
          </a:prstGeom>
          <a:noFill/>
          <a:ln w="31750">
            <a:solidFill>
              <a:schemeClr val="accent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cxnSp>
        <p:nvCxnSpPr>
          <p:cNvPr id="5" name="肘形连接符 252">
            <a:extLst>
              <a:ext uri="{FF2B5EF4-FFF2-40B4-BE49-F238E27FC236}">
                <a16:creationId xmlns="" xmlns:a16="http://schemas.microsoft.com/office/drawing/2014/main" id="{6A9497E5-6769-4F9B-B786-DAA2E0CF565E}"/>
              </a:ext>
            </a:extLst>
          </p:cNvPr>
          <p:cNvCxnSpPr/>
          <p:nvPr/>
        </p:nvCxnSpPr>
        <p:spPr>
          <a:xfrm rot="10800000" flipH="1" flipV="1">
            <a:off x="2502493" y="3969750"/>
            <a:ext cx="1706215" cy="377908"/>
          </a:xfrm>
          <a:prstGeom prst="bentConnector3">
            <a:avLst>
              <a:gd name="adj1" fmla="val 427"/>
            </a:avLst>
          </a:prstGeom>
          <a:ln w="476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6" name="组合 5">
            <a:extLst>
              <a:ext uri="{FF2B5EF4-FFF2-40B4-BE49-F238E27FC236}">
                <a16:creationId xmlns="" xmlns:a16="http://schemas.microsoft.com/office/drawing/2014/main" id="{5919D574-C00C-4833-9A54-DF3E154C4184}"/>
              </a:ext>
            </a:extLst>
          </p:cNvPr>
          <p:cNvGrpSpPr/>
          <p:nvPr/>
        </p:nvGrpSpPr>
        <p:grpSpPr>
          <a:xfrm>
            <a:off x="1161000" y="1909005"/>
            <a:ext cx="3064488" cy="1035356"/>
            <a:chOff x="1749424" y="1700641"/>
            <a:chExt cx="4129411" cy="1395147"/>
          </a:xfrm>
        </p:grpSpPr>
        <p:pic>
          <p:nvPicPr>
            <p:cNvPr id="7" name="Picture 17" descr="ICON_VM_basic_flat_R2_Q408_Comm.png">
              <a:extLst>
                <a:ext uri="{FF2B5EF4-FFF2-40B4-BE49-F238E27FC236}">
                  <a16:creationId xmlns="" xmlns:a16="http://schemas.microsoft.com/office/drawing/2014/main" id="{EEC55581-84D8-4525-9711-23340EECFFA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bwMode="auto">
            <a:xfrm>
              <a:off x="1749424" y="1732706"/>
              <a:ext cx="490856" cy="481114"/>
            </a:xfrm>
            <a:prstGeom prst="rect">
              <a:avLst/>
            </a:prstGeom>
            <a:noFill/>
            <a:ln w="9525">
              <a:noFill/>
              <a:miter lim="800000"/>
              <a:headEnd/>
              <a:tailEnd/>
            </a:ln>
          </p:spPr>
        </p:pic>
        <p:pic>
          <p:nvPicPr>
            <p:cNvPr id="8" name="Picture 17" descr="ICON_VM_basic_flat_R2_Q408_Comm.png">
              <a:extLst>
                <a:ext uri="{FF2B5EF4-FFF2-40B4-BE49-F238E27FC236}">
                  <a16:creationId xmlns="" xmlns:a16="http://schemas.microsoft.com/office/drawing/2014/main" id="{D2DBF8F9-5C4D-4952-9BDF-014B26CA1CA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bwMode="auto">
            <a:xfrm>
              <a:off x="2486342" y="1742540"/>
              <a:ext cx="490856" cy="481114"/>
            </a:xfrm>
            <a:prstGeom prst="rect">
              <a:avLst/>
            </a:prstGeom>
            <a:noFill/>
            <a:ln w="9525">
              <a:noFill/>
              <a:miter lim="800000"/>
              <a:headEnd/>
              <a:tailEnd/>
            </a:ln>
          </p:spPr>
        </p:pic>
        <p:grpSp>
          <p:nvGrpSpPr>
            <p:cNvPr id="9" name="组合 8">
              <a:extLst>
                <a:ext uri="{FF2B5EF4-FFF2-40B4-BE49-F238E27FC236}">
                  <a16:creationId xmlns="" xmlns:a16="http://schemas.microsoft.com/office/drawing/2014/main" id="{E9AC9E4E-7A49-4F85-8114-9526780BFAA0}"/>
                </a:ext>
              </a:extLst>
            </p:cNvPr>
            <p:cNvGrpSpPr/>
            <p:nvPr/>
          </p:nvGrpSpPr>
          <p:grpSpPr>
            <a:xfrm>
              <a:off x="1851660" y="2223654"/>
              <a:ext cx="880110" cy="859884"/>
              <a:chOff x="1851660" y="2223654"/>
              <a:chExt cx="880110" cy="859884"/>
            </a:xfrm>
          </p:grpSpPr>
          <p:pic>
            <p:nvPicPr>
              <p:cNvPr id="21" name="Picture 15" descr="F:\山石网科\内部文件\icon\新建文件夹\防火墙-03.emf">
                <a:extLst>
                  <a:ext uri="{FF2B5EF4-FFF2-40B4-BE49-F238E27FC236}">
                    <a16:creationId xmlns="" xmlns:a16="http://schemas.microsoft.com/office/drawing/2014/main" id="{C9314096-C84D-4716-A5F2-7586118CF21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884363" y="2223654"/>
                <a:ext cx="233043" cy="274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 name="组合 21">
                <a:extLst>
                  <a:ext uri="{FF2B5EF4-FFF2-40B4-BE49-F238E27FC236}">
                    <a16:creationId xmlns="" xmlns:a16="http://schemas.microsoft.com/office/drawing/2014/main" id="{5D19C423-BEDE-4DB2-83B8-E0679A1C5A67}"/>
                  </a:ext>
                </a:extLst>
              </p:cNvPr>
              <p:cNvGrpSpPr/>
              <p:nvPr/>
            </p:nvGrpSpPr>
            <p:grpSpPr>
              <a:xfrm>
                <a:off x="1851660" y="2658088"/>
                <a:ext cx="880110" cy="425450"/>
                <a:chOff x="8081010" y="2489200"/>
                <a:chExt cx="880110" cy="425450"/>
              </a:xfrm>
            </p:grpSpPr>
            <p:cxnSp>
              <p:nvCxnSpPr>
                <p:cNvPr id="26" name="直接连接符 25">
                  <a:extLst>
                    <a:ext uri="{FF2B5EF4-FFF2-40B4-BE49-F238E27FC236}">
                      <a16:creationId xmlns="" xmlns:a16="http://schemas.microsoft.com/office/drawing/2014/main" id="{35881EA6-183E-4369-AB93-42C16907D869}"/>
                    </a:ext>
                  </a:extLst>
                </p:cNvPr>
                <p:cNvCxnSpPr/>
                <p:nvPr/>
              </p:nvCxnSpPr>
              <p:spPr>
                <a:xfrm>
                  <a:off x="8081010" y="2489200"/>
                  <a:ext cx="88011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7" name="直接连接符 26">
                  <a:extLst>
                    <a:ext uri="{FF2B5EF4-FFF2-40B4-BE49-F238E27FC236}">
                      <a16:creationId xmlns="" xmlns:a16="http://schemas.microsoft.com/office/drawing/2014/main" id="{C9540D7F-D7DE-49EB-B953-E7EB88FAE362}"/>
                    </a:ext>
                  </a:extLst>
                </p:cNvPr>
                <p:cNvCxnSpPr/>
                <p:nvPr/>
              </p:nvCxnSpPr>
              <p:spPr>
                <a:xfrm flipV="1">
                  <a:off x="8793480" y="2489200"/>
                  <a:ext cx="0" cy="425450"/>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23" name="矩形 22">
                <a:extLst>
                  <a:ext uri="{FF2B5EF4-FFF2-40B4-BE49-F238E27FC236}">
                    <a16:creationId xmlns="" xmlns:a16="http://schemas.microsoft.com/office/drawing/2014/main" id="{F20BA37B-5FFD-4124-88F2-9593DE859413}"/>
                  </a:ext>
                </a:extLst>
              </p:cNvPr>
              <p:cNvSpPr/>
              <p:nvPr/>
            </p:nvSpPr>
            <p:spPr>
              <a:xfrm>
                <a:off x="2513012" y="2489200"/>
                <a:ext cx="160020" cy="168888"/>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24" name="矩形 23">
                <a:extLst>
                  <a:ext uri="{FF2B5EF4-FFF2-40B4-BE49-F238E27FC236}">
                    <a16:creationId xmlns="" xmlns:a16="http://schemas.microsoft.com/office/drawing/2014/main" id="{E482189E-BCA7-4B91-9BD1-927A64CC48BB}"/>
                  </a:ext>
                </a:extLst>
              </p:cNvPr>
              <p:cNvSpPr/>
              <p:nvPr/>
            </p:nvSpPr>
            <p:spPr>
              <a:xfrm>
                <a:off x="1914842" y="2495579"/>
                <a:ext cx="160020" cy="168888"/>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pic>
            <p:nvPicPr>
              <p:cNvPr id="25" name="Picture 15" descr="F:\山石网科\内部文件\icon\新建文件夹\防火墙-03.emf">
                <a:extLst>
                  <a:ext uri="{FF2B5EF4-FFF2-40B4-BE49-F238E27FC236}">
                    <a16:creationId xmlns="" xmlns:a16="http://schemas.microsoft.com/office/drawing/2014/main" id="{293906C3-8B09-4821-BA85-D60CB3C44403}"/>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490787" y="2227641"/>
                <a:ext cx="233043" cy="274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 name="组合 9">
              <a:extLst>
                <a:ext uri="{FF2B5EF4-FFF2-40B4-BE49-F238E27FC236}">
                  <a16:creationId xmlns="" xmlns:a16="http://schemas.microsoft.com/office/drawing/2014/main" id="{A58D96E9-87FE-4E3C-8FA4-A8F8466429EE}"/>
                </a:ext>
              </a:extLst>
            </p:cNvPr>
            <p:cNvGrpSpPr/>
            <p:nvPr/>
          </p:nvGrpSpPr>
          <p:grpSpPr>
            <a:xfrm>
              <a:off x="3959227" y="2235904"/>
              <a:ext cx="880110" cy="859884"/>
              <a:chOff x="1851660" y="2223654"/>
              <a:chExt cx="880110" cy="859884"/>
            </a:xfrm>
          </p:grpSpPr>
          <p:pic>
            <p:nvPicPr>
              <p:cNvPr id="14" name="Picture 15" descr="F:\山石网科\内部文件\icon\新建文件夹\防火墙-03.emf">
                <a:extLst>
                  <a:ext uri="{FF2B5EF4-FFF2-40B4-BE49-F238E27FC236}">
                    <a16:creationId xmlns="" xmlns:a16="http://schemas.microsoft.com/office/drawing/2014/main" id="{18544756-ED01-46D6-814C-68B65339F93E}"/>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884363" y="2223654"/>
                <a:ext cx="233043" cy="274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 name="组合 14">
                <a:extLst>
                  <a:ext uri="{FF2B5EF4-FFF2-40B4-BE49-F238E27FC236}">
                    <a16:creationId xmlns="" xmlns:a16="http://schemas.microsoft.com/office/drawing/2014/main" id="{4274D977-0477-4029-AAA5-2571A26FAF73}"/>
                  </a:ext>
                </a:extLst>
              </p:cNvPr>
              <p:cNvGrpSpPr/>
              <p:nvPr/>
            </p:nvGrpSpPr>
            <p:grpSpPr>
              <a:xfrm>
                <a:off x="1851660" y="2658088"/>
                <a:ext cx="880110" cy="425450"/>
                <a:chOff x="8081010" y="2489200"/>
                <a:chExt cx="880110" cy="425450"/>
              </a:xfrm>
            </p:grpSpPr>
            <p:cxnSp>
              <p:nvCxnSpPr>
                <p:cNvPr id="19" name="直接连接符 18">
                  <a:extLst>
                    <a:ext uri="{FF2B5EF4-FFF2-40B4-BE49-F238E27FC236}">
                      <a16:creationId xmlns="" xmlns:a16="http://schemas.microsoft.com/office/drawing/2014/main" id="{1199858D-42EA-4206-BF1C-CCB2C49A5951}"/>
                    </a:ext>
                  </a:extLst>
                </p:cNvPr>
                <p:cNvCxnSpPr/>
                <p:nvPr/>
              </p:nvCxnSpPr>
              <p:spPr>
                <a:xfrm>
                  <a:off x="8081010" y="2489200"/>
                  <a:ext cx="880110" cy="0"/>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直接连接符 19">
                  <a:extLst>
                    <a:ext uri="{FF2B5EF4-FFF2-40B4-BE49-F238E27FC236}">
                      <a16:creationId xmlns="" xmlns:a16="http://schemas.microsoft.com/office/drawing/2014/main" id="{18748FE5-166E-484F-9130-B31ACCD05B04}"/>
                    </a:ext>
                  </a:extLst>
                </p:cNvPr>
                <p:cNvCxnSpPr/>
                <p:nvPr/>
              </p:nvCxnSpPr>
              <p:spPr>
                <a:xfrm flipV="1">
                  <a:off x="8793480" y="2489200"/>
                  <a:ext cx="0" cy="425450"/>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6" name="矩形 15">
                <a:extLst>
                  <a:ext uri="{FF2B5EF4-FFF2-40B4-BE49-F238E27FC236}">
                    <a16:creationId xmlns="" xmlns:a16="http://schemas.microsoft.com/office/drawing/2014/main" id="{B45FC2C4-374F-444C-AFFC-30E0BB3F94F3}"/>
                  </a:ext>
                </a:extLst>
              </p:cNvPr>
              <p:cNvSpPr/>
              <p:nvPr/>
            </p:nvSpPr>
            <p:spPr>
              <a:xfrm>
                <a:off x="2513012" y="2489200"/>
                <a:ext cx="160020" cy="168888"/>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17" name="矩形 16">
                <a:extLst>
                  <a:ext uri="{FF2B5EF4-FFF2-40B4-BE49-F238E27FC236}">
                    <a16:creationId xmlns="" xmlns:a16="http://schemas.microsoft.com/office/drawing/2014/main" id="{BB14158A-F029-4C42-8846-BFC91ACD51D3}"/>
                  </a:ext>
                </a:extLst>
              </p:cNvPr>
              <p:cNvSpPr/>
              <p:nvPr/>
            </p:nvSpPr>
            <p:spPr>
              <a:xfrm>
                <a:off x="1914842" y="2495579"/>
                <a:ext cx="160020" cy="168888"/>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pic>
            <p:nvPicPr>
              <p:cNvPr id="18" name="Picture 15" descr="F:\山石网科\内部文件\icon\新建文件夹\防火墙-03.emf">
                <a:extLst>
                  <a:ext uri="{FF2B5EF4-FFF2-40B4-BE49-F238E27FC236}">
                    <a16:creationId xmlns="" xmlns:a16="http://schemas.microsoft.com/office/drawing/2014/main" id="{6E7D1AF1-7593-485A-AE04-29897DCBEE4C}"/>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490787" y="2227641"/>
                <a:ext cx="233043" cy="274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 name="Picture 17" descr="ICON_VM_basic_flat_R2_Q408_Comm.png">
              <a:extLst>
                <a:ext uri="{FF2B5EF4-FFF2-40B4-BE49-F238E27FC236}">
                  <a16:creationId xmlns="" xmlns:a16="http://schemas.microsoft.com/office/drawing/2014/main" id="{B8B73229-B293-4248-8AE8-D4A9C13D72C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bwMode="auto">
            <a:xfrm>
              <a:off x="3782696" y="1700641"/>
              <a:ext cx="490856" cy="481114"/>
            </a:xfrm>
            <a:prstGeom prst="rect">
              <a:avLst/>
            </a:prstGeom>
            <a:noFill/>
            <a:ln w="9525">
              <a:noFill/>
              <a:miter lim="800000"/>
              <a:headEnd/>
              <a:tailEnd/>
            </a:ln>
          </p:spPr>
        </p:pic>
        <p:pic>
          <p:nvPicPr>
            <p:cNvPr id="12" name="Picture 17" descr="ICON_VM_basic_flat_R2_Q408_Comm.png">
              <a:extLst>
                <a:ext uri="{FF2B5EF4-FFF2-40B4-BE49-F238E27FC236}">
                  <a16:creationId xmlns="" xmlns:a16="http://schemas.microsoft.com/office/drawing/2014/main" id="{14E8896F-E67B-4B40-B86D-AB301837A40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bwMode="auto">
            <a:xfrm>
              <a:off x="4519614" y="1710475"/>
              <a:ext cx="490856" cy="481114"/>
            </a:xfrm>
            <a:prstGeom prst="rect">
              <a:avLst/>
            </a:prstGeom>
            <a:noFill/>
            <a:ln w="9525">
              <a:noFill/>
              <a:miter lim="800000"/>
              <a:headEnd/>
              <a:tailEnd/>
            </a:ln>
          </p:spPr>
        </p:pic>
        <p:sp>
          <p:nvSpPr>
            <p:cNvPr id="13" name="文本框 12">
              <a:extLst>
                <a:ext uri="{FF2B5EF4-FFF2-40B4-BE49-F238E27FC236}">
                  <a16:creationId xmlns="" xmlns:a16="http://schemas.microsoft.com/office/drawing/2014/main" id="{0B605DE3-EA0D-45E9-AA9F-09AFC44A02C6}"/>
                </a:ext>
              </a:extLst>
            </p:cNvPr>
            <p:cNvSpPr txBox="1"/>
            <p:nvPr/>
          </p:nvSpPr>
          <p:spPr>
            <a:xfrm>
              <a:off x="4750854" y="2260716"/>
              <a:ext cx="1127981" cy="352521"/>
            </a:xfrm>
            <a:prstGeom prst="rect">
              <a:avLst/>
            </a:prstGeom>
            <a:noFill/>
          </p:spPr>
          <p:txBody>
            <a:bodyPr wrap="none" rtlCol="0">
              <a:spAutoFit/>
            </a:bodyPr>
            <a:lstStyle/>
            <a:p>
              <a:r>
                <a:rPr lang="en-US" altLang="zh-CN" sz="1100" dirty="0">
                  <a:latin typeface="Arial" panose="020B0604020202020204" pitchFamily="34" charset="0"/>
                  <a:cs typeface="Arial" panose="020B0604020202020204" pitchFamily="34" charset="0"/>
                </a:rPr>
                <a:t>NSX DFW</a:t>
              </a:r>
              <a:endParaRPr lang="zh-CN" altLang="en-US" sz="1100" dirty="0">
                <a:latin typeface="Arial" panose="020B0604020202020204" pitchFamily="34" charset="0"/>
                <a:cs typeface="Arial" panose="020B0604020202020204" pitchFamily="34" charset="0"/>
              </a:endParaRPr>
            </a:p>
          </p:txBody>
        </p:sp>
      </p:grpSp>
      <p:grpSp>
        <p:nvGrpSpPr>
          <p:cNvPr id="28" name="组合 27">
            <a:extLst>
              <a:ext uri="{FF2B5EF4-FFF2-40B4-BE49-F238E27FC236}">
                <a16:creationId xmlns="" xmlns:a16="http://schemas.microsoft.com/office/drawing/2014/main" id="{DDB01283-DB57-445E-BE09-678EA78851FC}"/>
              </a:ext>
            </a:extLst>
          </p:cNvPr>
          <p:cNvGrpSpPr/>
          <p:nvPr/>
        </p:nvGrpSpPr>
        <p:grpSpPr>
          <a:xfrm>
            <a:off x="5179987" y="1906988"/>
            <a:ext cx="3078614" cy="1035356"/>
            <a:chOff x="1749424" y="1700641"/>
            <a:chExt cx="4148446" cy="1395147"/>
          </a:xfrm>
        </p:grpSpPr>
        <p:pic>
          <p:nvPicPr>
            <p:cNvPr id="29" name="Picture 17" descr="ICON_VM_basic_flat_R2_Q408_Comm.png">
              <a:extLst>
                <a:ext uri="{FF2B5EF4-FFF2-40B4-BE49-F238E27FC236}">
                  <a16:creationId xmlns="" xmlns:a16="http://schemas.microsoft.com/office/drawing/2014/main" id="{DC507818-DAEB-414B-AFCA-DB6CAEA93F4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bwMode="auto">
            <a:xfrm>
              <a:off x="1749424" y="1732706"/>
              <a:ext cx="490856" cy="481114"/>
            </a:xfrm>
            <a:prstGeom prst="rect">
              <a:avLst/>
            </a:prstGeom>
            <a:noFill/>
            <a:ln w="9525">
              <a:noFill/>
              <a:miter lim="800000"/>
              <a:headEnd/>
              <a:tailEnd/>
            </a:ln>
          </p:spPr>
        </p:pic>
        <p:pic>
          <p:nvPicPr>
            <p:cNvPr id="30" name="Picture 17" descr="ICON_VM_basic_flat_R2_Q408_Comm.png">
              <a:extLst>
                <a:ext uri="{FF2B5EF4-FFF2-40B4-BE49-F238E27FC236}">
                  <a16:creationId xmlns="" xmlns:a16="http://schemas.microsoft.com/office/drawing/2014/main" id="{7A9E14D3-41FD-454B-96C6-B7DF0FB039A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bwMode="auto">
            <a:xfrm>
              <a:off x="2486342" y="1742540"/>
              <a:ext cx="490856" cy="481114"/>
            </a:xfrm>
            <a:prstGeom prst="rect">
              <a:avLst/>
            </a:prstGeom>
            <a:noFill/>
            <a:ln w="9525">
              <a:noFill/>
              <a:miter lim="800000"/>
              <a:headEnd/>
              <a:tailEnd/>
            </a:ln>
          </p:spPr>
        </p:pic>
        <p:grpSp>
          <p:nvGrpSpPr>
            <p:cNvPr id="31" name="组合 30">
              <a:extLst>
                <a:ext uri="{FF2B5EF4-FFF2-40B4-BE49-F238E27FC236}">
                  <a16:creationId xmlns="" xmlns:a16="http://schemas.microsoft.com/office/drawing/2014/main" id="{AE42359C-313D-4F46-A3C1-A55A91E3C822}"/>
                </a:ext>
              </a:extLst>
            </p:cNvPr>
            <p:cNvGrpSpPr/>
            <p:nvPr/>
          </p:nvGrpSpPr>
          <p:grpSpPr>
            <a:xfrm>
              <a:off x="1851660" y="2223654"/>
              <a:ext cx="880110" cy="859884"/>
              <a:chOff x="1851660" y="2223654"/>
              <a:chExt cx="880110" cy="859884"/>
            </a:xfrm>
          </p:grpSpPr>
          <p:pic>
            <p:nvPicPr>
              <p:cNvPr id="43" name="Picture 15" descr="F:\山石网科\内部文件\icon\新建文件夹\防火墙-03.emf">
                <a:extLst>
                  <a:ext uri="{FF2B5EF4-FFF2-40B4-BE49-F238E27FC236}">
                    <a16:creationId xmlns="" xmlns:a16="http://schemas.microsoft.com/office/drawing/2014/main" id="{125A1585-57EE-41A1-9A7E-33FA83548438}"/>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884363" y="2223654"/>
                <a:ext cx="233043" cy="274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4" name="组合 43">
                <a:extLst>
                  <a:ext uri="{FF2B5EF4-FFF2-40B4-BE49-F238E27FC236}">
                    <a16:creationId xmlns="" xmlns:a16="http://schemas.microsoft.com/office/drawing/2014/main" id="{DEA24A93-9783-4678-822F-0C34123828BB}"/>
                  </a:ext>
                </a:extLst>
              </p:cNvPr>
              <p:cNvGrpSpPr/>
              <p:nvPr/>
            </p:nvGrpSpPr>
            <p:grpSpPr>
              <a:xfrm>
                <a:off x="1851660" y="2658088"/>
                <a:ext cx="880110" cy="425450"/>
                <a:chOff x="8081010" y="2489200"/>
                <a:chExt cx="880110" cy="425450"/>
              </a:xfrm>
            </p:grpSpPr>
            <p:cxnSp>
              <p:nvCxnSpPr>
                <p:cNvPr id="48" name="直接连接符 47">
                  <a:extLst>
                    <a:ext uri="{FF2B5EF4-FFF2-40B4-BE49-F238E27FC236}">
                      <a16:creationId xmlns="" xmlns:a16="http://schemas.microsoft.com/office/drawing/2014/main" id="{E7E3151B-57FD-44F5-B79E-8021F4584C57}"/>
                    </a:ext>
                  </a:extLst>
                </p:cNvPr>
                <p:cNvCxnSpPr/>
                <p:nvPr/>
              </p:nvCxnSpPr>
              <p:spPr>
                <a:xfrm>
                  <a:off x="8081010" y="2489200"/>
                  <a:ext cx="880110" cy="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49" name="直接连接符 48">
                  <a:extLst>
                    <a:ext uri="{FF2B5EF4-FFF2-40B4-BE49-F238E27FC236}">
                      <a16:creationId xmlns="" xmlns:a16="http://schemas.microsoft.com/office/drawing/2014/main" id="{ABD0DEE7-B6C7-4898-B3C4-897AFB4500FB}"/>
                    </a:ext>
                  </a:extLst>
                </p:cNvPr>
                <p:cNvCxnSpPr/>
                <p:nvPr/>
              </p:nvCxnSpPr>
              <p:spPr>
                <a:xfrm flipV="1">
                  <a:off x="8793480" y="2489200"/>
                  <a:ext cx="0" cy="42545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pSp>
          <p:sp>
            <p:nvSpPr>
              <p:cNvPr id="45" name="矩形 44">
                <a:extLst>
                  <a:ext uri="{FF2B5EF4-FFF2-40B4-BE49-F238E27FC236}">
                    <a16:creationId xmlns="" xmlns:a16="http://schemas.microsoft.com/office/drawing/2014/main" id="{2E8D0F20-94F5-4017-9457-8F86076C57FF}"/>
                  </a:ext>
                </a:extLst>
              </p:cNvPr>
              <p:cNvSpPr/>
              <p:nvPr/>
            </p:nvSpPr>
            <p:spPr>
              <a:xfrm>
                <a:off x="2513012" y="2489200"/>
                <a:ext cx="160020" cy="168888"/>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46" name="矩形 45">
                <a:extLst>
                  <a:ext uri="{FF2B5EF4-FFF2-40B4-BE49-F238E27FC236}">
                    <a16:creationId xmlns="" xmlns:a16="http://schemas.microsoft.com/office/drawing/2014/main" id="{7E18E5E5-3F40-4022-B515-BCE147C93003}"/>
                  </a:ext>
                </a:extLst>
              </p:cNvPr>
              <p:cNvSpPr/>
              <p:nvPr/>
            </p:nvSpPr>
            <p:spPr>
              <a:xfrm>
                <a:off x="1914842" y="2495579"/>
                <a:ext cx="160020" cy="168888"/>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pic>
            <p:nvPicPr>
              <p:cNvPr id="47" name="Picture 15" descr="F:\山石网科\内部文件\icon\新建文件夹\防火墙-03.emf">
                <a:extLst>
                  <a:ext uri="{FF2B5EF4-FFF2-40B4-BE49-F238E27FC236}">
                    <a16:creationId xmlns="" xmlns:a16="http://schemas.microsoft.com/office/drawing/2014/main" id="{0D602C4A-765E-46F3-9399-DCBA1C795C53}"/>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490787" y="2227641"/>
                <a:ext cx="233043" cy="274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2" name="组合 31">
              <a:extLst>
                <a:ext uri="{FF2B5EF4-FFF2-40B4-BE49-F238E27FC236}">
                  <a16:creationId xmlns="" xmlns:a16="http://schemas.microsoft.com/office/drawing/2014/main" id="{A2E73C40-BCC8-45FE-9285-0879547AE474}"/>
                </a:ext>
              </a:extLst>
            </p:cNvPr>
            <p:cNvGrpSpPr/>
            <p:nvPr/>
          </p:nvGrpSpPr>
          <p:grpSpPr>
            <a:xfrm>
              <a:off x="3959227" y="2235904"/>
              <a:ext cx="880110" cy="859884"/>
              <a:chOff x="1851660" y="2223654"/>
              <a:chExt cx="880110" cy="859884"/>
            </a:xfrm>
          </p:grpSpPr>
          <p:pic>
            <p:nvPicPr>
              <p:cNvPr id="36" name="Picture 15" descr="F:\山石网科\内部文件\icon\新建文件夹\防火墙-03.emf">
                <a:extLst>
                  <a:ext uri="{FF2B5EF4-FFF2-40B4-BE49-F238E27FC236}">
                    <a16:creationId xmlns="" xmlns:a16="http://schemas.microsoft.com/office/drawing/2014/main" id="{2C3BA8B2-09A7-49D3-B4EE-159945361FAF}"/>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884363" y="2223654"/>
                <a:ext cx="233043" cy="274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7" name="组合 36">
                <a:extLst>
                  <a:ext uri="{FF2B5EF4-FFF2-40B4-BE49-F238E27FC236}">
                    <a16:creationId xmlns="" xmlns:a16="http://schemas.microsoft.com/office/drawing/2014/main" id="{2451A6BD-BBA1-44D7-BF16-DC9F801538C2}"/>
                  </a:ext>
                </a:extLst>
              </p:cNvPr>
              <p:cNvGrpSpPr/>
              <p:nvPr/>
            </p:nvGrpSpPr>
            <p:grpSpPr>
              <a:xfrm>
                <a:off x="1851660" y="2658088"/>
                <a:ext cx="880110" cy="425450"/>
                <a:chOff x="8081010" y="2489200"/>
                <a:chExt cx="880110" cy="425450"/>
              </a:xfrm>
            </p:grpSpPr>
            <p:cxnSp>
              <p:nvCxnSpPr>
                <p:cNvPr id="41" name="直接连接符 40">
                  <a:extLst>
                    <a:ext uri="{FF2B5EF4-FFF2-40B4-BE49-F238E27FC236}">
                      <a16:creationId xmlns="" xmlns:a16="http://schemas.microsoft.com/office/drawing/2014/main" id="{BC77B253-2F78-43AF-BBDD-751117CF52E1}"/>
                    </a:ext>
                  </a:extLst>
                </p:cNvPr>
                <p:cNvCxnSpPr/>
                <p:nvPr/>
              </p:nvCxnSpPr>
              <p:spPr>
                <a:xfrm>
                  <a:off x="8081010" y="2489200"/>
                  <a:ext cx="880110" cy="0"/>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2" name="直接连接符 41">
                  <a:extLst>
                    <a:ext uri="{FF2B5EF4-FFF2-40B4-BE49-F238E27FC236}">
                      <a16:creationId xmlns="" xmlns:a16="http://schemas.microsoft.com/office/drawing/2014/main" id="{655C86A7-2F33-4D6B-B840-C0709EDBCD45}"/>
                    </a:ext>
                  </a:extLst>
                </p:cNvPr>
                <p:cNvCxnSpPr/>
                <p:nvPr/>
              </p:nvCxnSpPr>
              <p:spPr>
                <a:xfrm flipV="1">
                  <a:off x="8793480" y="2489200"/>
                  <a:ext cx="0" cy="425450"/>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8" name="矩形 37">
                <a:extLst>
                  <a:ext uri="{FF2B5EF4-FFF2-40B4-BE49-F238E27FC236}">
                    <a16:creationId xmlns="" xmlns:a16="http://schemas.microsoft.com/office/drawing/2014/main" id="{47D7E6EC-7EA8-4FFB-9005-CEB17D0E2592}"/>
                  </a:ext>
                </a:extLst>
              </p:cNvPr>
              <p:cNvSpPr/>
              <p:nvPr/>
            </p:nvSpPr>
            <p:spPr>
              <a:xfrm>
                <a:off x="2513012" y="2489200"/>
                <a:ext cx="160020" cy="168888"/>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39" name="矩形 38">
                <a:extLst>
                  <a:ext uri="{FF2B5EF4-FFF2-40B4-BE49-F238E27FC236}">
                    <a16:creationId xmlns="" xmlns:a16="http://schemas.microsoft.com/office/drawing/2014/main" id="{A7F94F9F-ACE4-4DDC-88AC-650C8304850A}"/>
                  </a:ext>
                </a:extLst>
              </p:cNvPr>
              <p:cNvSpPr/>
              <p:nvPr/>
            </p:nvSpPr>
            <p:spPr>
              <a:xfrm>
                <a:off x="1914842" y="2495579"/>
                <a:ext cx="160020" cy="168888"/>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pic>
            <p:nvPicPr>
              <p:cNvPr id="40" name="Picture 15" descr="F:\山石网科\内部文件\icon\新建文件夹\防火墙-03.emf">
                <a:extLst>
                  <a:ext uri="{FF2B5EF4-FFF2-40B4-BE49-F238E27FC236}">
                    <a16:creationId xmlns="" xmlns:a16="http://schemas.microsoft.com/office/drawing/2014/main" id="{2829380F-E538-4782-AD6A-E1FD647AA213}"/>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490787" y="2227641"/>
                <a:ext cx="233043" cy="274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3" name="Picture 17" descr="ICON_VM_basic_flat_R2_Q408_Comm.png">
              <a:extLst>
                <a:ext uri="{FF2B5EF4-FFF2-40B4-BE49-F238E27FC236}">
                  <a16:creationId xmlns="" xmlns:a16="http://schemas.microsoft.com/office/drawing/2014/main" id="{C56AA940-AE87-4860-A3EA-4C0C6A2D189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bwMode="auto">
            <a:xfrm>
              <a:off x="3782696" y="1700641"/>
              <a:ext cx="490856" cy="481114"/>
            </a:xfrm>
            <a:prstGeom prst="rect">
              <a:avLst/>
            </a:prstGeom>
            <a:noFill/>
            <a:ln w="9525">
              <a:noFill/>
              <a:miter lim="800000"/>
              <a:headEnd/>
              <a:tailEnd/>
            </a:ln>
          </p:spPr>
        </p:pic>
        <p:pic>
          <p:nvPicPr>
            <p:cNvPr id="34" name="Picture 17" descr="ICON_VM_basic_flat_R2_Q408_Comm.png">
              <a:extLst>
                <a:ext uri="{FF2B5EF4-FFF2-40B4-BE49-F238E27FC236}">
                  <a16:creationId xmlns="" xmlns:a16="http://schemas.microsoft.com/office/drawing/2014/main" id="{4F4CF0EB-1B85-45F3-8EB7-09726B50F35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bwMode="auto">
            <a:xfrm>
              <a:off x="4519614" y="1710475"/>
              <a:ext cx="490856" cy="481114"/>
            </a:xfrm>
            <a:prstGeom prst="rect">
              <a:avLst/>
            </a:prstGeom>
            <a:noFill/>
            <a:ln w="9525">
              <a:noFill/>
              <a:miter lim="800000"/>
              <a:headEnd/>
              <a:tailEnd/>
            </a:ln>
          </p:spPr>
        </p:pic>
        <p:sp>
          <p:nvSpPr>
            <p:cNvPr id="35" name="文本框 34">
              <a:extLst>
                <a:ext uri="{FF2B5EF4-FFF2-40B4-BE49-F238E27FC236}">
                  <a16:creationId xmlns="" xmlns:a16="http://schemas.microsoft.com/office/drawing/2014/main" id="{96AE9A51-111B-48C1-B8EC-520EDEEBEDA8}"/>
                </a:ext>
              </a:extLst>
            </p:cNvPr>
            <p:cNvSpPr txBox="1"/>
            <p:nvPr/>
          </p:nvSpPr>
          <p:spPr>
            <a:xfrm>
              <a:off x="4769889" y="2291401"/>
              <a:ext cx="1127981" cy="352521"/>
            </a:xfrm>
            <a:prstGeom prst="rect">
              <a:avLst/>
            </a:prstGeom>
            <a:noFill/>
          </p:spPr>
          <p:txBody>
            <a:bodyPr wrap="none" rtlCol="0">
              <a:spAutoFit/>
            </a:bodyPr>
            <a:lstStyle/>
            <a:p>
              <a:r>
                <a:rPr lang="en-US" altLang="zh-CN" sz="1100" dirty="0">
                  <a:latin typeface="Arial" panose="020B0604020202020204" pitchFamily="34" charset="0"/>
                  <a:cs typeface="Arial" panose="020B0604020202020204" pitchFamily="34" charset="0"/>
                </a:rPr>
                <a:t>NSX DFW</a:t>
              </a:r>
              <a:endParaRPr lang="zh-CN" altLang="en-US" sz="1100" dirty="0">
                <a:latin typeface="Arial" panose="020B0604020202020204" pitchFamily="34" charset="0"/>
                <a:cs typeface="Arial" panose="020B0604020202020204" pitchFamily="34" charset="0"/>
              </a:endParaRPr>
            </a:p>
          </p:txBody>
        </p:sp>
      </p:grpSp>
      <p:sp>
        <p:nvSpPr>
          <p:cNvPr id="50" name="矩形 49">
            <a:extLst>
              <a:ext uri="{FF2B5EF4-FFF2-40B4-BE49-F238E27FC236}">
                <a16:creationId xmlns="" xmlns:a16="http://schemas.microsoft.com/office/drawing/2014/main" id="{B9923024-503E-487D-8732-0BBE2C3B3321}"/>
              </a:ext>
            </a:extLst>
          </p:cNvPr>
          <p:cNvSpPr/>
          <p:nvPr/>
        </p:nvSpPr>
        <p:spPr>
          <a:xfrm>
            <a:off x="1177816" y="2942140"/>
            <a:ext cx="6658320" cy="167215"/>
          </a:xfrm>
          <a:prstGeom prst="rect">
            <a:avLst/>
          </a:prstGeom>
          <a:solidFill>
            <a:schemeClr val="accent5">
              <a:lumMod val="75000"/>
            </a:schemeClr>
          </a:solid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latin typeface="Arial" panose="020B0604020202020204" pitchFamily="34" charset="0"/>
                <a:cs typeface="Arial" panose="020B0604020202020204" pitchFamily="34" charset="0"/>
              </a:rPr>
              <a:t>VSS/VDS</a:t>
            </a:r>
            <a:endParaRPr lang="zh-CN" altLang="en-US" dirty="0">
              <a:latin typeface="Arial" panose="020B0604020202020204" pitchFamily="34" charset="0"/>
              <a:cs typeface="Arial" panose="020B0604020202020204" pitchFamily="34" charset="0"/>
            </a:endParaRPr>
          </a:p>
        </p:txBody>
      </p:sp>
      <p:sp>
        <p:nvSpPr>
          <p:cNvPr id="51" name="圆角矩形 120">
            <a:extLst>
              <a:ext uri="{FF2B5EF4-FFF2-40B4-BE49-F238E27FC236}">
                <a16:creationId xmlns="" xmlns:a16="http://schemas.microsoft.com/office/drawing/2014/main" id="{D0119653-3022-4478-A254-286E9A0CF32A}"/>
              </a:ext>
            </a:extLst>
          </p:cNvPr>
          <p:cNvSpPr/>
          <p:nvPr/>
        </p:nvSpPr>
        <p:spPr>
          <a:xfrm>
            <a:off x="838200" y="1688250"/>
            <a:ext cx="7326630" cy="1162081"/>
          </a:xfrm>
          <a:prstGeom prst="roundRect">
            <a:avLst>
              <a:gd name="adj" fmla="val 5424"/>
            </a:avLst>
          </a:prstGeom>
          <a:noFill/>
          <a:ln w="25400">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grpSp>
        <p:nvGrpSpPr>
          <p:cNvPr id="52" name="组合 51">
            <a:extLst>
              <a:ext uri="{FF2B5EF4-FFF2-40B4-BE49-F238E27FC236}">
                <a16:creationId xmlns="" xmlns:a16="http://schemas.microsoft.com/office/drawing/2014/main" id="{85E47EA5-7AE4-41AE-B97E-E9BBD75F8CBC}"/>
              </a:ext>
            </a:extLst>
          </p:cNvPr>
          <p:cNvGrpSpPr/>
          <p:nvPr/>
        </p:nvGrpSpPr>
        <p:grpSpPr>
          <a:xfrm>
            <a:off x="1236870" y="3519169"/>
            <a:ext cx="2460353" cy="438480"/>
            <a:chOff x="1695133" y="3883849"/>
            <a:chExt cx="3315337" cy="590853"/>
          </a:xfrm>
        </p:grpSpPr>
        <p:sp>
          <p:nvSpPr>
            <p:cNvPr id="53" name="圆角矩形 112">
              <a:extLst>
                <a:ext uri="{FF2B5EF4-FFF2-40B4-BE49-F238E27FC236}">
                  <a16:creationId xmlns="" xmlns:a16="http://schemas.microsoft.com/office/drawing/2014/main" id="{7C6092FD-0642-4C25-B8EF-2F251CA5A42B}"/>
                </a:ext>
              </a:extLst>
            </p:cNvPr>
            <p:cNvSpPr/>
            <p:nvPr/>
          </p:nvSpPr>
          <p:spPr>
            <a:xfrm>
              <a:off x="1695133" y="4037767"/>
              <a:ext cx="3315337" cy="436935"/>
            </a:xfrm>
            <a:prstGeom prst="roundRect">
              <a:avLst/>
            </a:prstGeom>
            <a:solidFill>
              <a:srgbClr val="5B9BD5"/>
            </a:solidFill>
            <a:ln>
              <a:solidFill>
                <a:srgbClr val="5B9BD5"/>
              </a:solidFill>
            </a:ln>
            <a:scene3d>
              <a:camera prst="perspectiveRelaxedModerately"/>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a:latin typeface="Arial" panose="020B0604020202020204" pitchFamily="34" charset="0"/>
                <a:cs typeface="Arial" panose="020B0604020202020204" pitchFamily="34" charset="0"/>
              </a:endParaRPr>
            </a:p>
          </p:txBody>
        </p:sp>
        <p:grpSp>
          <p:nvGrpSpPr>
            <p:cNvPr id="54" name="组合 53">
              <a:extLst>
                <a:ext uri="{FF2B5EF4-FFF2-40B4-BE49-F238E27FC236}">
                  <a16:creationId xmlns="" xmlns:a16="http://schemas.microsoft.com/office/drawing/2014/main" id="{6CE4F8E8-BDF9-4313-A2B7-C28E8F2EFA4D}"/>
                </a:ext>
              </a:extLst>
            </p:cNvPr>
            <p:cNvGrpSpPr/>
            <p:nvPr/>
          </p:nvGrpSpPr>
          <p:grpSpPr>
            <a:xfrm flipH="1">
              <a:off x="1854519" y="3883849"/>
              <a:ext cx="790316" cy="377429"/>
              <a:chOff x="6519771" y="5577840"/>
              <a:chExt cx="1459962" cy="697230"/>
            </a:xfrm>
          </p:grpSpPr>
          <p:sp>
            <p:nvSpPr>
              <p:cNvPr id="66" name="矩形 65">
                <a:extLst>
                  <a:ext uri="{FF2B5EF4-FFF2-40B4-BE49-F238E27FC236}">
                    <a16:creationId xmlns="" xmlns:a16="http://schemas.microsoft.com/office/drawing/2014/main" id="{B306BC1F-A810-43F7-AC45-941229B99AD5}"/>
                  </a:ext>
                </a:extLst>
              </p:cNvPr>
              <p:cNvSpPr/>
              <p:nvPr/>
            </p:nvSpPr>
            <p:spPr>
              <a:xfrm>
                <a:off x="6519771" y="5577840"/>
                <a:ext cx="1459962" cy="697230"/>
              </a:xfrm>
              <a:prstGeom prst="rect">
                <a:avLst/>
              </a:prstGeom>
              <a:solidFill>
                <a:srgbClr val="5B9BD5"/>
              </a:solidFill>
              <a:ln w="4762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67" name="矩形 66">
                <a:extLst>
                  <a:ext uri="{FF2B5EF4-FFF2-40B4-BE49-F238E27FC236}">
                    <a16:creationId xmlns="" xmlns:a16="http://schemas.microsoft.com/office/drawing/2014/main" id="{1E6CFB7B-BE88-4F58-96A1-0F650033329A}"/>
                  </a:ext>
                </a:extLst>
              </p:cNvPr>
              <p:cNvSpPr/>
              <p:nvPr/>
            </p:nvSpPr>
            <p:spPr>
              <a:xfrm>
                <a:off x="6605730" y="5758175"/>
                <a:ext cx="360000" cy="36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68" name="矩形 67">
                <a:extLst>
                  <a:ext uri="{FF2B5EF4-FFF2-40B4-BE49-F238E27FC236}">
                    <a16:creationId xmlns="" xmlns:a16="http://schemas.microsoft.com/office/drawing/2014/main" id="{B04D1B0C-16E2-4C51-B8C0-229311A4CCD3}"/>
                  </a:ext>
                </a:extLst>
              </p:cNvPr>
              <p:cNvSpPr/>
              <p:nvPr/>
            </p:nvSpPr>
            <p:spPr>
              <a:xfrm>
                <a:off x="7050455" y="5758175"/>
                <a:ext cx="360000" cy="36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69" name="矩形 68">
                <a:extLst>
                  <a:ext uri="{FF2B5EF4-FFF2-40B4-BE49-F238E27FC236}">
                    <a16:creationId xmlns="" xmlns:a16="http://schemas.microsoft.com/office/drawing/2014/main" id="{55A83363-6F08-4780-8A4F-F229E8501ED7}"/>
                  </a:ext>
                </a:extLst>
              </p:cNvPr>
              <p:cNvSpPr/>
              <p:nvPr/>
            </p:nvSpPr>
            <p:spPr>
              <a:xfrm>
                <a:off x="7515094" y="5758175"/>
                <a:ext cx="360000" cy="36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grpSp>
        <p:grpSp>
          <p:nvGrpSpPr>
            <p:cNvPr id="55" name="组合 54">
              <a:extLst>
                <a:ext uri="{FF2B5EF4-FFF2-40B4-BE49-F238E27FC236}">
                  <a16:creationId xmlns="" xmlns:a16="http://schemas.microsoft.com/office/drawing/2014/main" id="{F75148F8-4880-4396-99B6-8CDD81A9BA98}"/>
                </a:ext>
              </a:extLst>
            </p:cNvPr>
            <p:cNvGrpSpPr/>
            <p:nvPr/>
          </p:nvGrpSpPr>
          <p:grpSpPr>
            <a:xfrm flipH="1">
              <a:off x="3483602" y="3888288"/>
              <a:ext cx="622104" cy="368550"/>
              <a:chOff x="5683484" y="4037767"/>
              <a:chExt cx="1459962" cy="864918"/>
            </a:xfrm>
          </p:grpSpPr>
          <p:sp>
            <p:nvSpPr>
              <p:cNvPr id="56" name="矩形 55">
                <a:extLst>
                  <a:ext uri="{FF2B5EF4-FFF2-40B4-BE49-F238E27FC236}">
                    <a16:creationId xmlns="" xmlns:a16="http://schemas.microsoft.com/office/drawing/2014/main" id="{D9C10344-20AD-4E13-BCD7-E6A4EB4FA075}"/>
                  </a:ext>
                </a:extLst>
              </p:cNvPr>
              <p:cNvSpPr/>
              <p:nvPr/>
            </p:nvSpPr>
            <p:spPr>
              <a:xfrm>
                <a:off x="5683484" y="4037767"/>
                <a:ext cx="1459962" cy="864917"/>
              </a:xfrm>
              <a:prstGeom prst="rect">
                <a:avLst/>
              </a:prstGeom>
              <a:noFill/>
              <a:ln w="4762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cxnSp>
            <p:nvCxnSpPr>
              <p:cNvPr id="57" name="直接连接符 56">
                <a:extLst>
                  <a:ext uri="{FF2B5EF4-FFF2-40B4-BE49-F238E27FC236}">
                    <a16:creationId xmlns="" xmlns:a16="http://schemas.microsoft.com/office/drawing/2014/main" id="{DC12475B-A093-4EAA-A60E-9BEFE5E9FE47}"/>
                  </a:ext>
                </a:extLst>
              </p:cNvPr>
              <p:cNvCxnSpPr/>
              <p:nvPr/>
            </p:nvCxnSpPr>
            <p:spPr>
              <a:xfrm>
                <a:off x="5683484" y="4316052"/>
                <a:ext cx="145996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直接连接符 57">
                <a:extLst>
                  <a:ext uri="{FF2B5EF4-FFF2-40B4-BE49-F238E27FC236}">
                    <a16:creationId xmlns="" xmlns:a16="http://schemas.microsoft.com/office/drawing/2014/main" id="{8029B201-33B1-44B7-A424-20E3DCEB4078}"/>
                  </a:ext>
                </a:extLst>
              </p:cNvPr>
              <p:cNvCxnSpPr/>
              <p:nvPr/>
            </p:nvCxnSpPr>
            <p:spPr>
              <a:xfrm>
                <a:off x="5683484" y="4612970"/>
                <a:ext cx="145996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直接连接符 58">
                <a:extLst>
                  <a:ext uri="{FF2B5EF4-FFF2-40B4-BE49-F238E27FC236}">
                    <a16:creationId xmlns="" xmlns:a16="http://schemas.microsoft.com/office/drawing/2014/main" id="{499EA47C-F623-4C76-9B6E-F2DF0FC0906E}"/>
                  </a:ext>
                </a:extLst>
              </p:cNvPr>
              <p:cNvCxnSpPr/>
              <p:nvPr/>
            </p:nvCxnSpPr>
            <p:spPr>
              <a:xfrm>
                <a:off x="6149340" y="4037767"/>
                <a:ext cx="0" cy="289715"/>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直接连接符 59">
                <a:extLst>
                  <a:ext uri="{FF2B5EF4-FFF2-40B4-BE49-F238E27FC236}">
                    <a16:creationId xmlns="" xmlns:a16="http://schemas.microsoft.com/office/drawing/2014/main" id="{96CE1777-01A2-46AC-9E70-FFE6DD8EC530}"/>
                  </a:ext>
                </a:extLst>
              </p:cNvPr>
              <p:cNvCxnSpPr/>
              <p:nvPr/>
            </p:nvCxnSpPr>
            <p:spPr>
              <a:xfrm>
                <a:off x="6609540" y="4037767"/>
                <a:ext cx="0" cy="289715"/>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直接连接符 60">
                <a:extLst>
                  <a:ext uri="{FF2B5EF4-FFF2-40B4-BE49-F238E27FC236}">
                    <a16:creationId xmlns="" xmlns:a16="http://schemas.microsoft.com/office/drawing/2014/main" id="{45CEAA35-76C8-436E-A76E-AE0C4BC3C0FC}"/>
                  </a:ext>
                </a:extLst>
              </p:cNvPr>
              <p:cNvCxnSpPr/>
              <p:nvPr/>
            </p:nvCxnSpPr>
            <p:spPr>
              <a:xfrm>
                <a:off x="5970270" y="4329844"/>
                <a:ext cx="0" cy="289715"/>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直接连接符 61">
                <a:extLst>
                  <a:ext uri="{FF2B5EF4-FFF2-40B4-BE49-F238E27FC236}">
                    <a16:creationId xmlns="" xmlns:a16="http://schemas.microsoft.com/office/drawing/2014/main" id="{F4A4F462-22F4-47CA-909C-2D7448C9C6A6}"/>
                  </a:ext>
                </a:extLst>
              </p:cNvPr>
              <p:cNvCxnSpPr/>
              <p:nvPr/>
            </p:nvCxnSpPr>
            <p:spPr>
              <a:xfrm>
                <a:off x="6427470" y="4327482"/>
                <a:ext cx="0" cy="289715"/>
              </a:xfrm>
              <a:prstGeom prst="line">
                <a:avLst/>
              </a:prstGeom>
            </p:spPr>
            <p:style>
              <a:lnRef idx="1">
                <a:schemeClr val="accent1"/>
              </a:lnRef>
              <a:fillRef idx="0">
                <a:schemeClr val="accent1"/>
              </a:fillRef>
              <a:effectRef idx="0">
                <a:schemeClr val="accent1"/>
              </a:effectRef>
              <a:fontRef idx="minor">
                <a:schemeClr val="tx1"/>
              </a:fontRef>
            </p:style>
          </p:cxnSp>
          <p:cxnSp>
            <p:nvCxnSpPr>
              <p:cNvPr id="63" name="直接连接符 62">
                <a:extLst>
                  <a:ext uri="{FF2B5EF4-FFF2-40B4-BE49-F238E27FC236}">
                    <a16:creationId xmlns="" xmlns:a16="http://schemas.microsoft.com/office/drawing/2014/main" id="{C266C22E-3020-46EF-BBC8-5F3839A4C03A}"/>
                  </a:ext>
                </a:extLst>
              </p:cNvPr>
              <p:cNvCxnSpPr/>
              <p:nvPr/>
            </p:nvCxnSpPr>
            <p:spPr>
              <a:xfrm>
                <a:off x="6873240" y="4332899"/>
                <a:ext cx="0" cy="289715"/>
              </a:xfrm>
              <a:prstGeom prst="line">
                <a:avLst/>
              </a:prstGeom>
            </p:spPr>
            <p:style>
              <a:lnRef idx="1">
                <a:schemeClr val="accent1"/>
              </a:lnRef>
              <a:fillRef idx="0">
                <a:schemeClr val="accent1"/>
              </a:fillRef>
              <a:effectRef idx="0">
                <a:schemeClr val="accent1"/>
              </a:effectRef>
              <a:fontRef idx="minor">
                <a:schemeClr val="tx1"/>
              </a:fontRef>
            </p:style>
          </p:cxnSp>
          <p:cxnSp>
            <p:nvCxnSpPr>
              <p:cNvPr id="64" name="直接连接符 63">
                <a:extLst>
                  <a:ext uri="{FF2B5EF4-FFF2-40B4-BE49-F238E27FC236}">
                    <a16:creationId xmlns="" xmlns:a16="http://schemas.microsoft.com/office/drawing/2014/main" id="{CD77D07D-C204-4DF8-8121-31FC15A9CE93}"/>
                  </a:ext>
                </a:extLst>
              </p:cNvPr>
              <p:cNvCxnSpPr/>
              <p:nvPr/>
            </p:nvCxnSpPr>
            <p:spPr>
              <a:xfrm>
                <a:off x="6149340" y="4612970"/>
                <a:ext cx="0" cy="289715"/>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直接连接符 64">
                <a:extLst>
                  <a:ext uri="{FF2B5EF4-FFF2-40B4-BE49-F238E27FC236}">
                    <a16:creationId xmlns="" xmlns:a16="http://schemas.microsoft.com/office/drawing/2014/main" id="{3D447DD6-FEFB-4E2B-8D78-692E2D0919A9}"/>
                  </a:ext>
                </a:extLst>
              </p:cNvPr>
              <p:cNvCxnSpPr/>
              <p:nvPr/>
            </p:nvCxnSpPr>
            <p:spPr>
              <a:xfrm>
                <a:off x="6605730" y="4603547"/>
                <a:ext cx="0" cy="289715"/>
              </a:xfrm>
              <a:prstGeom prst="line">
                <a:avLst/>
              </a:prstGeom>
            </p:spPr>
            <p:style>
              <a:lnRef idx="1">
                <a:schemeClr val="accent1"/>
              </a:lnRef>
              <a:fillRef idx="0">
                <a:schemeClr val="accent1"/>
              </a:fillRef>
              <a:effectRef idx="0">
                <a:schemeClr val="accent1"/>
              </a:effectRef>
              <a:fontRef idx="minor">
                <a:schemeClr val="tx1"/>
              </a:fontRef>
            </p:style>
          </p:cxnSp>
        </p:grpSp>
      </p:grpSp>
      <p:sp>
        <p:nvSpPr>
          <p:cNvPr id="70" name="矩形 69">
            <a:extLst>
              <a:ext uri="{FF2B5EF4-FFF2-40B4-BE49-F238E27FC236}">
                <a16:creationId xmlns="" xmlns:a16="http://schemas.microsoft.com/office/drawing/2014/main" id="{2BD083B0-A895-4B63-AF36-724E01466501}"/>
              </a:ext>
            </a:extLst>
          </p:cNvPr>
          <p:cNvSpPr/>
          <p:nvPr/>
        </p:nvSpPr>
        <p:spPr>
          <a:xfrm>
            <a:off x="1217186" y="3105218"/>
            <a:ext cx="118753" cy="125334"/>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cxnSp>
        <p:nvCxnSpPr>
          <p:cNvPr id="71" name="直接连接符 70">
            <a:extLst>
              <a:ext uri="{FF2B5EF4-FFF2-40B4-BE49-F238E27FC236}">
                <a16:creationId xmlns="" xmlns:a16="http://schemas.microsoft.com/office/drawing/2014/main" id="{439C02E9-C24B-49A1-8F57-9F3E98F5653D}"/>
              </a:ext>
            </a:extLst>
          </p:cNvPr>
          <p:cNvCxnSpPr/>
          <p:nvPr/>
        </p:nvCxnSpPr>
        <p:spPr>
          <a:xfrm>
            <a:off x="1276562" y="3222070"/>
            <a:ext cx="0" cy="474271"/>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72" name="圆角矩形 217">
            <a:extLst>
              <a:ext uri="{FF2B5EF4-FFF2-40B4-BE49-F238E27FC236}">
                <a16:creationId xmlns="" xmlns:a16="http://schemas.microsoft.com/office/drawing/2014/main" id="{B814858F-D868-465B-A82A-C94C86B80E86}"/>
              </a:ext>
            </a:extLst>
          </p:cNvPr>
          <p:cNvSpPr/>
          <p:nvPr/>
        </p:nvSpPr>
        <p:spPr>
          <a:xfrm>
            <a:off x="5270359" y="3644396"/>
            <a:ext cx="2460353" cy="324255"/>
          </a:xfrm>
          <a:prstGeom prst="roundRect">
            <a:avLst/>
          </a:prstGeom>
          <a:solidFill>
            <a:srgbClr val="5B9BD5"/>
          </a:solidFill>
          <a:ln>
            <a:solidFill>
              <a:srgbClr val="5B9BD5"/>
            </a:solidFill>
          </a:ln>
          <a:scene3d>
            <a:camera prst="perspectiveRelaxedModerately"/>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a:latin typeface="Arial" panose="020B0604020202020204" pitchFamily="34" charset="0"/>
              <a:cs typeface="Arial" panose="020B0604020202020204" pitchFamily="34" charset="0"/>
            </a:endParaRPr>
          </a:p>
        </p:txBody>
      </p:sp>
      <p:grpSp>
        <p:nvGrpSpPr>
          <p:cNvPr id="73" name="组合 72">
            <a:extLst>
              <a:ext uri="{FF2B5EF4-FFF2-40B4-BE49-F238E27FC236}">
                <a16:creationId xmlns="" xmlns:a16="http://schemas.microsoft.com/office/drawing/2014/main" id="{50B9B522-091C-41DE-AF1F-CCC9119E1FAC}"/>
              </a:ext>
            </a:extLst>
          </p:cNvPr>
          <p:cNvGrpSpPr/>
          <p:nvPr/>
        </p:nvGrpSpPr>
        <p:grpSpPr>
          <a:xfrm>
            <a:off x="7143867" y="3191380"/>
            <a:ext cx="562662" cy="619211"/>
            <a:chOff x="7031360" y="3839039"/>
            <a:chExt cx="758190" cy="834390"/>
          </a:xfrm>
        </p:grpSpPr>
        <p:sp>
          <p:nvSpPr>
            <p:cNvPr id="74" name="圆角矩形 245">
              <a:extLst>
                <a:ext uri="{FF2B5EF4-FFF2-40B4-BE49-F238E27FC236}">
                  <a16:creationId xmlns="" xmlns:a16="http://schemas.microsoft.com/office/drawing/2014/main" id="{A85F9A3B-D608-4EA5-A271-B6CB4B6FAF51}"/>
                </a:ext>
              </a:extLst>
            </p:cNvPr>
            <p:cNvSpPr/>
            <p:nvPr/>
          </p:nvSpPr>
          <p:spPr>
            <a:xfrm>
              <a:off x="7031360" y="3839039"/>
              <a:ext cx="758190" cy="834390"/>
            </a:xfrm>
            <a:prstGeom prst="roundRect">
              <a:avLst/>
            </a:prstGeom>
            <a:solidFill>
              <a:schemeClr val="bg1"/>
            </a:solid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a:latin typeface="Arial" panose="020B0604020202020204" pitchFamily="34" charset="0"/>
                <a:cs typeface="Arial" panose="020B0604020202020204" pitchFamily="34" charset="0"/>
              </a:endParaRPr>
            </a:p>
          </p:txBody>
        </p:sp>
        <p:pic>
          <p:nvPicPr>
            <p:cNvPr id="75" name="图片 74">
              <a:extLst>
                <a:ext uri="{FF2B5EF4-FFF2-40B4-BE49-F238E27FC236}">
                  <a16:creationId xmlns="" xmlns:a16="http://schemas.microsoft.com/office/drawing/2014/main" id="{87DD899B-C0A5-4381-B5F6-104CA124442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98601" y="3953092"/>
              <a:ext cx="623712" cy="544676"/>
            </a:xfrm>
            <a:prstGeom prst="rect">
              <a:avLst/>
            </a:prstGeom>
          </p:spPr>
        </p:pic>
      </p:grpSp>
      <p:grpSp>
        <p:nvGrpSpPr>
          <p:cNvPr id="76" name="组合 75">
            <a:extLst>
              <a:ext uri="{FF2B5EF4-FFF2-40B4-BE49-F238E27FC236}">
                <a16:creationId xmlns="" xmlns:a16="http://schemas.microsoft.com/office/drawing/2014/main" id="{8F97FF4C-AC6B-46D8-93CC-42B15C4CA2AB}"/>
              </a:ext>
            </a:extLst>
          </p:cNvPr>
          <p:cNvGrpSpPr/>
          <p:nvPr/>
        </p:nvGrpSpPr>
        <p:grpSpPr>
          <a:xfrm flipH="1">
            <a:off x="5388641" y="3530172"/>
            <a:ext cx="586503" cy="280095"/>
            <a:chOff x="6519771" y="5577840"/>
            <a:chExt cx="1459962" cy="697230"/>
          </a:xfrm>
        </p:grpSpPr>
        <p:sp>
          <p:nvSpPr>
            <p:cNvPr id="77" name="矩形 76">
              <a:extLst>
                <a:ext uri="{FF2B5EF4-FFF2-40B4-BE49-F238E27FC236}">
                  <a16:creationId xmlns="" xmlns:a16="http://schemas.microsoft.com/office/drawing/2014/main" id="{17B4F57F-8E0A-41BE-AFFF-5DFF6E5452B3}"/>
                </a:ext>
              </a:extLst>
            </p:cNvPr>
            <p:cNvSpPr/>
            <p:nvPr/>
          </p:nvSpPr>
          <p:spPr>
            <a:xfrm>
              <a:off x="6519771" y="5577840"/>
              <a:ext cx="1459962" cy="697230"/>
            </a:xfrm>
            <a:prstGeom prst="rect">
              <a:avLst/>
            </a:prstGeom>
            <a:solidFill>
              <a:srgbClr val="5B9BD5"/>
            </a:solidFill>
            <a:ln w="4762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78" name="矩形 77">
              <a:extLst>
                <a:ext uri="{FF2B5EF4-FFF2-40B4-BE49-F238E27FC236}">
                  <a16:creationId xmlns="" xmlns:a16="http://schemas.microsoft.com/office/drawing/2014/main" id="{E2A6B24E-55BA-482C-9E39-530A5F814482}"/>
                </a:ext>
              </a:extLst>
            </p:cNvPr>
            <p:cNvSpPr/>
            <p:nvPr/>
          </p:nvSpPr>
          <p:spPr>
            <a:xfrm>
              <a:off x="6605730" y="5758175"/>
              <a:ext cx="360000" cy="36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79" name="矩形 78">
              <a:extLst>
                <a:ext uri="{FF2B5EF4-FFF2-40B4-BE49-F238E27FC236}">
                  <a16:creationId xmlns="" xmlns:a16="http://schemas.microsoft.com/office/drawing/2014/main" id="{475C733B-2DB2-4DEF-9373-9BB414427E8A}"/>
                </a:ext>
              </a:extLst>
            </p:cNvPr>
            <p:cNvSpPr/>
            <p:nvPr/>
          </p:nvSpPr>
          <p:spPr>
            <a:xfrm>
              <a:off x="7050455" y="5758175"/>
              <a:ext cx="360000" cy="36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80" name="矩形 79">
              <a:extLst>
                <a:ext uri="{FF2B5EF4-FFF2-40B4-BE49-F238E27FC236}">
                  <a16:creationId xmlns="" xmlns:a16="http://schemas.microsoft.com/office/drawing/2014/main" id="{044FCE67-365D-4C5F-B4F1-F1D797DCF4F3}"/>
                </a:ext>
              </a:extLst>
            </p:cNvPr>
            <p:cNvSpPr/>
            <p:nvPr/>
          </p:nvSpPr>
          <p:spPr>
            <a:xfrm>
              <a:off x="7515094" y="5758175"/>
              <a:ext cx="360000" cy="36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grpSp>
      <p:grpSp>
        <p:nvGrpSpPr>
          <p:cNvPr id="81" name="组合 80">
            <a:extLst>
              <a:ext uri="{FF2B5EF4-FFF2-40B4-BE49-F238E27FC236}">
                <a16:creationId xmlns="" xmlns:a16="http://schemas.microsoft.com/office/drawing/2014/main" id="{B1BD6CA8-BA70-47F8-8599-D2B08D9CA6FA}"/>
              </a:ext>
            </a:extLst>
          </p:cNvPr>
          <p:cNvGrpSpPr/>
          <p:nvPr/>
        </p:nvGrpSpPr>
        <p:grpSpPr>
          <a:xfrm flipH="1">
            <a:off x="6597604" y="3533466"/>
            <a:ext cx="461671" cy="273506"/>
            <a:chOff x="5683484" y="4037767"/>
            <a:chExt cx="1459962" cy="864918"/>
          </a:xfrm>
        </p:grpSpPr>
        <p:sp>
          <p:nvSpPr>
            <p:cNvPr id="82" name="矩形 81">
              <a:extLst>
                <a:ext uri="{FF2B5EF4-FFF2-40B4-BE49-F238E27FC236}">
                  <a16:creationId xmlns="" xmlns:a16="http://schemas.microsoft.com/office/drawing/2014/main" id="{3C187030-C99D-49C5-808B-2758B2B47527}"/>
                </a:ext>
              </a:extLst>
            </p:cNvPr>
            <p:cNvSpPr/>
            <p:nvPr/>
          </p:nvSpPr>
          <p:spPr>
            <a:xfrm>
              <a:off x="5683484" y="4037767"/>
              <a:ext cx="1459962" cy="864917"/>
            </a:xfrm>
            <a:prstGeom prst="rect">
              <a:avLst/>
            </a:prstGeom>
            <a:noFill/>
            <a:ln w="4762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cxnSp>
          <p:nvCxnSpPr>
            <p:cNvPr id="83" name="直接连接符 82">
              <a:extLst>
                <a:ext uri="{FF2B5EF4-FFF2-40B4-BE49-F238E27FC236}">
                  <a16:creationId xmlns="" xmlns:a16="http://schemas.microsoft.com/office/drawing/2014/main" id="{0A683CBD-A1C7-42E6-94B8-5B04FCACF6FA}"/>
                </a:ext>
              </a:extLst>
            </p:cNvPr>
            <p:cNvCxnSpPr/>
            <p:nvPr/>
          </p:nvCxnSpPr>
          <p:spPr>
            <a:xfrm>
              <a:off x="5683484" y="4316052"/>
              <a:ext cx="145996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4" name="直接连接符 83">
              <a:extLst>
                <a:ext uri="{FF2B5EF4-FFF2-40B4-BE49-F238E27FC236}">
                  <a16:creationId xmlns="" xmlns:a16="http://schemas.microsoft.com/office/drawing/2014/main" id="{86D4C3BF-674D-492D-94B9-413BB908C4CA}"/>
                </a:ext>
              </a:extLst>
            </p:cNvPr>
            <p:cNvCxnSpPr/>
            <p:nvPr/>
          </p:nvCxnSpPr>
          <p:spPr>
            <a:xfrm>
              <a:off x="5683484" y="4612970"/>
              <a:ext cx="145996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5" name="直接连接符 84">
              <a:extLst>
                <a:ext uri="{FF2B5EF4-FFF2-40B4-BE49-F238E27FC236}">
                  <a16:creationId xmlns="" xmlns:a16="http://schemas.microsoft.com/office/drawing/2014/main" id="{B2EFF680-99EB-4227-95BD-8D33574C4121}"/>
                </a:ext>
              </a:extLst>
            </p:cNvPr>
            <p:cNvCxnSpPr/>
            <p:nvPr/>
          </p:nvCxnSpPr>
          <p:spPr>
            <a:xfrm>
              <a:off x="6149340" y="4037767"/>
              <a:ext cx="0" cy="289715"/>
            </a:xfrm>
            <a:prstGeom prst="line">
              <a:avLst/>
            </a:prstGeom>
          </p:spPr>
          <p:style>
            <a:lnRef idx="1">
              <a:schemeClr val="accent1"/>
            </a:lnRef>
            <a:fillRef idx="0">
              <a:schemeClr val="accent1"/>
            </a:fillRef>
            <a:effectRef idx="0">
              <a:schemeClr val="accent1"/>
            </a:effectRef>
            <a:fontRef idx="minor">
              <a:schemeClr val="tx1"/>
            </a:fontRef>
          </p:style>
        </p:cxnSp>
        <p:cxnSp>
          <p:nvCxnSpPr>
            <p:cNvPr id="86" name="直接连接符 85">
              <a:extLst>
                <a:ext uri="{FF2B5EF4-FFF2-40B4-BE49-F238E27FC236}">
                  <a16:creationId xmlns="" xmlns:a16="http://schemas.microsoft.com/office/drawing/2014/main" id="{6E4D0DA5-0E1C-45BE-B59F-AB2C2A67D924}"/>
                </a:ext>
              </a:extLst>
            </p:cNvPr>
            <p:cNvCxnSpPr/>
            <p:nvPr/>
          </p:nvCxnSpPr>
          <p:spPr>
            <a:xfrm>
              <a:off x="6609540" y="4037767"/>
              <a:ext cx="0" cy="289715"/>
            </a:xfrm>
            <a:prstGeom prst="line">
              <a:avLst/>
            </a:prstGeom>
          </p:spPr>
          <p:style>
            <a:lnRef idx="1">
              <a:schemeClr val="accent1"/>
            </a:lnRef>
            <a:fillRef idx="0">
              <a:schemeClr val="accent1"/>
            </a:fillRef>
            <a:effectRef idx="0">
              <a:schemeClr val="accent1"/>
            </a:effectRef>
            <a:fontRef idx="minor">
              <a:schemeClr val="tx1"/>
            </a:fontRef>
          </p:style>
        </p:cxnSp>
        <p:cxnSp>
          <p:nvCxnSpPr>
            <p:cNvPr id="87" name="直接连接符 86">
              <a:extLst>
                <a:ext uri="{FF2B5EF4-FFF2-40B4-BE49-F238E27FC236}">
                  <a16:creationId xmlns="" xmlns:a16="http://schemas.microsoft.com/office/drawing/2014/main" id="{02F85F65-DF32-4034-B855-34E150F4EFBA}"/>
                </a:ext>
              </a:extLst>
            </p:cNvPr>
            <p:cNvCxnSpPr/>
            <p:nvPr/>
          </p:nvCxnSpPr>
          <p:spPr>
            <a:xfrm>
              <a:off x="5970270" y="4329844"/>
              <a:ext cx="0" cy="289715"/>
            </a:xfrm>
            <a:prstGeom prst="line">
              <a:avLst/>
            </a:prstGeom>
          </p:spPr>
          <p:style>
            <a:lnRef idx="1">
              <a:schemeClr val="accent1"/>
            </a:lnRef>
            <a:fillRef idx="0">
              <a:schemeClr val="accent1"/>
            </a:fillRef>
            <a:effectRef idx="0">
              <a:schemeClr val="accent1"/>
            </a:effectRef>
            <a:fontRef idx="minor">
              <a:schemeClr val="tx1"/>
            </a:fontRef>
          </p:style>
        </p:cxnSp>
        <p:cxnSp>
          <p:nvCxnSpPr>
            <p:cNvPr id="88" name="直接连接符 87">
              <a:extLst>
                <a:ext uri="{FF2B5EF4-FFF2-40B4-BE49-F238E27FC236}">
                  <a16:creationId xmlns="" xmlns:a16="http://schemas.microsoft.com/office/drawing/2014/main" id="{88587C9B-587F-42A8-8DFA-0C8947DE144D}"/>
                </a:ext>
              </a:extLst>
            </p:cNvPr>
            <p:cNvCxnSpPr/>
            <p:nvPr/>
          </p:nvCxnSpPr>
          <p:spPr>
            <a:xfrm>
              <a:off x="6427470" y="4327482"/>
              <a:ext cx="0" cy="289715"/>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直接连接符 88">
              <a:extLst>
                <a:ext uri="{FF2B5EF4-FFF2-40B4-BE49-F238E27FC236}">
                  <a16:creationId xmlns="" xmlns:a16="http://schemas.microsoft.com/office/drawing/2014/main" id="{87F9454F-0C2E-445A-8076-CEA1B70733F9}"/>
                </a:ext>
              </a:extLst>
            </p:cNvPr>
            <p:cNvCxnSpPr/>
            <p:nvPr/>
          </p:nvCxnSpPr>
          <p:spPr>
            <a:xfrm>
              <a:off x="6873240" y="4332899"/>
              <a:ext cx="0" cy="289715"/>
            </a:xfrm>
            <a:prstGeom prst="line">
              <a:avLst/>
            </a:prstGeom>
          </p:spPr>
          <p:style>
            <a:lnRef idx="1">
              <a:schemeClr val="accent1"/>
            </a:lnRef>
            <a:fillRef idx="0">
              <a:schemeClr val="accent1"/>
            </a:fillRef>
            <a:effectRef idx="0">
              <a:schemeClr val="accent1"/>
            </a:effectRef>
            <a:fontRef idx="minor">
              <a:schemeClr val="tx1"/>
            </a:fontRef>
          </p:style>
        </p:cxnSp>
        <p:cxnSp>
          <p:nvCxnSpPr>
            <p:cNvPr id="90" name="直接连接符 89">
              <a:extLst>
                <a:ext uri="{FF2B5EF4-FFF2-40B4-BE49-F238E27FC236}">
                  <a16:creationId xmlns="" xmlns:a16="http://schemas.microsoft.com/office/drawing/2014/main" id="{F77C193A-9B42-4872-B949-B6E0E1838DAB}"/>
                </a:ext>
              </a:extLst>
            </p:cNvPr>
            <p:cNvCxnSpPr/>
            <p:nvPr/>
          </p:nvCxnSpPr>
          <p:spPr>
            <a:xfrm>
              <a:off x="6149340" y="4612970"/>
              <a:ext cx="0" cy="289715"/>
            </a:xfrm>
            <a:prstGeom prst="line">
              <a:avLst/>
            </a:prstGeom>
          </p:spPr>
          <p:style>
            <a:lnRef idx="1">
              <a:schemeClr val="accent1"/>
            </a:lnRef>
            <a:fillRef idx="0">
              <a:schemeClr val="accent1"/>
            </a:fillRef>
            <a:effectRef idx="0">
              <a:schemeClr val="accent1"/>
            </a:effectRef>
            <a:fontRef idx="minor">
              <a:schemeClr val="tx1"/>
            </a:fontRef>
          </p:style>
        </p:cxnSp>
        <p:cxnSp>
          <p:nvCxnSpPr>
            <p:cNvPr id="91" name="直接连接符 90">
              <a:extLst>
                <a:ext uri="{FF2B5EF4-FFF2-40B4-BE49-F238E27FC236}">
                  <a16:creationId xmlns="" xmlns:a16="http://schemas.microsoft.com/office/drawing/2014/main" id="{C50E7EBB-30BF-44C9-A9B8-17FF2641B603}"/>
                </a:ext>
              </a:extLst>
            </p:cNvPr>
            <p:cNvCxnSpPr/>
            <p:nvPr/>
          </p:nvCxnSpPr>
          <p:spPr>
            <a:xfrm>
              <a:off x="6605730" y="4603547"/>
              <a:ext cx="0" cy="289715"/>
            </a:xfrm>
            <a:prstGeom prst="line">
              <a:avLst/>
            </a:prstGeom>
          </p:spPr>
          <p:style>
            <a:lnRef idx="1">
              <a:schemeClr val="accent1"/>
            </a:lnRef>
            <a:fillRef idx="0">
              <a:schemeClr val="accent1"/>
            </a:fillRef>
            <a:effectRef idx="0">
              <a:schemeClr val="accent1"/>
            </a:effectRef>
            <a:fontRef idx="minor">
              <a:schemeClr val="tx1"/>
            </a:fontRef>
          </p:style>
        </p:cxnSp>
      </p:grpSp>
      <p:sp>
        <p:nvSpPr>
          <p:cNvPr id="92" name="矩形 91">
            <a:extLst>
              <a:ext uri="{FF2B5EF4-FFF2-40B4-BE49-F238E27FC236}">
                <a16:creationId xmlns="" xmlns:a16="http://schemas.microsoft.com/office/drawing/2014/main" id="{7D405FA3-8838-4C0B-B198-55FF0EBE5430}"/>
              </a:ext>
            </a:extLst>
          </p:cNvPr>
          <p:cNvSpPr/>
          <p:nvPr/>
        </p:nvSpPr>
        <p:spPr>
          <a:xfrm>
            <a:off x="5250675" y="3116224"/>
            <a:ext cx="118753" cy="125334"/>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cxnSp>
        <p:nvCxnSpPr>
          <p:cNvPr id="93" name="直接连接符 92">
            <a:extLst>
              <a:ext uri="{FF2B5EF4-FFF2-40B4-BE49-F238E27FC236}">
                <a16:creationId xmlns="" xmlns:a16="http://schemas.microsoft.com/office/drawing/2014/main" id="{291732E5-F492-4A7B-A717-E6331B577F54}"/>
              </a:ext>
            </a:extLst>
          </p:cNvPr>
          <p:cNvCxnSpPr/>
          <p:nvPr/>
        </p:nvCxnSpPr>
        <p:spPr>
          <a:xfrm>
            <a:off x="5310051" y="3233076"/>
            <a:ext cx="0" cy="474271"/>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94" name="Picture 813" descr="switch.png">
            <a:extLst>
              <a:ext uri="{FF2B5EF4-FFF2-40B4-BE49-F238E27FC236}">
                <a16:creationId xmlns="" xmlns:a16="http://schemas.microsoft.com/office/drawing/2014/main" id="{2889E775-E2CD-404C-919C-612F2AB3E96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208709" y="4089942"/>
            <a:ext cx="585611" cy="513233"/>
          </a:xfrm>
          <a:prstGeom prst="rect">
            <a:avLst/>
          </a:prstGeom>
        </p:spPr>
      </p:pic>
      <p:cxnSp>
        <p:nvCxnSpPr>
          <p:cNvPr id="95" name="肘形连接符 250">
            <a:extLst>
              <a:ext uri="{FF2B5EF4-FFF2-40B4-BE49-F238E27FC236}">
                <a16:creationId xmlns="" xmlns:a16="http://schemas.microsoft.com/office/drawing/2014/main" id="{620E6C78-985F-4E90-B9D3-F97466EBE83A}"/>
              </a:ext>
            </a:extLst>
          </p:cNvPr>
          <p:cNvCxnSpPr/>
          <p:nvPr/>
        </p:nvCxnSpPr>
        <p:spPr>
          <a:xfrm rot="10800000" flipV="1">
            <a:off x="4794321" y="3957221"/>
            <a:ext cx="1706215" cy="377908"/>
          </a:xfrm>
          <a:prstGeom prst="bentConnector3">
            <a:avLst>
              <a:gd name="adj1" fmla="val 427"/>
            </a:avLst>
          </a:prstGeom>
          <a:ln w="476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6" name="文本框 95">
            <a:extLst>
              <a:ext uri="{FF2B5EF4-FFF2-40B4-BE49-F238E27FC236}">
                <a16:creationId xmlns="" xmlns:a16="http://schemas.microsoft.com/office/drawing/2014/main" id="{067106F3-2A17-4238-B252-8567D79F9D45}"/>
              </a:ext>
            </a:extLst>
          </p:cNvPr>
          <p:cNvSpPr txBox="1"/>
          <p:nvPr/>
        </p:nvSpPr>
        <p:spPr>
          <a:xfrm>
            <a:off x="7211789" y="3610978"/>
            <a:ext cx="492443" cy="230832"/>
          </a:xfrm>
          <a:prstGeom prst="rect">
            <a:avLst/>
          </a:prstGeom>
          <a:noFill/>
        </p:spPr>
        <p:txBody>
          <a:bodyPr wrap="none" rtlCol="0">
            <a:spAutoFit/>
          </a:bodyPr>
          <a:lstStyle/>
          <a:p>
            <a:r>
              <a:rPr lang="en-US" altLang="zh-CN" sz="900" dirty="0">
                <a:latin typeface="Arial" panose="020B0604020202020204" pitchFamily="34" charset="0"/>
                <a:cs typeface="Arial" panose="020B0604020202020204" pitchFamily="34" charset="0"/>
              </a:rPr>
              <a:t>vSSM</a:t>
            </a:r>
            <a:endParaRPr lang="zh-CN" altLang="en-US" sz="900" dirty="0">
              <a:latin typeface="Arial" panose="020B0604020202020204" pitchFamily="34" charset="0"/>
              <a:cs typeface="Arial" panose="020B0604020202020204" pitchFamily="34" charset="0"/>
            </a:endParaRPr>
          </a:p>
        </p:txBody>
      </p:sp>
      <p:sp>
        <p:nvSpPr>
          <p:cNvPr id="97" name="文本框 96">
            <a:extLst>
              <a:ext uri="{FF2B5EF4-FFF2-40B4-BE49-F238E27FC236}">
                <a16:creationId xmlns="" xmlns:a16="http://schemas.microsoft.com/office/drawing/2014/main" id="{AE8C70A8-D586-4D3F-8631-234A0003CE75}"/>
              </a:ext>
            </a:extLst>
          </p:cNvPr>
          <p:cNvSpPr txBox="1"/>
          <p:nvPr/>
        </p:nvSpPr>
        <p:spPr>
          <a:xfrm>
            <a:off x="1351684" y="3929050"/>
            <a:ext cx="500458" cy="261610"/>
          </a:xfrm>
          <a:prstGeom prst="rect">
            <a:avLst/>
          </a:prstGeom>
          <a:noFill/>
        </p:spPr>
        <p:txBody>
          <a:bodyPr wrap="none" rtlCol="0">
            <a:spAutoFit/>
          </a:bodyPr>
          <a:lstStyle/>
          <a:p>
            <a:r>
              <a:rPr lang="en-US" altLang="zh-CN" sz="1100" dirty="0">
                <a:latin typeface="Arial" panose="020B0604020202020204" pitchFamily="34" charset="0"/>
                <a:cs typeface="Arial" panose="020B0604020202020204" pitchFamily="34" charset="0"/>
              </a:rPr>
              <a:t>ESXi</a:t>
            </a:r>
            <a:endParaRPr lang="zh-CN" altLang="en-US" sz="1100" dirty="0">
              <a:latin typeface="Arial" panose="020B0604020202020204" pitchFamily="34" charset="0"/>
              <a:cs typeface="Arial" panose="020B0604020202020204" pitchFamily="34" charset="0"/>
            </a:endParaRPr>
          </a:p>
        </p:txBody>
      </p:sp>
      <p:sp>
        <p:nvSpPr>
          <p:cNvPr id="98" name="文本框 97">
            <a:extLst>
              <a:ext uri="{FF2B5EF4-FFF2-40B4-BE49-F238E27FC236}">
                <a16:creationId xmlns="" xmlns:a16="http://schemas.microsoft.com/office/drawing/2014/main" id="{A4D9B627-7E32-48BB-8E44-F1868B63B0C2}"/>
              </a:ext>
            </a:extLst>
          </p:cNvPr>
          <p:cNvSpPr txBox="1"/>
          <p:nvPr/>
        </p:nvSpPr>
        <p:spPr>
          <a:xfrm>
            <a:off x="5376798" y="3944135"/>
            <a:ext cx="500458" cy="261610"/>
          </a:xfrm>
          <a:prstGeom prst="rect">
            <a:avLst/>
          </a:prstGeom>
          <a:noFill/>
        </p:spPr>
        <p:txBody>
          <a:bodyPr wrap="none" rtlCol="0">
            <a:spAutoFit/>
          </a:bodyPr>
          <a:lstStyle/>
          <a:p>
            <a:r>
              <a:rPr lang="en-US" altLang="zh-CN" sz="1100" dirty="0">
                <a:latin typeface="Arial" panose="020B0604020202020204" pitchFamily="34" charset="0"/>
                <a:cs typeface="Arial" panose="020B0604020202020204" pitchFamily="34" charset="0"/>
              </a:rPr>
              <a:t>ESXi</a:t>
            </a:r>
            <a:endParaRPr lang="zh-CN" altLang="en-US" sz="1100" dirty="0">
              <a:latin typeface="Arial" panose="020B0604020202020204" pitchFamily="34" charset="0"/>
              <a:cs typeface="Arial" panose="020B0604020202020204" pitchFamily="34" charset="0"/>
            </a:endParaRPr>
          </a:p>
        </p:txBody>
      </p:sp>
      <p:grpSp>
        <p:nvGrpSpPr>
          <p:cNvPr id="99" name="组合 98">
            <a:extLst>
              <a:ext uri="{FF2B5EF4-FFF2-40B4-BE49-F238E27FC236}">
                <a16:creationId xmlns="" xmlns:a16="http://schemas.microsoft.com/office/drawing/2014/main" id="{F9BB7E27-9327-4B7B-AAC7-492B7495F6CE}"/>
              </a:ext>
            </a:extLst>
          </p:cNvPr>
          <p:cNvGrpSpPr/>
          <p:nvPr/>
        </p:nvGrpSpPr>
        <p:grpSpPr>
          <a:xfrm>
            <a:off x="6084931" y="3523851"/>
            <a:ext cx="387039" cy="273944"/>
            <a:chOff x="8755381" y="4037767"/>
            <a:chExt cx="1459962" cy="1033353"/>
          </a:xfrm>
        </p:grpSpPr>
        <p:grpSp>
          <p:nvGrpSpPr>
            <p:cNvPr id="100" name="组合 99">
              <a:extLst>
                <a:ext uri="{FF2B5EF4-FFF2-40B4-BE49-F238E27FC236}">
                  <a16:creationId xmlns="" xmlns:a16="http://schemas.microsoft.com/office/drawing/2014/main" id="{4543E7AA-34BE-476D-883D-B254A327D808}"/>
                </a:ext>
              </a:extLst>
            </p:cNvPr>
            <p:cNvGrpSpPr/>
            <p:nvPr/>
          </p:nvGrpSpPr>
          <p:grpSpPr>
            <a:xfrm>
              <a:off x="8876003" y="4296167"/>
              <a:ext cx="1218719" cy="516552"/>
              <a:chOff x="8900329" y="4327482"/>
              <a:chExt cx="1218719" cy="516552"/>
            </a:xfrm>
          </p:grpSpPr>
          <p:cxnSp>
            <p:nvCxnSpPr>
              <p:cNvPr id="102" name="直接连接符 101">
                <a:extLst>
                  <a:ext uri="{FF2B5EF4-FFF2-40B4-BE49-F238E27FC236}">
                    <a16:creationId xmlns="" xmlns:a16="http://schemas.microsoft.com/office/drawing/2014/main" id="{A283CB54-6EDB-4CE3-B244-1EF1251C14B6}"/>
                  </a:ext>
                </a:extLst>
              </p:cNvPr>
              <p:cNvCxnSpPr/>
              <p:nvPr/>
            </p:nvCxnSpPr>
            <p:spPr>
              <a:xfrm>
                <a:off x="9365305" y="4327482"/>
                <a:ext cx="314325" cy="51655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3" name="直接连接符 102">
                <a:extLst>
                  <a:ext uri="{FF2B5EF4-FFF2-40B4-BE49-F238E27FC236}">
                    <a16:creationId xmlns="" xmlns:a16="http://schemas.microsoft.com/office/drawing/2014/main" id="{25D1ED25-7C99-4AB0-93F2-ED8F6116AF4B}"/>
                  </a:ext>
                </a:extLst>
              </p:cNvPr>
              <p:cNvCxnSpPr/>
              <p:nvPr/>
            </p:nvCxnSpPr>
            <p:spPr>
              <a:xfrm flipH="1">
                <a:off x="9365305" y="4327482"/>
                <a:ext cx="314325" cy="51655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4" name="直接箭头连接符 103">
                <a:extLst>
                  <a:ext uri="{FF2B5EF4-FFF2-40B4-BE49-F238E27FC236}">
                    <a16:creationId xmlns="" xmlns:a16="http://schemas.microsoft.com/office/drawing/2014/main" id="{6DC3394F-5B3C-47CF-80BE-6FA3B7B46719}"/>
                  </a:ext>
                </a:extLst>
              </p:cNvPr>
              <p:cNvCxnSpPr/>
              <p:nvPr/>
            </p:nvCxnSpPr>
            <p:spPr>
              <a:xfrm>
                <a:off x="9656928" y="4327482"/>
                <a:ext cx="462120"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05" name="直接箭头连接符 104">
                <a:extLst>
                  <a:ext uri="{FF2B5EF4-FFF2-40B4-BE49-F238E27FC236}">
                    <a16:creationId xmlns="" xmlns:a16="http://schemas.microsoft.com/office/drawing/2014/main" id="{09652861-12F5-49D2-8F64-444B9317E312}"/>
                  </a:ext>
                </a:extLst>
              </p:cNvPr>
              <p:cNvCxnSpPr/>
              <p:nvPr/>
            </p:nvCxnSpPr>
            <p:spPr>
              <a:xfrm>
                <a:off x="9654072" y="4831926"/>
                <a:ext cx="462120"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grpSp>
            <p:nvGrpSpPr>
              <p:cNvPr id="106" name="组合 105">
                <a:extLst>
                  <a:ext uri="{FF2B5EF4-FFF2-40B4-BE49-F238E27FC236}">
                    <a16:creationId xmlns="" xmlns:a16="http://schemas.microsoft.com/office/drawing/2014/main" id="{4E4C0AAF-00CE-4B79-818A-EF7C890651C9}"/>
                  </a:ext>
                </a:extLst>
              </p:cNvPr>
              <p:cNvGrpSpPr/>
              <p:nvPr/>
            </p:nvGrpSpPr>
            <p:grpSpPr>
              <a:xfrm flipH="1">
                <a:off x="8900329" y="4339590"/>
                <a:ext cx="464976" cy="504444"/>
                <a:chOff x="9806472" y="4479882"/>
                <a:chExt cx="464976" cy="504444"/>
              </a:xfrm>
            </p:grpSpPr>
            <p:cxnSp>
              <p:nvCxnSpPr>
                <p:cNvPr id="107" name="直接箭头连接符 106">
                  <a:extLst>
                    <a:ext uri="{FF2B5EF4-FFF2-40B4-BE49-F238E27FC236}">
                      <a16:creationId xmlns="" xmlns:a16="http://schemas.microsoft.com/office/drawing/2014/main" id="{8F686A4E-9F08-4B19-A4E2-71CEE2A914B9}"/>
                    </a:ext>
                  </a:extLst>
                </p:cNvPr>
                <p:cNvCxnSpPr/>
                <p:nvPr/>
              </p:nvCxnSpPr>
              <p:spPr>
                <a:xfrm>
                  <a:off x="9809328" y="4479882"/>
                  <a:ext cx="462120"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08" name="直接箭头连接符 107">
                  <a:extLst>
                    <a:ext uri="{FF2B5EF4-FFF2-40B4-BE49-F238E27FC236}">
                      <a16:creationId xmlns="" xmlns:a16="http://schemas.microsoft.com/office/drawing/2014/main" id="{1AA350CE-F079-44EE-8C0D-F9C5FD57D0B5}"/>
                    </a:ext>
                  </a:extLst>
                </p:cNvPr>
                <p:cNvCxnSpPr/>
                <p:nvPr/>
              </p:nvCxnSpPr>
              <p:spPr>
                <a:xfrm>
                  <a:off x="9806472" y="4984326"/>
                  <a:ext cx="462120"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grpSp>
        </p:grpSp>
        <p:sp>
          <p:nvSpPr>
            <p:cNvPr id="101" name="矩形 100">
              <a:extLst>
                <a:ext uri="{FF2B5EF4-FFF2-40B4-BE49-F238E27FC236}">
                  <a16:creationId xmlns="" xmlns:a16="http://schemas.microsoft.com/office/drawing/2014/main" id="{C503F9BD-E98C-4C61-B6BD-17CBFCBFAAA6}"/>
                </a:ext>
              </a:extLst>
            </p:cNvPr>
            <p:cNvSpPr/>
            <p:nvPr/>
          </p:nvSpPr>
          <p:spPr>
            <a:xfrm>
              <a:off x="8755381" y="4037767"/>
              <a:ext cx="1459962" cy="1033353"/>
            </a:xfrm>
            <a:prstGeom prst="rect">
              <a:avLst/>
            </a:prstGeom>
            <a:noFill/>
            <a:ln w="4762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grpSp>
      <p:grpSp>
        <p:nvGrpSpPr>
          <p:cNvPr id="109" name="组合 108">
            <a:extLst>
              <a:ext uri="{FF2B5EF4-FFF2-40B4-BE49-F238E27FC236}">
                <a16:creationId xmlns="" xmlns:a16="http://schemas.microsoft.com/office/drawing/2014/main" id="{BBEBA66A-88E9-43E3-8BB8-E09BABB6542B}"/>
              </a:ext>
            </a:extLst>
          </p:cNvPr>
          <p:cNvGrpSpPr/>
          <p:nvPr/>
        </p:nvGrpSpPr>
        <p:grpSpPr>
          <a:xfrm>
            <a:off x="2047962" y="3520005"/>
            <a:ext cx="387039" cy="273944"/>
            <a:chOff x="8755381" y="4037767"/>
            <a:chExt cx="1459962" cy="1033353"/>
          </a:xfrm>
        </p:grpSpPr>
        <p:grpSp>
          <p:nvGrpSpPr>
            <p:cNvPr id="110" name="组合 109">
              <a:extLst>
                <a:ext uri="{FF2B5EF4-FFF2-40B4-BE49-F238E27FC236}">
                  <a16:creationId xmlns="" xmlns:a16="http://schemas.microsoft.com/office/drawing/2014/main" id="{0878DB62-4597-4262-9CFC-3A12D97E937D}"/>
                </a:ext>
              </a:extLst>
            </p:cNvPr>
            <p:cNvGrpSpPr/>
            <p:nvPr/>
          </p:nvGrpSpPr>
          <p:grpSpPr>
            <a:xfrm>
              <a:off x="8876003" y="4296167"/>
              <a:ext cx="1218719" cy="516552"/>
              <a:chOff x="8900329" y="4327482"/>
              <a:chExt cx="1218719" cy="516552"/>
            </a:xfrm>
          </p:grpSpPr>
          <p:cxnSp>
            <p:nvCxnSpPr>
              <p:cNvPr id="112" name="直接连接符 111">
                <a:extLst>
                  <a:ext uri="{FF2B5EF4-FFF2-40B4-BE49-F238E27FC236}">
                    <a16:creationId xmlns="" xmlns:a16="http://schemas.microsoft.com/office/drawing/2014/main" id="{34907FDC-FDCD-40D6-BF71-96ADBE97D7A7}"/>
                  </a:ext>
                </a:extLst>
              </p:cNvPr>
              <p:cNvCxnSpPr/>
              <p:nvPr/>
            </p:nvCxnSpPr>
            <p:spPr>
              <a:xfrm>
                <a:off x="9365305" y="4327482"/>
                <a:ext cx="314325" cy="51655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13" name="直接连接符 112">
                <a:extLst>
                  <a:ext uri="{FF2B5EF4-FFF2-40B4-BE49-F238E27FC236}">
                    <a16:creationId xmlns="" xmlns:a16="http://schemas.microsoft.com/office/drawing/2014/main" id="{DE45C53A-61C7-4712-A605-B25BF7B697ED}"/>
                  </a:ext>
                </a:extLst>
              </p:cNvPr>
              <p:cNvCxnSpPr/>
              <p:nvPr/>
            </p:nvCxnSpPr>
            <p:spPr>
              <a:xfrm flipH="1">
                <a:off x="9365305" y="4327482"/>
                <a:ext cx="314325" cy="51655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14" name="直接箭头连接符 113">
                <a:extLst>
                  <a:ext uri="{FF2B5EF4-FFF2-40B4-BE49-F238E27FC236}">
                    <a16:creationId xmlns="" xmlns:a16="http://schemas.microsoft.com/office/drawing/2014/main" id="{467DEE62-D1EF-44C8-8865-D4F29F1781B8}"/>
                  </a:ext>
                </a:extLst>
              </p:cNvPr>
              <p:cNvCxnSpPr/>
              <p:nvPr/>
            </p:nvCxnSpPr>
            <p:spPr>
              <a:xfrm>
                <a:off x="9656928" y="4327482"/>
                <a:ext cx="462120"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15" name="直接箭头连接符 114">
                <a:extLst>
                  <a:ext uri="{FF2B5EF4-FFF2-40B4-BE49-F238E27FC236}">
                    <a16:creationId xmlns="" xmlns:a16="http://schemas.microsoft.com/office/drawing/2014/main" id="{F3412B27-A21A-4C12-AEB6-759D93F36B4F}"/>
                  </a:ext>
                </a:extLst>
              </p:cNvPr>
              <p:cNvCxnSpPr/>
              <p:nvPr/>
            </p:nvCxnSpPr>
            <p:spPr>
              <a:xfrm>
                <a:off x="9654072" y="4831926"/>
                <a:ext cx="462120"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grpSp>
            <p:nvGrpSpPr>
              <p:cNvPr id="116" name="组合 115">
                <a:extLst>
                  <a:ext uri="{FF2B5EF4-FFF2-40B4-BE49-F238E27FC236}">
                    <a16:creationId xmlns="" xmlns:a16="http://schemas.microsoft.com/office/drawing/2014/main" id="{FA1E80D5-50AE-4C4A-AF83-89F0FD2DF019}"/>
                  </a:ext>
                </a:extLst>
              </p:cNvPr>
              <p:cNvGrpSpPr/>
              <p:nvPr/>
            </p:nvGrpSpPr>
            <p:grpSpPr>
              <a:xfrm flipH="1">
                <a:off x="8900329" y="4339590"/>
                <a:ext cx="464976" cy="504444"/>
                <a:chOff x="9806472" y="4479882"/>
                <a:chExt cx="464976" cy="504444"/>
              </a:xfrm>
            </p:grpSpPr>
            <p:cxnSp>
              <p:nvCxnSpPr>
                <p:cNvPr id="117" name="直接箭头连接符 116">
                  <a:extLst>
                    <a:ext uri="{FF2B5EF4-FFF2-40B4-BE49-F238E27FC236}">
                      <a16:creationId xmlns="" xmlns:a16="http://schemas.microsoft.com/office/drawing/2014/main" id="{10DF7223-BA8A-488B-B7B1-A9FB9A47FAEF}"/>
                    </a:ext>
                  </a:extLst>
                </p:cNvPr>
                <p:cNvCxnSpPr/>
                <p:nvPr/>
              </p:nvCxnSpPr>
              <p:spPr>
                <a:xfrm>
                  <a:off x="9809328" y="4479882"/>
                  <a:ext cx="462120"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18" name="直接箭头连接符 117">
                  <a:extLst>
                    <a:ext uri="{FF2B5EF4-FFF2-40B4-BE49-F238E27FC236}">
                      <a16:creationId xmlns="" xmlns:a16="http://schemas.microsoft.com/office/drawing/2014/main" id="{1B750803-1930-4C6A-998B-78931E418C4D}"/>
                    </a:ext>
                  </a:extLst>
                </p:cNvPr>
                <p:cNvCxnSpPr/>
                <p:nvPr/>
              </p:nvCxnSpPr>
              <p:spPr>
                <a:xfrm>
                  <a:off x="9806472" y="4984326"/>
                  <a:ext cx="462120"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grpSp>
        </p:grpSp>
        <p:sp>
          <p:nvSpPr>
            <p:cNvPr id="111" name="矩形 110">
              <a:extLst>
                <a:ext uri="{FF2B5EF4-FFF2-40B4-BE49-F238E27FC236}">
                  <a16:creationId xmlns="" xmlns:a16="http://schemas.microsoft.com/office/drawing/2014/main" id="{A12CD229-FB3B-46C1-9F6D-7CC2C0786337}"/>
                </a:ext>
              </a:extLst>
            </p:cNvPr>
            <p:cNvSpPr/>
            <p:nvPr/>
          </p:nvSpPr>
          <p:spPr>
            <a:xfrm>
              <a:off x="8755381" y="4037767"/>
              <a:ext cx="1459962" cy="1033353"/>
            </a:xfrm>
            <a:prstGeom prst="rect">
              <a:avLst/>
            </a:prstGeom>
            <a:noFill/>
            <a:ln w="4762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grpSp>
      <p:pic>
        <p:nvPicPr>
          <p:cNvPr id="119" name="Picture 14" descr="C:\Documents and Settings\shuang\桌面\cloud1.wmf">
            <a:extLst>
              <a:ext uri="{FF2B5EF4-FFF2-40B4-BE49-F238E27FC236}">
                <a16:creationId xmlns="" xmlns:a16="http://schemas.microsoft.com/office/drawing/2014/main" id="{EB207004-59F9-46D0-8A92-D79CB7A93C46}"/>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2357604" y="5328245"/>
            <a:ext cx="2008188"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 name="文本框 119">
            <a:extLst>
              <a:ext uri="{FF2B5EF4-FFF2-40B4-BE49-F238E27FC236}">
                <a16:creationId xmlns="" xmlns:a16="http://schemas.microsoft.com/office/drawing/2014/main" id="{0D73E6CD-E5B3-45E7-9EE8-86DEE0719D68}"/>
              </a:ext>
            </a:extLst>
          </p:cNvPr>
          <p:cNvSpPr txBox="1"/>
          <p:nvPr/>
        </p:nvSpPr>
        <p:spPr>
          <a:xfrm>
            <a:off x="2625950" y="5527922"/>
            <a:ext cx="1545956" cy="523221"/>
          </a:xfrm>
          <a:prstGeom prst="rect">
            <a:avLst/>
          </a:prstGeom>
          <a:noFill/>
        </p:spPr>
        <p:txBody>
          <a:bodyPr wrap="square" rtlCol="0">
            <a:spAutoFit/>
          </a:bodyPr>
          <a:lstStyle/>
          <a:p>
            <a:r>
              <a:rPr lang="en-US" altLang="zh-CN" sz="2800" dirty="0">
                <a:latin typeface="Arial" panose="020B0604020202020204" pitchFamily="34" charset="0"/>
                <a:cs typeface="Arial" panose="020B0604020202020204" pitchFamily="34" charset="0"/>
              </a:rPr>
              <a:t>Internet</a:t>
            </a:r>
            <a:endParaRPr lang="zh-CN" altLang="en-US" sz="2800" dirty="0">
              <a:latin typeface="Arial" panose="020B0604020202020204" pitchFamily="34" charset="0"/>
              <a:cs typeface="Arial" panose="020B0604020202020204" pitchFamily="34" charset="0"/>
            </a:endParaRPr>
          </a:p>
        </p:txBody>
      </p:sp>
      <p:cxnSp>
        <p:nvCxnSpPr>
          <p:cNvPr id="121" name="直接连接符 120">
            <a:extLst>
              <a:ext uri="{FF2B5EF4-FFF2-40B4-BE49-F238E27FC236}">
                <a16:creationId xmlns="" xmlns:a16="http://schemas.microsoft.com/office/drawing/2014/main" id="{F22F8842-91D7-4B52-8826-307C1D607C52}"/>
              </a:ext>
            </a:extLst>
          </p:cNvPr>
          <p:cNvCxnSpPr>
            <a:stCxn id="94" idx="2"/>
          </p:cNvCxnSpPr>
          <p:nvPr/>
        </p:nvCxnSpPr>
        <p:spPr>
          <a:xfrm flipH="1">
            <a:off x="3915178" y="4603175"/>
            <a:ext cx="586337" cy="928015"/>
          </a:xfrm>
          <a:prstGeom prst="line">
            <a:avLst/>
          </a:prstGeom>
        </p:spPr>
        <p:style>
          <a:lnRef idx="1">
            <a:schemeClr val="accent1"/>
          </a:lnRef>
          <a:fillRef idx="0">
            <a:schemeClr val="accent1"/>
          </a:fillRef>
          <a:effectRef idx="0">
            <a:schemeClr val="accent1"/>
          </a:effectRef>
          <a:fontRef idx="minor">
            <a:schemeClr val="tx1"/>
          </a:fontRef>
        </p:style>
      </p:cxnSp>
      <p:sp>
        <p:nvSpPr>
          <p:cNvPr id="122" name="文本框 121">
            <a:extLst>
              <a:ext uri="{FF2B5EF4-FFF2-40B4-BE49-F238E27FC236}">
                <a16:creationId xmlns="" xmlns:a16="http://schemas.microsoft.com/office/drawing/2014/main" id="{48EA19C2-698C-429F-B7D5-5C74F961FC1E}"/>
              </a:ext>
            </a:extLst>
          </p:cNvPr>
          <p:cNvSpPr txBox="1"/>
          <p:nvPr/>
        </p:nvSpPr>
        <p:spPr>
          <a:xfrm>
            <a:off x="8548548" y="2141233"/>
            <a:ext cx="2803963" cy="307777"/>
          </a:xfrm>
          <a:prstGeom prst="rect">
            <a:avLst/>
          </a:prstGeom>
          <a:noFill/>
        </p:spPr>
        <p:txBody>
          <a:bodyPr wrap="square" rtlCol="0">
            <a:spAutoFit/>
          </a:bodyPr>
          <a:lstStyle/>
          <a:p>
            <a:r>
              <a:rPr lang="en-US" altLang="zh-CN" sz="1400" dirty="0">
                <a:latin typeface="Arial" panose="020B0604020202020204" pitchFamily="34" charset="0"/>
                <a:cs typeface="Arial" panose="020B0604020202020204" pitchFamily="34" charset="0"/>
              </a:rPr>
              <a:t>DFW only allows HTTP (port 80)</a:t>
            </a:r>
            <a:endParaRPr lang="zh-CN" altLang="en-US" sz="1400" dirty="0">
              <a:latin typeface="Arial" panose="020B0604020202020204" pitchFamily="34" charset="0"/>
              <a:cs typeface="Arial" panose="020B0604020202020204" pitchFamily="34" charset="0"/>
            </a:endParaRPr>
          </a:p>
        </p:txBody>
      </p:sp>
      <p:cxnSp>
        <p:nvCxnSpPr>
          <p:cNvPr id="123" name="直接箭头连接符 122">
            <a:extLst>
              <a:ext uri="{FF2B5EF4-FFF2-40B4-BE49-F238E27FC236}">
                <a16:creationId xmlns="" xmlns:a16="http://schemas.microsoft.com/office/drawing/2014/main" id="{0D895F21-0FC3-4FE0-B85B-7A6ACA1AA2B9}"/>
              </a:ext>
            </a:extLst>
          </p:cNvPr>
          <p:cNvCxnSpPr/>
          <p:nvPr/>
        </p:nvCxnSpPr>
        <p:spPr>
          <a:xfrm>
            <a:off x="8548548" y="2013070"/>
            <a:ext cx="0" cy="55461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4" name="直接箭头连接符 123">
            <a:extLst>
              <a:ext uri="{FF2B5EF4-FFF2-40B4-BE49-F238E27FC236}">
                <a16:creationId xmlns="" xmlns:a16="http://schemas.microsoft.com/office/drawing/2014/main" id="{9F802CF0-26AA-4D62-88EE-80E9D189C57C}"/>
              </a:ext>
            </a:extLst>
          </p:cNvPr>
          <p:cNvCxnSpPr/>
          <p:nvPr/>
        </p:nvCxnSpPr>
        <p:spPr>
          <a:xfrm flipV="1">
            <a:off x="8428621" y="2032389"/>
            <a:ext cx="0" cy="51230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25" name="图片 124">
            <a:extLst>
              <a:ext uri="{FF2B5EF4-FFF2-40B4-BE49-F238E27FC236}">
                <a16:creationId xmlns="" xmlns:a16="http://schemas.microsoft.com/office/drawing/2014/main" id="{A876012C-76B7-4820-B4F5-6A20914C906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630173" y="1826806"/>
            <a:ext cx="290818" cy="270290"/>
          </a:xfrm>
          <a:prstGeom prst="rect">
            <a:avLst/>
          </a:prstGeom>
        </p:spPr>
      </p:pic>
      <p:sp>
        <p:nvSpPr>
          <p:cNvPr id="126" name="文本框 125">
            <a:extLst>
              <a:ext uri="{FF2B5EF4-FFF2-40B4-BE49-F238E27FC236}">
                <a16:creationId xmlns="" xmlns:a16="http://schemas.microsoft.com/office/drawing/2014/main" id="{07AEDF1D-7FEC-40E5-BE3C-EDC041DCBC83}"/>
              </a:ext>
            </a:extLst>
          </p:cNvPr>
          <p:cNvSpPr txBox="1"/>
          <p:nvPr/>
        </p:nvSpPr>
        <p:spPr>
          <a:xfrm>
            <a:off x="3878652" y="1823539"/>
            <a:ext cx="948942" cy="523221"/>
          </a:xfrm>
          <a:prstGeom prst="rect">
            <a:avLst/>
          </a:prstGeom>
          <a:noFill/>
        </p:spPr>
        <p:txBody>
          <a:bodyPr wrap="square" rtlCol="0">
            <a:spAutoFit/>
          </a:bodyPr>
          <a:lstStyle/>
          <a:p>
            <a:r>
              <a:rPr lang="en-US" altLang="zh-CN" sz="1400" dirty="0">
                <a:latin typeface="Arial" panose="020B0604020202020204" pitchFamily="34" charset="0"/>
                <a:cs typeface="Arial" panose="020B0604020202020204" pitchFamily="34" charset="0"/>
              </a:rPr>
              <a:t>Thunder download</a:t>
            </a:r>
            <a:endParaRPr lang="zh-CN" altLang="en-US" sz="1400" dirty="0">
              <a:latin typeface="Arial" panose="020B0604020202020204" pitchFamily="34" charset="0"/>
              <a:cs typeface="Arial" panose="020B0604020202020204" pitchFamily="34" charset="0"/>
            </a:endParaRPr>
          </a:p>
        </p:txBody>
      </p:sp>
      <p:sp>
        <p:nvSpPr>
          <p:cNvPr id="127" name="任意多边形 19">
            <a:extLst>
              <a:ext uri="{FF2B5EF4-FFF2-40B4-BE49-F238E27FC236}">
                <a16:creationId xmlns="" xmlns:a16="http://schemas.microsoft.com/office/drawing/2014/main" id="{938C8FDF-6E9A-4149-AC63-D31876656222}"/>
              </a:ext>
            </a:extLst>
          </p:cNvPr>
          <p:cNvSpPr/>
          <p:nvPr/>
        </p:nvSpPr>
        <p:spPr>
          <a:xfrm>
            <a:off x="2692462" y="2010847"/>
            <a:ext cx="1744868" cy="3425780"/>
          </a:xfrm>
          <a:custGeom>
            <a:avLst/>
            <a:gdLst>
              <a:gd name="connsiteX0" fmla="*/ 1081048 w 1744868"/>
              <a:gd name="connsiteY0" fmla="*/ 0 h 3425780"/>
              <a:gd name="connsiteX1" fmla="*/ 720439 w 1744868"/>
              <a:gd name="connsiteY1" fmla="*/ 373487 h 3425780"/>
              <a:gd name="connsiteX2" fmla="*/ 24980 w 1744868"/>
              <a:gd name="connsiteY2" fmla="*/ 1661374 h 3425780"/>
              <a:gd name="connsiteX3" fmla="*/ 1699234 w 1744868"/>
              <a:gd name="connsiteY3" fmla="*/ 2331076 h 3425780"/>
              <a:gd name="connsiteX4" fmla="*/ 1106806 w 1744868"/>
              <a:gd name="connsiteY4" fmla="*/ 3425780 h 34257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868" h="3425780">
                <a:moveTo>
                  <a:pt x="1081048" y="0"/>
                </a:moveTo>
                <a:cubicBezTo>
                  <a:pt x="988749" y="48295"/>
                  <a:pt x="896450" y="96591"/>
                  <a:pt x="720439" y="373487"/>
                </a:cubicBezTo>
                <a:cubicBezTo>
                  <a:pt x="544428" y="650383"/>
                  <a:pt x="-138152" y="1335109"/>
                  <a:pt x="24980" y="1661374"/>
                </a:cubicBezTo>
                <a:cubicBezTo>
                  <a:pt x="188112" y="1987639"/>
                  <a:pt x="1518930" y="2037008"/>
                  <a:pt x="1699234" y="2331076"/>
                </a:cubicBezTo>
                <a:cubicBezTo>
                  <a:pt x="1879538" y="2625144"/>
                  <a:pt x="1493172" y="3025462"/>
                  <a:pt x="1106806" y="3425780"/>
                </a:cubicBezTo>
              </a:path>
            </a:pathLst>
          </a:custGeom>
          <a:noFill/>
          <a:ln w="25400">
            <a:solidFill>
              <a:srgbClr val="00B050"/>
            </a:solidFill>
            <a:headEnd type="arrow"/>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pic>
        <p:nvPicPr>
          <p:cNvPr id="128" name="图片 127">
            <a:extLst>
              <a:ext uri="{FF2B5EF4-FFF2-40B4-BE49-F238E27FC236}">
                <a16:creationId xmlns="" xmlns:a16="http://schemas.microsoft.com/office/drawing/2014/main" id="{5919E851-BF40-4675-AD05-E740200686A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014368" y="1734819"/>
            <a:ext cx="290818" cy="270290"/>
          </a:xfrm>
          <a:prstGeom prst="rect">
            <a:avLst/>
          </a:prstGeom>
        </p:spPr>
      </p:pic>
      <p:sp>
        <p:nvSpPr>
          <p:cNvPr id="129" name="文本框 128">
            <a:extLst>
              <a:ext uri="{FF2B5EF4-FFF2-40B4-BE49-F238E27FC236}">
                <a16:creationId xmlns="" xmlns:a16="http://schemas.microsoft.com/office/drawing/2014/main" id="{945050E3-9080-4394-A124-382ED3FFBCE4}"/>
              </a:ext>
            </a:extLst>
          </p:cNvPr>
          <p:cNvSpPr txBox="1"/>
          <p:nvPr/>
        </p:nvSpPr>
        <p:spPr>
          <a:xfrm>
            <a:off x="6262847" y="1731552"/>
            <a:ext cx="948942" cy="523221"/>
          </a:xfrm>
          <a:prstGeom prst="rect">
            <a:avLst/>
          </a:prstGeom>
          <a:noFill/>
        </p:spPr>
        <p:txBody>
          <a:bodyPr wrap="square" rtlCol="0">
            <a:spAutoFit/>
          </a:bodyPr>
          <a:lstStyle/>
          <a:p>
            <a:r>
              <a:rPr lang="en-US" altLang="zh-CN" sz="1400" dirty="0">
                <a:latin typeface="Arial" panose="020B0604020202020204" pitchFamily="34" charset="0"/>
                <a:cs typeface="Arial" panose="020B0604020202020204" pitchFamily="34" charset="0"/>
              </a:rPr>
              <a:t>Thunder download</a:t>
            </a:r>
            <a:endParaRPr lang="zh-CN" altLang="en-US" sz="1400" dirty="0">
              <a:latin typeface="Arial" panose="020B0604020202020204" pitchFamily="34" charset="0"/>
              <a:cs typeface="Arial" panose="020B0604020202020204" pitchFamily="34" charset="0"/>
            </a:endParaRPr>
          </a:p>
        </p:txBody>
      </p:sp>
      <p:sp>
        <p:nvSpPr>
          <p:cNvPr id="130" name="任意多边形 20">
            <a:extLst>
              <a:ext uri="{FF2B5EF4-FFF2-40B4-BE49-F238E27FC236}">
                <a16:creationId xmlns="" xmlns:a16="http://schemas.microsoft.com/office/drawing/2014/main" id="{223C1113-DC6C-4359-AA56-534F4F54D270}"/>
              </a:ext>
            </a:extLst>
          </p:cNvPr>
          <p:cNvSpPr/>
          <p:nvPr/>
        </p:nvSpPr>
        <p:spPr>
          <a:xfrm>
            <a:off x="4237149" y="2113878"/>
            <a:ext cx="3143446" cy="3451538"/>
          </a:xfrm>
          <a:custGeom>
            <a:avLst/>
            <a:gdLst>
              <a:gd name="connsiteX0" fmla="*/ 1738648 w 3143446"/>
              <a:gd name="connsiteY0" fmla="*/ 0 h 3451538"/>
              <a:gd name="connsiteX1" fmla="*/ 1455313 w 3143446"/>
              <a:gd name="connsiteY1" fmla="*/ 721216 h 3451538"/>
              <a:gd name="connsiteX2" fmla="*/ 3090930 w 3143446"/>
              <a:gd name="connsiteY2" fmla="*/ 1326524 h 3451538"/>
              <a:gd name="connsiteX3" fmla="*/ 2588654 w 3143446"/>
              <a:gd name="connsiteY3" fmla="*/ 1571222 h 3451538"/>
              <a:gd name="connsiteX4" fmla="*/ 1081826 w 3143446"/>
              <a:gd name="connsiteY4" fmla="*/ 1609859 h 3451538"/>
              <a:gd name="connsiteX5" fmla="*/ 399245 w 3143446"/>
              <a:gd name="connsiteY5" fmla="*/ 2369712 h 3451538"/>
              <a:gd name="connsiteX6" fmla="*/ 0 w 3143446"/>
              <a:gd name="connsiteY6" fmla="*/ 3451538 h 3451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43446" h="3451538">
                <a:moveTo>
                  <a:pt x="1738648" y="0"/>
                </a:moveTo>
                <a:cubicBezTo>
                  <a:pt x="1484290" y="250064"/>
                  <a:pt x="1229933" y="500129"/>
                  <a:pt x="1455313" y="721216"/>
                </a:cubicBezTo>
                <a:cubicBezTo>
                  <a:pt x="1680693" y="942303"/>
                  <a:pt x="2902040" y="1184856"/>
                  <a:pt x="3090930" y="1326524"/>
                </a:cubicBezTo>
                <a:cubicBezTo>
                  <a:pt x="3279820" y="1468192"/>
                  <a:pt x="2923505" y="1524000"/>
                  <a:pt x="2588654" y="1571222"/>
                </a:cubicBezTo>
                <a:cubicBezTo>
                  <a:pt x="2253803" y="1618445"/>
                  <a:pt x="1446727" y="1476777"/>
                  <a:pt x="1081826" y="1609859"/>
                </a:cubicBezTo>
                <a:cubicBezTo>
                  <a:pt x="716925" y="1742941"/>
                  <a:pt x="579549" y="2062766"/>
                  <a:pt x="399245" y="2369712"/>
                </a:cubicBezTo>
                <a:cubicBezTo>
                  <a:pt x="218941" y="2676658"/>
                  <a:pt x="109470" y="3064098"/>
                  <a:pt x="0" y="3451538"/>
                </a:cubicBezTo>
              </a:path>
            </a:pathLst>
          </a:custGeom>
          <a:noFill/>
          <a:ln w="25400">
            <a:solidFill>
              <a:srgbClr val="FF0000"/>
            </a:solidFill>
            <a:headEnd type="arrow"/>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pic>
        <p:nvPicPr>
          <p:cNvPr id="131" name="图片 130">
            <a:extLst>
              <a:ext uri="{FF2B5EF4-FFF2-40B4-BE49-F238E27FC236}">
                <a16:creationId xmlns="" xmlns:a16="http://schemas.microsoft.com/office/drawing/2014/main" id="{8D262356-95FF-46DE-AE94-37CED30B5C0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736482" y="3417726"/>
            <a:ext cx="290818" cy="270290"/>
          </a:xfrm>
          <a:prstGeom prst="rect">
            <a:avLst/>
          </a:prstGeom>
        </p:spPr>
      </p:pic>
      <p:sp>
        <p:nvSpPr>
          <p:cNvPr id="132" name="文本框 131">
            <a:extLst>
              <a:ext uri="{FF2B5EF4-FFF2-40B4-BE49-F238E27FC236}">
                <a16:creationId xmlns="" xmlns:a16="http://schemas.microsoft.com/office/drawing/2014/main" id="{4165152D-448A-4023-85D4-B9CB8A438AE6}"/>
              </a:ext>
            </a:extLst>
          </p:cNvPr>
          <p:cNvSpPr txBox="1"/>
          <p:nvPr/>
        </p:nvSpPr>
        <p:spPr>
          <a:xfrm>
            <a:off x="7984961" y="3414459"/>
            <a:ext cx="948942" cy="523221"/>
          </a:xfrm>
          <a:prstGeom prst="rect">
            <a:avLst/>
          </a:prstGeom>
          <a:noFill/>
        </p:spPr>
        <p:txBody>
          <a:bodyPr wrap="square" rtlCol="0">
            <a:spAutoFit/>
          </a:bodyPr>
          <a:lstStyle/>
          <a:p>
            <a:r>
              <a:rPr lang="en-US" altLang="zh-CN" sz="1400" dirty="0">
                <a:latin typeface="Arial" panose="020B0604020202020204" pitchFamily="34" charset="0"/>
                <a:cs typeface="Arial" panose="020B0604020202020204" pitchFamily="34" charset="0"/>
              </a:rPr>
              <a:t>Thunder download</a:t>
            </a:r>
            <a:endParaRPr lang="zh-CN" altLang="en-US" sz="1400" dirty="0">
              <a:latin typeface="Arial" panose="020B0604020202020204" pitchFamily="34" charset="0"/>
              <a:cs typeface="Arial" panose="020B0604020202020204" pitchFamily="34" charset="0"/>
            </a:endParaRPr>
          </a:p>
        </p:txBody>
      </p:sp>
      <p:grpSp>
        <p:nvGrpSpPr>
          <p:cNvPr id="133" name="组合 132">
            <a:extLst>
              <a:ext uri="{FF2B5EF4-FFF2-40B4-BE49-F238E27FC236}">
                <a16:creationId xmlns="" xmlns:a16="http://schemas.microsoft.com/office/drawing/2014/main" id="{38AA9D36-6318-4617-8873-F704D6F52EE6}"/>
              </a:ext>
            </a:extLst>
          </p:cNvPr>
          <p:cNvGrpSpPr/>
          <p:nvPr/>
        </p:nvGrpSpPr>
        <p:grpSpPr>
          <a:xfrm>
            <a:off x="7979191" y="3222070"/>
            <a:ext cx="612767" cy="619740"/>
            <a:chOff x="7979191" y="3181691"/>
            <a:chExt cx="612767" cy="619740"/>
          </a:xfrm>
        </p:grpSpPr>
        <p:cxnSp>
          <p:nvCxnSpPr>
            <p:cNvPr id="134" name="直接连接符 133">
              <a:extLst>
                <a:ext uri="{FF2B5EF4-FFF2-40B4-BE49-F238E27FC236}">
                  <a16:creationId xmlns="" xmlns:a16="http://schemas.microsoft.com/office/drawing/2014/main" id="{46F19373-9A7A-4889-A3FE-45785AB57466}"/>
                </a:ext>
              </a:extLst>
            </p:cNvPr>
            <p:cNvCxnSpPr/>
            <p:nvPr/>
          </p:nvCxnSpPr>
          <p:spPr>
            <a:xfrm flipH="1">
              <a:off x="8027300" y="3181691"/>
              <a:ext cx="472756" cy="61974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5" name="直接连接符 134">
              <a:extLst>
                <a:ext uri="{FF2B5EF4-FFF2-40B4-BE49-F238E27FC236}">
                  <a16:creationId xmlns="" xmlns:a16="http://schemas.microsoft.com/office/drawing/2014/main" id="{CAA2559B-B510-4F2A-B115-443FC60D3C5A}"/>
                </a:ext>
              </a:extLst>
            </p:cNvPr>
            <p:cNvCxnSpPr/>
            <p:nvPr/>
          </p:nvCxnSpPr>
          <p:spPr>
            <a:xfrm>
              <a:off x="7979191" y="3223777"/>
              <a:ext cx="612767" cy="57765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36" name="文本框 135">
            <a:extLst>
              <a:ext uri="{FF2B5EF4-FFF2-40B4-BE49-F238E27FC236}">
                <a16:creationId xmlns="" xmlns:a16="http://schemas.microsoft.com/office/drawing/2014/main" id="{FAD719D4-E117-496A-9DA8-A53D668B1553}"/>
              </a:ext>
            </a:extLst>
          </p:cNvPr>
          <p:cNvSpPr txBox="1"/>
          <p:nvPr/>
        </p:nvSpPr>
        <p:spPr>
          <a:xfrm>
            <a:off x="2457203" y="4657932"/>
            <a:ext cx="1878440" cy="523221"/>
          </a:xfrm>
          <a:prstGeom prst="rect">
            <a:avLst/>
          </a:prstGeom>
          <a:noFill/>
        </p:spPr>
        <p:txBody>
          <a:bodyPr wrap="square" rtlCol="0">
            <a:spAutoFit/>
          </a:bodyPr>
          <a:lstStyle/>
          <a:p>
            <a:r>
              <a:rPr lang="en-US" altLang="zh-CN" sz="1400" dirty="0">
                <a:solidFill>
                  <a:srgbClr val="00B050"/>
                </a:solidFill>
                <a:latin typeface="Arial" panose="020B0604020202020204" pitchFamily="34" charset="0"/>
                <a:cs typeface="Arial" panose="020B0604020202020204" pitchFamily="34" charset="0"/>
              </a:rPr>
              <a:t>DFW</a:t>
            </a:r>
            <a:r>
              <a:rPr lang="zh-CN" altLang="en-US" sz="1400" dirty="0">
                <a:solidFill>
                  <a:srgbClr val="00B050"/>
                </a:solidFill>
                <a:latin typeface="Arial" panose="020B0604020202020204" pitchFamily="34" charset="0"/>
                <a:cs typeface="Arial" panose="020B0604020202020204" pitchFamily="34" charset="0"/>
              </a:rPr>
              <a:t> </a:t>
            </a:r>
            <a:r>
              <a:rPr lang="en-US" altLang="zh-CN" sz="1400" dirty="0">
                <a:solidFill>
                  <a:srgbClr val="00B050"/>
                </a:solidFill>
                <a:latin typeface="Arial" panose="020B0604020202020204" pitchFamily="34" charset="0"/>
                <a:cs typeface="Arial" panose="020B0604020202020204" pitchFamily="34" charset="0"/>
              </a:rPr>
              <a:t>will allow Thunder downloads</a:t>
            </a:r>
            <a:endParaRPr lang="zh-CN" altLang="en-US" sz="1400" dirty="0">
              <a:solidFill>
                <a:srgbClr val="00B050"/>
              </a:solidFill>
              <a:latin typeface="Arial" panose="020B0604020202020204" pitchFamily="34" charset="0"/>
              <a:cs typeface="Arial" panose="020B0604020202020204" pitchFamily="34" charset="0"/>
            </a:endParaRPr>
          </a:p>
        </p:txBody>
      </p:sp>
      <p:sp>
        <p:nvSpPr>
          <p:cNvPr id="137" name="文本框 136">
            <a:extLst>
              <a:ext uri="{FF2B5EF4-FFF2-40B4-BE49-F238E27FC236}">
                <a16:creationId xmlns="" xmlns:a16="http://schemas.microsoft.com/office/drawing/2014/main" id="{073FFE4D-2971-4A04-83A1-A60DDE894D99}"/>
              </a:ext>
            </a:extLst>
          </p:cNvPr>
          <p:cNvSpPr txBox="1"/>
          <p:nvPr/>
        </p:nvSpPr>
        <p:spPr>
          <a:xfrm>
            <a:off x="4412638" y="4974962"/>
            <a:ext cx="2960567" cy="523221"/>
          </a:xfrm>
          <a:prstGeom prst="rect">
            <a:avLst/>
          </a:prstGeom>
          <a:noFill/>
        </p:spPr>
        <p:txBody>
          <a:bodyPr wrap="square" rtlCol="0">
            <a:spAutoFit/>
          </a:bodyPr>
          <a:lstStyle/>
          <a:p>
            <a:r>
              <a:rPr lang="en-US" altLang="zh-CN" sz="1400" dirty="0">
                <a:solidFill>
                  <a:srgbClr val="FF0000"/>
                </a:solidFill>
                <a:latin typeface="Arial" panose="020B0604020202020204" pitchFamily="34" charset="0"/>
                <a:cs typeface="Arial" panose="020B0604020202020204" pitchFamily="34" charset="0"/>
              </a:rPr>
              <a:t>CloudHive can identify Thunder downloads</a:t>
            </a:r>
            <a:endParaRPr lang="zh-CN" altLang="en-US" sz="1400" dirty="0">
              <a:solidFill>
                <a:srgbClr val="FF0000"/>
              </a:solidFill>
              <a:latin typeface="Arial" panose="020B0604020202020204" pitchFamily="34" charset="0"/>
              <a:cs typeface="Arial" panose="020B0604020202020204" pitchFamily="34" charset="0"/>
            </a:endParaRPr>
          </a:p>
        </p:txBody>
      </p:sp>
      <p:pic>
        <p:nvPicPr>
          <p:cNvPr id="140" name="图片 139"/>
          <p:cNvPicPr>
            <a:picLocks noChangeAspect="1"/>
          </p:cNvPicPr>
          <p:nvPr/>
        </p:nvPicPr>
        <p:blipFill>
          <a:blip r:embed="rId8"/>
          <a:stretch>
            <a:fillRect/>
          </a:stretch>
        </p:blipFill>
        <p:spPr>
          <a:xfrm>
            <a:off x="8591958" y="4294444"/>
            <a:ext cx="1885714" cy="1714286"/>
          </a:xfrm>
          <a:prstGeom prst="rect">
            <a:avLst/>
          </a:prstGeom>
        </p:spPr>
      </p:pic>
      <p:sp>
        <p:nvSpPr>
          <p:cNvPr id="138" name="Title 137">
            <a:extLst>
              <a:ext uri="{FF2B5EF4-FFF2-40B4-BE49-F238E27FC236}">
                <a16:creationId xmlns="" xmlns:a16="http://schemas.microsoft.com/office/drawing/2014/main" id="{BB70B2E4-110F-1A41-BE5B-6F84400F015E}"/>
              </a:ext>
            </a:extLst>
          </p:cNvPr>
          <p:cNvSpPr>
            <a:spLocks noGrp="1"/>
          </p:cNvSpPr>
          <p:nvPr>
            <p:ph type="title"/>
          </p:nvPr>
        </p:nvSpPr>
        <p:spPr/>
        <p:txBody>
          <a:bodyPr>
            <a:normAutofit/>
          </a:bodyPr>
          <a:lstStyle/>
          <a:p>
            <a:r>
              <a:rPr lang="en-US" dirty="0"/>
              <a:t>University – Non-Compliance Application Identification Control with NSX DFW</a:t>
            </a:r>
          </a:p>
        </p:txBody>
      </p:sp>
      <p:sp>
        <p:nvSpPr>
          <p:cNvPr id="139" name="灯片编号占位符 138"/>
          <p:cNvSpPr>
            <a:spLocks noGrp="1"/>
          </p:cNvSpPr>
          <p:nvPr>
            <p:ph type="sldNum" sz="quarter" idx="4"/>
          </p:nvPr>
        </p:nvSpPr>
        <p:spPr/>
        <p:txBody>
          <a:bodyPr/>
          <a:lstStyle/>
          <a:p>
            <a:fld id="{E98FCA07-3125-49EB-99F1-64DCEC752C04}" type="slidenum">
              <a:rPr lang="en-US" smtClean="0"/>
              <a:pPr/>
              <a:t>95</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1422592826"/>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 name="矩形 260"/>
          <p:cNvSpPr/>
          <p:nvPr/>
        </p:nvSpPr>
        <p:spPr>
          <a:xfrm>
            <a:off x="5273836" y="3832236"/>
            <a:ext cx="2424317" cy="258822"/>
          </a:xfrm>
          <a:prstGeom prst="rect">
            <a:avLst/>
          </a:prstGeom>
          <a:noFill/>
          <a:ln w="31750">
            <a:solidFill>
              <a:schemeClr val="accent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259" name="矩形 258"/>
          <p:cNvSpPr/>
          <p:nvPr/>
        </p:nvSpPr>
        <p:spPr>
          <a:xfrm>
            <a:off x="1248722" y="3817151"/>
            <a:ext cx="2424317" cy="258822"/>
          </a:xfrm>
          <a:prstGeom prst="rect">
            <a:avLst/>
          </a:prstGeom>
          <a:noFill/>
          <a:ln w="31750">
            <a:solidFill>
              <a:schemeClr val="accent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cxnSp>
        <p:nvCxnSpPr>
          <p:cNvPr id="253" name="肘形连接符 252"/>
          <p:cNvCxnSpPr/>
          <p:nvPr/>
        </p:nvCxnSpPr>
        <p:spPr>
          <a:xfrm rot="10800000" flipH="1" flipV="1">
            <a:off x="2502493" y="3897742"/>
            <a:ext cx="1706215" cy="377908"/>
          </a:xfrm>
          <a:prstGeom prst="bentConnector3">
            <a:avLst>
              <a:gd name="adj1" fmla="val 427"/>
            </a:avLst>
          </a:prstGeom>
          <a:ln w="476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87" name="组合 86"/>
          <p:cNvGrpSpPr/>
          <p:nvPr/>
        </p:nvGrpSpPr>
        <p:grpSpPr>
          <a:xfrm>
            <a:off x="1161000" y="1836997"/>
            <a:ext cx="3064488" cy="1035356"/>
            <a:chOff x="1749424" y="1700641"/>
            <a:chExt cx="4129411" cy="1395147"/>
          </a:xfrm>
        </p:grpSpPr>
        <p:pic>
          <p:nvPicPr>
            <p:cNvPr id="8" name="Picture 17" descr="ICON_VM_basic_flat_R2_Q408_Comm.png"/>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bwMode="auto">
            <a:xfrm>
              <a:off x="1749424" y="1732706"/>
              <a:ext cx="490856" cy="481114"/>
            </a:xfrm>
            <a:prstGeom prst="rect">
              <a:avLst/>
            </a:prstGeom>
            <a:noFill/>
            <a:ln w="9525">
              <a:noFill/>
              <a:miter lim="800000"/>
              <a:headEnd/>
              <a:tailEnd/>
            </a:ln>
          </p:spPr>
        </p:pic>
        <p:pic>
          <p:nvPicPr>
            <p:cNvPr id="13" name="Picture 17" descr="ICON_VM_basic_flat_R2_Q408_Comm.png"/>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bwMode="auto">
            <a:xfrm>
              <a:off x="2486342" y="1742540"/>
              <a:ext cx="490856" cy="481114"/>
            </a:xfrm>
            <a:prstGeom prst="rect">
              <a:avLst/>
            </a:prstGeom>
            <a:noFill/>
            <a:ln w="9525">
              <a:noFill/>
              <a:miter lim="800000"/>
              <a:headEnd/>
              <a:tailEnd/>
            </a:ln>
          </p:spPr>
        </p:pic>
        <p:grpSp>
          <p:nvGrpSpPr>
            <p:cNvPr id="36" name="组合 35"/>
            <p:cNvGrpSpPr/>
            <p:nvPr/>
          </p:nvGrpSpPr>
          <p:grpSpPr>
            <a:xfrm>
              <a:off x="1851660" y="2223654"/>
              <a:ext cx="880110" cy="859884"/>
              <a:chOff x="1851660" y="2223654"/>
              <a:chExt cx="880110" cy="859884"/>
            </a:xfrm>
          </p:grpSpPr>
          <p:pic>
            <p:nvPicPr>
              <p:cNvPr id="9" name="Picture 15" descr="F:\山石网科\内部文件\icon\新建文件夹\防火墙-03.emf"/>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884363" y="2223654"/>
                <a:ext cx="233043" cy="274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 name="组合 21"/>
              <p:cNvGrpSpPr/>
              <p:nvPr/>
            </p:nvGrpSpPr>
            <p:grpSpPr>
              <a:xfrm>
                <a:off x="1851660" y="2658088"/>
                <a:ext cx="880110" cy="425450"/>
                <a:chOff x="8081010" y="2489200"/>
                <a:chExt cx="880110" cy="425450"/>
              </a:xfrm>
            </p:grpSpPr>
            <p:cxnSp>
              <p:nvCxnSpPr>
                <p:cNvPr id="15" name="直接连接符 14"/>
                <p:cNvCxnSpPr/>
                <p:nvPr/>
              </p:nvCxnSpPr>
              <p:spPr>
                <a:xfrm>
                  <a:off x="8081010" y="2489200"/>
                  <a:ext cx="88011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flipV="1">
                  <a:off x="8793480" y="2489200"/>
                  <a:ext cx="0" cy="425450"/>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32" name="矩形 31"/>
              <p:cNvSpPr/>
              <p:nvPr/>
            </p:nvSpPr>
            <p:spPr>
              <a:xfrm>
                <a:off x="2513012" y="2489200"/>
                <a:ext cx="160020" cy="168888"/>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33" name="矩形 32"/>
              <p:cNvSpPr/>
              <p:nvPr/>
            </p:nvSpPr>
            <p:spPr>
              <a:xfrm>
                <a:off x="1914842" y="2495579"/>
                <a:ext cx="160020" cy="168888"/>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pic>
            <p:nvPicPr>
              <p:cNvPr id="35" name="Picture 15" descr="F:\山石网科\内部文件\icon\新建文件夹\防火墙-03.emf"/>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490787" y="2227641"/>
                <a:ext cx="233043" cy="274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7" name="组合 36"/>
            <p:cNvGrpSpPr/>
            <p:nvPr/>
          </p:nvGrpSpPr>
          <p:grpSpPr>
            <a:xfrm>
              <a:off x="3959227" y="2235904"/>
              <a:ext cx="880110" cy="859884"/>
              <a:chOff x="1851660" y="2223654"/>
              <a:chExt cx="880110" cy="859884"/>
            </a:xfrm>
          </p:grpSpPr>
          <p:pic>
            <p:nvPicPr>
              <p:cNvPr id="38" name="Picture 15" descr="F:\山石网科\内部文件\icon\新建文件夹\防火墙-03.emf"/>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884363" y="2223654"/>
                <a:ext cx="233043" cy="274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9" name="组合 38"/>
              <p:cNvGrpSpPr/>
              <p:nvPr/>
            </p:nvGrpSpPr>
            <p:grpSpPr>
              <a:xfrm>
                <a:off x="1851660" y="2658088"/>
                <a:ext cx="880110" cy="425450"/>
                <a:chOff x="8081010" y="2489200"/>
                <a:chExt cx="880110" cy="425450"/>
              </a:xfrm>
            </p:grpSpPr>
            <p:cxnSp>
              <p:nvCxnSpPr>
                <p:cNvPr id="43" name="直接连接符 42"/>
                <p:cNvCxnSpPr/>
                <p:nvPr/>
              </p:nvCxnSpPr>
              <p:spPr>
                <a:xfrm>
                  <a:off x="8081010" y="2489200"/>
                  <a:ext cx="880110" cy="0"/>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4" name="直接连接符 43"/>
                <p:cNvCxnSpPr/>
                <p:nvPr/>
              </p:nvCxnSpPr>
              <p:spPr>
                <a:xfrm flipV="1">
                  <a:off x="8793480" y="2489200"/>
                  <a:ext cx="0" cy="425450"/>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40" name="矩形 39"/>
              <p:cNvSpPr/>
              <p:nvPr/>
            </p:nvSpPr>
            <p:spPr>
              <a:xfrm>
                <a:off x="2513012" y="2489200"/>
                <a:ext cx="160020" cy="168888"/>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41" name="矩形 40"/>
              <p:cNvSpPr/>
              <p:nvPr/>
            </p:nvSpPr>
            <p:spPr>
              <a:xfrm>
                <a:off x="1914842" y="2495579"/>
                <a:ext cx="160020" cy="168888"/>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pic>
            <p:nvPicPr>
              <p:cNvPr id="42" name="Picture 15" descr="F:\山石网科\内部文件\icon\新建文件夹\防火墙-03.emf"/>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490787" y="2227641"/>
                <a:ext cx="233043" cy="274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61" name="Picture 17" descr="ICON_VM_basic_flat_R2_Q408_Comm.png"/>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bwMode="auto">
            <a:xfrm>
              <a:off x="3782696" y="1700641"/>
              <a:ext cx="490856" cy="481114"/>
            </a:xfrm>
            <a:prstGeom prst="rect">
              <a:avLst/>
            </a:prstGeom>
            <a:noFill/>
            <a:ln w="9525">
              <a:noFill/>
              <a:miter lim="800000"/>
              <a:headEnd/>
              <a:tailEnd/>
            </a:ln>
          </p:spPr>
        </p:pic>
        <p:pic>
          <p:nvPicPr>
            <p:cNvPr id="62" name="Picture 17" descr="ICON_VM_basic_flat_R2_Q408_Comm.png"/>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bwMode="auto">
            <a:xfrm>
              <a:off x="4519614" y="1710475"/>
              <a:ext cx="490856" cy="481114"/>
            </a:xfrm>
            <a:prstGeom prst="rect">
              <a:avLst/>
            </a:prstGeom>
            <a:noFill/>
            <a:ln w="9525">
              <a:noFill/>
              <a:miter lim="800000"/>
              <a:headEnd/>
              <a:tailEnd/>
            </a:ln>
          </p:spPr>
        </p:pic>
        <p:sp>
          <p:nvSpPr>
            <p:cNvPr id="63" name="文本框 62"/>
            <p:cNvSpPr txBox="1"/>
            <p:nvPr/>
          </p:nvSpPr>
          <p:spPr>
            <a:xfrm>
              <a:off x="4750854" y="2260716"/>
              <a:ext cx="1127981" cy="352521"/>
            </a:xfrm>
            <a:prstGeom prst="rect">
              <a:avLst/>
            </a:prstGeom>
            <a:noFill/>
          </p:spPr>
          <p:txBody>
            <a:bodyPr wrap="none" rtlCol="0">
              <a:spAutoFit/>
            </a:bodyPr>
            <a:lstStyle/>
            <a:p>
              <a:r>
                <a:rPr lang="en-US" altLang="zh-CN" sz="1100" dirty="0">
                  <a:latin typeface="Arial" panose="020B0604020202020204" pitchFamily="34" charset="0"/>
                  <a:cs typeface="Arial" panose="020B0604020202020204" pitchFamily="34" charset="0"/>
                </a:rPr>
                <a:t>NSX DFW</a:t>
              </a:r>
              <a:endParaRPr lang="zh-CN" altLang="en-US" sz="1100" dirty="0">
                <a:latin typeface="Arial" panose="020B0604020202020204" pitchFamily="34" charset="0"/>
                <a:cs typeface="Arial" panose="020B0604020202020204" pitchFamily="34" charset="0"/>
              </a:endParaRPr>
            </a:p>
          </p:txBody>
        </p:sp>
      </p:grpSp>
      <p:grpSp>
        <p:nvGrpSpPr>
          <p:cNvPr id="88" name="组合 87"/>
          <p:cNvGrpSpPr/>
          <p:nvPr/>
        </p:nvGrpSpPr>
        <p:grpSpPr>
          <a:xfrm>
            <a:off x="5179987" y="1834980"/>
            <a:ext cx="3078614" cy="1035356"/>
            <a:chOff x="1749424" y="1700641"/>
            <a:chExt cx="4148446" cy="1395147"/>
          </a:xfrm>
        </p:grpSpPr>
        <p:pic>
          <p:nvPicPr>
            <p:cNvPr id="91" name="Picture 17" descr="ICON_VM_basic_flat_R2_Q408_Comm.png"/>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bwMode="auto">
            <a:xfrm>
              <a:off x="1749424" y="1732706"/>
              <a:ext cx="490856" cy="481114"/>
            </a:xfrm>
            <a:prstGeom prst="rect">
              <a:avLst/>
            </a:prstGeom>
            <a:noFill/>
            <a:ln w="9525">
              <a:noFill/>
              <a:miter lim="800000"/>
              <a:headEnd/>
              <a:tailEnd/>
            </a:ln>
          </p:spPr>
        </p:pic>
        <p:pic>
          <p:nvPicPr>
            <p:cNvPr id="92" name="Picture 17" descr="ICON_VM_basic_flat_R2_Q408_Comm.png"/>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bwMode="auto">
            <a:xfrm>
              <a:off x="2486342" y="1742540"/>
              <a:ext cx="490856" cy="481114"/>
            </a:xfrm>
            <a:prstGeom prst="rect">
              <a:avLst/>
            </a:prstGeom>
            <a:noFill/>
            <a:ln w="9525">
              <a:noFill/>
              <a:miter lim="800000"/>
              <a:headEnd/>
              <a:tailEnd/>
            </a:ln>
          </p:spPr>
        </p:pic>
        <p:grpSp>
          <p:nvGrpSpPr>
            <p:cNvPr id="93" name="组合 92"/>
            <p:cNvGrpSpPr/>
            <p:nvPr/>
          </p:nvGrpSpPr>
          <p:grpSpPr>
            <a:xfrm>
              <a:off x="1851660" y="2223654"/>
              <a:ext cx="880110" cy="859884"/>
              <a:chOff x="1851660" y="2223654"/>
              <a:chExt cx="880110" cy="859884"/>
            </a:xfrm>
          </p:grpSpPr>
          <p:pic>
            <p:nvPicPr>
              <p:cNvPr id="105" name="Picture 15" descr="F:\山石网科\内部文件\icon\新建文件夹\防火墙-03.emf"/>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884363" y="2223654"/>
                <a:ext cx="233043" cy="274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6" name="组合 105"/>
              <p:cNvGrpSpPr/>
              <p:nvPr/>
            </p:nvGrpSpPr>
            <p:grpSpPr>
              <a:xfrm>
                <a:off x="1851660" y="2658088"/>
                <a:ext cx="880110" cy="425450"/>
                <a:chOff x="8081010" y="2489200"/>
                <a:chExt cx="880110" cy="425450"/>
              </a:xfrm>
            </p:grpSpPr>
            <p:cxnSp>
              <p:nvCxnSpPr>
                <p:cNvPr id="110" name="直接连接符 109"/>
                <p:cNvCxnSpPr/>
                <p:nvPr/>
              </p:nvCxnSpPr>
              <p:spPr>
                <a:xfrm>
                  <a:off x="8081010" y="2489200"/>
                  <a:ext cx="880110" cy="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1" name="直接连接符 110"/>
                <p:cNvCxnSpPr/>
                <p:nvPr/>
              </p:nvCxnSpPr>
              <p:spPr>
                <a:xfrm flipV="1">
                  <a:off x="8793480" y="2489200"/>
                  <a:ext cx="0" cy="42545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7" name="矩形 106"/>
              <p:cNvSpPr/>
              <p:nvPr/>
            </p:nvSpPr>
            <p:spPr>
              <a:xfrm>
                <a:off x="2513012" y="2489200"/>
                <a:ext cx="160020" cy="168888"/>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108" name="矩形 107"/>
              <p:cNvSpPr/>
              <p:nvPr/>
            </p:nvSpPr>
            <p:spPr>
              <a:xfrm>
                <a:off x="1914842" y="2495579"/>
                <a:ext cx="160020" cy="168888"/>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pic>
            <p:nvPicPr>
              <p:cNvPr id="109" name="Picture 15" descr="F:\山石网科\内部文件\icon\新建文件夹\防火墙-03.emf"/>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490787" y="2227641"/>
                <a:ext cx="233043" cy="274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4" name="组合 93"/>
            <p:cNvGrpSpPr/>
            <p:nvPr/>
          </p:nvGrpSpPr>
          <p:grpSpPr>
            <a:xfrm>
              <a:off x="3959227" y="2235904"/>
              <a:ext cx="880110" cy="859884"/>
              <a:chOff x="1851660" y="2223654"/>
              <a:chExt cx="880110" cy="859884"/>
            </a:xfrm>
          </p:grpSpPr>
          <p:pic>
            <p:nvPicPr>
              <p:cNvPr id="98" name="Picture 15" descr="F:\山石网科\内部文件\icon\新建文件夹\防火墙-03.emf"/>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884363" y="2223654"/>
                <a:ext cx="233043" cy="274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9" name="组合 98"/>
              <p:cNvGrpSpPr/>
              <p:nvPr/>
            </p:nvGrpSpPr>
            <p:grpSpPr>
              <a:xfrm>
                <a:off x="1851660" y="2658088"/>
                <a:ext cx="880110" cy="425450"/>
                <a:chOff x="8081010" y="2489200"/>
                <a:chExt cx="880110" cy="425450"/>
              </a:xfrm>
            </p:grpSpPr>
            <p:cxnSp>
              <p:nvCxnSpPr>
                <p:cNvPr id="103" name="直接连接符 102"/>
                <p:cNvCxnSpPr/>
                <p:nvPr/>
              </p:nvCxnSpPr>
              <p:spPr>
                <a:xfrm>
                  <a:off x="8081010" y="2489200"/>
                  <a:ext cx="880110" cy="0"/>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4" name="直接连接符 103"/>
                <p:cNvCxnSpPr/>
                <p:nvPr/>
              </p:nvCxnSpPr>
              <p:spPr>
                <a:xfrm flipV="1">
                  <a:off x="8793480" y="2489200"/>
                  <a:ext cx="0" cy="425450"/>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0" name="矩形 99"/>
              <p:cNvSpPr/>
              <p:nvPr/>
            </p:nvSpPr>
            <p:spPr>
              <a:xfrm>
                <a:off x="2513012" y="2489200"/>
                <a:ext cx="160020" cy="168888"/>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101" name="矩形 100"/>
              <p:cNvSpPr/>
              <p:nvPr/>
            </p:nvSpPr>
            <p:spPr>
              <a:xfrm>
                <a:off x="1914842" y="2495579"/>
                <a:ext cx="160020" cy="168888"/>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pic>
            <p:nvPicPr>
              <p:cNvPr id="102" name="Picture 15" descr="F:\山石网科\内部文件\icon\新建文件夹\防火墙-03.emf"/>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490787" y="2227641"/>
                <a:ext cx="233043" cy="274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5" name="Picture 17" descr="ICON_VM_basic_flat_R2_Q408_Comm.png"/>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bwMode="auto">
            <a:xfrm>
              <a:off x="3782696" y="1700641"/>
              <a:ext cx="490856" cy="481114"/>
            </a:xfrm>
            <a:prstGeom prst="rect">
              <a:avLst/>
            </a:prstGeom>
            <a:noFill/>
            <a:ln w="9525">
              <a:noFill/>
              <a:miter lim="800000"/>
              <a:headEnd/>
              <a:tailEnd/>
            </a:ln>
          </p:spPr>
        </p:pic>
        <p:pic>
          <p:nvPicPr>
            <p:cNvPr id="96" name="Picture 17" descr="ICON_VM_basic_flat_R2_Q408_Comm.png"/>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bwMode="auto">
            <a:xfrm>
              <a:off x="4519614" y="1710475"/>
              <a:ext cx="490856" cy="481114"/>
            </a:xfrm>
            <a:prstGeom prst="rect">
              <a:avLst/>
            </a:prstGeom>
            <a:noFill/>
            <a:ln w="9525">
              <a:noFill/>
              <a:miter lim="800000"/>
              <a:headEnd/>
              <a:tailEnd/>
            </a:ln>
          </p:spPr>
        </p:pic>
        <p:sp>
          <p:nvSpPr>
            <p:cNvPr id="97" name="文本框 96"/>
            <p:cNvSpPr txBox="1"/>
            <p:nvPr/>
          </p:nvSpPr>
          <p:spPr>
            <a:xfrm>
              <a:off x="4769889" y="2291401"/>
              <a:ext cx="1127981" cy="352521"/>
            </a:xfrm>
            <a:prstGeom prst="rect">
              <a:avLst/>
            </a:prstGeom>
            <a:noFill/>
          </p:spPr>
          <p:txBody>
            <a:bodyPr wrap="none" rtlCol="0">
              <a:spAutoFit/>
            </a:bodyPr>
            <a:lstStyle/>
            <a:p>
              <a:r>
                <a:rPr lang="en-US" altLang="zh-CN" sz="1100" dirty="0">
                  <a:latin typeface="Arial" panose="020B0604020202020204" pitchFamily="34" charset="0"/>
                  <a:cs typeface="Arial" panose="020B0604020202020204" pitchFamily="34" charset="0"/>
                </a:rPr>
                <a:t>NSX DFW</a:t>
              </a:r>
              <a:endParaRPr lang="zh-CN" altLang="en-US" sz="1100" dirty="0">
                <a:latin typeface="Arial" panose="020B0604020202020204" pitchFamily="34" charset="0"/>
                <a:cs typeface="Arial" panose="020B0604020202020204" pitchFamily="34" charset="0"/>
              </a:endParaRPr>
            </a:p>
          </p:txBody>
        </p:sp>
      </p:grpSp>
      <p:sp>
        <p:nvSpPr>
          <p:cNvPr id="120" name="矩形 119"/>
          <p:cNvSpPr/>
          <p:nvPr/>
        </p:nvSpPr>
        <p:spPr>
          <a:xfrm>
            <a:off x="1177816" y="2870132"/>
            <a:ext cx="6658320" cy="167215"/>
          </a:xfrm>
          <a:prstGeom prst="rect">
            <a:avLst/>
          </a:prstGeom>
          <a:solidFill>
            <a:schemeClr val="accent5">
              <a:lumMod val="75000"/>
            </a:schemeClr>
          </a:solid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latin typeface="Arial" panose="020B0604020202020204" pitchFamily="34" charset="0"/>
                <a:cs typeface="Arial" panose="020B0604020202020204" pitchFamily="34" charset="0"/>
              </a:rPr>
              <a:t>VSS/VDS</a:t>
            </a:r>
            <a:endParaRPr lang="zh-CN" altLang="en-US" dirty="0">
              <a:latin typeface="Arial" panose="020B0604020202020204" pitchFamily="34" charset="0"/>
              <a:cs typeface="Arial" panose="020B0604020202020204" pitchFamily="34" charset="0"/>
            </a:endParaRPr>
          </a:p>
        </p:txBody>
      </p:sp>
      <p:sp>
        <p:nvSpPr>
          <p:cNvPr id="121" name="圆角矩形 120"/>
          <p:cNvSpPr/>
          <p:nvPr/>
        </p:nvSpPr>
        <p:spPr>
          <a:xfrm>
            <a:off x="838200" y="1616242"/>
            <a:ext cx="7326630" cy="1162081"/>
          </a:xfrm>
          <a:prstGeom prst="roundRect">
            <a:avLst>
              <a:gd name="adj" fmla="val 5424"/>
            </a:avLst>
          </a:prstGeom>
          <a:noFill/>
          <a:ln w="25400">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grpSp>
        <p:nvGrpSpPr>
          <p:cNvPr id="203" name="组合 202"/>
          <p:cNvGrpSpPr/>
          <p:nvPr/>
        </p:nvGrpSpPr>
        <p:grpSpPr>
          <a:xfrm>
            <a:off x="1236870" y="3447161"/>
            <a:ext cx="2460353" cy="438480"/>
            <a:chOff x="1695133" y="3883849"/>
            <a:chExt cx="3315337" cy="590853"/>
          </a:xfrm>
        </p:grpSpPr>
        <p:sp>
          <p:nvSpPr>
            <p:cNvPr id="113" name="圆角矩形 112"/>
            <p:cNvSpPr/>
            <p:nvPr/>
          </p:nvSpPr>
          <p:spPr>
            <a:xfrm>
              <a:off x="1695133" y="4037767"/>
              <a:ext cx="3315337" cy="436935"/>
            </a:xfrm>
            <a:prstGeom prst="roundRect">
              <a:avLst/>
            </a:prstGeom>
            <a:solidFill>
              <a:srgbClr val="5B9BD5"/>
            </a:solidFill>
            <a:ln>
              <a:solidFill>
                <a:srgbClr val="5B9BD5"/>
              </a:solidFill>
            </a:ln>
            <a:scene3d>
              <a:camera prst="perspectiveRelaxedModerately"/>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a:latin typeface="Arial" panose="020B0604020202020204" pitchFamily="34" charset="0"/>
                <a:cs typeface="Arial" panose="020B0604020202020204" pitchFamily="34" charset="0"/>
              </a:endParaRPr>
            </a:p>
          </p:txBody>
        </p:sp>
        <p:grpSp>
          <p:nvGrpSpPr>
            <p:cNvPr id="185" name="组合 184"/>
            <p:cNvGrpSpPr/>
            <p:nvPr/>
          </p:nvGrpSpPr>
          <p:grpSpPr>
            <a:xfrm flipH="1">
              <a:off x="1854519" y="3883849"/>
              <a:ext cx="790316" cy="377429"/>
              <a:chOff x="6519771" y="5577840"/>
              <a:chExt cx="1459962" cy="697230"/>
            </a:xfrm>
          </p:grpSpPr>
          <p:sp>
            <p:nvSpPr>
              <p:cNvPr id="186" name="矩形 185"/>
              <p:cNvSpPr/>
              <p:nvPr/>
            </p:nvSpPr>
            <p:spPr>
              <a:xfrm>
                <a:off x="6519771" y="5577840"/>
                <a:ext cx="1459962" cy="697230"/>
              </a:xfrm>
              <a:prstGeom prst="rect">
                <a:avLst/>
              </a:prstGeom>
              <a:solidFill>
                <a:srgbClr val="5B9BD5"/>
              </a:solidFill>
              <a:ln w="4762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187" name="矩形 186"/>
              <p:cNvSpPr/>
              <p:nvPr/>
            </p:nvSpPr>
            <p:spPr>
              <a:xfrm>
                <a:off x="6605730" y="5758175"/>
                <a:ext cx="360000" cy="36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188" name="矩形 187"/>
              <p:cNvSpPr/>
              <p:nvPr/>
            </p:nvSpPr>
            <p:spPr>
              <a:xfrm>
                <a:off x="7050455" y="5758175"/>
                <a:ext cx="360000" cy="36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189" name="矩形 188"/>
              <p:cNvSpPr/>
              <p:nvPr/>
            </p:nvSpPr>
            <p:spPr>
              <a:xfrm>
                <a:off x="7515094" y="5758175"/>
                <a:ext cx="360000" cy="36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grpSp>
        <p:grpSp>
          <p:nvGrpSpPr>
            <p:cNvPr id="190" name="组合 189"/>
            <p:cNvGrpSpPr/>
            <p:nvPr/>
          </p:nvGrpSpPr>
          <p:grpSpPr>
            <a:xfrm flipH="1">
              <a:off x="3483602" y="3888288"/>
              <a:ext cx="622104" cy="368550"/>
              <a:chOff x="5683484" y="4037767"/>
              <a:chExt cx="1459962" cy="864918"/>
            </a:xfrm>
          </p:grpSpPr>
          <p:sp>
            <p:nvSpPr>
              <p:cNvPr id="191" name="矩形 190"/>
              <p:cNvSpPr/>
              <p:nvPr/>
            </p:nvSpPr>
            <p:spPr>
              <a:xfrm>
                <a:off x="5683484" y="4037767"/>
                <a:ext cx="1459962" cy="864917"/>
              </a:xfrm>
              <a:prstGeom prst="rect">
                <a:avLst/>
              </a:prstGeom>
              <a:noFill/>
              <a:ln w="4762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cxnSp>
            <p:nvCxnSpPr>
              <p:cNvPr id="192" name="直接连接符 191"/>
              <p:cNvCxnSpPr/>
              <p:nvPr/>
            </p:nvCxnSpPr>
            <p:spPr>
              <a:xfrm>
                <a:off x="5683484" y="4316052"/>
                <a:ext cx="145996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3" name="直接连接符 192"/>
              <p:cNvCxnSpPr/>
              <p:nvPr/>
            </p:nvCxnSpPr>
            <p:spPr>
              <a:xfrm>
                <a:off x="5683484" y="4612970"/>
                <a:ext cx="145996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4" name="直接连接符 193"/>
              <p:cNvCxnSpPr/>
              <p:nvPr/>
            </p:nvCxnSpPr>
            <p:spPr>
              <a:xfrm>
                <a:off x="6149340" y="4037767"/>
                <a:ext cx="0" cy="289715"/>
              </a:xfrm>
              <a:prstGeom prst="line">
                <a:avLst/>
              </a:prstGeom>
            </p:spPr>
            <p:style>
              <a:lnRef idx="1">
                <a:schemeClr val="accent1"/>
              </a:lnRef>
              <a:fillRef idx="0">
                <a:schemeClr val="accent1"/>
              </a:fillRef>
              <a:effectRef idx="0">
                <a:schemeClr val="accent1"/>
              </a:effectRef>
              <a:fontRef idx="minor">
                <a:schemeClr val="tx1"/>
              </a:fontRef>
            </p:style>
          </p:cxnSp>
          <p:cxnSp>
            <p:nvCxnSpPr>
              <p:cNvPr id="195" name="直接连接符 194"/>
              <p:cNvCxnSpPr/>
              <p:nvPr/>
            </p:nvCxnSpPr>
            <p:spPr>
              <a:xfrm>
                <a:off x="6609540" y="4037767"/>
                <a:ext cx="0" cy="289715"/>
              </a:xfrm>
              <a:prstGeom prst="line">
                <a:avLst/>
              </a:prstGeom>
            </p:spPr>
            <p:style>
              <a:lnRef idx="1">
                <a:schemeClr val="accent1"/>
              </a:lnRef>
              <a:fillRef idx="0">
                <a:schemeClr val="accent1"/>
              </a:fillRef>
              <a:effectRef idx="0">
                <a:schemeClr val="accent1"/>
              </a:effectRef>
              <a:fontRef idx="minor">
                <a:schemeClr val="tx1"/>
              </a:fontRef>
            </p:style>
          </p:cxnSp>
          <p:cxnSp>
            <p:nvCxnSpPr>
              <p:cNvPr id="196" name="直接连接符 195"/>
              <p:cNvCxnSpPr/>
              <p:nvPr/>
            </p:nvCxnSpPr>
            <p:spPr>
              <a:xfrm>
                <a:off x="5970270" y="4329844"/>
                <a:ext cx="0" cy="289715"/>
              </a:xfrm>
              <a:prstGeom prst="line">
                <a:avLst/>
              </a:prstGeom>
            </p:spPr>
            <p:style>
              <a:lnRef idx="1">
                <a:schemeClr val="accent1"/>
              </a:lnRef>
              <a:fillRef idx="0">
                <a:schemeClr val="accent1"/>
              </a:fillRef>
              <a:effectRef idx="0">
                <a:schemeClr val="accent1"/>
              </a:effectRef>
              <a:fontRef idx="minor">
                <a:schemeClr val="tx1"/>
              </a:fontRef>
            </p:style>
          </p:cxnSp>
          <p:cxnSp>
            <p:nvCxnSpPr>
              <p:cNvPr id="197" name="直接连接符 196"/>
              <p:cNvCxnSpPr/>
              <p:nvPr/>
            </p:nvCxnSpPr>
            <p:spPr>
              <a:xfrm>
                <a:off x="6427470" y="4327482"/>
                <a:ext cx="0" cy="289715"/>
              </a:xfrm>
              <a:prstGeom prst="line">
                <a:avLst/>
              </a:prstGeom>
            </p:spPr>
            <p:style>
              <a:lnRef idx="1">
                <a:schemeClr val="accent1"/>
              </a:lnRef>
              <a:fillRef idx="0">
                <a:schemeClr val="accent1"/>
              </a:fillRef>
              <a:effectRef idx="0">
                <a:schemeClr val="accent1"/>
              </a:effectRef>
              <a:fontRef idx="minor">
                <a:schemeClr val="tx1"/>
              </a:fontRef>
            </p:style>
          </p:cxnSp>
          <p:cxnSp>
            <p:nvCxnSpPr>
              <p:cNvPr id="198" name="直接连接符 197"/>
              <p:cNvCxnSpPr/>
              <p:nvPr/>
            </p:nvCxnSpPr>
            <p:spPr>
              <a:xfrm>
                <a:off x="6873240" y="4332899"/>
                <a:ext cx="0" cy="289715"/>
              </a:xfrm>
              <a:prstGeom prst="line">
                <a:avLst/>
              </a:prstGeom>
            </p:spPr>
            <p:style>
              <a:lnRef idx="1">
                <a:schemeClr val="accent1"/>
              </a:lnRef>
              <a:fillRef idx="0">
                <a:schemeClr val="accent1"/>
              </a:fillRef>
              <a:effectRef idx="0">
                <a:schemeClr val="accent1"/>
              </a:effectRef>
              <a:fontRef idx="minor">
                <a:schemeClr val="tx1"/>
              </a:fontRef>
            </p:style>
          </p:cxnSp>
          <p:cxnSp>
            <p:nvCxnSpPr>
              <p:cNvPr id="199" name="直接连接符 198"/>
              <p:cNvCxnSpPr/>
              <p:nvPr/>
            </p:nvCxnSpPr>
            <p:spPr>
              <a:xfrm>
                <a:off x="6149340" y="4612970"/>
                <a:ext cx="0" cy="289715"/>
              </a:xfrm>
              <a:prstGeom prst="line">
                <a:avLst/>
              </a:prstGeom>
            </p:spPr>
            <p:style>
              <a:lnRef idx="1">
                <a:schemeClr val="accent1"/>
              </a:lnRef>
              <a:fillRef idx="0">
                <a:schemeClr val="accent1"/>
              </a:fillRef>
              <a:effectRef idx="0">
                <a:schemeClr val="accent1"/>
              </a:effectRef>
              <a:fontRef idx="minor">
                <a:schemeClr val="tx1"/>
              </a:fontRef>
            </p:style>
          </p:cxnSp>
          <p:cxnSp>
            <p:nvCxnSpPr>
              <p:cNvPr id="200" name="直接连接符 199"/>
              <p:cNvCxnSpPr/>
              <p:nvPr/>
            </p:nvCxnSpPr>
            <p:spPr>
              <a:xfrm>
                <a:off x="6605730" y="4603547"/>
                <a:ext cx="0" cy="289715"/>
              </a:xfrm>
              <a:prstGeom prst="line">
                <a:avLst/>
              </a:prstGeom>
            </p:spPr>
            <p:style>
              <a:lnRef idx="1">
                <a:schemeClr val="accent1"/>
              </a:lnRef>
              <a:fillRef idx="0">
                <a:schemeClr val="accent1"/>
              </a:fillRef>
              <a:effectRef idx="0">
                <a:schemeClr val="accent1"/>
              </a:effectRef>
              <a:fontRef idx="minor">
                <a:schemeClr val="tx1"/>
              </a:fontRef>
            </p:style>
          </p:cxnSp>
        </p:grpSp>
      </p:grpSp>
      <p:sp>
        <p:nvSpPr>
          <p:cNvPr id="202" name="矩形 201"/>
          <p:cNvSpPr/>
          <p:nvPr/>
        </p:nvSpPr>
        <p:spPr>
          <a:xfrm>
            <a:off x="1217186" y="3033210"/>
            <a:ext cx="118753" cy="125334"/>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cxnSp>
        <p:nvCxnSpPr>
          <p:cNvPr id="205" name="直接连接符 204"/>
          <p:cNvCxnSpPr/>
          <p:nvPr/>
        </p:nvCxnSpPr>
        <p:spPr>
          <a:xfrm>
            <a:off x="1276562" y="3150062"/>
            <a:ext cx="0" cy="474271"/>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18" name="圆角矩形 217"/>
          <p:cNvSpPr/>
          <p:nvPr/>
        </p:nvSpPr>
        <p:spPr>
          <a:xfrm>
            <a:off x="5270359" y="3572388"/>
            <a:ext cx="2460353" cy="324255"/>
          </a:xfrm>
          <a:prstGeom prst="roundRect">
            <a:avLst/>
          </a:prstGeom>
          <a:solidFill>
            <a:srgbClr val="5B9BD5"/>
          </a:solidFill>
          <a:ln>
            <a:solidFill>
              <a:srgbClr val="5B9BD5"/>
            </a:solidFill>
          </a:ln>
          <a:scene3d>
            <a:camera prst="perspectiveRelaxedModerately"/>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a:latin typeface="Arial" panose="020B0604020202020204" pitchFamily="34" charset="0"/>
              <a:cs typeface="Arial" panose="020B0604020202020204" pitchFamily="34" charset="0"/>
            </a:endParaRPr>
          </a:p>
        </p:txBody>
      </p:sp>
      <p:grpSp>
        <p:nvGrpSpPr>
          <p:cNvPr id="219" name="组合 218"/>
          <p:cNvGrpSpPr/>
          <p:nvPr/>
        </p:nvGrpSpPr>
        <p:grpSpPr>
          <a:xfrm>
            <a:off x="7143867" y="3119372"/>
            <a:ext cx="562662" cy="619211"/>
            <a:chOff x="7031360" y="3839039"/>
            <a:chExt cx="758190" cy="834390"/>
          </a:xfrm>
        </p:grpSpPr>
        <p:sp>
          <p:nvSpPr>
            <p:cNvPr id="246" name="圆角矩形 245"/>
            <p:cNvSpPr/>
            <p:nvPr/>
          </p:nvSpPr>
          <p:spPr>
            <a:xfrm>
              <a:off x="7031360" y="3839039"/>
              <a:ext cx="758190" cy="834390"/>
            </a:xfrm>
            <a:prstGeom prst="roundRect">
              <a:avLst/>
            </a:prstGeom>
            <a:solidFill>
              <a:schemeClr val="bg1"/>
            </a:solid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a:latin typeface="Arial" panose="020B0604020202020204" pitchFamily="34" charset="0"/>
                <a:cs typeface="Arial" panose="020B0604020202020204" pitchFamily="34" charset="0"/>
              </a:endParaRPr>
            </a:p>
          </p:txBody>
        </p:sp>
        <p:pic>
          <p:nvPicPr>
            <p:cNvPr id="247" name="图片 24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98601" y="3953092"/>
              <a:ext cx="623712" cy="544676"/>
            </a:xfrm>
            <a:prstGeom prst="rect">
              <a:avLst/>
            </a:prstGeom>
          </p:spPr>
        </p:pic>
      </p:grpSp>
      <p:grpSp>
        <p:nvGrpSpPr>
          <p:cNvPr id="221" name="组合 220"/>
          <p:cNvGrpSpPr/>
          <p:nvPr/>
        </p:nvGrpSpPr>
        <p:grpSpPr>
          <a:xfrm flipH="1">
            <a:off x="5388641" y="3458164"/>
            <a:ext cx="586503" cy="280095"/>
            <a:chOff x="6519771" y="5577840"/>
            <a:chExt cx="1459962" cy="697230"/>
          </a:xfrm>
        </p:grpSpPr>
        <p:sp>
          <p:nvSpPr>
            <p:cNvPr id="233" name="矩形 232"/>
            <p:cNvSpPr/>
            <p:nvPr/>
          </p:nvSpPr>
          <p:spPr>
            <a:xfrm>
              <a:off x="6519771" y="5577840"/>
              <a:ext cx="1459962" cy="697230"/>
            </a:xfrm>
            <a:prstGeom prst="rect">
              <a:avLst/>
            </a:prstGeom>
            <a:solidFill>
              <a:srgbClr val="5B9BD5"/>
            </a:solidFill>
            <a:ln w="4762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234" name="矩形 233"/>
            <p:cNvSpPr/>
            <p:nvPr/>
          </p:nvSpPr>
          <p:spPr>
            <a:xfrm>
              <a:off x="6605730" y="5758175"/>
              <a:ext cx="360000" cy="36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235" name="矩形 234"/>
            <p:cNvSpPr/>
            <p:nvPr/>
          </p:nvSpPr>
          <p:spPr>
            <a:xfrm>
              <a:off x="7050455" y="5758175"/>
              <a:ext cx="360000" cy="36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236" name="矩形 235"/>
            <p:cNvSpPr/>
            <p:nvPr/>
          </p:nvSpPr>
          <p:spPr>
            <a:xfrm>
              <a:off x="7515094" y="5758175"/>
              <a:ext cx="360000" cy="36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grpSp>
      <p:grpSp>
        <p:nvGrpSpPr>
          <p:cNvPr id="222" name="组合 221"/>
          <p:cNvGrpSpPr/>
          <p:nvPr/>
        </p:nvGrpSpPr>
        <p:grpSpPr>
          <a:xfrm flipH="1">
            <a:off x="6597604" y="3461458"/>
            <a:ext cx="461671" cy="273506"/>
            <a:chOff x="5683484" y="4037767"/>
            <a:chExt cx="1459962" cy="864918"/>
          </a:xfrm>
        </p:grpSpPr>
        <p:sp>
          <p:nvSpPr>
            <p:cNvPr id="223" name="矩形 222"/>
            <p:cNvSpPr/>
            <p:nvPr/>
          </p:nvSpPr>
          <p:spPr>
            <a:xfrm>
              <a:off x="5683484" y="4037767"/>
              <a:ext cx="1459962" cy="864917"/>
            </a:xfrm>
            <a:prstGeom prst="rect">
              <a:avLst/>
            </a:prstGeom>
            <a:noFill/>
            <a:ln w="4762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cxnSp>
          <p:nvCxnSpPr>
            <p:cNvPr id="224" name="直接连接符 223"/>
            <p:cNvCxnSpPr/>
            <p:nvPr/>
          </p:nvCxnSpPr>
          <p:spPr>
            <a:xfrm>
              <a:off x="5683484" y="4316052"/>
              <a:ext cx="145996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5" name="直接连接符 224"/>
            <p:cNvCxnSpPr/>
            <p:nvPr/>
          </p:nvCxnSpPr>
          <p:spPr>
            <a:xfrm>
              <a:off x="5683484" y="4612970"/>
              <a:ext cx="145996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6" name="直接连接符 225"/>
            <p:cNvCxnSpPr/>
            <p:nvPr/>
          </p:nvCxnSpPr>
          <p:spPr>
            <a:xfrm>
              <a:off x="6149340" y="4037767"/>
              <a:ext cx="0" cy="289715"/>
            </a:xfrm>
            <a:prstGeom prst="line">
              <a:avLst/>
            </a:prstGeom>
          </p:spPr>
          <p:style>
            <a:lnRef idx="1">
              <a:schemeClr val="accent1"/>
            </a:lnRef>
            <a:fillRef idx="0">
              <a:schemeClr val="accent1"/>
            </a:fillRef>
            <a:effectRef idx="0">
              <a:schemeClr val="accent1"/>
            </a:effectRef>
            <a:fontRef idx="minor">
              <a:schemeClr val="tx1"/>
            </a:fontRef>
          </p:style>
        </p:cxnSp>
        <p:cxnSp>
          <p:nvCxnSpPr>
            <p:cNvPr id="227" name="直接连接符 226"/>
            <p:cNvCxnSpPr/>
            <p:nvPr/>
          </p:nvCxnSpPr>
          <p:spPr>
            <a:xfrm>
              <a:off x="6609540" y="4037767"/>
              <a:ext cx="0" cy="289715"/>
            </a:xfrm>
            <a:prstGeom prst="line">
              <a:avLst/>
            </a:prstGeom>
          </p:spPr>
          <p:style>
            <a:lnRef idx="1">
              <a:schemeClr val="accent1"/>
            </a:lnRef>
            <a:fillRef idx="0">
              <a:schemeClr val="accent1"/>
            </a:fillRef>
            <a:effectRef idx="0">
              <a:schemeClr val="accent1"/>
            </a:effectRef>
            <a:fontRef idx="minor">
              <a:schemeClr val="tx1"/>
            </a:fontRef>
          </p:style>
        </p:cxnSp>
        <p:cxnSp>
          <p:nvCxnSpPr>
            <p:cNvPr id="228" name="直接连接符 227"/>
            <p:cNvCxnSpPr/>
            <p:nvPr/>
          </p:nvCxnSpPr>
          <p:spPr>
            <a:xfrm>
              <a:off x="5970270" y="4329844"/>
              <a:ext cx="0" cy="289715"/>
            </a:xfrm>
            <a:prstGeom prst="line">
              <a:avLst/>
            </a:prstGeom>
          </p:spPr>
          <p:style>
            <a:lnRef idx="1">
              <a:schemeClr val="accent1"/>
            </a:lnRef>
            <a:fillRef idx="0">
              <a:schemeClr val="accent1"/>
            </a:fillRef>
            <a:effectRef idx="0">
              <a:schemeClr val="accent1"/>
            </a:effectRef>
            <a:fontRef idx="minor">
              <a:schemeClr val="tx1"/>
            </a:fontRef>
          </p:style>
        </p:cxnSp>
        <p:cxnSp>
          <p:nvCxnSpPr>
            <p:cNvPr id="229" name="直接连接符 228"/>
            <p:cNvCxnSpPr/>
            <p:nvPr/>
          </p:nvCxnSpPr>
          <p:spPr>
            <a:xfrm>
              <a:off x="6427470" y="4327482"/>
              <a:ext cx="0" cy="289715"/>
            </a:xfrm>
            <a:prstGeom prst="line">
              <a:avLst/>
            </a:prstGeom>
          </p:spPr>
          <p:style>
            <a:lnRef idx="1">
              <a:schemeClr val="accent1"/>
            </a:lnRef>
            <a:fillRef idx="0">
              <a:schemeClr val="accent1"/>
            </a:fillRef>
            <a:effectRef idx="0">
              <a:schemeClr val="accent1"/>
            </a:effectRef>
            <a:fontRef idx="minor">
              <a:schemeClr val="tx1"/>
            </a:fontRef>
          </p:style>
        </p:cxnSp>
        <p:cxnSp>
          <p:nvCxnSpPr>
            <p:cNvPr id="230" name="直接连接符 229"/>
            <p:cNvCxnSpPr/>
            <p:nvPr/>
          </p:nvCxnSpPr>
          <p:spPr>
            <a:xfrm>
              <a:off x="6873240" y="4332899"/>
              <a:ext cx="0" cy="289715"/>
            </a:xfrm>
            <a:prstGeom prst="line">
              <a:avLst/>
            </a:prstGeom>
          </p:spPr>
          <p:style>
            <a:lnRef idx="1">
              <a:schemeClr val="accent1"/>
            </a:lnRef>
            <a:fillRef idx="0">
              <a:schemeClr val="accent1"/>
            </a:fillRef>
            <a:effectRef idx="0">
              <a:schemeClr val="accent1"/>
            </a:effectRef>
            <a:fontRef idx="minor">
              <a:schemeClr val="tx1"/>
            </a:fontRef>
          </p:style>
        </p:cxnSp>
        <p:cxnSp>
          <p:nvCxnSpPr>
            <p:cNvPr id="231" name="直接连接符 230"/>
            <p:cNvCxnSpPr/>
            <p:nvPr/>
          </p:nvCxnSpPr>
          <p:spPr>
            <a:xfrm>
              <a:off x="6149340" y="4612970"/>
              <a:ext cx="0" cy="289715"/>
            </a:xfrm>
            <a:prstGeom prst="line">
              <a:avLst/>
            </a:prstGeom>
          </p:spPr>
          <p:style>
            <a:lnRef idx="1">
              <a:schemeClr val="accent1"/>
            </a:lnRef>
            <a:fillRef idx="0">
              <a:schemeClr val="accent1"/>
            </a:fillRef>
            <a:effectRef idx="0">
              <a:schemeClr val="accent1"/>
            </a:effectRef>
            <a:fontRef idx="minor">
              <a:schemeClr val="tx1"/>
            </a:fontRef>
          </p:style>
        </p:cxnSp>
        <p:cxnSp>
          <p:nvCxnSpPr>
            <p:cNvPr id="232" name="直接连接符 231"/>
            <p:cNvCxnSpPr/>
            <p:nvPr/>
          </p:nvCxnSpPr>
          <p:spPr>
            <a:xfrm>
              <a:off x="6605730" y="4603547"/>
              <a:ext cx="0" cy="289715"/>
            </a:xfrm>
            <a:prstGeom prst="line">
              <a:avLst/>
            </a:prstGeom>
          </p:spPr>
          <p:style>
            <a:lnRef idx="1">
              <a:schemeClr val="accent1"/>
            </a:lnRef>
            <a:fillRef idx="0">
              <a:schemeClr val="accent1"/>
            </a:fillRef>
            <a:effectRef idx="0">
              <a:schemeClr val="accent1"/>
            </a:effectRef>
            <a:fontRef idx="minor">
              <a:schemeClr val="tx1"/>
            </a:fontRef>
          </p:style>
        </p:cxnSp>
      </p:grpSp>
      <p:sp>
        <p:nvSpPr>
          <p:cNvPr id="213" name="矩形 212"/>
          <p:cNvSpPr/>
          <p:nvPr/>
        </p:nvSpPr>
        <p:spPr>
          <a:xfrm>
            <a:off x="5250675" y="3044216"/>
            <a:ext cx="118753" cy="125334"/>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cxnSp>
        <p:nvCxnSpPr>
          <p:cNvPr id="214" name="直接连接符 213"/>
          <p:cNvCxnSpPr/>
          <p:nvPr/>
        </p:nvCxnSpPr>
        <p:spPr>
          <a:xfrm>
            <a:off x="5310051" y="3161068"/>
            <a:ext cx="0" cy="474271"/>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249" name="Picture 813" descr="switch.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208709" y="4017934"/>
            <a:ext cx="585611" cy="513233"/>
          </a:xfrm>
          <a:prstGeom prst="rect">
            <a:avLst/>
          </a:prstGeom>
        </p:spPr>
      </p:pic>
      <p:cxnSp>
        <p:nvCxnSpPr>
          <p:cNvPr id="251" name="肘形连接符 250"/>
          <p:cNvCxnSpPr/>
          <p:nvPr/>
        </p:nvCxnSpPr>
        <p:spPr>
          <a:xfrm rot="10800000" flipV="1">
            <a:off x="4794321" y="3885213"/>
            <a:ext cx="1706215" cy="377908"/>
          </a:xfrm>
          <a:prstGeom prst="bentConnector3">
            <a:avLst>
              <a:gd name="adj1" fmla="val 427"/>
            </a:avLst>
          </a:prstGeom>
          <a:ln w="476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57" name="文本框 256"/>
          <p:cNvSpPr txBox="1"/>
          <p:nvPr/>
        </p:nvSpPr>
        <p:spPr>
          <a:xfrm>
            <a:off x="7211789" y="3538970"/>
            <a:ext cx="492443" cy="230832"/>
          </a:xfrm>
          <a:prstGeom prst="rect">
            <a:avLst/>
          </a:prstGeom>
          <a:noFill/>
        </p:spPr>
        <p:txBody>
          <a:bodyPr wrap="none" rtlCol="0">
            <a:spAutoFit/>
          </a:bodyPr>
          <a:lstStyle/>
          <a:p>
            <a:r>
              <a:rPr lang="en-US" altLang="zh-CN" sz="900" dirty="0">
                <a:latin typeface="Arial" panose="020B0604020202020204" pitchFamily="34" charset="0"/>
                <a:cs typeface="Arial" panose="020B0604020202020204" pitchFamily="34" charset="0"/>
              </a:rPr>
              <a:t>vSSM</a:t>
            </a:r>
            <a:endParaRPr lang="zh-CN" altLang="en-US" sz="900" dirty="0">
              <a:latin typeface="Arial" panose="020B0604020202020204" pitchFamily="34" charset="0"/>
              <a:cs typeface="Arial" panose="020B0604020202020204" pitchFamily="34" charset="0"/>
            </a:endParaRPr>
          </a:p>
        </p:txBody>
      </p:sp>
      <p:sp>
        <p:nvSpPr>
          <p:cNvPr id="260" name="文本框 259"/>
          <p:cNvSpPr txBox="1"/>
          <p:nvPr/>
        </p:nvSpPr>
        <p:spPr>
          <a:xfrm>
            <a:off x="1351684" y="3857042"/>
            <a:ext cx="500458" cy="261610"/>
          </a:xfrm>
          <a:prstGeom prst="rect">
            <a:avLst/>
          </a:prstGeom>
          <a:noFill/>
        </p:spPr>
        <p:txBody>
          <a:bodyPr wrap="none" rtlCol="0">
            <a:spAutoFit/>
          </a:bodyPr>
          <a:lstStyle/>
          <a:p>
            <a:r>
              <a:rPr lang="en-US" altLang="zh-CN" sz="1100" dirty="0">
                <a:latin typeface="Arial" panose="020B0604020202020204" pitchFamily="34" charset="0"/>
                <a:cs typeface="Arial" panose="020B0604020202020204" pitchFamily="34" charset="0"/>
              </a:rPr>
              <a:t>ESXi</a:t>
            </a:r>
            <a:endParaRPr lang="zh-CN" altLang="en-US" sz="1100" dirty="0">
              <a:latin typeface="Arial" panose="020B0604020202020204" pitchFamily="34" charset="0"/>
              <a:cs typeface="Arial" panose="020B0604020202020204" pitchFamily="34" charset="0"/>
            </a:endParaRPr>
          </a:p>
        </p:txBody>
      </p:sp>
      <p:sp>
        <p:nvSpPr>
          <p:cNvPr id="262" name="文本框 261"/>
          <p:cNvSpPr txBox="1"/>
          <p:nvPr/>
        </p:nvSpPr>
        <p:spPr>
          <a:xfrm>
            <a:off x="5376798" y="3872127"/>
            <a:ext cx="500458" cy="261610"/>
          </a:xfrm>
          <a:prstGeom prst="rect">
            <a:avLst/>
          </a:prstGeom>
          <a:noFill/>
        </p:spPr>
        <p:txBody>
          <a:bodyPr wrap="none" rtlCol="0">
            <a:spAutoFit/>
          </a:bodyPr>
          <a:lstStyle/>
          <a:p>
            <a:r>
              <a:rPr lang="en-US" altLang="zh-CN" sz="1100" dirty="0">
                <a:latin typeface="Arial" panose="020B0604020202020204" pitchFamily="34" charset="0"/>
                <a:cs typeface="Arial" panose="020B0604020202020204" pitchFamily="34" charset="0"/>
              </a:rPr>
              <a:t>ESXi</a:t>
            </a:r>
            <a:endParaRPr lang="zh-CN" altLang="en-US" sz="1100" dirty="0">
              <a:latin typeface="Arial" panose="020B0604020202020204" pitchFamily="34" charset="0"/>
              <a:cs typeface="Arial" panose="020B0604020202020204" pitchFamily="34" charset="0"/>
            </a:endParaRPr>
          </a:p>
        </p:txBody>
      </p:sp>
      <p:grpSp>
        <p:nvGrpSpPr>
          <p:cNvPr id="302" name="组合 301"/>
          <p:cNvGrpSpPr/>
          <p:nvPr/>
        </p:nvGrpSpPr>
        <p:grpSpPr>
          <a:xfrm>
            <a:off x="6084931" y="3451843"/>
            <a:ext cx="387039" cy="273944"/>
            <a:chOff x="8755381" y="4037767"/>
            <a:chExt cx="1459962" cy="1033353"/>
          </a:xfrm>
        </p:grpSpPr>
        <p:grpSp>
          <p:nvGrpSpPr>
            <p:cNvPr id="303" name="组合 302"/>
            <p:cNvGrpSpPr/>
            <p:nvPr/>
          </p:nvGrpSpPr>
          <p:grpSpPr>
            <a:xfrm>
              <a:off x="8876003" y="4296167"/>
              <a:ext cx="1218719" cy="516552"/>
              <a:chOff x="8900329" y="4327482"/>
              <a:chExt cx="1218719" cy="516552"/>
            </a:xfrm>
          </p:grpSpPr>
          <p:cxnSp>
            <p:nvCxnSpPr>
              <p:cNvPr id="305" name="直接连接符 304"/>
              <p:cNvCxnSpPr/>
              <p:nvPr/>
            </p:nvCxnSpPr>
            <p:spPr>
              <a:xfrm>
                <a:off x="9365305" y="4327482"/>
                <a:ext cx="314325" cy="51655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06" name="直接连接符 305"/>
              <p:cNvCxnSpPr/>
              <p:nvPr/>
            </p:nvCxnSpPr>
            <p:spPr>
              <a:xfrm flipH="1">
                <a:off x="9365305" y="4327482"/>
                <a:ext cx="314325" cy="51655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07" name="直接箭头连接符 306"/>
              <p:cNvCxnSpPr/>
              <p:nvPr/>
            </p:nvCxnSpPr>
            <p:spPr>
              <a:xfrm>
                <a:off x="9656928" y="4327482"/>
                <a:ext cx="462120"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08" name="直接箭头连接符 307"/>
              <p:cNvCxnSpPr/>
              <p:nvPr/>
            </p:nvCxnSpPr>
            <p:spPr>
              <a:xfrm>
                <a:off x="9654072" y="4831926"/>
                <a:ext cx="462120"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grpSp>
            <p:nvGrpSpPr>
              <p:cNvPr id="309" name="组合 308"/>
              <p:cNvGrpSpPr/>
              <p:nvPr/>
            </p:nvGrpSpPr>
            <p:grpSpPr>
              <a:xfrm flipH="1">
                <a:off x="8900329" y="4339590"/>
                <a:ext cx="464976" cy="504444"/>
                <a:chOff x="9806472" y="4479882"/>
                <a:chExt cx="464976" cy="504444"/>
              </a:xfrm>
            </p:grpSpPr>
            <p:cxnSp>
              <p:nvCxnSpPr>
                <p:cNvPr id="310" name="直接箭头连接符 309"/>
                <p:cNvCxnSpPr/>
                <p:nvPr/>
              </p:nvCxnSpPr>
              <p:spPr>
                <a:xfrm>
                  <a:off x="9809328" y="4479882"/>
                  <a:ext cx="462120"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11" name="直接箭头连接符 310"/>
                <p:cNvCxnSpPr/>
                <p:nvPr/>
              </p:nvCxnSpPr>
              <p:spPr>
                <a:xfrm>
                  <a:off x="9806472" y="4984326"/>
                  <a:ext cx="462120"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grpSp>
        </p:grpSp>
        <p:sp>
          <p:nvSpPr>
            <p:cNvPr id="304" name="矩形 303"/>
            <p:cNvSpPr/>
            <p:nvPr/>
          </p:nvSpPr>
          <p:spPr>
            <a:xfrm>
              <a:off x="8755381" y="4037767"/>
              <a:ext cx="1459962" cy="1033353"/>
            </a:xfrm>
            <a:prstGeom prst="rect">
              <a:avLst/>
            </a:prstGeom>
            <a:noFill/>
            <a:ln w="4762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grpSp>
      <p:grpSp>
        <p:nvGrpSpPr>
          <p:cNvPr id="312" name="组合 311"/>
          <p:cNvGrpSpPr/>
          <p:nvPr/>
        </p:nvGrpSpPr>
        <p:grpSpPr>
          <a:xfrm>
            <a:off x="2047962" y="3447997"/>
            <a:ext cx="387039" cy="273944"/>
            <a:chOff x="8755381" y="4037767"/>
            <a:chExt cx="1459962" cy="1033353"/>
          </a:xfrm>
        </p:grpSpPr>
        <p:grpSp>
          <p:nvGrpSpPr>
            <p:cNvPr id="313" name="组合 312"/>
            <p:cNvGrpSpPr/>
            <p:nvPr/>
          </p:nvGrpSpPr>
          <p:grpSpPr>
            <a:xfrm>
              <a:off x="8876003" y="4296167"/>
              <a:ext cx="1218719" cy="516552"/>
              <a:chOff x="8900329" y="4327482"/>
              <a:chExt cx="1218719" cy="516552"/>
            </a:xfrm>
          </p:grpSpPr>
          <p:cxnSp>
            <p:nvCxnSpPr>
              <p:cNvPr id="315" name="直接连接符 314"/>
              <p:cNvCxnSpPr/>
              <p:nvPr/>
            </p:nvCxnSpPr>
            <p:spPr>
              <a:xfrm>
                <a:off x="9365305" y="4327482"/>
                <a:ext cx="314325" cy="51655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16" name="直接连接符 315"/>
              <p:cNvCxnSpPr/>
              <p:nvPr/>
            </p:nvCxnSpPr>
            <p:spPr>
              <a:xfrm flipH="1">
                <a:off x="9365305" y="4327482"/>
                <a:ext cx="314325" cy="51655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17" name="直接箭头连接符 316"/>
              <p:cNvCxnSpPr/>
              <p:nvPr/>
            </p:nvCxnSpPr>
            <p:spPr>
              <a:xfrm>
                <a:off x="9656928" y="4327482"/>
                <a:ext cx="462120"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18" name="直接箭头连接符 317"/>
              <p:cNvCxnSpPr/>
              <p:nvPr/>
            </p:nvCxnSpPr>
            <p:spPr>
              <a:xfrm>
                <a:off x="9654072" y="4831926"/>
                <a:ext cx="462120"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grpSp>
            <p:nvGrpSpPr>
              <p:cNvPr id="319" name="组合 318"/>
              <p:cNvGrpSpPr/>
              <p:nvPr/>
            </p:nvGrpSpPr>
            <p:grpSpPr>
              <a:xfrm flipH="1">
                <a:off x="8900329" y="4339590"/>
                <a:ext cx="464976" cy="504444"/>
                <a:chOff x="9806472" y="4479882"/>
                <a:chExt cx="464976" cy="504444"/>
              </a:xfrm>
            </p:grpSpPr>
            <p:cxnSp>
              <p:nvCxnSpPr>
                <p:cNvPr id="320" name="直接箭头连接符 319"/>
                <p:cNvCxnSpPr/>
                <p:nvPr/>
              </p:nvCxnSpPr>
              <p:spPr>
                <a:xfrm>
                  <a:off x="9809328" y="4479882"/>
                  <a:ext cx="462120"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21" name="直接箭头连接符 320"/>
                <p:cNvCxnSpPr/>
                <p:nvPr/>
              </p:nvCxnSpPr>
              <p:spPr>
                <a:xfrm>
                  <a:off x="9806472" y="4984326"/>
                  <a:ext cx="462120"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grpSp>
        </p:grpSp>
        <p:sp>
          <p:nvSpPr>
            <p:cNvPr id="314" name="矩形 313"/>
            <p:cNvSpPr/>
            <p:nvPr/>
          </p:nvSpPr>
          <p:spPr>
            <a:xfrm>
              <a:off x="8755381" y="4037767"/>
              <a:ext cx="1459962" cy="1033353"/>
            </a:xfrm>
            <a:prstGeom prst="rect">
              <a:avLst/>
            </a:prstGeom>
            <a:noFill/>
            <a:ln w="4762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grpSp>
      <p:pic>
        <p:nvPicPr>
          <p:cNvPr id="164" name="Picture 14" descr="C:\Documents and Settings\shuang\桌面\cloud1.wmf"/>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2357605" y="5256237"/>
            <a:ext cx="2008187"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5" name="文本框 164"/>
          <p:cNvSpPr txBox="1"/>
          <p:nvPr/>
        </p:nvSpPr>
        <p:spPr>
          <a:xfrm>
            <a:off x="2625950" y="5455914"/>
            <a:ext cx="1545956" cy="523220"/>
          </a:xfrm>
          <a:prstGeom prst="rect">
            <a:avLst/>
          </a:prstGeom>
          <a:noFill/>
        </p:spPr>
        <p:txBody>
          <a:bodyPr wrap="square" rtlCol="0">
            <a:spAutoFit/>
          </a:bodyPr>
          <a:lstStyle/>
          <a:p>
            <a:r>
              <a:rPr lang="en-US" altLang="zh-CN" sz="2800" dirty="0">
                <a:latin typeface="Arial" panose="020B0604020202020204" pitchFamily="34" charset="0"/>
                <a:cs typeface="Arial" panose="020B0604020202020204" pitchFamily="34" charset="0"/>
              </a:rPr>
              <a:t>Internet</a:t>
            </a:r>
            <a:endParaRPr lang="zh-CN" altLang="en-US" sz="2800" dirty="0">
              <a:latin typeface="Arial" panose="020B0604020202020204" pitchFamily="34" charset="0"/>
              <a:cs typeface="Arial" panose="020B0604020202020204" pitchFamily="34" charset="0"/>
            </a:endParaRPr>
          </a:p>
        </p:txBody>
      </p:sp>
      <p:cxnSp>
        <p:nvCxnSpPr>
          <p:cNvPr id="3" name="直接连接符 2"/>
          <p:cNvCxnSpPr>
            <a:stCxn id="249" idx="2"/>
          </p:cNvCxnSpPr>
          <p:nvPr/>
        </p:nvCxnSpPr>
        <p:spPr>
          <a:xfrm flipH="1">
            <a:off x="3915177" y="4531167"/>
            <a:ext cx="586338" cy="924747"/>
          </a:xfrm>
          <a:prstGeom prst="line">
            <a:avLst/>
          </a:prstGeom>
        </p:spPr>
        <p:style>
          <a:lnRef idx="1">
            <a:schemeClr val="accent1"/>
          </a:lnRef>
          <a:fillRef idx="0">
            <a:schemeClr val="accent1"/>
          </a:fillRef>
          <a:effectRef idx="0">
            <a:schemeClr val="accent1"/>
          </a:effectRef>
          <a:fontRef idx="minor">
            <a:schemeClr val="tx1"/>
          </a:fontRef>
        </p:style>
      </p:cxnSp>
      <p:sp>
        <p:nvSpPr>
          <p:cNvPr id="171" name="文本框 170"/>
          <p:cNvSpPr txBox="1"/>
          <p:nvPr/>
        </p:nvSpPr>
        <p:spPr>
          <a:xfrm>
            <a:off x="8548548" y="2069225"/>
            <a:ext cx="2803963" cy="307777"/>
          </a:xfrm>
          <a:prstGeom prst="rect">
            <a:avLst/>
          </a:prstGeom>
          <a:noFill/>
        </p:spPr>
        <p:txBody>
          <a:bodyPr wrap="square" rtlCol="0">
            <a:spAutoFit/>
          </a:bodyPr>
          <a:lstStyle/>
          <a:p>
            <a:r>
              <a:rPr lang="en-US" altLang="zh-CN" sz="1400" dirty="0">
                <a:latin typeface="Arial" panose="020B0604020202020204" pitchFamily="34" charset="0"/>
                <a:cs typeface="Arial" panose="020B0604020202020204" pitchFamily="34" charset="0"/>
              </a:rPr>
              <a:t>DFW only allows HTTP (port 80)</a:t>
            </a:r>
            <a:endParaRPr lang="zh-CN" altLang="en-US" sz="1400" dirty="0">
              <a:latin typeface="Arial" panose="020B0604020202020204" pitchFamily="34" charset="0"/>
              <a:cs typeface="Arial" panose="020B0604020202020204" pitchFamily="34" charset="0"/>
            </a:endParaRPr>
          </a:p>
        </p:txBody>
      </p:sp>
      <p:cxnSp>
        <p:nvCxnSpPr>
          <p:cNvPr id="14" name="直接箭头连接符 13"/>
          <p:cNvCxnSpPr/>
          <p:nvPr/>
        </p:nvCxnSpPr>
        <p:spPr>
          <a:xfrm>
            <a:off x="8548548" y="1941062"/>
            <a:ext cx="0" cy="55461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直接箭头连接符 17"/>
          <p:cNvCxnSpPr/>
          <p:nvPr/>
        </p:nvCxnSpPr>
        <p:spPr>
          <a:xfrm flipV="1">
            <a:off x="8428621" y="1960381"/>
            <a:ext cx="0" cy="51230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0" name="文本框 179"/>
          <p:cNvSpPr txBox="1"/>
          <p:nvPr/>
        </p:nvSpPr>
        <p:spPr>
          <a:xfrm>
            <a:off x="4150455" y="1756745"/>
            <a:ext cx="1113550" cy="307777"/>
          </a:xfrm>
          <a:prstGeom prst="rect">
            <a:avLst/>
          </a:prstGeom>
          <a:noFill/>
        </p:spPr>
        <p:txBody>
          <a:bodyPr wrap="square" rtlCol="0">
            <a:spAutoFit/>
          </a:bodyPr>
          <a:lstStyle/>
          <a:p>
            <a:r>
              <a:rPr lang="en-US" altLang="zh-CN" sz="1400" dirty="0">
                <a:latin typeface="Arial" panose="020B0604020202020204" pitchFamily="34" charset="0"/>
                <a:cs typeface="Arial" panose="020B0604020202020204" pitchFamily="34" charset="0"/>
              </a:rPr>
              <a:t>CC</a:t>
            </a:r>
            <a:r>
              <a:rPr lang="zh-CN" altLang="en-US" sz="1400" dirty="0">
                <a:latin typeface="Arial" panose="020B0604020202020204" pitchFamily="34" charset="0"/>
                <a:cs typeface="Arial" panose="020B0604020202020204" pitchFamily="34" charset="0"/>
              </a:rPr>
              <a:t> </a:t>
            </a:r>
            <a:r>
              <a:rPr lang="en-US" altLang="zh-CN" sz="1400" dirty="0">
                <a:latin typeface="Arial" panose="020B0604020202020204" pitchFamily="34" charset="0"/>
                <a:cs typeface="Arial" panose="020B0604020202020204" pitchFamily="34" charset="0"/>
              </a:rPr>
              <a:t>Attack</a:t>
            </a:r>
            <a:endParaRPr lang="zh-CN" altLang="en-US" sz="1400" dirty="0">
              <a:latin typeface="Arial" panose="020B0604020202020204" pitchFamily="34" charset="0"/>
              <a:cs typeface="Arial" panose="020B0604020202020204" pitchFamily="34" charset="0"/>
            </a:endParaRPr>
          </a:p>
        </p:txBody>
      </p:sp>
      <p:sp>
        <p:nvSpPr>
          <p:cNvPr id="20" name="任意多边形 19"/>
          <p:cNvSpPr/>
          <p:nvPr/>
        </p:nvSpPr>
        <p:spPr>
          <a:xfrm>
            <a:off x="2692462" y="1938839"/>
            <a:ext cx="1744868" cy="3425780"/>
          </a:xfrm>
          <a:custGeom>
            <a:avLst/>
            <a:gdLst>
              <a:gd name="connsiteX0" fmla="*/ 1081048 w 1744868"/>
              <a:gd name="connsiteY0" fmla="*/ 0 h 3425780"/>
              <a:gd name="connsiteX1" fmla="*/ 720439 w 1744868"/>
              <a:gd name="connsiteY1" fmla="*/ 373487 h 3425780"/>
              <a:gd name="connsiteX2" fmla="*/ 24980 w 1744868"/>
              <a:gd name="connsiteY2" fmla="*/ 1661374 h 3425780"/>
              <a:gd name="connsiteX3" fmla="*/ 1699234 w 1744868"/>
              <a:gd name="connsiteY3" fmla="*/ 2331076 h 3425780"/>
              <a:gd name="connsiteX4" fmla="*/ 1106806 w 1744868"/>
              <a:gd name="connsiteY4" fmla="*/ 3425780 h 34257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868" h="3425780">
                <a:moveTo>
                  <a:pt x="1081048" y="0"/>
                </a:moveTo>
                <a:cubicBezTo>
                  <a:pt x="988749" y="48295"/>
                  <a:pt x="896450" y="96591"/>
                  <a:pt x="720439" y="373487"/>
                </a:cubicBezTo>
                <a:cubicBezTo>
                  <a:pt x="544428" y="650383"/>
                  <a:pt x="-138152" y="1335109"/>
                  <a:pt x="24980" y="1661374"/>
                </a:cubicBezTo>
                <a:cubicBezTo>
                  <a:pt x="188112" y="1987639"/>
                  <a:pt x="1518930" y="2037008"/>
                  <a:pt x="1699234" y="2331076"/>
                </a:cubicBezTo>
                <a:cubicBezTo>
                  <a:pt x="1879538" y="2625144"/>
                  <a:pt x="1493172" y="3025462"/>
                  <a:pt x="1106806" y="3425780"/>
                </a:cubicBezTo>
              </a:path>
            </a:pathLst>
          </a:custGeom>
          <a:noFill/>
          <a:ln w="25400">
            <a:solidFill>
              <a:srgbClr val="00B050"/>
            </a:solidFill>
            <a:headEnd type="arrow"/>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1" name="任意多边形 20"/>
          <p:cNvSpPr/>
          <p:nvPr/>
        </p:nvSpPr>
        <p:spPr>
          <a:xfrm>
            <a:off x="4237149" y="2041870"/>
            <a:ext cx="3143446" cy="3451538"/>
          </a:xfrm>
          <a:custGeom>
            <a:avLst/>
            <a:gdLst>
              <a:gd name="connsiteX0" fmla="*/ 1738648 w 3143446"/>
              <a:gd name="connsiteY0" fmla="*/ 0 h 3451538"/>
              <a:gd name="connsiteX1" fmla="*/ 1455313 w 3143446"/>
              <a:gd name="connsiteY1" fmla="*/ 721216 h 3451538"/>
              <a:gd name="connsiteX2" fmla="*/ 3090930 w 3143446"/>
              <a:gd name="connsiteY2" fmla="*/ 1326524 h 3451538"/>
              <a:gd name="connsiteX3" fmla="*/ 2588654 w 3143446"/>
              <a:gd name="connsiteY3" fmla="*/ 1571222 h 3451538"/>
              <a:gd name="connsiteX4" fmla="*/ 1081826 w 3143446"/>
              <a:gd name="connsiteY4" fmla="*/ 1609859 h 3451538"/>
              <a:gd name="connsiteX5" fmla="*/ 399245 w 3143446"/>
              <a:gd name="connsiteY5" fmla="*/ 2369712 h 3451538"/>
              <a:gd name="connsiteX6" fmla="*/ 0 w 3143446"/>
              <a:gd name="connsiteY6" fmla="*/ 3451538 h 3451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43446" h="3451538">
                <a:moveTo>
                  <a:pt x="1738648" y="0"/>
                </a:moveTo>
                <a:cubicBezTo>
                  <a:pt x="1484290" y="250064"/>
                  <a:pt x="1229933" y="500129"/>
                  <a:pt x="1455313" y="721216"/>
                </a:cubicBezTo>
                <a:cubicBezTo>
                  <a:pt x="1680693" y="942303"/>
                  <a:pt x="2902040" y="1184856"/>
                  <a:pt x="3090930" y="1326524"/>
                </a:cubicBezTo>
                <a:cubicBezTo>
                  <a:pt x="3279820" y="1468192"/>
                  <a:pt x="2923505" y="1524000"/>
                  <a:pt x="2588654" y="1571222"/>
                </a:cubicBezTo>
                <a:cubicBezTo>
                  <a:pt x="2253803" y="1618445"/>
                  <a:pt x="1446727" y="1476777"/>
                  <a:pt x="1081826" y="1609859"/>
                </a:cubicBezTo>
                <a:cubicBezTo>
                  <a:pt x="716925" y="1742941"/>
                  <a:pt x="579549" y="2062766"/>
                  <a:pt x="399245" y="2369712"/>
                </a:cubicBezTo>
                <a:cubicBezTo>
                  <a:pt x="218941" y="2676658"/>
                  <a:pt x="109470" y="3064098"/>
                  <a:pt x="0" y="3451538"/>
                </a:cubicBezTo>
              </a:path>
            </a:pathLst>
          </a:custGeom>
          <a:noFill/>
          <a:ln w="25400">
            <a:solidFill>
              <a:srgbClr val="FF0000"/>
            </a:solidFill>
            <a:headEnd type="arrow"/>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07" name="文本框 206"/>
          <p:cNvSpPr txBox="1"/>
          <p:nvPr/>
        </p:nvSpPr>
        <p:spPr>
          <a:xfrm>
            <a:off x="2457203" y="4585924"/>
            <a:ext cx="1878440" cy="523220"/>
          </a:xfrm>
          <a:prstGeom prst="rect">
            <a:avLst/>
          </a:prstGeom>
          <a:noFill/>
        </p:spPr>
        <p:txBody>
          <a:bodyPr wrap="square" rtlCol="0">
            <a:spAutoFit/>
          </a:bodyPr>
          <a:lstStyle/>
          <a:p>
            <a:r>
              <a:rPr lang="en-US" altLang="zh-CN" sz="1400" dirty="0">
                <a:solidFill>
                  <a:srgbClr val="00B050"/>
                </a:solidFill>
                <a:latin typeface="Arial" panose="020B0604020202020204" pitchFamily="34" charset="0"/>
                <a:cs typeface="Arial" panose="020B0604020202020204" pitchFamily="34" charset="0"/>
              </a:rPr>
              <a:t>DFW will allow CC attacks</a:t>
            </a:r>
            <a:endParaRPr lang="zh-CN" altLang="en-US" sz="1400" dirty="0">
              <a:solidFill>
                <a:srgbClr val="00B050"/>
              </a:solidFill>
              <a:latin typeface="Arial" panose="020B0604020202020204" pitchFamily="34" charset="0"/>
              <a:cs typeface="Arial" panose="020B0604020202020204" pitchFamily="34" charset="0"/>
            </a:endParaRPr>
          </a:p>
        </p:txBody>
      </p:sp>
      <p:sp>
        <p:nvSpPr>
          <p:cNvPr id="208" name="文本框 207"/>
          <p:cNvSpPr txBox="1"/>
          <p:nvPr/>
        </p:nvSpPr>
        <p:spPr>
          <a:xfrm>
            <a:off x="4412638" y="4902954"/>
            <a:ext cx="2960567" cy="523220"/>
          </a:xfrm>
          <a:prstGeom prst="rect">
            <a:avLst/>
          </a:prstGeom>
          <a:noFill/>
        </p:spPr>
        <p:txBody>
          <a:bodyPr wrap="square" rtlCol="0">
            <a:spAutoFit/>
          </a:bodyPr>
          <a:lstStyle/>
          <a:p>
            <a:r>
              <a:rPr lang="en-US" altLang="zh-CN" sz="1400" dirty="0">
                <a:solidFill>
                  <a:srgbClr val="FF0000"/>
                </a:solidFill>
                <a:latin typeface="Arial" panose="020B0604020202020204" pitchFamily="34" charset="0"/>
                <a:cs typeface="Arial" panose="020B0604020202020204" pitchFamily="34" charset="0"/>
              </a:rPr>
              <a:t>CloudHive can identify and control CC attacks</a:t>
            </a:r>
            <a:endParaRPr lang="zh-CN" altLang="en-US" sz="1400" dirty="0">
              <a:solidFill>
                <a:srgbClr val="FF0000"/>
              </a:solidFill>
              <a:latin typeface="Arial" panose="020B0604020202020204" pitchFamily="34" charset="0"/>
              <a:cs typeface="Arial" panose="020B0604020202020204" pitchFamily="34" charset="0"/>
            </a:endParaRPr>
          </a:p>
        </p:txBody>
      </p:sp>
      <p:pic>
        <p:nvPicPr>
          <p:cNvPr id="2" name="图片 1"/>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758726" y="1676243"/>
            <a:ext cx="440143" cy="419576"/>
          </a:xfrm>
          <a:prstGeom prst="rect">
            <a:avLst/>
          </a:prstGeom>
        </p:spPr>
      </p:pic>
      <p:sp>
        <p:nvSpPr>
          <p:cNvPr id="139" name="文本框 138"/>
          <p:cNvSpPr txBox="1"/>
          <p:nvPr/>
        </p:nvSpPr>
        <p:spPr>
          <a:xfrm>
            <a:off x="6471969" y="1690196"/>
            <a:ext cx="1091231" cy="307777"/>
          </a:xfrm>
          <a:prstGeom prst="rect">
            <a:avLst/>
          </a:prstGeom>
          <a:noFill/>
        </p:spPr>
        <p:txBody>
          <a:bodyPr wrap="square" rtlCol="0">
            <a:spAutoFit/>
          </a:bodyPr>
          <a:lstStyle/>
          <a:p>
            <a:r>
              <a:rPr lang="en-US" altLang="zh-CN" sz="1400" dirty="0">
                <a:latin typeface="Arial" panose="020B0604020202020204" pitchFamily="34" charset="0"/>
                <a:cs typeface="Arial" panose="020B0604020202020204" pitchFamily="34" charset="0"/>
              </a:rPr>
              <a:t>CC</a:t>
            </a:r>
            <a:r>
              <a:rPr lang="zh-CN" altLang="en-US" sz="1400" dirty="0">
                <a:latin typeface="Arial" panose="020B0604020202020204" pitchFamily="34" charset="0"/>
                <a:cs typeface="Arial" panose="020B0604020202020204" pitchFamily="34" charset="0"/>
              </a:rPr>
              <a:t> </a:t>
            </a:r>
            <a:r>
              <a:rPr lang="en-US" altLang="zh-CN" sz="1400" dirty="0">
                <a:latin typeface="Arial" panose="020B0604020202020204" pitchFamily="34" charset="0"/>
                <a:cs typeface="Arial" panose="020B0604020202020204" pitchFamily="34" charset="0"/>
              </a:rPr>
              <a:t>Attack</a:t>
            </a:r>
            <a:endParaRPr lang="zh-CN" altLang="en-US" sz="1400" dirty="0">
              <a:latin typeface="Arial" panose="020B0604020202020204" pitchFamily="34" charset="0"/>
              <a:cs typeface="Arial" panose="020B0604020202020204" pitchFamily="34" charset="0"/>
            </a:endParaRPr>
          </a:p>
        </p:txBody>
      </p:sp>
      <p:pic>
        <p:nvPicPr>
          <p:cNvPr id="140" name="图片 139"/>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080241" y="1609694"/>
            <a:ext cx="440143" cy="419576"/>
          </a:xfrm>
          <a:prstGeom prst="rect">
            <a:avLst/>
          </a:prstGeom>
        </p:spPr>
      </p:pic>
      <p:sp>
        <p:nvSpPr>
          <p:cNvPr id="141" name="文本框 140"/>
          <p:cNvSpPr txBox="1"/>
          <p:nvPr/>
        </p:nvSpPr>
        <p:spPr>
          <a:xfrm>
            <a:off x="8165473" y="3324570"/>
            <a:ext cx="1156551" cy="307777"/>
          </a:xfrm>
          <a:prstGeom prst="rect">
            <a:avLst/>
          </a:prstGeom>
          <a:noFill/>
        </p:spPr>
        <p:txBody>
          <a:bodyPr wrap="square" rtlCol="0">
            <a:spAutoFit/>
          </a:bodyPr>
          <a:lstStyle/>
          <a:p>
            <a:r>
              <a:rPr lang="en-US" altLang="zh-CN" sz="1400" dirty="0">
                <a:latin typeface="Arial" panose="020B0604020202020204" pitchFamily="34" charset="0"/>
                <a:cs typeface="Arial" panose="020B0604020202020204" pitchFamily="34" charset="0"/>
              </a:rPr>
              <a:t>CC</a:t>
            </a:r>
            <a:r>
              <a:rPr lang="zh-CN" altLang="en-US" sz="1400" dirty="0">
                <a:latin typeface="Arial" panose="020B0604020202020204" pitchFamily="34" charset="0"/>
                <a:cs typeface="Arial" panose="020B0604020202020204" pitchFamily="34" charset="0"/>
              </a:rPr>
              <a:t> </a:t>
            </a:r>
            <a:r>
              <a:rPr lang="en-US" altLang="zh-CN" sz="1400" dirty="0">
                <a:latin typeface="Arial" panose="020B0604020202020204" pitchFamily="34" charset="0"/>
                <a:cs typeface="Arial" panose="020B0604020202020204" pitchFamily="34" charset="0"/>
              </a:rPr>
              <a:t>Attack</a:t>
            </a:r>
            <a:endParaRPr lang="zh-CN" altLang="en-US" sz="1400" dirty="0">
              <a:latin typeface="Arial" panose="020B0604020202020204" pitchFamily="34" charset="0"/>
              <a:cs typeface="Arial" panose="020B0604020202020204" pitchFamily="34" charset="0"/>
            </a:endParaRPr>
          </a:p>
        </p:txBody>
      </p:sp>
      <p:pic>
        <p:nvPicPr>
          <p:cNvPr id="142" name="图片 141"/>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773745" y="3244068"/>
            <a:ext cx="440143" cy="419576"/>
          </a:xfrm>
          <a:prstGeom prst="rect">
            <a:avLst/>
          </a:prstGeom>
        </p:spPr>
      </p:pic>
      <p:grpSp>
        <p:nvGrpSpPr>
          <p:cNvPr id="27" name="组合 26"/>
          <p:cNvGrpSpPr/>
          <p:nvPr/>
        </p:nvGrpSpPr>
        <p:grpSpPr>
          <a:xfrm>
            <a:off x="7916574" y="3125601"/>
            <a:ext cx="612767" cy="619740"/>
            <a:chOff x="7979191" y="3181691"/>
            <a:chExt cx="612767" cy="619740"/>
          </a:xfrm>
        </p:grpSpPr>
        <p:cxnSp>
          <p:nvCxnSpPr>
            <p:cNvPr id="24" name="直接连接符 23"/>
            <p:cNvCxnSpPr/>
            <p:nvPr/>
          </p:nvCxnSpPr>
          <p:spPr>
            <a:xfrm flipH="1">
              <a:off x="8027300" y="3181691"/>
              <a:ext cx="472756" cy="61974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nvCxnSpPr>
          <p:spPr>
            <a:xfrm>
              <a:off x="7979191" y="3223777"/>
              <a:ext cx="612767" cy="57765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pic>
        <p:nvPicPr>
          <p:cNvPr id="143" name="图片 142"/>
          <p:cNvPicPr>
            <a:picLocks noChangeAspect="1"/>
          </p:cNvPicPr>
          <p:nvPr/>
        </p:nvPicPr>
        <p:blipFill>
          <a:blip r:embed="rId8"/>
          <a:stretch>
            <a:fillRect/>
          </a:stretch>
        </p:blipFill>
        <p:spPr>
          <a:xfrm>
            <a:off x="8591958" y="4221088"/>
            <a:ext cx="1885714" cy="1714286"/>
          </a:xfrm>
          <a:prstGeom prst="rect">
            <a:avLst/>
          </a:prstGeom>
        </p:spPr>
      </p:pic>
      <p:sp>
        <p:nvSpPr>
          <p:cNvPr id="4" name="Title 3">
            <a:extLst>
              <a:ext uri="{FF2B5EF4-FFF2-40B4-BE49-F238E27FC236}">
                <a16:creationId xmlns="" xmlns:a16="http://schemas.microsoft.com/office/drawing/2014/main" id="{9B632BC0-FDF8-124E-A0CF-6A192F1D9C87}"/>
              </a:ext>
            </a:extLst>
          </p:cNvPr>
          <p:cNvSpPr>
            <a:spLocks noGrp="1"/>
          </p:cNvSpPr>
          <p:nvPr>
            <p:ph type="title"/>
          </p:nvPr>
        </p:nvSpPr>
        <p:spPr/>
        <p:txBody>
          <a:bodyPr>
            <a:normAutofit/>
          </a:bodyPr>
          <a:lstStyle/>
          <a:p>
            <a:r>
              <a:rPr lang="en-US" dirty="0"/>
              <a:t>IDC - CC Attack Recognition Control with NSX DFW</a:t>
            </a:r>
          </a:p>
        </p:txBody>
      </p:sp>
      <p:sp>
        <p:nvSpPr>
          <p:cNvPr id="5" name="灯片编号占位符 4"/>
          <p:cNvSpPr>
            <a:spLocks noGrp="1"/>
          </p:cNvSpPr>
          <p:nvPr>
            <p:ph type="sldNum" sz="quarter" idx="4"/>
          </p:nvPr>
        </p:nvSpPr>
        <p:spPr/>
        <p:txBody>
          <a:bodyPr/>
          <a:lstStyle/>
          <a:p>
            <a:fld id="{E98FCA07-3125-49EB-99F1-64DCEC752C04}" type="slidenum">
              <a:rPr lang="en-US" smtClean="0"/>
              <a:pPr/>
              <a:t>96</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2099605704"/>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0"/>
          <p:cNvSpPr txBox="1">
            <a:spLocks noChangeArrowheads="1"/>
          </p:cNvSpPr>
          <p:nvPr/>
        </p:nvSpPr>
        <p:spPr bwMode="auto">
          <a:xfrm>
            <a:off x="2560346" y="1972687"/>
            <a:ext cx="8360190" cy="2677656"/>
          </a:xfrm>
          <a:prstGeom prst="rect">
            <a:avLst/>
          </a:prstGeom>
          <a:noFill/>
          <a:ln w="9525">
            <a:noFill/>
            <a:miter lim="800000"/>
            <a:headEnd/>
            <a:tailEnd/>
          </a:ln>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lvl="2" indent="-457200">
              <a:lnSpc>
                <a:spcPct val="150000"/>
              </a:lnSpc>
              <a:spcBef>
                <a:spcPct val="0"/>
              </a:spcBef>
              <a:buFont typeface="Arial" panose="020B0604020202020204" pitchFamily="34" charset="0"/>
              <a:buChar char="•"/>
            </a:pPr>
            <a:r>
              <a:rPr lang="en-US" altLang="zh-CN" sz="2800" dirty="0">
                <a:solidFill>
                  <a:srgbClr val="002060"/>
                </a:solidFill>
                <a:latin typeface="Arial" panose="020B0604020202020204" pitchFamily="34" charset="0"/>
                <a:ea typeface="Arial" charset="0"/>
                <a:cs typeface="Arial" panose="020B0604020202020204" pitchFamily="34" charset="0"/>
              </a:rPr>
              <a:t>Use</a:t>
            </a:r>
            <a:r>
              <a:rPr lang="zh-CN" altLang="en-US" sz="2800" dirty="0">
                <a:solidFill>
                  <a:srgbClr val="002060"/>
                </a:solidFill>
                <a:latin typeface="Arial" panose="020B0604020202020204" pitchFamily="34" charset="0"/>
                <a:ea typeface="Arial" charset="0"/>
                <a:cs typeface="Arial" panose="020B0604020202020204" pitchFamily="34" charset="0"/>
              </a:rPr>
              <a:t> </a:t>
            </a:r>
            <a:r>
              <a:rPr lang="en-US" altLang="zh-CN" sz="2800" dirty="0">
                <a:solidFill>
                  <a:srgbClr val="002060"/>
                </a:solidFill>
                <a:latin typeface="Arial" panose="020B0604020202020204" pitchFamily="34" charset="0"/>
                <a:ea typeface="Arial" charset="0"/>
                <a:cs typeface="Arial" panose="020B0604020202020204" pitchFamily="34" charset="0"/>
              </a:rPr>
              <a:t>Case</a:t>
            </a:r>
            <a:r>
              <a:rPr lang="zh-CN" altLang="en-US" sz="2800" dirty="0">
                <a:solidFill>
                  <a:srgbClr val="002060"/>
                </a:solidFill>
                <a:latin typeface="Arial" panose="020B0604020202020204" pitchFamily="34" charset="0"/>
                <a:ea typeface="Arial" charset="0"/>
                <a:cs typeface="Arial" panose="020B0604020202020204" pitchFamily="34" charset="0"/>
              </a:rPr>
              <a:t> </a:t>
            </a:r>
            <a:r>
              <a:rPr lang="en-US" altLang="zh-CN" sz="2800" dirty="0">
                <a:solidFill>
                  <a:srgbClr val="002060"/>
                </a:solidFill>
                <a:latin typeface="Arial" panose="020B0604020202020204" pitchFamily="34" charset="0"/>
                <a:ea typeface="Arial" charset="0"/>
                <a:cs typeface="Arial" panose="020B0604020202020204" pitchFamily="34" charset="0"/>
              </a:rPr>
              <a:t>1: Cloud Security</a:t>
            </a:r>
          </a:p>
          <a:p>
            <a:pPr marL="457200" lvl="2" indent="-457200">
              <a:lnSpc>
                <a:spcPct val="150000"/>
              </a:lnSpc>
              <a:spcBef>
                <a:spcPct val="0"/>
              </a:spcBef>
              <a:buFont typeface="Arial" panose="020B0604020202020204" pitchFamily="34" charset="0"/>
              <a:buChar char="•"/>
            </a:pPr>
            <a:r>
              <a:rPr lang="en-US" altLang="zh-CN" sz="2800" dirty="0">
                <a:solidFill>
                  <a:srgbClr val="002060"/>
                </a:solidFill>
                <a:latin typeface="Arial" panose="020B0604020202020204" pitchFamily="34" charset="0"/>
                <a:ea typeface="Arial" charset="0"/>
                <a:cs typeface="Arial" panose="020B0604020202020204" pitchFamily="34" charset="0"/>
              </a:rPr>
              <a:t>Use</a:t>
            </a:r>
            <a:r>
              <a:rPr lang="zh-CN" altLang="en-US" sz="2800" dirty="0">
                <a:solidFill>
                  <a:srgbClr val="002060"/>
                </a:solidFill>
                <a:latin typeface="Arial" panose="020B0604020202020204" pitchFamily="34" charset="0"/>
                <a:ea typeface="Arial" charset="0"/>
                <a:cs typeface="Arial" panose="020B0604020202020204" pitchFamily="34" charset="0"/>
              </a:rPr>
              <a:t> </a:t>
            </a:r>
            <a:r>
              <a:rPr lang="en-US" altLang="zh-CN" sz="2800" dirty="0">
                <a:solidFill>
                  <a:srgbClr val="002060"/>
                </a:solidFill>
                <a:latin typeface="Arial" panose="020B0604020202020204" pitchFamily="34" charset="0"/>
                <a:ea typeface="Arial" charset="0"/>
                <a:cs typeface="Arial" panose="020B0604020202020204" pitchFamily="34" charset="0"/>
              </a:rPr>
              <a:t>Case</a:t>
            </a:r>
            <a:r>
              <a:rPr lang="zh-CN" altLang="en-US" sz="2800" dirty="0">
                <a:solidFill>
                  <a:srgbClr val="002060"/>
                </a:solidFill>
                <a:latin typeface="Arial" panose="020B0604020202020204" pitchFamily="34" charset="0"/>
                <a:ea typeface="Arial" charset="0"/>
                <a:cs typeface="Arial" panose="020B0604020202020204" pitchFamily="34" charset="0"/>
              </a:rPr>
              <a:t> </a:t>
            </a:r>
            <a:r>
              <a:rPr lang="en-US" altLang="zh-CN" sz="2800" dirty="0">
                <a:solidFill>
                  <a:srgbClr val="002060"/>
                </a:solidFill>
                <a:latin typeface="Arial" panose="020B0604020202020204" pitchFamily="34" charset="0"/>
                <a:ea typeface="Arial" charset="0"/>
                <a:cs typeface="Arial" panose="020B0604020202020204" pitchFamily="34" charset="0"/>
              </a:rPr>
              <a:t>2: Cloud Compliance</a:t>
            </a:r>
            <a:r>
              <a:rPr lang="zh-CN" altLang="en-US" sz="2800" dirty="0">
                <a:solidFill>
                  <a:srgbClr val="002060"/>
                </a:solidFill>
                <a:latin typeface="Arial" panose="020B0604020202020204" pitchFamily="34" charset="0"/>
                <a:ea typeface="Arial" charset="0"/>
                <a:cs typeface="Arial" panose="020B0604020202020204" pitchFamily="34" charset="0"/>
              </a:rPr>
              <a:t> </a:t>
            </a:r>
            <a:r>
              <a:rPr lang="en-US" altLang="zh-CN" sz="2800" dirty="0">
                <a:solidFill>
                  <a:srgbClr val="002060"/>
                </a:solidFill>
                <a:latin typeface="Arial" panose="020B0604020202020204" pitchFamily="34" charset="0"/>
                <a:ea typeface="Arial" charset="0"/>
                <a:cs typeface="Arial" panose="020B0604020202020204" pitchFamily="34" charset="0"/>
              </a:rPr>
              <a:t>Audit</a:t>
            </a:r>
          </a:p>
          <a:p>
            <a:pPr marL="457200" lvl="2" indent="-457200">
              <a:lnSpc>
                <a:spcPct val="150000"/>
              </a:lnSpc>
              <a:spcBef>
                <a:spcPct val="0"/>
              </a:spcBef>
              <a:buFont typeface="Arial" panose="020B0604020202020204" pitchFamily="34" charset="0"/>
              <a:buChar char="•"/>
            </a:pPr>
            <a:r>
              <a:rPr lang="en-US" altLang="zh-CN" sz="2800" dirty="0">
                <a:solidFill>
                  <a:srgbClr val="002060"/>
                </a:solidFill>
                <a:latin typeface="Arial" panose="020B0604020202020204" pitchFamily="34" charset="0"/>
                <a:ea typeface="Arial" charset="0"/>
                <a:cs typeface="Arial" panose="020B0604020202020204" pitchFamily="34" charset="0"/>
              </a:rPr>
              <a:t>Use Case</a:t>
            </a:r>
            <a:r>
              <a:rPr lang="zh-CN" altLang="en-US" sz="2800" dirty="0">
                <a:solidFill>
                  <a:srgbClr val="002060"/>
                </a:solidFill>
                <a:latin typeface="Arial" panose="020B0604020202020204" pitchFamily="34" charset="0"/>
                <a:ea typeface="Arial" charset="0"/>
                <a:cs typeface="Arial" panose="020B0604020202020204" pitchFamily="34" charset="0"/>
              </a:rPr>
              <a:t> </a:t>
            </a:r>
            <a:r>
              <a:rPr lang="en-US" altLang="zh-CN" sz="2800" dirty="0">
                <a:solidFill>
                  <a:srgbClr val="002060"/>
                </a:solidFill>
                <a:latin typeface="Arial" panose="020B0604020202020204" pitchFamily="34" charset="0"/>
                <a:ea typeface="Arial" charset="0"/>
                <a:cs typeface="Arial" panose="020B0604020202020204" pitchFamily="34" charset="0"/>
              </a:rPr>
              <a:t>3:</a:t>
            </a:r>
            <a:r>
              <a:rPr lang="en-US" altLang="zh-CN" sz="2800" dirty="0">
                <a:solidFill>
                  <a:srgbClr val="002060"/>
                </a:solidFill>
                <a:latin typeface="Arial" panose="020B0604020202020204" pitchFamily="34" charset="0"/>
                <a:ea typeface="微软雅黑" pitchFamily="34" charset="-122"/>
                <a:cs typeface="Arial" panose="020B0604020202020204" pitchFamily="34" charset="0"/>
              </a:rPr>
              <a:t> Value-added Safety with SDN </a:t>
            </a:r>
          </a:p>
          <a:p>
            <a:pPr marL="457200" lvl="2" indent="-457200">
              <a:lnSpc>
                <a:spcPct val="150000"/>
              </a:lnSpc>
              <a:spcBef>
                <a:spcPct val="0"/>
              </a:spcBef>
              <a:buFont typeface="Arial" panose="020B0604020202020204" pitchFamily="34" charset="0"/>
              <a:buChar char="•"/>
            </a:pPr>
            <a:r>
              <a:rPr lang="en-US" altLang="zh-CN" sz="2800" b="1" dirty="0">
                <a:solidFill>
                  <a:srgbClr val="002060"/>
                </a:solidFill>
                <a:latin typeface="Arial" panose="020B0604020202020204" pitchFamily="34" charset="0"/>
                <a:ea typeface="Arial" charset="0"/>
                <a:cs typeface="Arial" panose="020B0604020202020204" pitchFamily="34" charset="0"/>
              </a:rPr>
              <a:t>Use</a:t>
            </a:r>
            <a:r>
              <a:rPr lang="zh-CN" altLang="en-US" sz="2800" b="1" dirty="0">
                <a:solidFill>
                  <a:srgbClr val="002060"/>
                </a:solidFill>
                <a:latin typeface="Arial" panose="020B0604020202020204" pitchFamily="34" charset="0"/>
                <a:ea typeface="Arial" charset="0"/>
                <a:cs typeface="Arial" panose="020B0604020202020204" pitchFamily="34" charset="0"/>
              </a:rPr>
              <a:t> </a:t>
            </a:r>
            <a:r>
              <a:rPr lang="en-US" altLang="zh-CN" sz="2800" b="1" dirty="0">
                <a:solidFill>
                  <a:srgbClr val="002060"/>
                </a:solidFill>
                <a:latin typeface="Arial" panose="020B0604020202020204" pitchFamily="34" charset="0"/>
                <a:ea typeface="Arial" charset="0"/>
                <a:cs typeface="Arial" panose="020B0604020202020204" pitchFamily="34" charset="0"/>
              </a:rPr>
              <a:t>Case</a:t>
            </a:r>
            <a:r>
              <a:rPr lang="zh-CN" altLang="en-US" sz="2800" b="1" dirty="0">
                <a:solidFill>
                  <a:srgbClr val="002060"/>
                </a:solidFill>
                <a:latin typeface="Arial" panose="020B0604020202020204" pitchFamily="34" charset="0"/>
                <a:ea typeface="Arial" charset="0"/>
                <a:cs typeface="Arial" panose="020B0604020202020204" pitchFamily="34" charset="0"/>
              </a:rPr>
              <a:t> </a:t>
            </a:r>
            <a:r>
              <a:rPr lang="en-US" altLang="zh-CN" sz="2800" b="1" dirty="0">
                <a:solidFill>
                  <a:srgbClr val="002060"/>
                </a:solidFill>
                <a:latin typeface="Arial" panose="020B0604020202020204" pitchFamily="34" charset="0"/>
                <a:ea typeface="Arial" charset="0"/>
                <a:cs typeface="Arial" panose="020B0604020202020204" pitchFamily="34" charset="0"/>
              </a:rPr>
              <a:t>4: Cloud Value-added Service</a:t>
            </a:r>
          </a:p>
        </p:txBody>
      </p:sp>
      <p:sp>
        <p:nvSpPr>
          <p:cNvPr id="3" name="标题 2"/>
          <p:cNvSpPr>
            <a:spLocks noGrp="1"/>
          </p:cNvSpPr>
          <p:nvPr>
            <p:ph type="title"/>
          </p:nvPr>
        </p:nvSpPr>
        <p:spPr/>
        <p:txBody>
          <a:bodyPr/>
          <a:lstStyle/>
          <a:p>
            <a:r>
              <a:rPr lang="en-US" altLang="zh-CN" dirty="0" smtClean="0"/>
              <a:t>Use Cases</a:t>
            </a:r>
            <a:endParaRPr lang="zh-CN" altLang="en-US" dirty="0"/>
          </a:p>
        </p:txBody>
      </p:sp>
      <p:sp>
        <p:nvSpPr>
          <p:cNvPr id="4" name="灯片编号占位符 3"/>
          <p:cNvSpPr>
            <a:spLocks noGrp="1"/>
          </p:cNvSpPr>
          <p:nvPr>
            <p:ph type="sldNum" sz="quarter" idx="4"/>
          </p:nvPr>
        </p:nvSpPr>
        <p:spPr/>
        <p:txBody>
          <a:bodyPr/>
          <a:lstStyle/>
          <a:p>
            <a:fld id="{E98FCA07-3125-49EB-99F1-64DCEC752C04}" type="slidenum">
              <a:rPr lang="en-US" smtClean="0"/>
              <a:pPr/>
              <a:t>97</a:t>
            </a:fld>
            <a:endParaRPr lang="en-US" sz="1152" b="0" spc="0" baseline="0" dirty="0">
              <a:solidFill>
                <a:srgbClr val="000000"/>
              </a:solidFill>
              <a:latin typeface="Arial"/>
              <a:cs typeface="Arial"/>
              <a:rtl val="0"/>
            </a:endParaRPr>
          </a:p>
        </p:txBody>
      </p:sp>
    </p:spTree>
    <p:extLst>
      <p:ext uri="{BB962C8B-B14F-4D97-AF65-F5344CB8AC3E}">
        <p14:creationId xmlns:p14="http://schemas.microsoft.com/office/powerpoint/2010/main" val="2726195697"/>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http://www.inspur.com/lcjtww/uiFramework/wwimages/logo.pn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2192396" y="4146073"/>
            <a:ext cx="1549264" cy="408154"/>
          </a:xfrm>
          <a:prstGeom prst="rect">
            <a:avLst/>
          </a:prstGeom>
          <a:noFill/>
          <a:extLst>
            <a:ext uri="{909E8E84-426E-40DD-AFC4-6F175D3DCCD1}">
              <a14:hiddenFill xmlns:a14="http://schemas.microsoft.com/office/drawing/2010/main">
                <a:solidFill>
                  <a:srgbClr val="FFFFFF"/>
                </a:solidFill>
              </a14:hiddenFill>
            </a:ext>
          </a:extLst>
        </p:spPr>
      </p:pic>
      <p:sp>
        <p:nvSpPr>
          <p:cNvPr id="4" name="文本框 3"/>
          <p:cNvSpPr txBox="1"/>
          <p:nvPr/>
        </p:nvSpPr>
        <p:spPr>
          <a:xfrm>
            <a:off x="884636" y="2651428"/>
            <a:ext cx="4745896" cy="1569660"/>
          </a:xfrm>
          <a:prstGeom prst="rect">
            <a:avLst/>
          </a:prstGeom>
          <a:noFill/>
        </p:spPr>
        <p:txBody>
          <a:bodyPr wrap="square" rtlCol="0">
            <a:spAutoFit/>
          </a:bodyPr>
          <a:lstStyle/>
          <a:p>
            <a:pPr marL="285750" indent="-285750">
              <a:buFont typeface="Arial" panose="020B0604020202020204" pitchFamily="34" charset="0"/>
              <a:buChar char="•"/>
            </a:pPr>
            <a:r>
              <a:rPr lang="en-US" altLang="zh-CN" sz="1600" dirty="0">
                <a:latin typeface="Arial" charset="0"/>
                <a:ea typeface="Arial" charset="0"/>
                <a:cs typeface="Arial" charset="0"/>
              </a:rPr>
              <a:t>VMware Based Virtualized Cloud,</a:t>
            </a:r>
            <a:r>
              <a:rPr lang="zh-CN" altLang="en-US" sz="1600" dirty="0">
                <a:latin typeface="Arial" charset="0"/>
                <a:ea typeface="Arial" charset="0"/>
                <a:cs typeface="Arial" charset="0"/>
              </a:rPr>
              <a:t> </a:t>
            </a:r>
            <a:r>
              <a:rPr lang="en-US" altLang="zh-CN" sz="1600" dirty="0">
                <a:latin typeface="Arial" charset="0"/>
                <a:ea typeface="Arial" charset="0"/>
                <a:cs typeface="Arial" charset="0"/>
              </a:rPr>
              <a:t>running</a:t>
            </a:r>
            <a:r>
              <a:rPr lang="zh-CN" altLang="en-US" sz="1600" dirty="0">
                <a:latin typeface="Arial" charset="0"/>
                <a:ea typeface="Arial" charset="0"/>
                <a:cs typeface="Arial" charset="0"/>
              </a:rPr>
              <a:t> </a:t>
            </a:r>
            <a:r>
              <a:rPr lang="en-US" altLang="zh-CN" sz="1600" dirty="0">
                <a:latin typeface="Arial" charset="0"/>
                <a:ea typeface="Arial" charset="0"/>
                <a:cs typeface="Arial" charset="0"/>
              </a:rPr>
              <a:t>environment</a:t>
            </a:r>
            <a:r>
              <a:rPr lang="zh-CN" altLang="en-US" sz="1600" dirty="0">
                <a:latin typeface="Arial" charset="0"/>
                <a:ea typeface="Arial" charset="0"/>
                <a:cs typeface="Arial" charset="0"/>
              </a:rPr>
              <a:t> </a:t>
            </a:r>
            <a:r>
              <a:rPr lang="en-US" altLang="zh-CN" sz="1600" dirty="0">
                <a:latin typeface="Arial" charset="0"/>
                <a:ea typeface="Arial" charset="0"/>
                <a:cs typeface="Arial" charset="0"/>
              </a:rPr>
              <a:t>service</a:t>
            </a:r>
            <a:r>
              <a:rPr lang="zh-CN" altLang="en-US" sz="1600" dirty="0">
                <a:latin typeface="Arial" charset="0"/>
                <a:ea typeface="Arial" charset="0"/>
                <a:cs typeface="Arial" charset="0"/>
              </a:rPr>
              <a:t> </a:t>
            </a:r>
            <a:r>
              <a:rPr lang="en-US" altLang="zh-CN" sz="1600" dirty="0">
                <a:latin typeface="Arial" charset="0"/>
                <a:ea typeface="Arial" charset="0"/>
                <a:cs typeface="Arial" charset="0"/>
              </a:rPr>
              <a:t>and</a:t>
            </a:r>
            <a:r>
              <a:rPr lang="zh-CN" altLang="en-US" sz="1600" dirty="0">
                <a:latin typeface="Arial" charset="0"/>
                <a:ea typeface="Arial" charset="0"/>
                <a:cs typeface="Arial" charset="0"/>
              </a:rPr>
              <a:t> </a:t>
            </a:r>
            <a:r>
              <a:rPr lang="en-US" altLang="zh-CN" sz="1600" dirty="0">
                <a:latin typeface="Arial" charset="0"/>
                <a:ea typeface="Arial" charset="0"/>
                <a:cs typeface="Arial" charset="0"/>
              </a:rPr>
              <a:t>system</a:t>
            </a:r>
          </a:p>
          <a:p>
            <a:pPr marL="285750" indent="-285750">
              <a:buFont typeface="Arial" panose="020B0604020202020204" pitchFamily="34" charset="0"/>
              <a:buChar char="•"/>
            </a:pPr>
            <a:r>
              <a:rPr lang="en-US" altLang="zh-CN" sz="1600" dirty="0">
                <a:latin typeface="Arial" charset="0"/>
                <a:ea typeface="Arial" charset="0"/>
                <a:cs typeface="Arial" charset="0"/>
              </a:rPr>
              <a:t>1*</a:t>
            </a:r>
            <a:r>
              <a:rPr lang="en-US" altLang="zh-CN" sz="1600" dirty="0" err="1">
                <a:latin typeface="Arial" charset="0"/>
                <a:ea typeface="Arial" charset="0"/>
                <a:cs typeface="Arial" charset="0"/>
              </a:rPr>
              <a:t>vCenter</a:t>
            </a:r>
            <a:r>
              <a:rPr lang="zh-CN" altLang="en-US" sz="1600" dirty="0">
                <a:latin typeface="Arial" charset="0"/>
                <a:ea typeface="Arial" charset="0"/>
                <a:cs typeface="Arial" charset="0"/>
              </a:rPr>
              <a:t>，</a:t>
            </a:r>
            <a:r>
              <a:rPr lang="en-US" altLang="zh-CN" sz="1600" dirty="0">
                <a:latin typeface="Arial" charset="0"/>
                <a:ea typeface="Arial" charset="0"/>
                <a:cs typeface="Arial" charset="0"/>
              </a:rPr>
              <a:t>2*DC</a:t>
            </a:r>
            <a:r>
              <a:rPr lang="zh-CN" altLang="en-US" sz="1600" dirty="0">
                <a:latin typeface="Arial" charset="0"/>
                <a:ea typeface="Arial" charset="0"/>
                <a:cs typeface="Arial" charset="0"/>
              </a:rPr>
              <a:t>，</a:t>
            </a:r>
            <a:r>
              <a:rPr lang="en-US" altLang="zh-CN" sz="1600" dirty="0">
                <a:latin typeface="Arial" charset="0"/>
                <a:ea typeface="Arial" charset="0"/>
                <a:cs typeface="Arial" charset="0"/>
              </a:rPr>
              <a:t>1*Cluster for each DC</a:t>
            </a:r>
          </a:p>
          <a:p>
            <a:pPr marL="285750" indent="-285750">
              <a:buFont typeface="Arial" panose="020B0604020202020204" pitchFamily="34" charset="0"/>
              <a:buChar char="•"/>
            </a:pPr>
            <a:r>
              <a:rPr lang="en-US" altLang="zh-CN" sz="1600" dirty="0">
                <a:latin typeface="Arial" charset="0"/>
                <a:ea typeface="Arial" charset="0"/>
                <a:cs typeface="Arial" charset="0"/>
              </a:rPr>
              <a:t>Integration with CloudHive</a:t>
            </a:r>
          </a:p>
          <a:p>
            <a:pPr marL="285750" indent="-285750">
              <a:buFont typeface="Arial" panose="020B0604020202020204" pitchFamily="34" charset="0"/>
              <a:buChar char="•"/>
            </a:pPr>
            <a:r>
              <a:rPr lang="en-US" altLang="zh-CN" sz="1600" dirty="0">
                <a:latin typeface="Arial" charset="0"/>
                <a:ea typeface="Arial" charset="0"/>
                <a:cs typeface="Arial" charset="0"/>
              </a:rPr>
              <a:t>Operated and Management by Inspur</a:t>
            </a:r>
          </a:p>
          <a:p>
            <a:pPr marL="742950" lvl="1" indent="-285750">
              <a:buFont typeface="Wingdings" panose="05000000000000000000" pitchFamily="2" charset="2"/>
              <a:buChar char="l"/>
            </a:pPr>
            <a:endParaRPr lang="en-US" altLang="zh-CN" sz="1600" dirty="0">
              <a:latin typeface="Arial" charset="0"/>
              <a:ea typeface="Arial" charset="0"/>
              <a:cs typeface="Arial" charset="0"/>
            </a:endParaRPr>
          </a:p>
        </p:txBody>
      </p:sp>
      <p:sp>
        <p:nvSpPr>
          <p:cNvPr id="5" name="TextBox 10"/>
          <p:cNvSpPr txBox="1">
            <a:spLocks noChangeArrowheads="1"/>
          </p:cNvSpPr>
          <p:nvPr/>
        </p:nvSpPr>
        <p:spPr bwMode="auto">
          <a:xfrm>
            <a:off x="1384341" y="1585186"/>
            <a:ext cx="3656045" cy="830997"/>
          </a:xfrm>
          <a:prstGeom prst="rect">
            <a:avLst/>
          </a:prstGeom>
          <a:noFill/>
          <a:ln w="9525">
            <a:noFill/>
            <a:miter lim="800000"/>
            <a:headEnd/>
            <a:tailEnd/>
          </a:ln>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2" algn="ctr">
              <a:spcBef>
                <a:spcPct val="0"/>
              </a:spcBef>
            </a:pPr>
            <a:r>
              <a:rPr lang="en-US" altLang="zh-CN" sz="2400" b="1" dirty="0">
                <a:solidFill>
                  <a:srgbClr val="002060"/>
                </a:solidFill>
                <a:latin typeface="Arial" charset="0"/>
                <a:ea typeface="Arial" charset="0"/>
                <a:cs typeface="Arial" charset="0"/>
              </a:rPr>
              <a:t>Local Government </a:t>
            </a:r>
          </a:p>
          <a:p>
            <a:pPr marL="0" lvl="2" algn="ctr">
              <a:spcBef>
                <a:spcPct val="0"/>
              </a:spcBef>
            </a:pPr>
            <a:r>
              <a:rPr lang="en-US" altLang="zh-CN" sz="2400" b="1" dirty="0">
                <a:solidFill>
                  <a:srgbClr val="002060"/>
                </a:solidFill>
                <a:latin typeface="Arial" charset="0"/>
                <a:ea typeface="Arial" charset="0"/>
                <a:cs typeface="Arial" charset="0"/>
              </a:rPr>
              <a:t>E-Government Cloud</a:t>
            </a:r>
          </a:p>
        </p:txBody>
      </p:sp>
      <p:pic>
        <p:nvPicPr>
          <p:cNvPr id="6" name="Picture 2" descr="北洋"/>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8210060" y="4273706"/>
            <a:ext cx="2137067" cy="303365"/>
          </a:xfrm>
          <a:prstGeom prst="rect">
            <a:avLst/>
          </a:prstGeom>
          <a:noFill/>
          <a:extLst>
            <a:ext uri="{909E8E84-426E-40DD-AFC4-6F175D3DCCD1}">
              <a14:hiddenFill xmlns:a14="http://schemas.microsoft.com/office/drawing/2010/main">
                <a:solidFill>
                  <a:srgbClr val="FFFFFF"/>
                </a:solidFill>
              </a14:hiddenFill>
            </a:ext>
          </a:extLst>
        </p:spPr>
      </p:pic>
      <p:sp>
        <p:nvSpPr>
          <p:cNvPr id="8" name="文本框 7"/>
          <p:cNvSpPr txBox="1"/>
          <p:nvPr/>
        </p:nvSpPr>
        <p:spPr>
          <a:xfrm>
            <a:off x="6835396" y="2665274"/>
            <a:ext cx="4572120" cy="1569660"/>
          </a:xfrm>
          <a:prstGeom prst="rect">
            <a:avLst/>
          </a:prstGeom>
          <a:noFill/>
        </p:spPr>
        <p:txBody>
          <a:bodyPr wrap="square" rtlCol="0">
            <a:spAutoFit/>
          </a:bodyPr>
          <a:lstStyle/>
          <a:p>
            <a:pPr marL="285750" indent="-285750">
              <a:buFont typeface="Arial" panose="020B0604020202020204" pitchFamily="34" charset="0"/>
              <a:buChar char="•"/>
            </a:pPr>
            <a:r>
              <a:rPr lang="en-US" altLang="zh-CN" sz="1600" dirty="0">
                <a:latin typeface="Arial" charset="0"/>
                <a:ea typeface="Arial" charset="0"/>
                <a:cs typeface="Arial" charset="0"/>
              </a:rPr>
              <a:t>VMware Based Virtualized Cloud, running public</a:t>
            </a:r>
            <a:r>
              <a:rPr lang="zh-CN" altLang="en-US" sz="1600" dirty="0">
                <a:latin typeface="Arial" charset="0"/>
                <a:ea typeface="Arial" charset="0"/>
                <a:cs typeface="Arial" charset="0"/>
              </a:rPr>
              <a:t> </a:t>
            </a:r>
            <a:r>
              <a:rPr lang="en-US" altLang="zh-CN" sz="1600" dirty="0">
                <a:latin typeface="Arial" charset="0"/>
                <a:ea typeface="Arial" charset="0"/>
                <a:cs typeface="Arial" charset="0"/>
              </a:rPr>
              <a:t>information</a:t>
            </a:r>
            <a:r>
              <a:rPr lang="zh-CN" altLang="en-US" sz="1600" dirty="0">
                <a:latin typeface="Arial" charset="0"/>
                <a:ea typeface="Arial" charset="0"/>
                <a:cs typeface="Arial" charset="0"/>
              </a:rPr>
              <a:t> </a:t>
            </a:r>
            <a:r>
              <a:rPr lang="en-US" altLang="zh-CN" sz="1600" dirty="0">
                <a:latin typeface="Arial" charset="0"/>
                <a:ea typeface="Arial" charset="0"/>
                <a:cs typeface="Arial" charset="0"/>
              </a:rPr>
              <a:t>service</a:t>
            </a:r>
            <a:r>
              <a:rPr lang="zh-CN" altLang="en-US" sz="1600" dirty="0">
                <a:latin typeface="Arial" charset="0"/>
                <a:ea typeface="Arial" charset="0"/>
                <a:cs typeface="Arial" charset="0"/>
              </a:rPr>
              <a:t> </a:t>
            </a:r>
            <a:r>
              <a:rPr lang="en-US" altLang="zh-CN" sz="1600" dirty="0">
                <a:latin typeface="Arial" charset="0"/>
                <a:ea typeface="Arial" charset="0"/>
                <a:cs typeface="Arial" charset="0"/>
              </a:rPr>
              <a:t>system</a:t>
            </a:r>
          </a:p>
          <a:p>
            <a:pPr marL="285750" indent="-285750">
              <a:buFont typeface="Arial" panose="020B0604020202020204" pitchFamily="34" charset="0"/>
              <a:buChar char="•"/>
            </a:pPr>
            <a:r>
              <a:rPr lang="en-US" altLang="zh-CN" sz="1600" dirty="0">
                <a:latin typeface="Arial" charset="0"/>
                <a:ea typeface="Arial" charset="0"/>
                <a:cs typeface="Arial" charset="0"/>
              </a:rPr>
              <a:t>1*</a:t>
            </a:r>
            <a:r>
              <a:rPr lang="en-US" altLang="zh-CN" sz="1600" dirty="0" err="1">
                <a:latin typeface="Arial" charset="0"/>
                <a:ea typeface="Arial" charset="0"/>
                <a:cs typeface="Arial" charset="0"/>
              </a:rPr>
              <a:t>vCenter</a:t>
            </a:r>
            <a:r>
              <a:rPr lang="zh-CN" altLang="en-US" sz="1600" dirty="0">
                <a:latin typeface="Arial" charset="0"/>
                <a:ea typeface="Arial" charset="0"/>
                <a:cs typeface="Arial" charset="0"/>
              </a:rPr>
              <a:t>，</a:t>
            </a:r>
            <a:r>
              <a:rPr lang="en-US" altLang="zh-CN" sz="1600" dirty="0">
                <a:latin typeface="Arial" charset="0"/>
                <a:ea typeface="Arial" charset="0"/>
                <a:cs typeface="Arial" charset="0"/>
              </a:rPr>
              <a:t>1*DC</a:t>
            </a:r>
            <a:r>
              <a:rPr lang="zh-CN" altLang="en-US" sz="1600" dirty="0">
                <a:latin typeface="Arial" charset="0"/>
                <a:ea typeface="Arial" charset="0"/>
                <a:cs typeface="Arial" charset="0"/>
              </a:rPr>
              <a:t>，</a:t>
            </a:r>
            <a:r>
              <a:rPr lang="en-US" altLang="zh-CN" sz="1600" dirty="0">
                <a:latin typeface="Arial" charset="0"/>
                <a:ea typeface="Arial" charset="0"/>
                <a:cs typeface="Arial" charset="0"/>
              </a:rPr>
              <a:t>3*Cluster</a:t>
            </a:r>
          </a:p>
          <a:p>
            <a:pPr marL="285750" indent="-285750">
              <a:buFont typeface="Arial" panose="020B0604020202020204" pitchFamily="34" charset="0"/>
              <a:buChar char="•"/>
            </a:pPr>
            <a:r>
              <a:rPr lang="en-US" altLang="zh-CN" sz="1600" dirty="0">
                <a:latin typeface="Arial" charset="0"/>
                <a:ea typeface="Arial" charset="0"/>
                <a:cs typeface="Arial" charset="0"/>
              </a:rPr>
              <a:t>Integrated with CloudHive</a:t>
            </a:r>
          </a:p>
          <a:p>
            <a:pPr marL="285750" indent="-285750">
              <a:buFont typeface="Arial" panose="020B0604020202020204" pitchFamily="34" charset="0"/>
              <a:buChar char="•"/>
            </a:pPr>
            <a:r>
              <a:rPr lang="en-US" altLang="zh-CN" sz="1600" dirty="0">
                <a:latin typeface="Arial" charset="0"/>
                <a:ea typeface="Arial" charset="0"/>
                <a:cs typeface="Arial" charset="0"/>
              </a:rPr>
              <a:t>Operated by a CSP</a:t>
            </a:r>
            <a:r>
              <a:rPr lang="zh-CN" altLang="en-US" sz="1600" dirty="0">
                <a:latin typeface="Arial" charset="0"/>
                <a:ea typeface="Arial" charset="0"/>
                <a:cs typeface="Arial" charset="0"/>
              </a:rPr>
              <a:t> </a:t>
            </a:r>
            <a:r>
              <a:rPr lang="en-US" altLang="zh-CN" sz="1600" dirty="0">
                <a:latin typeface="Arial" charset="0"/>
                <a:ea typeface="Arial" charset="0"/>
                <a:cs typeface="Arial" charset="0"/>
              </a:rPr>
              <a:t> </a:t>
            </a:r>
          </a:p>
          <a:p>
            <a:pPr marL="742950" lvl="1" indent="-285750">
              <a:buFont typeface="Wingdings" panose="05000000000000000000" pitchFamily="2" charset="2"/>
              <a:buChar char="l"/>
            </a:pPr>
            <a:endParaRPr lang="en-US" altLang="zh-CN" sz="1600" dirty="0">
              <a:latin typeface="Arial" charset="0"/>
              <a:ea typeface="Arial" charset="0"/>
              <a:cs typeface="Arial" charset="0"/>
            </a:endParaRPr>
          </a:p>
        </p:txBody>
      </p:sp>
      <p:sp>
        <p:nvSpPr>
          <p:cNvPr id="2" name="矩形 1"/>
          <p:cNvSpPr/>
          <p:nvPr/>
        </p:nvSpPr>
        <p:spPr>
          <a:xfrm>
            <a:off x="1041308" y="4939451"/>
            <a:ext cx="9945120" cy="1015663"/>
          </a:xfrm>
          <a:prstGeom prst="rect">
            <a:avLst/>
          </a:prstGeom>
        </p:spPr>
        <p:txBody>
          <a:bodyPr wrap="square">
            <a:spAutoFit/>
          </a:bodyPr>
          <a:lstStyle/>
          <a:p>
            <a:pPr algn="ctr"/>
            <a:r>
              <a:rPr lang="en-US" altLang="zh-CN" sz="2400" b="1" dirty="0">
                <a:solidFill>
                  <a:srgbClr val="C00000"/>
                </a:solidFill>
                <a:latin typeface="Arial" charset="0"/>
                <a:ea typeface="Arial" charset="0"/>
                <a:cs typeface="Arial" charset="0"/>
              </a:rPr>
              <a:t>Value</a:t>
            </a:r>
            <a:r>
              <a:rPr lang="zh-CN" altLang="en-US" sz="2400" b="1" dirty="0">
                <a:solidFill>
                  <a:srgbClr val="C00000"/>
                </a:solidFill>
                <a:latin typeface="Arial" charset="0"/>
                <a:ea typeface="Arial" charset="0"/>
                <a:cs typeface="Arial" charset="0"/>
              </a:rPr>
              <a:t> </a:t>
            </a:r>
            <a:r>
              <a:rPr lang="en-US" altLang="zh-CN" sz="2400" b="1" dirty="0">
                <a:solidFill>
                  <a:srgbClr val="C00000"/>
                </a:solidFill>
                <a:latin typeface="Arial" charset="0"/>
                <a:ea typeface="Arial" charset="0"/>
                <a:cs typeface="Arial" charset="0"/>
              </a:rPr>
              <a:t>Proposition</a:t>
            </a:r>
          </a:p>
          <a:p>
            <a:pPr algn="ctr"/>
            <a:r>
              <a:rPr lang="en-US" altLang="zh-CN" b="1" dirty="0">
                <a:solidFill>
                  <a:srgbClr val="C00000"/>
                </a:solidFill>
                <a:latin typeface="Arial" charset="0"/>
                <a:ea typeface="Arial" charset="0"/>
                <a:cs typeface="Arial" charset="0"/>
              </a:rPr>
              <a:t>The</a:t>
            </a:r>
            <a:r>
              <a:rPr lang="zh-CN" altLang="en-US" b="1" dirty="0">
                <a:solidFill>
                  <a:srgbClr val="C00000"/>
                </a:solidFill>
                <a:latin typeface="Arial" charset="0"/>
                <a:ea typeface="Arial" charset="0"/>
                <a:cs typeface="Arial" charset="0"/>
              </a:rPr>
              <a:t> </a:t>
            </a:r>
            <a:r>
              <a:rPr lang="en-US" altLang="zh-CN" b="1" dirty="0">
                <a:solidFill>
                  <a:srgbClr val="C00000"/>
                </a:solidFill>
                <a:latin typeface="Arial" charset="0"/>
                <a:ea typeface="Arial" charset="0"/>
                <a:cs typeface="Arial" charset="0"/>
              </a:rPr>
              <a:t>integration</a:t>
            </a:r>
            <a:r>
              <a:rPr lang="zh-CN" altLang="en-US" b="1" dirty="0">
                <a:solidFill>
                  <a:srgbClr val="C00000"/>
                </a:solidFill>
                <a:latin typeface="Arial" charset="0"/>
                <a:ea typeface="Arial" charset="0"/>
                <a:cs typeface="Arial" charset="0"/>
              </a:rPr>
              <a:t> </a:t>
            </a:r>
            <a:r>
              <a:rPr lang="en-US" altLang="zh-CN" b="1" dirty="0">
                <a:solidFill>
                  <a:srgbClr val="C00000"/>
                </a:solidFill>
                <a:latin typeface="Arial" charset="0"/>
                <a:ea typeface="Arial" charset="0"/>
                <a:cs typeface="Arial" charset="0"/>
              </a:rPr>
              <a:t>with</a:t>
            </a:r>
            <a:r>
              <a:rPr lang="zh-CN" altLang="en-US" b="1" dirty="0">
                <a:solidFill>
                  <a:srgbClr val="C00000"/>
                </a:solidFill>
                <a:latin typeface="Arial" charset="0"/>
                <a:ea typeface="Arial" charset="0"/>
                <a:cs typeface="Arial" charset="0"/>
              </a:rPr>
              <a:t> </a:t>
            </a:r>
            <a:r>
              <a:rPr lang="en-US" altLang="zh-CN" b="1" dirty="0">
                <a:solidFill>
                  <a:srgbClr val="C00000"/>
                </a:solidFill>
                <a:latin typeface="Arial" charset="0"/>
                <a:ea typeface="Arial" charset="0"/>
                <a:cs typeface="Arial" charset="0"/>
              </a:rPr>
              <a:t>CloudHive</a:t>
            </a:r>
            <a:r>
              <a:rPr lang="zh-CN" altLang="en-US" b="1" dirty="0">
                <a:solidFill>
                  <a:srgbClr val="C00000"/>
                </a:solidFill>
                <a:latin typeface="Arial" charset="0"/>
                <a:ea typeface="Arial" charset="0"/>
                <a:cs typeface="Arial" charset="0"/>
              </a:rPr>
              <a:t> </a:t>
            </a:r>
            <a:r>
              <a:rPr lang="en-US" altLang="zh-CN" b="1" dirty="0">
                <a:solidFill>
                  <a:srgbClr val="C00000"/>
                </a:solidFill>
                <a:latin typeface="Arial" charset="0"/>
                <a:ea typeface="Arial" charset="0"/>
                <a:cs typeface="Arial" charset="0"/>
              </a:rPr>
              <a:t>provides</a:t>
            </a:r>
            <a:r>
              <a:rPr lang="zh-CN" altLang="en-US" b="1" dirty="0">
                <a:solidFill>
                  <a:srgbClr val="C00000"/>
                </a:solidFill>
                <a:latin typeface="Arial" charset="0"/>
                <a:ea typeface="Arial" charset="0"/>
                <a:cs typeface="Arial" charset="0"/>
              </a:rPr>
              <a:t> </a:t>
            </a:r>
            <a:r>
              <a:rPr lang="en-US" altLang="zh-CN" b="1" dirty="0">
                <a:solidFill>
                  <a:srgbClr val="C00000"/>
                </a:solidFill>
                <a:latin typeface="Arial" charset="0"/>
                <a:ea typeface="Arial" charset="0"/>
                <a:cs typeface="Arial" charset="0"/>
              </a:rPr>
              <a:t>the</a:t>
            </a:r>
            <a:r>
              <a:rPr lang="zh-CN" altLang="en-US" b="1" dirty="0">
                <a:solidFill>
                  <a:srgbClr val="C00000"/>
                </a:solidFill>
                <a:latin typeface="Arial" charset="0"/>
                <a:ea typeface="Arial" charset="0"/>
                <a:cs typeface="Arial" charset="0"/>
              </a:rPr>
              <a:t> </a:t>
            </a:r>
            <a:r>
              <a:rPr lang="en-US" altLang="zh-CN" b="1" dirty="0">
                <a:solidFill>
                  <a:srgbClr val="C00000"/>
                </a:solidFill>
                <a:latin typeface="Arial" charset="0"/>
                <a:ea typeface="Arial" charset="0"/>
                <a:cs typeface="Arial" charset="0"/>
              </a:rPr>
              <a:t>customer</a:t>
            </a:r>
            <a:r>
              <a:rPr lang="zh-CN" altLang="en-US" b="1" dirty="0">
                <a:solidFill>
                  <a:srgbClr val="C00000"/>
                </a:solidFill>
                <a:latin typeface="Arial" charset="0"/>
                <a:ea typeface="Arial" charset="0"/>
                <a:cs typeface="Arial" charset="0"/>
              </a:rPr>
              <a:t> </a:t>
            </a:r>
            <a:r>
              <a:rPr lang="en-US" altLang="zh-CN" b="1" dirty="0">
                <a:solidFill>
                  <a:srgbClr val="C00000"/>
                </a:solidFill>
                <a:latin typeface="Arial" charset="0"/>
                <a:ea typeface="Arial" charset="0"/>
                <a:cs typeface="Arial" charset="0"/>
              </a:rPr>
              <a:t>a</a:t>
            </a:r>
            <a:r>
              <a:rPr lang="zh-CN" altLang="en-US" b="1" dirty="0">
                <a:solidFill>
                  <a:srgbClr val="C00000"/>
                </a:solidFill>
                <a:latin typeface="Arial" charset="0"/>
                <a:ea typeface="Arial" charset="0"/>
                <a:cs typeface="Arial" charset="0"/>
              </a:rPr>
              <a:t> </a:t>
            </a:r>
            <a:r>
              <a:rPr lang="en-US" altLang="zh-CN" b="1" dirty="0">
                <a:solidFill>
                  <a:srgbClr val="C00000"/>
                </a:solidFill>
                <a:latin typeface="Arial" charset="0"/>
                <a:ea typeface="Arial" charset="0"/>
                <a:cs typeface="Arial" charset="0"/>
              </a:rPr>
              <a:t>comprehensive virtualization</a:t>
            </a:r>
            <a:r>
              <a:rPr lang="zh-CN" altLang="en-US" b="1" dirty="0">
                <a:solidFill>
                  <a:srgbClr val="C00000"/>
                </a:solidFill>
                <a:latin typeface="Arial" charset="0"/>
                <a:ea typeface="Arial" charset="0"/>
                <a:cs typeface="Arial" charset="0"/>
              </a:rPr>
              <a:t> </a:t>
            </a:r>
            <a:r>
              <a:rPr lang="en-US" altLang="zh-CN" b="1" dirty="0">
                <a:solidFill>
                  <a:srgbClr val="C00000"/>
                </a:solidFill>
                <a:latin typeface="Arial" charset="0"/>
                <a:ea typeface="Arial" charset="0"/>
                <a:cs typeface="Arial" charset="0"/>
              </a:rPr>
              <a:t>solution</a:t>
            </a:r>
            <a:r>
              <a:rPr lang="zh-CN" altLang="en-US" b="1" dirty="0">
                <a:solidFill>
                  <a:srgbClr val="C00000"/>
                </a:solidFill>
                <a:latin typeface="Arial" charset="0"/>
                <a:ea typeface="Arial" charset="0"/>
                <a:cs typeface="Arial" charset="0"/>
              </a:rPr>
              <a:t> </a:t>
            </a:r>
            <a:r>
              <a:rPr lang="en-US" altLang="zh-CN" b="1" dirty="0">
                <a:solidFill>
                  <a:srgbClr val="C00000"/>
                </a:solidFill>
                <a:latin typeface="Arial" charset="0"/>
                <a:ea typeface="Arial" charset="0"/>
                <a:cs typeface="Arial" charset="0"/>
              </a:rPr>
              <a:t>with</a:t>
            </a:r>
            <a:r>
              <a:rPr lang="zh-CN" altLang="en-US" b="1" dirty="0">
                <a:solidFill>
                  <a:srgbClr val="C00000"/>
                </a:solidFill>
                <a:latin typeface="Arial" charset="0"/>
                <a:ea typeface="Arial" charset="0"/>
                <a:cs typeface="Arial" charset="0"/>
              </a:rPr>
              <a:t> </a:t>
            </a:r>
            <a:r>
              <a:rPr lang="en-US" altLang="zh-CN" b="1" dirty="0">
                <a:solidFill>
                  <a:srgbClr val="C00000"/>
                </a:solidFill>
                <a:latin typeface="Arial" charset="0"/>
                <a:ea typeface="Arial" charset="0"/>
                <a:cs typeface="Arial" charset="0"/>
              </a:rPr>
              <a:t>security</a:t>
            </a:r>
            <a:r>
              <a:rPr lang="zh-CN" altLang="en-US" b="1" dirty="0">
                <a:solidFill>
                  <a:srgbClr val="C00000"/>
                </a:solidFill>
                <a:latin typeface="Arial" charset="0"/>
                <a:ea typeface="Arial" charset="0"/>
                <a:cs typeface="Arial" charset="0"/>
              </a:rPr>
              <a:t> </a:t>
            </a:r>
            <a:r>
              <a:rPr lang="en-US" altLang="zh-CN" b="1" dirty="0">
                <a:solidFill>
                  <a:srgbClr val="C00000"/>
                </a:solidFill>
                <a:latin typeface="Arial" charset="0"/>
                <a:ea typeface="Arial" charset="0"/>
                <a:cs typeface="Arial" charset="0"/>
              </a:rPr>
              <a:t>services,</a:t>
            </a:r>
            <a:r>
              <a:rPr lang="zh-CN" altLang="en-US" b="1" dirty="0">
                <a:solidFill>
                  <a:srgbClr val="C00000"/>
                </a:solidFill>
                <a:latin typeface="Arial" charset="0"/>
                <a:ea typeface="Arial" charset="0"/>
                <a:cs typeface="Arial" charset="0"/>
              </a:rPr>
              <a:t> </a:t>
            </a:r>
            <a:r>
              <a:rPr lang="en-US" altLang="zh-CN" b="1" dirty="0">
                <a:solidFill>
                  <a:srgbClr val="C00000"/>
                </a:solidFill>
                <a:latin typeface="Arial" charset="0"/>
                <a:ea typeface="Arial" charset="0"/>
                <a:cs typeface="Arial" charset="0"/>
              </a:rPr>
              <a:t>and enhanced</a:t>
            </a:r>
            <a:r>
              <a:rPr lang="zh-CN" altLang="en-US" b="1" dirty="0">
                <a:solidFill>
                  <a:srgbClr val="C00000"/>
                </a:solidFill>
                <a:latin typeface="Arial" charset="0"/>
                <a:ea typeface="Arial" charset="0"/>
                <a:cs typeface="Arial" charset="0"/>
              </a:rPr>
              <a:t> </a:t>
            </a:r>
            <a:r>
              <a:rPr lang="en-US" altLang="zh-CN" b="1" dirty="0">
                <a:solidFill>
                  <a:srgbClr val="C00000"/>
                </a:solidFill>
                <a:latin typeface="Arial" charset="0"/>
                <a:ea typeface="Arial" charset="0"/>
                <a:cs typeface="Arial" charset="0"/>
              </a:rPr>
              <a:t>competitive advantage for the</a:t>
            </a:r>
            <a:r>
              <a:rPr lang="zh-CN" altLang="en-US" b="1" dirty="0">
                <a:solidFill>
                  <a:srgbClr val="C00000"/>
                </a:solidFill>
                <a:latin typeface="Arial" charset="0"/>
                <a:ea typeface="Arial" charset="0"/>
                <a:cs typeface="Arial" charset="0"/>
              </a:rPr>
              <a:t> </a:t>
            </a:r>
            <a:r>
              <a:rPr lang="en-US" altLang="zh-CN" b="1" dirty="0">
                <a:solidFill>
                  <a:srgbClr val="C00000"/>
                </a:solidFill>
                <a:latin typeface="Arial" charset="0"/>
                <a:ea typeface="Arial" charset="0"/>
                <a:cs typeface="Arial" charset="0"/>
              </a:rPr>
              <a:t>CSPs</a:t>
            </a:r>
            <a:endParaRPr lang="zh-CN" altLang="en-US" b="1" dirty="0">
              <a:solidFill>
                <a:srgbClr val="C00000"/>
              </a:solidFill>
              <a:latin typeface="Arial" charset="0"/>
              <a:ea typeface="Arial" charset="0"/>
              <a:cs typeface="Arial" charset="0"/>
            </a:endParaRPr>
          </a:p>
        </p:txBody>
      </p:sp>
      <p:cxnSp>
        <p:nvCxnSpPr>
          <p:cNvPr id="9" name="直接连接符 8"/>
          <p:cNvCxnSpPr/>
          <p:nvPr/>
        </p:nvCxnSpPr>
        <p:spPr>
          <a:xfrm>
            <a:off x="6023992" y="1484784"/>
            <a:ext cx="0" cy="3265492"/>
          </a:xfrm>
          <a:prstGeom prst="line">
            <a:avLst/>
          </a:prstGeom>
          <a:ln w="28575">
            <a:prstDash val="lgDash"/>
          </a:ln>
        </p:spPr>
        <p:style>
          <a:lnRef idx="1">
            <a:schemeClr val="accent1"/>
          </a:lnRef>
          <a:fillRef idx="0">
            <a:schemeClr val="accent1"/>
          </a:fillRef>
          <a:effectRef idx="0">
            <a:schemeClr val="accent1"/>
          </a:effectRef>
          <a:fontRef idx="minor">
            <a:schemeClr val="tx1"/>
          </a:fontRef>
        </p:style>
      </p:cxnSp>
      <p:sp>
        <p:nvSpPr>
          <p:cNvPr id="10" name="Title 9"/>
          <p:cNvSpPr>
            <a:spLocks noGrp="1"/>
          </p:cNvSpPr>
          <p:nvPr>
            <p:ph type="title"/>
          </p:nvPr>
        </p:nvSpPr>
        <p:spPr/>
        <p:txBody>
          <a:bodyPr/>
          <a:lstStyle/>
          <a:p>
            <a:r>
              <a:rPr lang="en-US" b="1" dirty="0"/>
              <a:t>Value-Added Service for Cloud Service Providers</a:t>
            </a:r>
          </a:p>
        </p:txBody>
      </p:sp>
      <p:sp>
        <p:nvSpPr>
          <p:cNvPr id="3" name="灯片编号占位符 2"/>
          <p:cNvSpPr>
            <a:spLocks noGrp="1"/>
          </p:cNvSpPr>
          <p:nvPr>
            <p:ph type="sldNum" sz="quarter" idx="4"/>
          </p:nvPr>
        </p:nvSpPr>
        <p:spPr/>
        <p:txBody>
          <a:bodyPr/>
          <a:lstStyle/>
          <a:p>
            <a:fld id="{E98FCA07-3125-49EB-99F1-64DCEC752C04}" type="slidenum">
              <a:rPr lang="en-US" smtClean="0"/>
              <a:pPr/>
              <a:t>98</a:t>
            </a:fld>
            <a:endParaRPr lang="en-US" sz="1152" b="0" spc="0" baseline="0" dirty="0">
              <a:solidFill>
                <a:srgbClr val="000000"/>
              </a:solidFill>
              <a:latin typeface="Arial"/>
              <a:cs typeface="Arial"/>
              <a:rtl val="0"/>
            </a:endParaRPr>
          </a:p>
        </p:txBody>
      </p:sp>
      <p:sp>
        <p:nvSpPr>
          <p:cNvPr id="12" name="矩形 11"/>
          <p:cNvSpPr/>
          <p:nvPr/>
        </p:nvSpPr>
        <p:spPr>
          <a:xfrm>
            <a:off x="1637404" y="1611942"/>
            <a:ext cx="3240360" cy="677079"/>
          </a:xfrm>
          <a:prstGeom prst="rect">
            <a:avLst/>
          </a:prstGeom>
          <a:solidFill>
            <a:srgbClr val="00307D"/>
          </a:solidFill>
          <a:ln>
            <a:solidFill>
              <a:srgbClr val="00307D"/>
            </a:solid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lvl="2" algn="ctr">
              <a:spcBef>
                <a:spcPct val="0"/>
              </a:spcBef>
            </a:pPr>
            <a:r>
              <a:rPr lang="en-US" altLang="zh-CN" b="1" dirty="0">
                <a:solidFill>
                  <a:schemeClr val="bg1"/>
                </a:solidFill>
                <a:latin typeface="Arial" charset="0"/>
                <a:ea typeface="Arial" charset="0"/>
                <a:cs typeface="Arial" charset="0"/>
              </a:rPr>
              <a:t>Local Government </a:t>
            </a:r>
          </a:p>
          <a:p>
            <a:pPr marL="0" lvl="2" algn="ctr">
              <a:spcBef>
                <a:spcPct val="0"/>
              </a:spcBef>
            </a:pPr>
            <a:r>
              <a:rPr lang="en-US" altLang="zh-CN" b="1" dirty="0">
                <a:solidFill>
                  <a:schemeClr val="bg1"/>
                </a:solidFill>
                <a:latin typeface="Arial" charset="0"/>
                <a:ea typeface="Arial" charset="0"/>
                <a:cs typeface="Arial" charset="0"/>
              </a:rPr>
              <a:t>E-Government Cloud</a:t>
            </a:r>
          </a:p>
        </p:txBody>
      </p:sp>
      <p:sp>
        <p:nvSpPr>
          <p:cNvPr id="13" name="矩形 12"/>
          <p:cNvSpPr/>
          <p:nvPr/>
        </p:nvSpPr>
        <p:spPr>
          <a:xfrm>
            <a:off x="7501276" y="1621995"/>
            <a:ext cx="3240360" cy="677079"/>
          </a:xfrm>
          <a:prstGeom prst="rect">
            <a:avLst/>
          </a:prstGeom>
          <a:solidFill>
            <a:srgbClr val="00307D"/>
          </a:solidFill>
          <a:ln>
            <a:solidFill>
              <a:srgbClr val="00307D"/>
            </a:solid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lvl="2" algn="ctr">
              <a:spcBef>
                <a:spcPct val="0"/>
              </a:spcBef>
            </a:pPr>
            <a:r>
              <a:rPr lang="en-US" altLang="zh-CN" b="1" dirty="0">
                <a:solidFill>
                  <a:schemeClr val="bg1"/>
                </a:solidFill>
                <a:latin typeface="Arial" charset="0"/>
                <a:ea typeface="Arial" charset="0"/>
                <a:cs typeface="Arial" charset="0"/>
              </a:rPr>
              <a:t>Regional Cloud Computing Center</a:t>
            </a:r>
          </a:p>
        </p:txBody>
      </p:sp>
    </p:spTree>
    <p:extLst>
      <p:ext uri="{BB962C8B-B14F-4D97-AF65-F5344CB8AC3E}">
        <p14:creationId xmlns:p14="http://schemas.microsoft.com/office/powerpoint/2010/main" val="1745752494"/>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23420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Blank Slide Light">
  <a:themeElements>
    <a:clrScheme name="Custom 13">
      <a:dk1>
        <a:srgbClr val="231F20"/>
      </a:dk1>
      <a:lt1>
        <a:sysClr val="window" lastClr="FFFFFF"/>
      </a:lt1>
      <a:dk2>
        <a:srgbClr val="003285"/>
      </a:dk2>
      <a:lt2>
        <a:srgbClr val="6260A7"/>
      </a:lt2>
      <a:accent1>
        <a:srgbClr val="003285"/>
      </a:accent1>
      <a:accent2>
        <a:srgbClr val="F07130"/>
      </a:accent2>
      <a:accent3>
        <a:srgbClr val="FBB831"/>
      </a:accent3>
      <a:accent4>
        <a:srgbClr val="2088C6"/>
      </a:accent4>
      <a:accent5>
        <a:srgbClr val="00BA73"/>
      </a:accent5>
      <a:accent6>
        <a:srgbClr val="70AD47"/>
      </a:accent6>
      <a:hlink>
        <a:srgbClr val="CF2353"/>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1">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37397</TotalTime>
  <Words>5471</Words>
  <Application>Microsoft Office PowerPoint</Application>
  <PresentationFormat>宽屏</PresentationFormat>
  <Paragraphs>1402</Paragraphs>
  <Slides>99</Slides>
  <Notes>47</Notes>
  <HiddenSlides>0</HiddenSlides>
  <MMClips>0</MMClips>
  <ScaleCrop>false</ScaleCrop>
  <HeadingPairs>
    <vt:vector size="8" baseType="variant">
      <vt:variant>
        <vt:lpstr>已用的字体</vt:lpstr>
      </vt:variant>
      <vt:variant>
        <vt:i4>16</vt:i4>
      </vt:variant>
      <vt:variant>
        <vt:lpstr>主题</vt:lpstr>
      </vt:variant>
      <vt:variant>
        <vt:i4>3</vt:i4>
      </vt:variant>
      <vt:variant>
        <vt:lpstr>嵌入 OLE 服务器</vt:lpstr>
      </vt:variant>
      <vt:variant>
        <vt:i4>2</vt:i4>
      </vt:variant>
      <vt:variant>
        <vt:lpstr>幻灯片标题</vt:lpstr>
      </vt:variant>
      <vt:variant>
        <vt:i4>99</vt:i4>
      </vt:variant>
    </vt:vector>
  </HeadingPairs>
  <TitlesOfParts>
    <vt:vector size="120" baseType="lpstr">
      <vt:lpstr>MS PGothic</vt:lpstr>
      <vt:lpstr>MS PGothic</vt:lpstr>
      <vt:lpstr>等线</vt:lpstr>
      <vt:lpstr>等线 Light</vt:lpstr>
      <vt:lpstr>方正姚体</vt:lpstr>
      <vt:lpstr>黑体</vt:lpstr>
      <vt:lpstr>思源黑体 CN Normal</vt:lpstr>
      <vt:lpstr>SimSun</vt:lpstr>
      <vt:lpstr>SimSun</vt:lpstr>
      <vt:lpstr>微软雅黑</vt:lpstr>
      <vt:lpstr>微软雅黑</vt:lpstr>
      <vt:lpstr>Arial</vt:lpstr>
      <vt:lpstr>Arial Black</vt:lpstr>
      <vt:lpstr>Calibri</vt:lpstr>
      <vt:lpstr>Segoe UI Black</vt:lpstr>
      <vt:lpstr>Wingdings</vt:lpstr>
      <vt:lpstr>Blank Slide Light</vt:lpstr>
      <vt:lpstr>Office Theme 1</vt:lpstr>
      <vt:lpstr>Office Theme 2</vt:lpstr>
      <vt:lpstr>think-cell Slide</vt:lpstr>
      <vt:lpstr>Packager Shell Object</vt:lpstr>
      <vt:lpstr>CloudHive: Micro-Segmentation Solution for the Cloud</vt:lpstr>
      <vt:lpstr>PowerPoint 演示文稿</vt:lpstr>
      <vt:lpstr>Security Challenges in the Cloud</vt:lpstr>
      <vt:lpstr>Security is the Primary Concern in the Cloud</vt:lpstr>
      <vt:lpstr>Traditional Perimeter Security Fails </vt:lpstr>
      <vt:lpstr>The Challenges of Cloud Security</vt:lpstr>
      <vt:lpstr>Complete Protection for the Cloud</vt:lpstr>
      <vt:lpstr>Hillstone CloudHive Value Proposition:  Micro-Segmentation Solution</vt:lpstr>
      <vt:lpstr>What is Hillstone CloudHive?</vt:lpstr>
      <vt:lpstr>How Does Hillstone's CloudHive Work?</vt:lpstr>
      <vt:lpstr>What Happens if a VM Moves? </vt:lpstr>
      <vt:lpstr>Hillstone CloudHive Value Proposition</vt:lpstr>
      <vt:lpstr>High Available Distributed Architecture</vt:lpstr>
      <vt:lpstr>CloudHive Architecture</vt:lpstr>
      <vt:lpstr>Designed for the Virtual Environment</vt:lpstr>
      <vt:lpstr>Fully Distributed</vt:lpstr>
      <vt:lpstr>Non-Disruptive</vt:lpstr>
      <vt:lpstr>Change Recognition in Cloud Assets</vt:lpstr>
      <vt:lpstr>Separation of Data and Management Network </vt:lpstr>
      <vt:lpstr>Highly Available Distributed Architecture</vt:lpstr>
      <vt:lpstr>Deep Visibility</vt:lpstr>
      <vt:lpstr>Visibility of Virtual Assets</vt:lpstr>
      <vt:lpstr>Virtual Network Resource Topology</vt:lpstr>
      <vt:lpstr>Display of Complex Internal Communications</vt:lpstr>
      <vt:lpstr>Application Visibility – Network View</vt:lpstr>
      <vt:lpstr>Application Visibility – Virtual Machine View</vt:lpstr>
      <vt:lpstr>Application View</vt:lpstr>
      <vt:lpstr>Network Threat Visibility</vt:lpstr>
      <vt:lpstr>Network Threat Statistic</vt:lpstr>
      <vt:lpstr>Network Traffic Statistic</vt:lpstr>
      <vt:lpstr>Network Traffic Tracking</vt:lpstr>
      <vt:lpstr>Visibility－Accurate Depiction of Threat</vt:lpstr>
      <vt:lpstr>Service Performance Monitor (SPM) - Overview</vt:lpstr>
      <vt:lpstr>Service Performance Monitor (SPM) - Details</vt:lpstr>
      <vt:lpstr>Screen Casting</vt:lpstr>
      <vt:lpstr>Comprehensive Threat Report</vt:lpstr>
      <vt:lpstr>Comprehensive Threat Report</vt:lpstr>
      <vt:lpstr>Threat/Session Log Output at a High Speed</vt:lpstr>
      <vt:lpstr>High Productivity </vt:lpstr>
      <vt:lpstr>Productivity: Automation, Compatibility and Scalability</vt:lpstr>
      <vt:lpstr>Support for Multiple Virtualized Platform</vt:lpstr>
      <vt:lpstr>Efficient Processing</vt:lpstr>
      <vt:lpstr>On-Demand, Flexible Control</vt:lpstr>
      <vt:lpstr>Increase Policy for Same Type of VMs</vt:lpstr>
      <vt:lpstr>Policy Assistant</vt:lpstr>
      <vt:lpstr>Policy Hit and Redundancy Check</vt:lpstr>
      <vt:lpstr>Policy Aggregation</vt:lpstr>
      <vt:lpstr>Customized Services</vt:lpstr>
      <vt:lpstr>Packet Capture in the Cloud</vt:lpstr>
      <vt:lpstr>Guarantee Business Continuity</vt:lpstr>
      <vt:lpstr>HA of Distributed Architecture</vt:lpstr>
      <vt:lpstr>Micro-Segmentation</vt:lpstr>
      <vt:lpstr>Common Micro-Segmentation Solutions</vt:lpstr>
      <vt:lpstr>CloudHive Micro-Segmentation</vt:lpstr>
      <vt:lpstr>CloudHive Micro-Segmentation</vt:lpstr>
      <vt:lpstr>Security Protection Features</vt:lpstr>
      <vt:lpstr>Multiple Dimension Security Control</vt:lpstr>
      <vt:lpstr>Attack Defense</vt:lpstr>
      <vt:lpstr>ARP Attack Protection - Escort the Underlying Network of the Cloud Platform</vt:lpstr>
      <vt:lpstr>Firewall</vt:lpstr>
      <vt:lpstr>Intrusion Prevention</vt:lpstr>
      <vt:lpstr>Anti-Virus</vt:lpstr>
      <vt:lpstr>Hillstone CloudHive Value Proposition: Joint Solution with NSX</vt:lpstr>
      <vt:lpstr>What is NSX？</vt:lpstr>
      <vt:lpstr>NSX Partner Ecosystem</vt:lpstr>
      <vt:lpstr>System Architecture Process</vt:lpstr>
      <vt:lpstr>NSX(SDN) and CloudHive Integration Solution</vt:lpstr>
      <vt:lpstr>NSX DFW Protects the Internal Network Separately</vt:lpstr>
      <vt:lpstr>CloudHive+DFW Intranet Protection</vt:lpstr>
      <vt:lpstr>How VMware NSX Redirects Traffic</vt:lpstr>
      <vt:lpstr>CloudHive Architecture and Components</vt:lpstr>
      <vt:lpstr>Installation and Configuration Process</vt:lpstr>
      <vt:lpstr>Relationship Between NSX DFW and CloudHive</vt:lpstr>
      <vt:lpstr>Hillstone CloudHive DC Visibility Capability</vt:lpstr>
      <vt:lpstr>Use Case: A Province Smart City Project</vt:lpstr>
      <vt:lpstr>Hillstone CloudHive Portfolio</vt:lpstr>
      <vt:lpstr>CloudHive Components</vt:lpstr>
      <vt:lpstr>CloudHive Performance</vt:lpstr>
      <vt:lpstr>System Resource Requirement</vt:lpstr>
      <vt:lpstr>Virtualization Support</vt:lpstr>
      <vt:lpstr>CloudHive SKUs</vt:lpstr>
      <vt:lpstr>How to Buy CloudHive</vt:lpstr>
      <vt:lpstr>How to Buy CloudHive</vt:lpstr>
      <vt:lpstr>Deployment Scenarios &amp; Winning Cases</vt:lpstr>
      <vt:lpstr>Customer References </vt:lpstr>
      <vt:lpstr>Use Case: Secure the Cloud for a Local Government</vt:lpstr>
      <vt:lpstr>Use Case: Secure the Cloud for a Local Government</vt:lpstr>
      <vt:lpstr>Use Cases</vt:lpstr>
      <vt:lpstr>Large Power Company</vt:lpstr>
      <vt:lpstr>National Commercial Bank</vt:lpstr>
      <vt:lpstr>Fortune 500 Telco  </vt:lpstr>
      <vt:lpstr>Use Cases </vt:lpstr>
      <vt:lpstr>Cloud Compliance Audit for a Government Agency</vt:lpstr>
      <vt:lpstr>Use Cases</vt:lpstr>
      <vt:lpstr>University – Non-Compliance Application Identification Control with NSX DFW</vt:lpstr>
      <vt:lpstr>IDC - CC Attack Recognition Control with NSX DFW</vt:lpstr>
      <vt:lpstr>Use Cases</vt:lpstr>
      <vt:lpstr>Value-Added Service for Cloud Service Providers</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Click to add title</dc:title>
  <dc:creator>Gavin</dc:creator>
  <cp:lastModifiedBy>Microsoft 帐户</cp:lastModifiedBy>
  <cp:revision>1759</cp:revision>
  <cp:lastPrinted>2019-09-13T22:29:18Z</cp:lastPrinted>
  <dcterms:created xsi:type="dcterms:W3CDTF">2015-05-26T17:31:32Z</dcterms:created>
  <dcterms:modified xsi:type="dcterms:W3CDTF">2022-09-19T10:40:20Z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619171</vt:lpwstr>
  </property>
  <property fmtid="{D5CDD505-2E9C-101B-9397-08002B2CF9AE}" pid="3" name="NXPowerLiteVersion">
    <vt:lpwstr>D4.1.4</vt:lpwstr>
  </property>
</Properties>
</file>