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0"/>
  </p:notesMasterIdLst>
  <p:handoutMasterIdLst>
    <p:handoutMasterId r:id="rId21"/>
  </p:handoutMasterIdLst>
  <p:sldIdLst>
    <p:sldId id="1250" r:id="rId2"/>
    <p:sldId id="1282" r:id="rId3"/>
    <p:sldId id="1256" r:id="rId4"/>
    <p:sldId id="1259" r:id="rId5"/>
    <p:sldId id="1273" r:id="rId6"/>
    <p:sldId id="1260" r:id="rId7"/>
    <p:sldId id="1262" r:id="rId8"/>
    <p:sldId id="1269" r:id="rId9"/>
    <p:sldId id="1263" r:id="rId10"/>
    <p:sldId id="1264" r:id="rId11"/>
    <p:sldId id="1265" r:id="rId12"/>
    <p:sldId id="1283" r:id="rId13"/>
    <p:sldId id="1266" r:id="rId14"/>
    <p:sldId id="1267" r:id="rId15"/>
    <p:sldId id="1279" r:id="rId16"/>
    <p:sldId id="1275" r:id="rId17"/>
    <p:sldId id="1174" r:id="rId18"/>
    <p:sldId id="1278" r:id="rId19"/>
  </p:sldIdLst>
  <p:sldSz cx="12192000" cy="6858000"/>
  <p:notesSz cx="6858000" cy="9144000"/>
  <p:custDataLst>
    <p:tags r:id="rId22"/>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5" pos="3727" userDrawn="1">
          <p15:clr>
            <a:srgbClr val="A4A3A4"/>
          </p15:clr>
        </p15:guide>
        <p15:guide id="6" pos="3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959122-5F43-49E0-F0CE-BB9473DF117C}" name="ANGGI" initials="A" userId="ANGG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 id="2" name="himawan@24slides.com" initials="h" lastIdx="7" clrIdx="1">
    <p:extLst>
      <p:ext uri="{19B8F6BF-5375-455C-9EA6-DF929625EA0E}">
        <p15:presenceInfo xmlns:p15="http://schemas.microsoft.com/office/powerpoint/2012/main" userId="65aff67b3a2b32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73"/>
    <a:srgbClr val="FF851C"/>
    <a:srgbClr val="00266A"/>
    <a:srgbClr val="00205D"/>
    <a:srgbClr val="002C73"/>
    <a:srgbClr val="6785C1"/>
    <a:srgbClr val="3E5C99"/>
    <a:srgbClr val="324C89"/>
    <a:srgbClr val="F3663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7" autoAdjust="0"/>
    <p:restoredTop sz="64729" autoAdjust="0"/>
  </p:normalViewPr>
  <p:slideViewPr>
    <p:cSldViewPr snapToGrid="0">
      <p:cViewPr varScale="1">
        <p:scale>
          <a:sx n="91" d="100"/>
          <a:sy n="91" d="100"/>
        </p:scale>
        <p:origin x="774" y="78"/>
      </p:cViewPr>
      <p:guideLst>
        <p:guide orient="horz" pos="3672"/>
        <p:guide pos="3727"/>
        <p:guide pos="3960"/>
      </p:guideLst>
    </p:cSldViewPr>
  </p:slideViewPr>
  <p:notesTextViewPr>
    <p:cViewPr>
      <p:scale>
        <a:sx n="100" d="100"/>
        <a:sy n="100" d="100"/>
      </p:scale>
      <p:origin x="0" y="0"/>
    </p:cViewPr>
  </p:notesTextViewPr>
  <p:sorterViewPr>
    <p:cViewPr>
      <p:scale>
        <a:sx n="150" d="100"/>
        <a:sy n="150" d="100"/>
      </p:scale>
      <p:origin x="0" y="-7814"/>
    </p:cViewPr>
  </p:sorter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731D330-5F00-4B8B-A760-B16E1588F6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a:extLst>
              <a:ext uri="{FF2B5EF4-FFF2-40B4-BE49-F238E27FC236}">
                <a16:creationId xmlns="" xmlns:a16="http://schemas.microsoft.com/office/drawing/2014/main" id="{0460C4AB-086E-4AC5-AE93-696CBA5212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6AE558-A2BB-45DB-9BE1-122238006367}" type="datetimeFigureOut">
              <a:rPr lang="es-PE" smtClean="0"/>
              <a:t>20/02/2023</a:t>
            </a:fld>
            <a:endParaRPr lang="es-PE"/>
          </a:p>
        </p:txBody>
      </p:sp>
      <p:sp>
        <p:nvSpPr>
          <p:cNvPr id="4" name="Footer Placeholder 3">
            <a:extLst>
              <a:ext uri="{FF2B5EF4-FFF2-40B4-BE49-F238E27FC236}">
                <a16:creationId xmlns="" xmlns:a16="http://schemas.microsoft.com/office/drawing/2014/main" id="{F4B9F204-29EE-4D29-AC72-4E3DF8D64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Slide Number Placeholder 4">
            <a:extLst>
              <a:ext uri="{FF2B5EF4-FFF2-40B4-BE49-F238E27FC236}">
                <a16:creationId xmlns="" xmlns:a16="http://schemas.microsoft.com/office/drawing/2014/main" id="{8B7F696B-9DAB-4AA4-94C2-D655581AE9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84CD65-90B4-49D5-AFA3-2FC43E289040}" type="slidenum">
              <a:rPr lang="es-PE" smtClean="0"/>
              <a:t>‹#›</a:t>
            </a:fld>
            <a:endParaRPr lang="es-PE"/>
          </a:p>
        </p:txBody>
      </p:sp>
    </p:spTree>
    <p:extLst>
      <p:ext uri="{BB962C8B-B14F-4D97-AF65-F5344CB8AC3E}">
        <p14:creationId xmlns:p14="http://schemas.microsoft.com/office/powerpoint/2010/main" val="263690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82B08-7850-4C85-9A17-F3B88EFF191A}" type="datetimeFigureOut">
              <a:rPr lang="es-PE" smtClean="0"/>
              <a:t>20/02/2023</a:t>
            </a:fld>
            <a:endParaRPr lang="es-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4874C-0099-4377-A1C9-7B158C19DE6B}" type="slidenum">
              <a:rPr lang="es-PE" smtClean="0"/>
              <a:t>‹#›</a:t>
            </a:fld>
            <a:endParaRPr lang="es-PE"/>
          </a:p>
        </p:txBody>
      </p:sp>
    </p:spTree>
    <p:extLst>
      <p:ext uri="{BB962C8B-B14F-4D97-AF65-F5344CB8AC3E}">
        <p14:creationId xmlns:p14="http://schemas.microsoft.com/office/powerpoint/2010/main" val="317234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54874C-0099-4377-A1C9-7B158C19DE6B}" type="slidenum">
              <a:rPr lang="es-PE" smtClean="0"/>
              <a:t>1</a:t>
            </a:fld>
            <a:endParaRPr lang="es-PE"/>
          </a:p>
        </p:txBody>
      </p:sp>
    </p:spTree>
    <p:extLst>
      <p:ext uri="{BB962C8B-B14F-4D97-AF65-F5344CB8AC3E}">
        <p14:creationId xmlns:p14="http://schemas.microsoft.com/office/powerpoint/2010/main" val="281393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54874C-0099-4377-A1C9-7B158C19DE6B}" type="slidenum">
              <a:rPr lang="es-PE" smtClean="0"/>
              <a:t>10</a:t>
            </a:fld>
            <a:endParaRPr lang="es-PE"/>
          </a:p>
        </p:txBody>
      </p:sp>
    </p:spTree>
    <p:extLst>
      <p:ext uri="{BB962C8B-B14F-4D97-AF65-F5344CB8AC3E}">
        <p14:creationId xmlns:p14="http://schemas.microsoft.com/office/powerpoint/2010/main" val="3659242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11</a:t>
            </a:fld>
            <a:endParaRPr lang="es-PE"/>
          </a:p>
        </p:txBody>
      </p:sp>
    </p:spTree>
    <p:extLst>
      <p:ext uri="{BB962C8B-B14F-4D97-AF65-F5344CB8AC3E}">
        <p14:creationId xmlns:p14="http://schemas.microsoft.com/office/powerpoint/2010/main" val="152718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lang="en-US" altLang="zh-CN" sz="1200" dirty="0">
              <a:solidFill>
                <a:srgbClr val="FF0000"/>
              </a:solidFill>
            </a:endParaRPr>
          </a:p>
        </p:txBody>
      </p:sp>
      <p:sp>
        <p:nvSpPr>
          <p:cNvPr id="4" name="灯片编号占位符 3"/>
          <p:cNvSpPr>
            <a:spLocks noGrp="1"/>
          </p:cNvSpPr>
          <p:nvPr>
            <p:ph type="sldNum" sz="quarter" idx="10"/>
          </p:nvPr>
        </p:nvSpPr>
        <p:spPr/>
        <p:txBody>
          <a:bodyPr/>
          <a:lstStyle/>
          <a:p>
            <a:fld id="{E354874C-0099-4377-A1C9-7B158C19DE6B}" type="slidenum">
              <a:rPr lang="es-PE" smtClean="0"/>
              <a:t>12</a:t>
            </a:fld>
            <a:endParaRPr lang="es-PE"/>
          </a:p>
        </p:txBody>
      </p:sp>
    </p:spTree>
    <p:extLst>
      <p:ext uri="{BB962C8B-B14F-4D97-AF65-F5344CB8AC3E}">
        <p14:creationId xmlns:p14="http://schemas.microsoft.com/office/powerpoint/2010/main" val="303924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13</a:t>
            </a:fld>
            <a:endParaRPr lang="es-PE"/>
          </a:p>
        </p:txBody>
      </p:sp>
    </p:spTree>
    <p:extLst>
      <p:ext uri="{BB962C8B-B14F-4D97-AF65-F5344CB8AC3E}">
        <p14:creationId xmlns:p14="http://schemas.microsoft.com/office/powerpoint/2010/main" val="298411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14</a:t>
            </a:fld>
            <a:endParaRPr lang="es-PE"/>
          </a:p>
        </p:txBody>
      </p:sp>
    </p:spTree>
    <p:extLst>
      <p:ext uri="{BB962C8B-B14F-4D97-AF65-F5344CB8AC3E}">
        <p14:creationId xmlns:p14="http://schemas.microsoft.com/office/powerpoint/2010/main" val="359051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54874C-0099-4377-A1C9-7B158C19DE6B}" type="slidenum">
              <a:rPr lang="es-PE" smtClean="0"/>
              <a:t>15</a:t>
            </a:fld>
            <a:endParaRPr lang="es-PE"/>
          </a:p>
        </p:txBody>
      </p:sp>
    </p:spTree>
    <p:extLst>
      <p:ext uri="{BB962C8B-B14F-4D97-AF65-F5344CB8AC3E}">
        <p14:creationId xmlns:p14="http://schemas.microsoft.com/office/powerpoint/2010/main" val="2672822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54874C-0099-4377-A1C9-7B158C19DE6B}" type="slidenum">
              <a:rPr lang="es-PE" smtClean="0"/>
              <a:t>16</a:t>
            </a:fld>
            <a:endParaRPr lang="es-PE"/>
          </a:p>
        </p:txBody>
      </p:sp>
    </p:spTree>
    <p:extLst>
      <p:ext uri="{BB962C8B-B14F-4D97-AF65-F5344CB8AC3E}">
        <p14:creationId xmlns:p14="http://schemas.microsoft.com/office/powerpoint/2010/main" val="38013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17</a:t>
            </a:fld>
            <a:endParaRPr lang="es-PE"/>
          </a:p>
        </p:txBody>
      </p:sp>
    </p:spTree>
    <p:extLst>
      <p:ext uri="{BB962C8B-B14F-4D97-AF65-F5344CB8AC3E}">
        <p14:creationId xmlns:p14="http://schemas.microsoft.com/office/powerpoint/2010/main" val="113429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18</a:t>
            </a:fld>
            <a:endParaRPr lang="es-PE"/>
          </a:p>
        </p:txBody>
      </p:sp>
    </p:spTree>
    <p:extLst>
      <p:ext uri="{BB962C8B-B14F-4D97-AF65-F5344CB8AC3E}">
        <p14:creationId xmlns:p14="http://schemas.microsoft.com/office/powerpoint/2010/main" val="142279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2</a:t>
            </a:fld>
            <a:endParaRPr lang="es-PE"/>
          </a:p>
        </p:txBody>
      </p:sp>
    </p:spTree>
    <p:extLst>
      <p:ext uri="{BB962C8B-B14F-4D97-AF65-F5344CB8AC3E}">
        <p14:creationId xmlns:p14="http://schemas.microsoft.com/office/powerpoint/2010/main" val="71921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54874C-0099-4377-A1C9-7B158C19DE6B}" type="slidenum">
              <a:rPr lang="es-PE" smtClean="0"/>
              <a:t>3</a:t>
            </a:fld>
            <a:endParaRPr lang="es-PE"/>
          </a:p>
        </p:txBody>
      </p:sp>
    </p:spTree>
    <p:extLst>
      <p:ext uri="{BB962C8B-B14F-4D97-AF65-F5344CB8AC3E}">
        <p14:creationId xmlns:p14="http://schemas.microsoft.com/office/powerpoint/2010/main" val="324580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4</a:t>
            </a:fld>
            <a:endParaRPr lang="es-PE"/>
          </a:p>
        </p:txBody>
      </p:sp>
    </p:spTree>
    <p:extLst>
      <p:ext uri="{BB962C8B-B14F-4D97-AF65-F5344CB8AC3E}">
        <p14:creationId xmlns:p14="http://schemas.microsoft.com/office/powerpoint/2010/main" val="264308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ED78A4-5114-462E-BFD0-97AC85BA4F2B}" type="slidenum">
              <a:rPr lang="zh-CN" altLang="en-US" smtClean="0"/>
              <a:t>5</a:t>
            </a:fld>
            <a:endParaRPr lang="zh-CN" altLang="en-US"/>
          </a:p>
        </p:txBody>
      </p:sp>
    </p:spTree>
    <p:extLst>
      <p:ext uri="{BB962C8B-B14F-4D97-AF65-F5344CB8AC3E}">
        <p14:creationId xmlns:p14="http://schemas.microsoft.com/office/powerpoint/2010/main" val="187143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6</a:t>
            </a:fld>
            <a:endParaRPr lang="es-PE"/>
          </a:p>
        </p:txBody>
      </p:sp>
    </p:spTree>
    <p:extLst>
      <p:ext uri="{BB962C8B-B14F-4D97-AF65-F5344CB8AC3E}">
        <p14:creationId xmlns:p14="http://schemas.microsoft.com/office/powerpoint/2010/main" val="256552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7</a:t>
            </a:fld>
            <a:endParaRPr lang="es-PE"/>
          </a:p>
        </p:txBody>
      </p:sp>
    </p:spTree>
    <p:extLst>
      <p:ext uri="{BB962C8B-B14F-4D97-AF65-F5344CB8AC3E}">
        <p14:creationId xmlns:p14="http://schemas.microsoft.com/office/powerpoint/2010/main" val="356634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8</a:t>
            </a:fld>
            <a:endParaRPr lang="es-PE"/>
          </a:p>
        </p:txBody>
      </p:sp>
    </p:spTree>
    <p:extLst>
      <p:ext uri="{BB962C8B-B14F-4D97-AF65-F5344CB8AC3E}">
        <p14:creationId xmlns:p14="http://schemas.microsoft.com/office/powerpoint/2010/main" val="208082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354874C-0099-4377-A1C9-7B158C19DE6B}" type="slidenum">
              <a:rPr lang="es-PE" smtClean="0"/>
              <a:t>9</a:t>
            </a:fld>
            <a:endParaRPr lang="es-PE"/>
          </a:p>
        </p:txBody>
      </p:sp>
    </p:spTree>
    <p:extLst>
      <p:ext uri="{BB962C8B-B14F-4D97-AF65-F5344CB8AC3E}">
        <p14:creationId xmlns:p14="http://schemas.microsoft.com/office/powerpoint/2010/main" val="2575486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7.png"/><Relationship Id="rId9" Type="http://schemas.openxmlformats.org/officeDocument/2006/relationships/image" Target="../media/image3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7.sv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8.sv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1.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svg"/><Relationship Id="rId11" Type="http://schemas.openxmlformats.org/officeDocument/2006/relationships/image" Target="../media/image25.emf"/><Relationship Id="rId5" Type="http://schemas.openxmlformats.org/officeDocument/2006/relationships/image" Target="../media/image2.png"/><Relationship Id="rId10" Type="http://schemas.openxmlformats.org/officeDocument/2006/relationships/image" Target="../media/image24.emf"/><Relationship Id="rId4" Type="http://schemas.openxmlformats.org/officeDocument/2006/relationships/image" Target="../media/image22.jpg"/><Relationship Id="rId9" Type="http://schemas.openxmlformats.org/officeDocument/2006/relationships/image" Target="../media/image23.emf"/></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3.wdp"/><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3.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svg"/><Relationship Id="rId3" Type="http://schemas.openxmlformats.org/officeDocument/2006/relationships/image" Target="../media/image3.svg"/><Relationship Id="rId7" Type="http://schemas.openxmlformats.org/officeDocument/2006/relationships/image" Target="../media/image24.sv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6.svg"/><Relationship Id="rId1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286E52F1-2800-408D-8230-21891A9E609B}"/>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rgbClr val="003285"/>
          </a:solidFill>
          <a:ln w="12197" cap="flat">
            <a:noFill/>
            <a:prstDash val="solid"/>
            <a:miter/>
          </a:ln>
        </p:spPr>
        <p:txBody>
          <a:bodyPr rtlCol="0" anchor="ctr"/>
          <a:lstStyle/>
          <a:p>
            <a:endParaRPr lang="en-US"/>
          </a:p>
        </p:txBody>
      </p:sp>
      <p:pic>
        <p:nvPicPr>
          <p:cNvPr id="8" name="Graphic 7">
            <a:extLst>
              <a:ext uri="{FF2B5EF4-FFF2-40B4-BE49-F238E27FC236}">
                <a16:creationId xmlns="" xmlns:a16="http://schemas.microsoft.com/office/drawing/2014/main" id="{765E7F0E-E5EA-44BA-96FD-66524A1B6DC3}"/>
              </a:ext>
            </a:extLst>
          </p:cNvPr>
          <p:cNvPicPr>
            <a:picLocks noChangeAspect="1"/>
          </p:cNvPicPr>
          <p:nvPr userDrawn="1"/>
        </p:nvPicPr>
        <p:blipFill>
          <a:blip r:embed="rId2">
            <a:alphaModFix amt="98000"/>
            <a:extLst>
              <a:ext uri="{96DAC541-7B7A-43D3-8B79-37D633B846F1}">
                <asvg:svgBlip xmlns="" xmlns:asvg="http://schemas.microsoft.com/office/drawing/2016/SVG/main" r:embed="rId3"/>
              </a:ext>
            </a:extLst>
          </a:blip>
          <a:stretch>
            <a:fillRect/>
          </a:stretch>
        </p:blipFill>
        <p:spPr>
          <a:xfrm>
            <a:off x="-5423" y="0"/>
            <a:ext cx="12202846" cy="6858000"/>
          </a:xfrm>
          <a:prstGeom prst="rect">
            <a:avLst/>
          </a:prstGeom>
        </p:spPr>
      </p:pic>
      <p:grpSp>
        <p:nvGrpSpPr>
          <p:cNvPr id="12" name="Graphic 347">
            <a:extLst>
              <a:ext uri="{FF2B5EF4-FFF2-40B4-BE49-F238E27FC236}">
                <a16:creationId xmlns="" xmlns:a16="http://schemas.microsoft.com/office/drawing/2014/main" id="{4931AF4A-0293-4ECA-8E13-8A8C280EAF54}"/>
              </a:ext>
            </a:extLst>
          </p:cNvPr>
          <p:cNvGrpSpPr/>
          <p:nvPr userDrawn="1"/>
        </p:nvGrpSpPr>
        <p:grpSpPr>
          <a:xfrm>
            <a:off x="9666824" y="455805"/>
            <a:ext cx="1951587" cy="522426"/>
            <a:chOff x="9808012" y="455805"/>
            <a:chExt cx="1951587" cy="522426"/>
          </a:xfrm>
          <a:solidFill>
            <a:srgbClr val="FFFFFF"/>
          </a:solidFill>
        </p:grpSpPr>
        <p:sp>
          <p:nvSpPr>
            <p:cNvPr id="13" name="Freeform: Shape 12">
              <a:extLst>
                <a:ext uri="{FF2B5EF4-FFF2-40B4-BE49-F238E27FC236}">
                  <a16:creationId xmlns="" xmlns:a16="http://schemas.microsoft.com/office/drawing/2014/main" id="{77383723-0697-4A30-AE6B-D47660F332F1}"/>
                </a:ext>
              </a:extLst>
            </p:cNvPr>
            <p:cNvSpPr/>
            <p:nvPr/>
          </p:nvSpPr>
          <p:spPr>
            <a:xfrm>
              <a:off x="11470433" y="556658"/>
              <a:ext cx="265138" cy="271913"/>
            </a:xfrm>
            <a:custGeom>
              <a:avLst/>
              <a:gdLst>
                <a:gd name="connsiteX0" fmla="*/ 265786 w 265138"/>
                <a:gd name="connsiteY0" fmla="*/ 169819 h 271913"/>
                <a:gd name="connsiteX1" fmla="*/ 198945 w 265138"/>
                <a:gd name="connsiteY1" fmla="*/ 245321 h 271913"/>
                <a:gd name="connsiteX2" fmla="*/ 112831 w 265138"/>
                <a:gd name="connsiteY2" fmla="*/ 271911 h 271913"/>
                <a:gd name="connsiteX3" fmla="*/ 65261 w 265138"/>
                <a:gd name="connsiteY3" fmla="*/ 261665 h 271913"/>
                <a:gd name="connsiteX4" fmla="*/ 27571 w 265138"/>
                <a:gd name="connsiteY4" fmla="*/ 232391 h 271913"/>
                <a:gd name="connsiteX5" fmla="*/ 5006 w 265138"/>
                <a:gd name="connsiteY5" fmla="*/ 188115 h 271913"/>
                <a:gd name="connsiteX6" fmla="*/ 2566 w 265138"/>
                <a:gd name="connsiteY6" fmla="*/ 135788 h 271913"/>
                <a:gd name="connsiteX7" fmla="*/ 19521 w 265138"/>
                <a:gd name="connsiteY7" fmla="*/ 83461 h 271913"/>
                <a:gd name="connsiteX8" fmla="*/ 54161 w 265138"/>
                <a:gd name="connsiteY8" fmla="*/ 39184 h 271913"/>
                <a:gd name="connsiteX9" fmla="*/ 99657 w 265138"/>
                <a:gd name="connsiteY9" fmla="*/ 10154 h 271913"/>
                <a:gd name="connsiteX10" fmla="*/ 150399 w 265138"/>
                <a:gd name="connsiteY10" fmla="*/ 30 h 271913"/>
                <a:gd name="connsiteX11" fmla="*/ 217363 w 265138"/>
                <a:gd name="connsiteY11" fmla="*/ 21254 h 271913"/>
                <a:gd name="connsiteX12" fmla="*/ 259810 w 265138"/>
                <a:gd name="connsiteY12" fmla="*/ 82241 h 271913"/>
                <a:gd name="connsiteX13" fmla="*/ 123686 w 265138"/>
                <a:gd name="connsiteY13" fmla="*/ 168599 h 271913"/>
                <a:gd name="connsiteX14" fmla="*/ 99292 w 265138"/>
                <a:gd name="connsiteY14" fmla="*/ 120419 h 271913"/>
                <a:gd name="connsiteX15" fmla="*/ 173208 w 265138"/>
                <a:gd name="connsiteY15" fmla="*/ 72605 h 271913"/>
                <a:gd name="connsiteX16" fmla="*/ 161011 w 265138"/>
                <a:gd name="connsiteY16" fmla="*/ 66019 h 271913"/>
                <a:gd name="connsiteX17" fmla="*/ 146740 w 265138"/>
                <a:gd name="connsiteY17" fmla="*/ 63823 h 271913"/>
                <a:gd name="connsiteX18" fmla="*/ 103927 w 265138"/>
                <a:gd name="connsiteY18" fmla="*/ 82363 h 271913"/>
                <a:gd name="connsiteX19" fmla="*/ 80995 w 265138"/>
                <a:gd name="connsiteY19" fmla="*/ 127859 h 271913"/>
                <a:gd name="connsiteX20" fmla="*/ 90997 w 265138"/>
                <a:gd name="connsiteY20" fmla="*/ 173966 h 271913"/>
                <a:gd name="connsiteX21" fmla="*/ 128566 w 265138"/>
                <a:gd name="connsiteY21" fmla="*/ 192506 h 271913"/>
                <a:gd name="connsiteX22" fmla="*/ 171744 w 265138"/>
                <a:gd name="connsiteY22" fmla="*/ 178845 h 271913"/>
                <a:gd name="connsiteX23" fmla="*/ 209678 w 265138"/>
                <a:gd name="connsiteY23" fmla="*/ 138715 h 271913"/>
                <a:gd name="connsiteX24" fmla="*/ 266274 w 265138"/>
                <a:gd name="connsiteY24" fmla="*/ 169209 h 2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138" h="271913">
                  <a:moveTo>
                    <a:pt x="265786" y="169819"/>
                  </a:moveTo>
                  <a:cubicBezTo>
                    <a:pt x="249931" y="200015"/>
                    <a:pt x="226996" y="225921"/>
                    <a:pt x="198945" y="245321"/>
                  </a:cubicBezTo>
                  <a:cubicBezTo>
                    <a:pt x="173579" y="262666"/>
                    <a:pt x="143560" y="271935"/>
                    <a:pt x="112831" y="271911"/>
                  </a:cubicBezTo>
                  <a:cubicBezTo>
                    <a:pt x="96414" y="272028"/>
                    <a:pt x="80173" y="268530"/>
                    <a:pt x="65261" y="261665"/>
                  </a:cubicBezTo>
                  <a:cubicBezTo>
                    <a:pt x="50594" y="254967"/>
                    <a:pt x="37690" y="244944"/>
                    <a:pt x="27571" y="232391"/>
                  </a:cubicBezTo>
                  <a:cubicBezTo>
                    <a:pt x="16929" y="219442"/>
                    <a:pt x="9229" y="204335"/>
                    <a:pt x="5006" y="188115"/>
                  </a:cubicBezTo>
                  <a:cubicBezTo>
                    <a:pt x="867" y="170987"/>
                    <a:pt x="39" y="153226"/>
                    <a:pt x="2566" y="135788"/>
                  </a:cubicBezTo>
                  <a:cubicBezTo>
                    <a:pt x="5111" y="117488"/>
                    <a:pt x="10850" y="99776"/>
                    <a:pt x="19521" y="83461"/>
                  </a:cubicBezTo>
                  <a:cubicBezTo>
                    <a:pt x="28371" y="66778"/>
                    <a:pt x="40098" y="51789"/>
                    <a:pt x="54161" y="39184"/>
                  </a:cubicBezTo>
                  <a:cubicBezTo>
                    <a:pt x="67543" y="26961"/>
                    <a:pt x="82934" y="17141"/>
                    <a:pt x="99657" y="10154"/>
                  </a:cubicBezTo>
                  <a:cubicBezTo>
                    <a:pt x="115754" y="3519"/>
                    <a:pt x="132988" y="81"/>
                    <a:pt x="150399" y="30"/>
                  </a:cubicBezTo>
                  <a:cubicBezTo>
                    <a:pt x="174459" y="-540"/>
                    <a:pt x="198023" y="6928"/>
                    <a:pt x="217363" y="21254"/>
                  </a:cubicBezTo>
                  <a:cubicBezTo>
                    <a:pt x="237260" y="36911"/>
                    <a:pt x="252038" y="58144"/>
                    <a:pt x="259810" y="82241"/>
                  </a:cubicBezTo>
                  <a:lnTo>
                    <a:pt x="123686" y="168599"/>
                  </a:lnTo>
                  <a:lnTo>
                    <a:pt x="99292" y="120419"/>
                  </a:lnTo>
                  <a:lnTo>
                    <a:pt x="173208" y="72605"/>
                  </a:lnTo>
                  <a:cubicBezTo>
                    <a:pt x="169521" y="69771"/>
                    <a:pt x="165403" y="67547"/>
                    <a:pt x="161011" y="66019"/>
                  </a:cubicBezTo>
                  <a:cubicBezTo>
                    <a:pt x="156399" y="64540"/>
                    <a:pt x="151583" y="63799"/>
                    <a:pt x="146740" y="63823"/>
                  </a:cubicBezTo>
                  <a:cubicBezTo>
                    <a:pt x="130558" y="64003"/>
                    <a:pt x="115129" y="70685"/>
                    <a:pt x="103927" y="82363"/>
                  </a:cubicBezTo>
                  <a:cubicBezTo>
                    <a:pt x="91209" y="94389"/>
                    <a:pt x="83097" y="110483"/>
                    <a:pt x="80995" y="127859"/>
                  </a:cubicBezTo>
                  <a:cubicBezTo>
                    <a:pt x="78009" y="143948"/>
                    <a:pt x="81613" y="160561"/>
                    <a:pt x="90997" y="173966"/>
                  </a:cubicBezTo>
                  <a:cubicBezTo>
                    <a:pt x="99648" y="186020"/>
                    <a:pt x="113736" y="192972"/>
                    <a:pt x="128566" y="192506"/>
                  </a:cubicBezTo>
                  <a:cubicBezTo>
                    <a:pt x="143992" y="192319"/>
                    <a:pt x="159018" y="187565"/>
                    <a:pt x="171744" y="178845"/>
                  </a:cubicBezTo>
                  <a:cubicBezTo>
                    <a:pt x="187012" y="168216"/>
                    <a:pt x="199925" y="154556"/>
                    <a:pt x="209678" y="138715"/>
                  </a:cubicBezTo>
                  <a:lnTo>
                    <a:pt x="266274" y="169209"/>
                  </a:lnTo>
                </a:path>
              </a:pathLst>
            </a:custGeom>
            <a:solidFill>
              <a:srgbClr val="FFFFFF"/>
            </a:solidFill>
            <a:ln w="12192"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961C3047-FB13-4AF7-BE7B-1710F10589F6}"/>
                </a:ext>
              </a:extLst>
            </p:cNvPr>
            <p:cNvSpPr/>
            <p:nvPr/>
          </p:nvSpPr>
          <p:spPr>
            <a:xfrm>
              <a:off x="10213695" y="455805"/>
              <a:ext cx="81486" cy="74182"/>
            </a:xfrm>
            <a:custGeom>
              <a:avLst/>
              <a:gdLst>
                <a:gd name="connsiteX0" fmla="*/ 76642 w 81486"/>
                <a:gd name="connsiteY0" fmla="*/ 53680 h 74182"/>
                <a:gd name="connsiteX1" fmla="*/ 52979 w 81486"/>
                <a:gd name="connsiteY1" fmla="*/ 74171 h 74182"/>
                <a:gd name="connsiteX2" fmla="*/ 19314 w 81486"/>
                <a:gd name="connsiteY2" fmla="*/ 74171 h 74182"/>
                <a:gd name="connsiteX3" fmla="*/ 1147 w 81486"/>
                <a:gd name="connsiteY3" fmla="*/ 57231 h 74182"/>
                <a:gd name="connsiteX4" fmla="*/ 1383 w 81486"/>
                <a:gd name="connsiteY4" fmla="*/ 53680 h 74182"/>
                <a:gd name="connsiteX5" fmla="*/ 6019 w 81486"/>
                <a:gd name="connsiteY5" fmla="*/ 20503 h 74182"/>
                <a:gd name="connsiteX6" fmla="*/ 29804 w 81486"/>
                <a:gd name="connsiteY6" fmla="*/ 11 h 74182"/>
                <a:gd name="connsiteX7" fmla="*/ 64444 w 81486"/>
                <a:gd name="connsiteY7" fmla="*/ 11 h 74182"/>
                <a:gd name="connsiteX8" fmla="*/ 82611 w 81486"/>
                <a:gd name="connsiteY8" fmla="*/ 16951 h 74182"/>
                <a:gd name="connsiteX9" fmla="*/ 82375 w 81486"/>
                <a:gd name="connsiteY9" fmla="*/ 20503 h 74182"/>
                <a:gd name="connsiteX10" fmla="*/ 77617 w 81486"/>
                <a:gd name="connsiteY10" fmla="*/ 53680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86" h="74182">
                  <a:moveTo>
                    <a:pt x="76642" y="53680"/>
                  </a:moveTo>
                  <a:cubicBezTo>
                    <a:pt x="74754" y="65337"/>
                    <a:pt x="64787" y="73969"/>
                    <a:pt x="52979" y="74171"/>
                  </a:cubicBezTo>
                  <a:lnTo>
                    <a:pt x="19314" y="74171"/>
                  </a:lnTo>
                  <a:cubicBezTo>
                    <a:pt x="9619" y="74510"/>
                    <a:pt x="1485" y="66926"/>
                    <a:pt x="1147" y="57231"/>
                  </a:cubicBezTo>
                  <a:cubicBezTo>
                    <a:pt x="1105" y="56042"/>
                    <a:pt x="1185" y="54852"/>
                    <a:pt x="1383" y="53680"/>
                  </a:cubicBezTo>
                  <a:lnTo>
                    <a:pt x="6019" y="20503"/>
                  </a:lnTo>
                  <a:cubicBezTo>
                    <a:pt x="7914" y="8800"/>
                    <a:pt x="17949" y="155"/>
                    <a:pt x="29804" y="11"/>
                  </a:cubicBezTo>
                  <a:lnTo>
                    <a:pt x="64444" y="11"/>
                  </a:lnTo>
                  <a:cubicBezTo>
                    <a:pt x="74139" y="-328"/>
                    <a:pt x="82273" y="7257"/>
                    <a:pt x="82611" y="16951"/>
                  </a:cubicBezTo>
                  <a:cubicBezTo>
                    <a:pt x="82653" y="18140"/>
                    <a:pt x="82573" y="19330"/>
                    <a:pt x="82375" y="20503"/>
                  </a:cubicBezTo>
                  <a:lnTo>
                    <a:pt x="77617" y="53680"/>
                  </a:lnTo>
                </a:path>
              </a:pathLst>
            </a:custGeom>
            <a:solidFill>
              <a:srgbClr val="FFFFFF"/>
            </a:solidFill>
            <a:ln w="12192"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EE817D1F-48C9-436E-9BB7-EB1AC7866DC7}"/>
                </a:ext>
              </a:extLst>
            </p:cNvPr>
            <p:cNvSpPr/>
            <p:nvPr/>
          </p:nvSpPr>
          <p:spPr>
            <a:xfrm>
              <a:off x="9837164" y="455938"/>
              <a:ext cx="354944" cy="372265"/>
            </a:xfrm>
            <a:custGeom>
              <a:avLst/>
              <a:gdLst>
                <a:gd name="connsiteX0" fmla="*/ 354945 w 354944"/>
                <a:gd name="connsiteY0" fmla="*/ 0 h 372265"/>
                <a:gd name="connsiteX1" fmla="*/ 352384 w 354944"/>
                <a:gd name="connsiteY1" fmla="*/ 16589 h 372265"/>
                <a:gd name="connsiteX2" fmla="*/ 304569 w 354944"/>
                <a:gd name="connsiteY2" fmla="*/ 355189 h 372265"/>
                <a:gd name="connsiteX3" fmla="*/ 302008 w 354944"/>
                <a:gd name="connsiteY3" fmla="*/ 372265 h 372265"/>
                <a:gd name="connsiteX4" fmla="*/ 223091 w 354944"/>
                <a:gd name="connsiteY4" fmla="*/ 372265 h 372265"/>
                <a:gd name="connsiteX5" fmla="*/ 244802 w 354944"/>
                <a:gd name="connsiteY5" fmla="*/ 217846 h 372265"/>
                <a:gd name="connsiteX6" fmla="*/ 100873 w 354944"/>
                <a:gd name="connsiteY6" fmla="*/ 217846 h 372265"/>
                <a:gd name="connsiteX7" fmla="*/ 79039 w 354944"/>
                <a:gd name="connsiteY7" fmla="*/ 372265 h 372265"/>
                <a:gd name="connsiteX8" fmla="*/ 0 w 354944"/>
                <a:gd name="connsiteY8" fmla="*/ 372265 h 372265"/>
                <a:gd name="connsiteX9" fmla="*/ 2440 w 354944"/>
                <a:gd name="connsiteY9" fmla="*/ 355067 h 372265"/>
                <a:gd name="connsiteX10" fmla="*/ 50009 w 354944"/>
                <a:gd name="connsiteY10" fmla="*/ 16954 h 372265"/>
                <a:gd name="connsiteX11" fmla="*/ 52571 w 354944"/>
                <a:gd name="connsiteY11" fmla="*/ 0 h 372265"/>
                <a:gd name="connsiteX12" fmla="*/ 131610 w 354944"/>
                <a:gd name="connsiteY12" fmla="*/ 0 h 372265"/>
                <a:gd name="connsiteX13" fmla="*/ 110142 w 354944"/>
                <a:gd name="connsiteY13" fmla="*/ 151736 h 372265"/>
                <a:gd name="connsiteX14" fmla="*/ 254195 w 354944"/>
                <a:gd name="connsiteY14" fmla="*/ 151736 h 372265"/>
                <a:gd name="connsiteX15" fmla="*/ 275540 w 354944"/>
                <a:gd name="connsiteY15" fmla="*/ 0 h 372265"/>
                <a:gd name="connsiteX16" fmla="*/ 354945 w 354944"/>
                <a:gd name="connsiteY16" fmla="*/ 0 h 37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944" h="372265">
                  <a:moveTo>
                    <a:pt x="354945" y="0"/>
                  </a:moveTo>
                  <a:lnTo>
                    <a:pt x="352384" y="16589"/>
                  </a:lnTo>
                  <a:lnTo>
                    <a:pt x="304569" y="355189"/>
                  </a:lnTo>
                  <a:lnTo>
                    <a:pt x="302008" y="372265"/>
                  </a:lnTo>
                  <a:lnTo>
                    <a:pt x="223091" y="372265"/>
                  </a:lnTo>
                  <a:lnTo>
                    <a:pt x="244802" y="217846"/>
                  </a:lnTo>
                  <a:lnTo>
                    <a:pt x="100873" y="217846"/>
                  </a:lnTo>
                  <a:lnTo>
                    <a:pt x="79039" y="372265"/>
                  </a:lnTo>
                  <a:lnTo>
                    <a:pt x="0" y="372265"/>
                  </a:lnTo>
                  <a:lnTo>
                    <a:pt x="2440" y="355067"/>
                  </a:lnTo>
                  <a:lnTo>
                    <a:pt x="50009" y="16954"/>
                  </a:lnTo>
                  <a:lnTo>
                    <a:pt x="52571" y="0"/>
                  </a:lnTo>
                  <a:lnTo>
                    <a:pt x="131610" y="0"/>
                  </a:lnTo>
                  <a:lnTo>
                    <a:pt x="110142" y="151736"/>
                  </a:lnTo>
                  <a:lnTo>
                    <a:pt x="254195" y="151736"/>
                  </a:lnTo>
                  <a:lnTo>
                    <a:pt x="275540" y="0"/>
                  </a:lnTo>
                  <a:lnTo>
                    <a:pt x="354945" y="0"/>
                  </a:lnTo>
                  <a:close/>
                </a:path>
              </a:pathLst>
            </a:custGeom>
            <a:solidFill>
              <a:srgbClr val="FFFFFF"/>
            </a:solidFill>
            <a:ln w="12192"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0A5494A-187E-4B64-A2C0-A94C4E6CC73A}"/>
                </a:ext>
              </a:extLst>
            </p:cNvPr>
            <p:cNvSpPr/>
            <p:nvPr/>
          </p:nvSpPr>
          <p:spPr>
            <a:xfrm>
              <a:off x="10169422" y="556811"/>
              <a:ext cx="113680" cy="271758"/>
            </a:xfrm>
            <a:custGeom>
              <a:avLst/>
              <a:gdLst>
                <a:gd name="connsiteX0" fmla="*/ 38422 w 113680"/>
                <a:gd name="connsiteY0" fmla="*/ 0 h 271758"/>
                <a:gd name="connsiteX1" fmla="*/ 113680 w 113680"/>
                <a:gd name="connsiteY1" fmla="*/ 0 h 271758"/>
                <a:gd name="connsiteX2" fmla="*/ 75258 w 113680"/>
                <a:gd name="connsiteY2" fmla="*/ 271759 h 271758"/>
                <a:gd name="connsiteX3" fmla="*/ 0 w 113680"/>
                <a:gd name="connsiteY3" fmla="*/ 271759 h 271758"/>
                <a:gd name="connsiteX4" fmla="*/ 38422 w 113680"/>
                <a:gd name="connsiteY4" fmla="*/ 0 h 271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0" h="271758">
                  <a:moveTo>
                    <a:pt x="38422" y="0"/>
                  </a:moveTo>
                  <a:lnTo>
                    <a:pt x="113680" y="0"/>
                  </a:lnTo>
                  <a:lnTo>
                    <a:pt x="75258" y="271759"/>
                  </a:lnTo>
                  <a:lnTo>
                    <a:pt x="0" y="271759"/>
                  </a:lnTo>
                  <a:lnTo>
                    <a:pt x="38422" y="0"/>
                  </a:lnTo>
                  <a:close/>
                </a:path>
              </a:pathLst>
            </a:custGeom>
            <a:solidFill>
              <a:srgbClr val="FFFFFF"/>
            </a:solidFill>
            <a:ln w="12192"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21179613-4968-496E-970C-E210F8312CC9}"/>
                </a:ext>
              </a:extLst>
            </p:cNvPr>
            <p:cNvSpPr/>
            <p:nvPr/>
          </p:nvSpPr>
          <p:spPr>
            <a:xfrm>
              <a:off x="10273466" y="456304"/>
              <a:ext cx="127828" cy="372265"/>
            </a:xfrm>
            <a:custGeom>
              <a:avLst/>
              <a:gdLst>
                <a:gd name="connsiteX0" fmla="*/ 75258 w 127828"/>
                <a:gd name="connsiteY0" fmla="*/ 372265 h 372265"/>
                <a:gd name="connsiteX1" fmla="*/ 0 w 127828"/>
                <a:gd name="connsiteY1" fmla="*/ 372265 h 372265"/>
                <a:gd name="connsiteX2" fmla="*/ 52571 w 127828"/>
                <a:gd name="connsiteY2" fmla="*/ 0 h 372265"/>
                <a:gd name="connsiteX3" fmla="*/ 127829 w 127828"/>
                <a:gd name="connsiteY3" fmla="*/ 0 h 372265"/>
                <a:gd name="connsiteX4" fmla="*/ 75258 w 127828"/>
                <a:gd name="connsiteY4" fmla="*/ 372265 h 37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28" h="372265">
                  <a:moveTo>
                    <a:pt x="75258" y="372265"/>
                  </a:moveTo>
                  <a:lnTo>
                    <a:pt x="0" y="372265"/>
                  </a:lnTo>
                  <a:lnTo>
                    <a:pt x="52571" y="0"/>
                  </a:lnTo>
                  <a:lnTo>
                    <a:pt x="127829" y="0"/>
                  </a:lnTo>
                  <a:lnTo>
                    <a:pt x="75258" y="372265"/>
                  </a:lnTo>
                  <a:close/>
                </a:path>
              </a:pathLst>
            </a:custGeom>
            <a:solidFill>
              <a:srgbClr val="FFFFFF"/>
            </a:solidFill>
            <a:ln w="12192"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B0CA56F3-1516-4313-836A-59689C3D2A8E}"/>
                </a:ext>
              </a:extLst>
            </p:cNvPr>
            <p:cNvSpPr/>
            <p:nvPr/>
          </p:nvSpPr>
          <p:spPr>
            <a:xfrm>
              <a:off x="10380465" y="456304"/>
              <a:ext cx="561419" cy="373182"/>
            </a:xfrm>
            <a:custGeom>
              <a:avLst/>
              <a:gdLst>
                <a:gd name="connsiteX0" fmla="*/ 485590 w 561419"/>
                <a:gd name="connsiteY0" fmla="*/ 158932 h 373182"/>
                <a:gd name="connsiteX1" fmla="*/ 554383 w 561419"/>
                <a:gd name="connsiteY1" fmla="*/ 158932 h 373182"/>
                <a:gd name="connsiteX2" fmla="*/ 562556 w 561419"/>
                <a:gd name="connsiteY2" fmla="*/ 100507 h 373182"/>
                <a:gd name="connsiteX3" fmla="*/ 493884 w 561419"/>
                <a:gd name="connsiteY3" fmla="*/ 100507 h 373182"/>
                <a:gd name="connsiteX4" fmla="*/ 508033 w 561419"/>
                <a:gd name="connsiteY4" fmla="*/ 0 h 373182"/>
                <a:gd name="connsiteX5" fmla="*/ 449973 w 561419"/>
                <a:gd name="connsiteY5" fmla="*/ 0 h 373182"/>
                <a:gd name="connsiteX6" fmla="*/ 437776 w 561419"/>
                <a:gd name="connsiteY6" fmla="*/ 6099 h 373182"/>
                <a:gd name="connsiteX7" fmla="*/ 430092 w 561419"/>
                <a:gd name="connsiteY7" fmla="*/ 17564 h 373182"/>
                <a:gd name="connsiteX8" fmla="*/ 417894 w 561419"/>
                <a:gd name="connsiteY8" fmla="*/ 100507 h 373182"/>
                <a:gd name="connsiteX9" fmla="*/ 215783 w 561419"/>
                <a:gd name="connsiteY9" fmla="*/ 100507 h 373182"/>
                <a:gd name="connsiteX10" fmla="*/ 151868 w 561419"/>
                <a:gd name="connsiteY10" fmla="*/ 114656 h 373182"/>
                <a:gd name="connsiteX11" fmla="*/ 113081 w 561419"/>
                <a:gd name="connsiteY11" fmla="*/ 179424 h 373182"/>
                <a:gd name="connsiteX12" fmla="*/ 116130 w 561419"/>
                <a:gd name="connsiteY12" fmla="*/ 219432 h 373182"/>
                <a:gd name="connsiteX13" fmla="*/ 135646 w 561419"/>
                <a:gd name="connsiteY13" fmla="*/ 248827 h 373182"/>
                <a:gd name="connsiteX14" fmla="*/ 160041 w 561419"/>
                <a:gd name="connsiteY14" fmla="*/ 261025 h 373182"/>
                <a:gd name="connsiteX15" fmla="*/ 200414 w 561419"/>
                <a:gd name="connsiteY15" fmla="*/ 264318 h 373182"/>
                <a:gd name="connsiteX16" fmla="*/ 245789 w 561419"/>
                <a:gd name="connsiteY16" fmla="*/ 264318 h 373182"/>
                <a:gd name="connsiteX17" fmla="*/ 277746 w 561419"/>
                <a:gd name="connsiteY17" fmla="*/ 267855 h 373182"/>
                <a:gd name="connsiteX18" fmla="*/ 287504 w 561419"/>
                <a:gd name="connsiteY18" fmla="*/ 291153 h 373182"/>
                <a:gd name="connsiteX19" fmla="*/ 264573 w 561419"/>
                <a:gd name="connsiteY19" fmla="*/ 313474 h 373182"/>
                <a:gd name="connsiteX20" fmla="*/ 230786 w 561419"/>
                <a:gd name="connsiteY20" fmla="*/ 314328 h 373182"/>
                <a:gd name="connsiteX21" fmla="*/ 80392 w 561419"/>
                <a:gd name="connsiteY21" fmla="*/ 314328 h 373182"/>
                <a:gd name="connsiteX22" fmla="*/ 124668 w 561419"/>
                <a:gd name="connsiteY22" fmla="*/ 366 h 373182"/>
                <a:gd name="connsiteX23" fmla="*/ 68438 w 561419"/>
                <a:gd name="connsiteY23" fmla="*/ 366 h 373182"/>
                <a:gd name="connsiteX24" fmla="*/ 56241 w 561419"/>
                <a:gd name="connsiteY24" fmla="*/ 6099 h 373182"/>
                <a:gd name="connsiteX25" fmla="*/ 48922 w 561419"/>
                <a:gd name="connsiteY25" fmla="*/ 17564 h 373182"/>
                <a:gd name="connsiteX26" fmla="*/ 1230 w 561419"/>
                <a:gd name="connsiteY26" fmla="*/ 355311 h 373182"/>
                <a:gd name="connsiteX27" fmla="*/ 5133 w 561419"/>
                <a:gd name="connsiteY27" fmla="*/ 367508 h 373182"/>
                <a:gd name="connsiteX28" fmla="*/ 15989 w 561419"/>
                <a:gd name="connsiteY28" fmla="*/ 372997 h 373182"/>
                <a:gd name="connsiteX29" fmla="*/ 245910 w 561419"/>
                <a:gd name="connsiteY29" fmla="*/ 372997 h 373182"/>
                <a:gd name="connsiteX30" fmla="*/ 305434 w 561419"/>
                <a:gd name="connsiteY30" fmla="*/ 366776 h 373182"/>
                <a:gd name="connsiteX31" fmla="*/ 339221 w 561419"/>
                <a:gd name="connsiteY31" fmla="*/ 341406 h 373182"/>
                <a:gd name="connsiteX32" fmla="*/ 363616 w 561419"/>
                <a:gd name="connsiteY32" fmla="*/ 287127 h 373182"/>
                <a:gd name="connsiteX33" fmla="*/ 344710 w 561419"/>
                <a:gd name="connsiteY33" fmla="*/ 227848 h 373182"/>
                <a:gd name="connsiteX34" fmla="*/ 280551 w 561419"/>
                <a:gd name="connsiteY34" fmla="*/ 209552 h 373182"/>
                <a:gd name="connsiteX35" fmla="*/ 236275 w 561419"/>
                <a:gd name="connsiteY35" fmla="*/ 209552 h 373182"/>
                <a:gd name="connsiteX36" fmla="*/ 200658 w 561419"/>
                <a:gd name="connsiteY36" fmla="*/ 205283 h 373182"/>
                <a:gd name="connsiteX37" fmla="*/ 191510 w 561419"/>
                <a:gd name="connsiteY37" fmla="*/ 183449 h 373182"/>
                <a:gd name="connsiteX38" fmla="*/ 207367 w 561419"/>
                <a:gd name="connsiteY38" fmla="*/ 161860 h 373182"/>
                <a:gd name="connsiteX39" fmla="*/ 236519 w 561419"/>
                <a:gd name="connsiteY39" fmla="*/ 159664 h 373182"/>
                <a:gd name="connsiteX40" fmla="*/ 409966 w 561419"/>
                <a:gd name="connsiteY40" fmla="*/ 159664 h 373182"/>
                <a:gd name="connsiteX41" fmla="*/ 394231 w 561419"/>
                <a:gd name="connsiteY41" fmla="*/ 271271 h 373182"/>
                <a:gd name="connsiteX42" fmla="*/ 403867 w 561419"/>
                <a:gd name="connsiteY42" fmla="*/ 349700 h 373182"/>
                <a:gd name="connsiteX43" fmla="*/ 469977 w 561419"/>
                <a:gd name="connsiteY43" fmla="*/ 372997 h 373182"/>
                <a:gd name="connsiteX44" fmla="*/ 524500 w 561419"/>
                <a:gd name="connsiteY44" fmla="*/ 372997 h 373182"/>
                <a:gd name="connsiteX45" fmla="*/ 532550 w 561419"/>
                <a:gd name="connsiteY45" fmla="*/ 314937 h 373182"/>
                <a:gd name="connsiteX46" fmla="*/ 503154 w 561419"/>
                <a:gd name="connsiteY46" fmla="*/ 314937 h 373182"/>
                <a:gd name="connsiteX47" fmla="*/ 471441 w 561419"/>
                <a:gd name="connsiteY47" fmla="*/ 301520 h 373182"/>
                <a:gd name="connsiteX48" fmla="*/ 471441 w 561419"/>
                <a:gd name="connsiteY48" fmla="*/ 257854 h 373182"/>
                <a:gd name="connsiteX49" fmla="*/ 485346 w 561419"/>
                <a:gd name="connsiteY49" fmla="*/ 159664 h 3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1419" h="373182">
                  <a:moveTo>
                    <a:pt x="485590" y="158932"/>
                  </a:moveTo>
                  <a:lnTo>
                    <a:pt x="554383" y="158932"/>
                  </a:lnTo>
                  <a:lnTo>
                    <a:pt x="562556" y="100507"/>
                  </a:lnTo>
                  <a:lnTo>
                    <a:pt x="493884" y="100507"/>
                  </a:lnTo>
                  <a:lnTo>
                    <a:pt x="508033" y="0"/>
                  </a:lnTo>
                  <a:lnTo>
                    <a:pt x="449973" y="0"/>
                  </a:lnTo>
                  <a:cubicBezTo>
                    <a:pt x="449973" y="0"/>
                    <a:pt x="445582" y="0"/>
                    <a:pt x="437776" y="6099"/>
                  </a:cubicBezTo>
                  <a:cubicBezTo>
                    <a:pt x="429970" y="12197"/>
                    <a:pt x="430092" y="17564"/>
                    <a:pt x="430092" y="17564"/>
                  </a:cubicBezTo>
                  <a:lnTo>
                    <a:pt x="417894" y="100507"/>
                  </a:lnTo>
                  <a:lnTo>
                    <a:pt x="215783" y="100507"/>
                  </a:lnTo>
                  <a:cubicBezTo>
                    <a:pt x="186265" y="100507"/>
                    <a:pt x="165042" y="105264"/>
                    <a:pt x="151868" y="114656"/>
                  </a:cubicBezTo>
                  <a:cubicBezTo>
                    <a:pt x="130324" y="129753"/>
                    <a:pt x="116220" y="153304"/>
                    <a:pt x="113081" y="179424"/>
                  </a:cubicBezTo>
                  <a:cubicBezTo>
                    <a:pt x="110974" y="192816"/>
                    <a:pt x="112018" y="206514"/>
                    <a:pt x="116130" y="219432"/>
                  </a:cubicBezTo>
                  <a:cubicBezTo>
                    <a:pt x="119649" y="230915"/>
                    <a:pt x="126429" y="241127"/>
                    <a:pt x="135646" y="248827"/>
                  </a:cubicBezTo>
                  <a:cubicBezTo>
                    <a:pt x="142782" y="254638"/>
                    <a:pt x="151111" y="258802"/>
                    <a:pt x="160041" y="261025"/>
                  </a:cubicBezTo>
                  <a:cubicBezTo>
                    <a:pt x="173339" y="263584"/>
                    <a:pt x="186877" y="264689"/>
                    <a:pt x="200414" y="264318"/>
                  </a:cubicBezTo>
                  <a:lnTo>
                    <a:pt x="245789" y="264318"/>
                  </a:lnTo>
                  <a:cubicBezTo>
                    <a:pt x="256569" y="263495"/>
                    <a:pt x="267407" y="264695"/>
                    <a:pt x="277746" y="267855"/>
                  </a:cubicBezTo>
                  <a:cubicBezTo>
                    <a:pt x="286037" y="272392"/>
                    <a:pt x="290087" y="282061"/>
                    <a:pt x="287504" y="291153"/>
                  </a:cubicBezTo>
                  <a:cubicBezTo>
                    <a:pt x="286812" y="303417"/>
                    <a:pt x="276851" y="313113"/>
                    <a:pt x="264573" y="313474"/>
                  </a:cubicBezTo>
                  <a:cubicBezTo>
                    <a:pt x="258474" y="314084"/>
                    <a:pt x="247252" y="314328"/>
                    <a:pt x="230786" y="314328"/>
                  </a:cubicBezTo>
                  <a:lnTo>
                    <a:pt x="80392" y="314328"/>
                  </a:lnTo>
                  <a:lnTo>
                    <a:pt x="124668" y="366"/>
                  </a:lnTo>
                  <a:lnTo>
                    <a:pt x="68438" y="366"/>
                  </a:lnTo>
                  <a:cubicBezTo>
                    <a:pt x="68438" y="366"/>
                    <a:pt x="63681" y="-488"/>
                    <a:pt x="56241" y="6099"/>
                  </a:cubicBezTo>
                  <a:cubicBezTo>
                    <a:pt x="48800" y="12685"/>
                    <a:pt x="48922" y="17564"/>
                    <a:pt x="48922" y="17564"/>
                  </a:cubicBezTo>
                  <a:lnTo>
                    <a:pt x="1230" y="355311"/>
                  </a:lnTo>
                  <a:cubicBezTo>
                    <a:pt x="743" y="359746"/>
                    <a:pt x="2162" y="364180"/>
                    <a:pt x="5133" y="367508"/>
                  </a:cubicBezTo>
                  <a:cubicBezTo>
                    <a:pt x="7815" y="370789"/>
                    <a:pt x="11758" y="372783"/>
                    <a:pt x="15989" y="372997"/>
                  </a:cubicBezTo>
                  <a:lnTo>
                    <a:pt x="245910" y="372997"/>
                  </a:lnTo>
                  <a:cubicBezTo>
                    <a:pt x="265949" y="373850"/>
                    <a:pt x="286004" y="371754"/>
                    <a:pt x="305434" y="366776"/>
                  </a:cubicBezTo>
                  <a:cubicBezTo>
                    <a:pt x="318888" y="361719"/>
                    <a:pt x="330612" y="352916"/>
                    <a:pt x="339221" y="341406"/>
                  </a:cubicBezTo>
                  <a:cubicBezTo>
                    <a:pt x="352162" y="325884"/>
                    <a:pt x="360600" y="307110"/>
                    <a:pt x="363616" y="287127"/>
                  </a:cubicBezTo>
                  <a:cubicBezTo>
                    <a:pt x="368625" y="265397"/>
                    <a:pt x="361376" y="242665"/>
                    <a:pt x="344710" y="227848"/>
                  </a:cubicBezTo>
                  <a:cubicBezTo>
                    <a:pt x="326137" y="214400"/>
                    <a:pt x="303423" y="207923"/>
                    <a:pt x="280551" y="209552"/>
                  </a:cubicBezTo>
                  <a:lnTo>
                    <a:pt x="236275" y="209552"/>
                  </a:lnTo>
                  <a:cubicBezTo>
                    <a:pt x="224233" y="210732"/>
                    <a:pt x="212079" y="209275"/>
                    <a:pt x="200658" y="205283"/>
                  </a:cubicBezTo>
                  <a:cubicBezTo>
                    <a:pt x="193288" y="200680"/>
                    <a:pt x="189622" y="191931"/>
                    <a:pt x="191510" y="183449"/>
                  </a:cubicBezTo>
                  <a:cubicBezTo>
                    <a:pt x="191752" y="173642"/>
                    <a:pt x="198081" y="165025"/>
                    <a:pt x="207367" y="161860"/>
                  </a:cubicBezTo>
                  <a:cubicBezTo>
                    <a:pt x="216954" y="159912"/>
                    <a:pt x="226747" y="159174"/>
                    <a:pt x="236519" y="159664"/>
                  </a:cubicBezTo>
                  <a:lnTo>
                    <a:pt x="409966" y="159664"/>
                  </a:lnTo>
                  <a:lnTo>
                    <a:pt x="394231" y="271271"/>
                  </a:lnTo>
                  <a:cubicBezTo>
                    <a:pt x="389108" y="307863"/>
                    <a:pt x="392320" y="334006"/>
                    <a:pt x="403867" y="349700"/>
                  </a:cubicBezTo>
                  <a:cubicBezTo>
                    <a:pt x="415455" y="365191"/>
                    <a:pt x="437410" y="372997"/>
                    <a:pt x="469977" y="372997"/>
                  </a:cubicBezTo>
                  <a:lnTo>
                    <a:pt x="524500" y="372997"/>
                  </a:lnTo>
                  <a:lnTo>
                    <a:pt x="532550" y="314937"/>
                  </a:lnTo>
                  <a:lnTo>
                    <a:pt x="503154" y="314937"/>
                  </a:lnTo>
                  <a:cubicBezTo>
                    <a:pt x="490912" y="316702"/>
                    <a:pt x="478700" y="311536"/>
                    <a:pt x="471441" y="301520"/>
                  </a:cubicBezTo>
                  <a:cubicBezTo>
                    <a:pt x="468148" y="295544"/>
                    <a:pt x="468148" y="281029"/>
                    <a:pt x="471441" y="257854"/>
                  </a:cubicBezTo>
                  <a:lnTo>
                    <a:pt x="485346" y="159664"/>
                  </a:lnTo>
                </a:path>
              </a:pathLst>
            </a:custGeom>
            <a:solidFill>
              <a:srgbClr val="FFFFFF"/>
            </a:solidFill>
            <a:ln w="12192"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1664E8DB-A322-442E-951C-DEF5FD460F04}"/>
                </a:ext>
              </a:extLst>
            </p:cNvPr>
            <p:cNvSpPr/>
            <p:nvPr/>
          </p:nvSpPr>
          <p:spPr>
            <a:xfrm>
              <a:off x="11186687" y="556726"/>
              <a:ext cx="288511" cy="271843"/>
            </a:xfrm>
            <a:custGeom>
              <a:avLst/>
              <a:gdLst>
                <a:gd name="connsiteX0" fmla="*/ 289483 w 288511"/>
                <a:gd name="connsiteY0" fmla="*/ 17649 h 271843"/>
                <a:gd name="connsiteX1" fmla="*/ 256062 w 288511"/>
                <a:gd name="connsiteY1" fmla="*/ 254645 h 271843"/>
                <a:gd name="connsiteX2" fmla="*/ 253257 w 288511"/>
                <a:gd name="connsiteY2" fmla="*/ 271843 h 271843"/>
                <a:gd name="connsiteX3" fmla="*/ 178365 w 288511"/>
                <a:gd name="connsiteY3" fmla="*/ 271843 h 271843"/>
                <a:gd name="connsiteX4" fmla="*/ 208492 w 288511"/>
                <a:gd name="connsiteY4" fmla="*/ 58510 h 271843"/>
                <a:gd name="connsiteX5" fmla="*/ 144090 w 288511"/>
                <a:gd name="connsiteY5" fmla="*/ 58510 h 271843"/>
                <a:gd name="connsiteX6" fmla="*/ 113718 w 288511"/>
                <a:gd name="connsiteY6" fmla="*/ 67415 h 271843"/>
                <a:gd name="connsiteX7" fmla="*/ 100667 w 288511"/>
                <a:gd name="connsiteY7" fmla="*/ 96322 h 271843"/>
                <a:gd name="connsiteX8" fmla="*/ 76272 w 288511"/>
                <a:gd name="connsiteY8" fmla="*/ 271843 h 271843"/>
                <a:gd name="connsiteX9" fmla="*/ 1136 w 288511"/>
                <a:gd name="connsiteY9" fmla="*/ 271843 h 271843"/>
                <a:gd name="connsiteX10" fmla="*/ 24677 w 288511"/>
                <a:gd name="connsiteY10" fmla="*/ 104739 h 271843"/>
                <a:gd name="connsiteX11" fmla="*/ 65051 w 288511"/>
                <a:gd name="connsiteY11" fmla="*/ 22040 h 271843"/>
                <a:gd name="connsiteX12" fmla="*/ 98349 w 288511"/>
                <a:gd name="connsiteY12" fmla="*/ 4842 h 271843"/>
                <a:gd name="connsiteX13" fmla="*/ 148359 w 288511"/>
                <a:gd name="connsiteY13" fmla="*/ 85 h 271843"/>
                <a:gd name="connsiteX14" fmla="*/ 274602 w 288511"/>
                <a:gd name="connsiteY14" fmla="*/ 85 h 271843"/>
                <a:gd name="connsiteX15" fmla="*/ 285458 w 288511"/>
                <a:gd name="connsiteY15" fmla="*/ 5940 h 271843"/>
                <a:gd name="connsiteX16" fmla="*/ 289483 w 288511"/>
                <a:gd name="connsiteY16" fmla="*/ 18137 h 27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511" h="271843">
                  <a:moveTo>
                    <a:pt x="289483" y="17649"/>
                  </a:moveTo>
                  <a:lnTo>
                    <a:pt x="256062" y="254645"/>
                  </a:lnTo>
                  <a:lnTo>
                    <a:pt x="253257" y="271843"/>
                  </a:lnTo>
                  <a:lnTo>
                    <a:pt x="178365" y="271843"/>
                  </a:lnTo>
                  <a:lnTo>
                    <a:pt x="208492" y="58510"/>
                  </a:lnTo>
                  <a:lnTo>
                    <a:pt x="144090" y="58510"/>
                  </a:lnTo>
                  <a:cubicBezTo>
                    <a:pt x="133219" y="57681"/>
                    <a:pt x="122420" y="60847"/>
                    <a:pt x="113718" y="67415"/>
                  </a:cubicBezTo>
                  <a:cubicBezTo>
                    <a:pt x="106023" y="75160"/>
                    <a:pt x="101387" y="85427"/>
                    <a:pt x="100667" y="96322"/>
                  </a:cubicBezTo>
                  <a:lnTo>
                    <a:pt x="76272" y="271843"/>
                  </a:lnTo>
                  <a:lnTo>
                    <a:pt x="1136" y="271843"/>
                  </a:lnTo>
                  <a:lnTo>
                    <a:pt x="24677" y="104739"/>
                  </a:lnTo>
                  <a:cubicBezTo>
                    <a:pt x="30044" y="66927"/>
                    <a:pt x="43461" y="39239"/>
                    <a:pt x="65051" y="22040"/>
                  </a:cubicBezTo>
                  <a:cubicBezTo>
                    <a:pt x="74739" y="13912"/>
                    <a:pt x="86113" y="8038"/>
                    <a:pt x="98349" y="4842"/>
                  </a:cubicBezTo>
                  <a:cubicBezTo>
                    <a:pt x="114759" y="1198"/>
                    <a:pt x="131557" y="-400"/>
                    <a:pt x="148359" y="85"/>
                  </a:cubicBezTo>
                  <a:lnTo>
                    <a:pt x="274602" y="85"/>
                  </a:lnTo>
                  <a:cubicBezTo>
                    <a:pt x="278931" y="255"/>
                    <a:pt x="282938" y="2416"/>
                    <a:pt x="285458" y="5940"/>
                  </a:cubicBezTo>
                  <a:cubicBezTo>
                    <a:pt x="288674" y="9127"/>
                    <a:pt x="290170" y="13661"/>
                    <a:pt x="289483" y="18137"/>
                  </a:cubicBezTo>
                </a:path>
              </a:pathLst>
            </a:custGeom>
            <a:solidFill>
              <a:srgbClr val="FFFFFF"/>
            </a:solidFill>
            <a:ln w="12192"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14578A35-9404-461F-8369-5776E34E04B2}"/>
                </a:ext>
              </a:extLst>
            </p:cNvPr>
            <p:cNvSpPr/>
            <p:nvPr/>
          </p:nvSpPr>
          <p:spPr>
            <a:xfrm>
              <a:off x="10921240" y="556800"/>
              <a:ext cx="279119" cy="272058"/>
            </a:xfrm>
            <a:custGeom>
              <a:avLst/>
              <a:gdLst>
                <a:gd name="connsiteX0" fmla="*/ 260728 w 279119"/>
                <a:gd name="connsiteY0" fmla="*/ 198462 h 272058"/>
                <a:gd name="connsiteX1" fmla="*/ 236334 w 279119"/>
                <a:gd name="connsiteY1" fmla="*/ 253351 h 272058"/>
                <a:gd name="connsiteX2" fmla="*/ 184129 w 279119"/>
                <a:gd name="connsiteY2" fmla="*/ 271769 h 272058"/>
                <a:gd name="connsiteX3" fmla="*/ 58739 w 279119"/>
                <a:gd name="connsiteY3" fmla="*/ 271769 h 272058"/>
                <a:gd name="connsiteX4" fmla="*/ 11413 w 279119"/>
                <a:gd name="connsiteY4" fmla="*/ 253351 h 272058"/>
                <a:gd name="connsiteX5" fmla="*/ 2387 w 279119"/>
                <a:gd name="connsiteY5" fmla="*/ 198462 h 272058"/>
                <a:gd name="connsiteX6" fmla="*/ 20073 w 279119"/>
                <a:gd name="connsiteY6" fmla="*/ 73927 h 272058"/>
                <a:gd name="connsiteX7" fmla="*/ 44468 w 279119"/>
                <a:gd name="connsiteY7" fmla="*/ 18306 h 272058"/>
                <a:gd name="connsiteX8" fmla="*/ 97283 w 279119"/>
                <a:gd name="connsiteY8" fmla="*/ 132 h 272058"/>
                <a:gd name="connsiteX9" fmla="*/ 222916 w 279119"/>
                <a:gd name="connsiteY9" fmla="*/ 132 h 272058"/>
                <a:gd name="connsiteX10" fmla="*/ 270364 w 279119"/>
                <a:gd name="connsiteY10" fmla="*/ 18063 h 272058"/>
                <a:gd name="connsiteX11" fmla="*/ 278537 w 279119"/>
                <a:gd name="connsiteY11" fmla="*/ 73927 h 272058"/>
                <a:gd name="connsiteX12" fmla="*/ 260972 w 279119"/>
                <a:gd name="connsiteY12" fmla="*/ 198462 h 272058"/>
                <a:gd name="connsiteX13" fmla="*/ 76791 w 279119"/>
                <a:gd name="connsiteY13" fmla="*/ 207732 h 272058"/>
                <a:gd name="connsiteX14" fmla="*/ 185104 w 279119"/>
                <a:gd name="connsiteY14" fmla="*/ 207732 h 272058"/>
                <a:gd name="connsiteX15" fmla="*/ 205474 w 279119"/>
                <a:gd name="connsiteY15" fmla="*/ 63559 h 272058"/>
                <a:gd name="connsiteX16" fmla="*/ 97161 w 279119"/>
                <a:gd name="connsiteY16" fmla="*/ 63559 h 27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19" h="272058">
                  <a:moveTo>
                    <a:pt x="260728" y="198462"/>
                  </a:moveTo>
                  <a:cubicBezTo>
                    <a:pt x="258997" y="218980"/>
                    <a:pt x="250403" y="238316"/>
                    <a:pt x="236334" y="253351"/>
                  </a:cubicBezTo>
                  <a:cubicBezTo>
                    <a:pt x="222070" y="266182"/>
                    <a:pt x="203286" y="272809"/>
                    <a:pt x="184129" y="271769"/>
                  </a:cubicBezTo>
                  <a:lnTo>
                    <a:pt x="58739" y="271769"/>
                  </a:lnTo>
                  <a:cubicBezTo>
                    <a:pt x="40921" y="273589"/>
                    <a:pt x="23313" y="266737"/>
                    <a:pt x="11413" y="253351"/>
                  </a:cubicBezTo>
                  <a:cubicBezTo>
                    <a:pt x="2021" y="241153"/>
                    <a:pt x="-784" y="222735"/>
                    <a:pt x="2387" y="198462"/>
                  </a:cubicBezTo>
                  <a:lnTo>
                    <a:pt x="20073" y="73927"/>
                  </a:lnTo>
                  <a:cubicBezTo>
                    <a:pt x="21691" y="53164"/>
                    <a:pt x="30289" y="33560"/>
                    <a:pt x="44468" y="18306"/>
                  </a:cubicBezTo>
                  <a:cubicBezTo>
                    <a:pt x="58978" y="5504"/>
                    <a:pt x="77967" y="-1030"/>
                    <a:pt x="97283" y="132"/>
                  </a:cubicBezTo>
                  <a:lnTo>
                    <a:pt x="222916" y="132"/>
                  </a:lnTo>
                  <a:cubicBezTo>
                    <a:pt x="245482" y="132"/>
                    <a:pt x="261338" y="6109"/>
                    <a:pt x="270364" y="18063"/>
                  </a:cubicBezTo>
                  <a:cubicBezTo>
                    <a:pt x="279390" y="30016"/>
                    <a:pt x="282562" y="48678"/>
                    <a:pt x="278537" y="73927"/>
                  </a:cubicBezTo>
                  <a:lnTo>
                    <a:pt x="260972" y="198462"/>
                  </a:lnTo>
                  <a:moveTo>
                    <a:pt x="76791" y="207732"/>
                  </a:moveTo>
                  <a:lnTo>
                    <a:pt x="185104" y="207732"/>
                  </a:lnTo>
                  <a:lnTo>
                    <a:pt x="205474" y="63559"/>
                  </a:lnTo>
                  <a:lnTo>
                    <a:pt x="97161" y="63559"/>
                  </a:lnTo>
                  <a:close/>
                </a:path>
              </a:pathLst>
            </a:custGeom>
            <a:solidFill>
              <a:srgbClr val="FFFFFF"/>
            </a:solidFill>
            <a:ln w="12192"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D4555CD7-D403-436B-8CF8-49F1CB9CC673}"/>
                </a:ext>
              </a:extLst>
            </p:cNvPr>
            <p:cNvSpPr/>
            <p:nvPr/>
          </p:nvSpPr>
          <p:spPr>
            <a:xfrm>
              <a:off x="11653604" y="877248"/>
              <a:ext cx="79184" cy="100711"/>
            </a:xfrm>
            <a:custGeom>
              <a:avLst/>
              <a:gdLst>
                <a:gd name="connsiteX0" fmla="*/ 1136 w 79184"/>
                <a:gd name="connsiteY0" fmla="*/ 67318 h 100711"/>
                <a:gd name="connsiteX1" fmla="*/ 20286 w 79184"/>
                <a:gd name="connsiteY1" fmla="*/ 65367 h 100711"/>
                <a:gd name="connsiteX2" fmla="*/ 27238 w 79184"/>
                <a:gd name="connsiteY2" fmla="*/ 79394 h 100711"/>
                <a:gd name="connsiteX3" fmla="*/ 41388 w 79184"/>
                <a:gd name="connsiteY3" fmla="*/ 83785 h 100711"/>
                <a:gd name="connsiteX4" fmla="*/ 55658 w 79184"/>
                <a:gd name="connsiteY4" fmla="*/ 79882 h 100711"/>
                <a:gd name="connsiteX5" fmla="*/ 60415 w 79184"/>
                <a:gd name="connsiteY5" fmla="*/ 70612 h 100711"/>
                <a:gd name="connsiteX6" fmla="*/ 58464 w 79184"/>
                <a:gd name="connsiteY6" fmla="*/ 64757 h 100711"/>
                <a:gd name="connsiteX7" fmla="*/ 51389 w 79184"/>
                <a:gd name="connsiteY7" fmla="*/ 60488 h 100711"/>
                <a:gd name="connsiteX8" fmla="*/ 35777 w 79184"/>
                <a:gd name="connsiteY8" fmla="*/ 56219 h 100711"/>
                <a:gd name="connsiteX9" fmla="*/ 13821 w 79184"/>
                <a:gd name="connsiteY9" fmla="*/ 46705 h 100711"/>
                <a:gd name="connsiteX10" fmla="*/ 4917 w 79184"/>
                <a:gd name="connsiteY10" fmla="*/ 27189 h 100711"/>
                <a:gd name="connsiteX11" fmla="*/ 9186 w 79184"/>
                <a:gd name="connsiteY11" fmla="*/ 13284 h 100711"/>
                <a:gd name="connsiteX12" fmla="*/ 21384 w 79184"/>
                <a:gd name="connsiteY12" fmla="*/ 3526 h 100711"/>
                <a:gd name="connsiteX13" fmla="*/ 40412 w 79184"/>
                <a:gd name="connsiteY13" fmla="*/ 110 h 100711"/>
                <a:gd name="connsiteX14" fmla="*/ 67734 w 79184"/>
                <a:gd name="connsiteY14" fmla="*/ 8161 h 100711"/>
                <a:gd name="connsiteX15" fmla="*/ 77370 w 79184"/>
                <a:gd name="connsiteY15" fmla="*/ 29750 h 100711"/>
                <a:gd name="connsiteX16" fmla="*/ 57854 w 79184"/>
                <a:gd name="connsiteY16" fmla="*/ 30482 h 100711"/>
                <a:gd name="connsiteX17" fmla="*/ 52487 w 79184"/>
                <a:gd name="connsiteY17" fmla="*/ 19626 h 100711"/>
                <a:gd name="connsiteX18" fmla="*/ 40290 w 79184"/>
                <a:gd name="connsiteY18" fmla="*/ 16333 h 100711"/>
                <a:gd name="connsiteX19" fmla="*/ 26994 w 79184"/>
                <a:gd name="connsiteY19" fmla="*/ 19870 h 100711"/>
                <a:gd name="connsiteX20" fmla="*/ 23945 w 79184"/>
                <a:gd name="connsiteY20" fmla="*/ 25847 h 100711"/>
                <a:gd name="connsiteX21" fmla="*/ 26873 w 79184"/>
                <a:gd name="connsiteY21" fmla="*/ 31824 h 100711"/>
                <a:gd name="connsiteX22" fmla="*/ 44803 w 79184"/>
                <a:gd name="connsiteY22" fmla="*/ 38288 h 100711"/>
                <a:gd name="connsiteX23" fmla="*/ 65782 w 79184"/>
                <a:gd name="connsiteY23" fmla="*/ 45241 h 100711"/>
                <a:gd name="connsiteX24" fmla="*/ 76516 w 79184"/>
                <a:gd name="connsiteY24" fmla="*/ 55121 h 100711"/>
                <a:gd name="connsiteX25" fmla="*/ 80297 w 79184"/>
                <a:gd name="connsiteY25" fmla="*/ 70611 h 100711"/>
                <a:gd name="connsiteX26" fmla="*/ 75784 w 79184"/>
                <a:gd name="connsiteY26" fmla="*/ 86224 h 100711"/>
                <a:gd name="connsiteX27" fmla="*/ 62611 w 79184"/>
                <a:gd name="connsiteY27" fmla="*/ 97080 h 100711"/>
                <a:gd name="connsiteX28" fmla="*/ 41510 w 79184"/>
                <a:gd name="connsiteY28" fmla="*/ 100617 h 100711"/>
                <a:gd name="connsiteX29" fmla="*/ 13334 w 79184"/>
                <a:gd name="connsiteY29" fmla="*/ 92079 h 100711"/>
                <a:gd name="connsiteX30" fmla="*/ 1136 w 79184"/>
                <a:gd name="connsiteY30" fmla="*/ 67684 h 1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184" h="100711">
                  <a:moveTo>
                    <a:pt x="1136" y="67318"/>
                  </a:moveTo>
                  <a:lnTo>
                    <a:pt x="20286" y="65367"/>
                  </a:lnTo>
                  <a:cubicBezTo>
                    <a:pt x="20886" y="70713"/>
                    <a:pt x="23347" y="75678"/>
                    <a:pt x="27238" y="79394"/>
                  </a:cubicBezTo>
                  <a:cubicBezTo>
                    <a:pt x="31289" y="82480"/>
                    <a:pt x="36301" y="84036"/>
                    <a:pt x="41388" y="83785"/>
                  </a:cubicBezTo>
                  <a:cubicBezTo>
                    <a:pt x="46455" y="84195"/>
                    <a:pt x="51505" y="82813"/>
                    <a:pt x="55658" y="79882"/>
                  </a:cubicBezTo>
                  <a:cubicBezTo>
                    <a:pt x="58551" y="77658"/>
                    <a:pt x="60296" y="74257"/>
                    <a:pt x="60415" y="70612"/>
                  </a:cubicBezTo>
                  <a:cubicBezTo>
                    <a:pt x="60443" y="68496"/>
                    <a:pt x="59755" y="66433"/>
                    <a:pt x="58464" y="64757"/>
                  </a:cubicBezTo>
                  <a:cubicBezTo>
                    <a:pt x="56521" y="62738"/>
                    <a:pt x="54081" y="61266"/>
                    <a:pt x="51389" y="60488"/>
                  </a:cubicBezTo>
                  <a:cubicBezTo>
                    <a:pt x="49194" y="59756"/>
                    <a:pt x="43949" y="58292"/>
                    <a:pt x="35777" y="56219"/>
                  </a:cubicBezTo>
                  <a:cubicBezTo>
                    <a:pt x="27831" y="54756"/>
                    <a:pt x="20322" y="51503"/>
                    <a:pt x="13821" y="46705"/>
                  </a:cubicBezTo>
                  <a:cubicBezTo>
                    <a:pt x="8086" y="41857"/>
                    <a:pt x="4820" y="34698"/>
                    <a:pt x="4917" y="27189"/>
                  </a:cubicBezTo>
                  <a:cubicBezTo>
                    <a:pt x="4893" y="22227"/>
                    <a:pt x="6382" y="17377"/>
                    <a:pt x="9186" y="13284"/>
                  </a:cubicBezTo>
                  <a:cubicBezTo>
                    <a:pt x="12112" y="8818"/>
                    <a:pt x="16384" y="5400"/>
                    <a:pt x="21384" y="3526"/>
                  </a:cubicBezTo>
                  <a:cubicBezTo>
                    <a:pt x="27421" y="1080"/>
                    <a:pt x="33901" y="-83"/>
                    <a:pt x="40412" y="110"/>
                  </a:cubicBezTo>
                  <a:cubicBezTo>
                    <a:pt x="50195" y="-615"/>
                    <a:pt x="59907" y="2247"/>
                    <a:pt x="67734" y="8161"/>
                  </a:cubicBezTo>
                  <a:cubicBezTo>
                    <a:pt x="73970" y="13586"/>
                    <a:pt x="77495" y="21486"/>
                    <a:pt x="77370" y="29750"/>
                  </a:cubicBezTo>
                  <a:lnTo>
                    <a:pt x="57854" y="30482"/>
                  </a:lnTo>
                  <a:cubicBezTo>
                    <a:pt x="57462" y="26326"/>
                    <a:pt x="55551" y="22461"/>
                    <a:pt x="52487" y="19626"/>
                  </a:cubicBezTo>
                  <a:cubicBezTo>
                    <a:pt x="48907" y="17189"/>
                    <a:pt x="44610" y="16029"/>
                    <a:pt x="40290" y="16333"/>
                  </a:cubicBezTo>
                  <a:cubicBezTo>
                    <a:pt x="35596" y="16083"/>
                    <a:pt x="30943" y="17321"/>
                    <a:pt x="26994" y="19870"/>
                  </a:cubicBezTo>
                  <a:cubicBezTo>
                    <a:pt x="25071" y="21252"/>
                    <a:pt x="23935" y="23479"/>
                    <a:pt x="23945" y="25847"/>
                  </a:cubicBezTo>
                  <a:cubicBezTo>
                    <a:pt x="23963" y="28180"/>
                    <a:pt x="25040" y="30379"/>
                    <a:pt x="26873" y="31824"/>
                  </a:cubicBezTo>
                  <a:cubicBezTo>
                    <a:pt x="32377" y="35114"/>
                    <a:pt x="38465" y="37309"/>
                    <a:pt x="44803" y="38288"/>
                  </a:cubicBezTo>
                  <a:cubicBezTo>
                    <a:pt x="52060" y="39718"/>
                    <a:pt x="59108" y="42054"/>
                    <a:pt x="65782" y="45241"/>
                  </a:cubicBezTo>
                  <a:cubicBezTo>
                    <a:pt x="70193" y="47495"/>
                    <a:pt x="73905" y="50912"/>
                    <a:pt x="76516" y="55121"/>
                  </a:cubicBezTo>
                  <a:cubicBezTo>
                    <a:pt x="79204" y="59828"/>
                    <a:pt x="80514" y="65196"/>
                    <a:pt x="80297" y="70611"/>
                  </a:cubicBezTo>
                  <a:cubicBezTo>
                    <a:pt x="80310" y="76139"/>
                    <a:pt x="78744" y="81556"/>
                    <a:pt x="75784" y="86224"/>
                  </a:cubicBezTo>
                  <a:cubicBezTo>
                    <a:pt x="72586" y="91086"/>
                    <a:pt x="67995" y="94870"/>
                    <a:pt x="62611" y="97080"/>
                  </a:cubicBezTo>
                  <a:cubicBezTo>
                    <a:pt x="55873" y="99613"/>
                    <a:pt x="48706" y="100815"/>
                    <a:pt x="41510" y="100617"/>
                  </a:cubicBezTo>
                  <a:cubicBezTo>
                    <a:pt x="31391" y="101301"/>
                    <a:pt x="21371" y="98265"/>
                    <a:pt x="13334" y="92079"/>
                  </a:cubicBezTo>
                  <a:cubicBezTo>
                    <a:pt x="6336" y="85777"/>
                    <a:pt x="1979" y="77063"/>
                    <a:pt x="1136" y="67684"/>
                  </a:cubicBezTo>
                </a:path>
              </a:pathLst>
            </a:custGeom>
            <a:solidFill>
              <a:srgbClr val="FFFFFF"/>
            </a:solidFill>
            <a:ln w="12192"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B4A77FF4-7CD0-4422-A37F-59D09BE7592C}"/>
                </a:ext>
              </a:extLst>
            </p:cNvPr>
            <p:cNvSpPr/>
            <p:nvPr/>
          </p:nvSpPr>
          <p:spPr>
            <a:xfrm>
              <a:off x="9838140" y="880896"/>
              <a:ext cx="77087" cy="96969"/>
            </a:xfrm>
            <a:custGeom>
              <a:avLst/>
              <a:gdLst>
                <a:gd name="connsiteX0" fmla="*/ 0 w 77087"/>
                <a:gd name="connsiteY0" fmla="*/ 96969 h 96969"/>
                <a:gd name="connsiteX1" fmla="*/ 0 w 77087"/>
                <a:gd name="connsiteY1" fmla="*/ 0 h 96969"/>
                <a:gd name="connsiteX2" fmla="*/ 19028 w 77087"/>
                <a:gd name="connsiteY2" fmla="*/ 0 h 96969"/>
                <a:gd name="connsiteX3" fmla="*/ 58913 w 77087"/>
                <a:gd name="connsiteY3" fmla="*/ 64890 h 96969"/>
                <a:gd name="connsiteX4" fmla="*/ 58913 w 77087"/>
                <a:gd name="connsiteY4" fmla="*/ 0 h 96969"/>
                <a:gd name="connsiteX5" fmla="*/ 77088 w 77087"/>
                <a:gd name="connsiteY5" fmla="*/ 0 h 96969"/>
                <a:gd name="connsiteX6" fmla="*/ 77088 w 77087"/>
                <a:gd name="connsiteY6" fmla="*/ 96969 h 96969"/>
                <a:gd name="connsiteX7" fmla="*/ 57449 w 77087"/>
                <a:gd name="connsiteY7" fmla="*/ 96969 h 96969"/>
                <a:gd name="connsiteX8" fmla="*/ 18174 w 77087"/>
                <a:gd name="connsiteY8" fmla="*/ 33299 h 96969"/>
                <a:gd name="connsiteX9" fmla="*/ 18174 w 77087"/>
                <a:gd name="connsiteY9" fmla="*/ 96969 h 96969"/>
                <a:gd name="connsiteX10" fmla="*/ 0 w 77087"/>
                <a:gd name="connsiteY10"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87" h="96969">
                  <a:moveTo>
                    <a:pt x="0" y="96969"/>
                  </a:moveTo>
                  <a:lnTo>
                    <a:pt x="0" y="0"/>
                  </a:lnTo>
                  <a:lnTo>
                    <a:pt x="19028" y="0"/>
                  </a:lnTo>
                  <a:lnTo>
                    <a:pt x="58913" y="64890"/>
                  </a:lnTo>
                  <a:lnTo>
                    <a:pt x="58913" y="0"/>
                  </a:lnTo>
                  <a:lnTo>
                    <a:pt x="77088" y="0"/>
                  </a:lnTo>
                  <a:lnTo>
                    <a:pt x="77088" y="96969"/>
                  </a:lnTo>
                  <a:lnTo>
                    <a:pt x="57449" y="96969"/>
                  </a:lnTo>
                  <a:lnTo>
                    <a:pt x="18174" y="33299"/>
                  </a:lnTo>
                  <a:lnTo>
                    <a:pt x="18174"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18895A94-B552-4F86-B3DA-98188488E8A2}"/>
                </a:ext>
              </a:extLst>
            </p:cNvPr>
            <p:cNvSpPr/>
            <p:nvPr/>
          </p:nvSpPr>
          <p:spPr>
            <a:xfrm>
              <a:off x="10099287" y="880896"/>
              <a:ext cx="73794" cy="96969"/>
            </a:xfrm>
            <a:custGeom>
              <a:avLst/>
              <a:gdLst>
                <a:gd name="connsiteX0" fmla="*/ 0 w 73794"/>
                <a:gd name="connsiteY0" fmla="*/ 96969 h 96969"/>
                <a:gd name="connsiteX1" fmla="*/ 0 w 73794"/>
                <a:gd name="connsiteY1" fmla="*/ 0 h 96969"/>
                <a:gd name="connsiteX2" fmla="*/ 71843 w 73794"/>
                <a:gd name="connsiteY2" fmla="*/ 0 h 96969"/>
                <a:gd name="connsiteX3" fmla="*/ 71843 w 73794"/>
                <a:gd name="connsiteY3" fmla="*/ 16345 h 96969"/>
                <a:gd name="connsiteX4" fmla="*/ 19638 w 73794"/>
                <a:gd name="connsiteY4" fmla="*/ 16345 h 96969"/>
                <a:gd name="connsiteX5" fmla="*/ 19638 w 73794"/>
                <a:gd name="connsiteY5" fmla="*/ 37812 h 96969"/>
                <a:gd name="connsiteX6" fmla="*/ 68062 w 73794"/>
                <a:gd name="connsiteY6" fmla="*/ 37812 h 96969"/>
                <a:gd name="connsiteX7" fmla="*/ 68062 w 73794"/>
                <a:gd name="connsiteY7" fmla="*/ 54278 h 96969"/>
                <a:gd name="connsiteX8" fmla="*/ 19638 w 73794"/>
                <a:gd name="connsiteY8" fmla="*/ 54278 h 96969"/>
                <a:gd name="connsiteX9" fmla="*/ 19638 w 73794"/>
                <a:gd name="connsiteY9" fmla="*/ 80503 h 96969"/>
                <a:gd name="connsiteX10" fmla="*/ 73794 w 73794"/>
                <a:gd name="connsiteY10" fmla="*/ 80503 h 96969"/>
                <a:gd name="connsiteX11" fmla="*/ 73794 w 73794"/>
                <a:gd name="connsiteY11" fmla="*/ 96969 h 96969"/>
                <a:gd name="connsiteX12" fmla="*/ 0 w 73794"/>
                <a:gd name="connsiteY12"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94" h="96969">
                  <a:moveTo>
                    <a:pt x="0" y="96969"/>
                  </a:moveTo>
                  <a:lnTo>
                    <a:pt x="0" y="0"/>
                  </a:lnTo>
                  <a:lnTo>
                    <a:pt x="71843" y="0"/>
                  </a:lnTo>
                  <a:lnTo>
                    <a:pt x="71843" y="16345"/>
                  </a:lnTo>
                  <a:lnTo>
                    <a:pt x="19638" y="16345"/>
                  </a:lnTo>
                  <a:lnTo>
                    <a:pt x="19638" y="37812"/>
                  </a:lnTo>
                  <a:lnTo>
                    <a:pt x="68062" y="37812"/>
                  </a:lnTo>
                  <a:lnTo>
                    <a:pt x="68062" y="54278"/>
                  </a:lnTo>
                  <a:lnTo>
                    <a:pt x="19638" y="54278"/>
                  </a:lnTo>
                  <a:lnTo>
                    <a:pt x="19638" y="80503"/>
                  </a:lnTo>
                  <a:lnTo>
                    <a:pt x="73794" y="80503"/>
                  </a:lnTo>
                  <a:lnTo>
                    <a:pt x="73794"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EA31A5AF-2694-41C3-B0C3-8C6A6F6DDC86}"/>
                </a:ext>
              </a:extLst>
            </p:cNvPr>
            <p:cNvSpPr/>
            <p:nvPr/>
          </p:nvSpPr>
          <p:spPr>
            <a:xfrm>
              <a:off x="10357262" y="880896"/>
              <a:ext cx="76721" cy="96969"/>
            </a:xfrm>
            <a:custGeom>
              <a:avLst/>
              <a:gdLst>
                <a:gd name="connsiteX0" fmla="*/ 28664 w 76721"/>
                <a:gd name="connsiteY0" fmla="*/ 96969 h 96969"/>
                <a:gd name="connsiteX1" fmla="*/ 28664 w 76721"/>
                <a:gd name="connsiteY1" fmla="*/ 16345 h 96969"/>
                <a:gd name="connsiteX2" fmla="*/ 0 w 76721"/>
                <a:gd name="connsiteY2" fmla="*/ 16345 h 96969"/>
                <a:gd name="connsiteX3" fmla="*/ 0 w 76721"/>
                <a:gd name="connsiteY3" fmla="*/ 0 h 96969"/>
                <a:gd name="connsiteX4" fmla="*/ 76722 w 76721"/>
                <a:gd name="connsiteY4" fmla="*/ 0 h 96969"/>
                <a:gd name="connsiteX5" fmla="*/ 76722 w 76721"/>
                <a:gd name="connsiteY5" fmla="*/ 16345 h 96969"/>
                <a:gd name="connsiteX6" fmla="*/ 48180 w 76721"/>
                <a:gd name="connsiteY6" fmla="*/ 16345 h 96969"/>
                <a:gd name="connsiteX7" fmla="*/ 48180 w 76721"/>
                <a:gd name="connsiteY7" fmla="*/ 96969 h 96969"/>
                <a:gd name="connsiteX8" fmla="*/ 28664 w 76721"/>
                <a:gd name="connsiteY8"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21" h="96969">
                  <a:moveTo>
                    <a:pt x="28664" y="96969"/>
                  </a:moveTo>
                  <a:lnTo>
                    <a:pt x="28664" y="16345"/>
                  </a:lnTo>
                  <a:lnTo>
                    <a:pt x="0" y="16345"/>
                  </a:lnTo>
                  <a:lnTo>
                    <a:pt x="0" y="0"/>
                  </a:lnTo>
                  <a:lnTo>
                    <a:pt x="76722" y="0"/>
                  </a:lnTo>
                  <a:lnTo>
                    <a:pt x="76722" y="16345"/>
                  </a:lnTo>
                  <a:lnTo>
                    <a:pt x="48180" y="16345"/>
                  </a:lnTo>
                  <a:lnTo>
                    <a:pt x="48180" y="96969"/>
                  </a:lnTo>
                  <a:lnTo>
                    <a:pt x="28664" y="96969"/>
                  </a:lnTo>
                  <a:close/>
                </a:path>
              </a:pathLst>
            </a:custGeom>
            <a:solidFill>
              <a:srgbClr val="FFFFFF"/>
            </a:solidFill>
            <a:ln w="12192"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E62FFC6B-4313-49C0-9C12-5C39B8416514}"/>
                </a:ext>
              </a:extLst>
            </p:cNvPr>
            <p:cNvSpPr/>
            <p:nvPr/>
          </p:nvSpPr>
          <p:spPr>
            <a:xfrm>
              <a:off x="10591696" y="880896"/>
              <a:ext cx="126975" cy="96969"/>
            </a:xfrm>
            <a:custGeom>
              <a:avLst/>
              <a:gdLst>
                <a:gd name="connsiteX0" fmla="*/ 22687 w 126975"/>
                <a:gd name="connsiteY0" fmla="*/ 96969 h 96969"/>
                <a:gd name="connsiteX1" fmla="*/ 0 w 126975"/>
                <a:gd name="connsiteY1" fmla="*/ 0 h 96969"/>
                <a:gd name="connsiteX2" fmla="*/ 20126 w 126975"/>
                <a:gd name="connsiteY2" fmla="*/ 0 h 96969"/>
                <a:gd name="connsiteX3" fmla="*/ 34397 w 126975"/>
                <a:gd name="connsiteY3" fmla="*/ 66598 h 96969"/>
                <a:gd name="connsiteX4" fmla="*/ 52083 w 126975"/>
                <a:gd name="connsiteY4" fmla="*/ 0 h 96969"/>
                <a:gd name="connsiteX5" fmla="*/ 75624 w 126975"/>
                <a:gd name="connsiteY5" fmla="*/ 0 h 96969"/>
                <a:gd name="connsiteX6" fmla="*/ 92457 w 126975"/>
                <a:gd name="connsiteY6" fmla="*/ 67696 h 96969"/>
                <a:gd name="connsiteX7" fmla="*/ 107216 w 126975"/>
                <a:gd name="connsiteY7" fmla="*/ 0 h 96969"/>
                <a:gd name="connsiteX8" fmla="*/ 126976 w 126975"/>
                <a:gd name="connsiteY8" fmla="*/ 0 h 96969"/>
                <a:gd name="connsiteX9" fmla="*/ 103556 w 126975"/>
                <a:gd name="connsiteY9" fmla="*/ 96969 h 96969"/>
                <a:gd name="connsiteX10" fmla="*/ 82455 w 126975"/>
                <a:gd name="connsiteY10" fmla="*/ 96969 h 96969"/>
                <a:gd name="connsiteX11" fmla="*/ 63305 w 126975"/>
                <a:gd name="connsiteY11" fmla="*/ 24395 h 96969"/>
                <a:gd name="connsiteX12" fmla="*/ 44155 w 126975"/>
                <a:gd name="connsiteY12" fmla="*/ 96969 h 96969"/>
                <a:gd name="connsiteX13" fmla="*/ 22687 w 126975"/>
                <a:gd name="connsiteY13"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975" h="96969">
                  <a:moveTo>
                    <a:pt x="22687" y="96969"/>
                  </a:moveTo>
                  <a:lnTo>
                    <a:pt x="0" y="0"/>
                  </a:lnTo>
                  <a:lnTo>
                    <a:pt x="20126" y="0"/>
                  </a:lnTo>
                  <a:lnTo>
                    <a:pt x="34397" y="66598"/>
                  </a:lnTo>
                  <a:lnTo>
                    <a:pt x="52083" y="0"/>
                  </a:lnTo>
                  <a:lnTo>
                    <a:pt x="75624" y="0"/>
                  </a:lnTo>
                  <a:lnTo>
                    <a:pt x="92457" y="67696"/>
                  </a:lnTo>
                  <a:lnTo>
                    <a:pt x="107216" y="0"/>
                  </a:lnTo>
                  <a:lnTo>
                    <a:pt x="126976" y="0"/>
                  </a:lnTo>
                  <a:lnTo>
                    <a:pt x="103556" y="96969"/>
                  </a:lnTo>
                  <a:lnTo>
                    <a:pt x="82455" y="96969"/>
                  </a:lnTo>
                  <a:lnTo>
                    <a:pt x="63305" y="24395"/>
                  </a:lnTo>
                  <a:lnTo>
                    <a:pt x="44155" y="96969"/>
                  </a:lnTo>
                  <a:lnTo>
                    <a:pt x="22687" y="96969"/>
                  </a:lnTo>
                  <a:close/>
                </a:path>
              </a:pathLst>
            </a:custGeom>
            <a:solidFill>
              <a:srgbClr val="FFFFFF"/>
            </a:solidFill>
            <a:ln w="12192"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0B3E376B-972C-471E-907A-7E675C89A6B7}"/>
                </a:ext>
              </a:extLst>
            </p:cNvPr>
            <p:cNvSpPr/>
            <p:nvPr/>
          </p:nvSpPr>
          <p:spPr>
            <a:xfrm>
              <a:off x="10867166" y="877918"/>
              <a:ext cx="93611" cy="99882"/>
            </a:xfrm>
            <a:custGeom>
              <a:avLst/>
              <a:gdLst>
                <a:gd name="connsiteX0" fmla="*/ 1572 w 93611"/>
                <a:gd name="connsiteY0" fmla="*/ 50304 h 99882"/>
                <a:gd name="connsiteX1" fmla="*/ 6085 w 93611"/>
                <a:gd name="connsiteY1" fmla="*/ 25910 h 99882"/>
                <a:gd name="connsiteX2" fmla="*/ 15111 w 93611"/>
                <a:gd name="connsiteY2" fmla="*/ 12736 h 99882"/>
                <a:gd name="connsiteX3" fmla="*/ 27309 w 93611"/>
                <a:gd name="connsiteY3" fmla="*/ 3954 h 99882"/>
                <a:gd name="connsiteX4" fmla="*/ 48044 w 93611"/>
                <a:gd name="connsiteY4" fmla="*/ 51 h 99882"/>
                <a:gd name="connsiteX5" fmla="*/ 82441 w 93611"/>
                <a:gd name="connsiteY5" fmla="*/ 13346 h 99882"/>
                <a:gd name="connsiteX6" fmla="*/ 94638 w 93611"/>
                <a:gd name="connsiteY6" fmla="*/ 49938 h 99882"/>
                <a:gd name="connsiteX7" fmla="*/ 82441 w 93611"/>
                <a:gd name="connsiteY7" fmla="*/ 86531 h 99882"/>
                <a:gd name="connsiteX8" fmla="*/ 48410 w 93611"/>
                <a:gd name="connsiteY8" fmla="*/ 99826 h 99882"/>
                <a:gd name="connsiteX9" fmla="*/ 14013 w 93611"/>
                <a:gd name="connsiteY9" fmla="*/ 86653 h 99882"/>
                <a:gd name="connsiteX10" fmla="*/ 1206 w 93611"/>
                <a:gd name="connsiteY10" fmla="*/ 50060 h 99882"/>
                <a:gd name="connsiteX11" fmla="*/ 21332 w 93611"/>
                <a:gd name="connsiteY11" fmla="*/ 49329 h 99882"/>
                <a:gd name="connsiteX12" fmla="*/ 29016 w 93611"/>
                <a:gd name="connsiteY12" fmla="*/ 74455 h 99882"/>
                <a:gd name="connsiteX13" fmla="*/ 48288 w 93611"/>
                <a:gd name="connsiteY13" fmla="*/ 82872 h 99882"/>
                <a:gd name="connsiteX14" fmla="*/ 67560 w 93611"/>
                <a:gd name="connsiteY14" fmla="*/ 74455 h 99882"/>
                <a:gd name="connsiteX15" fmla="*/ 75122 w 93611"/>
                <a:gd name="connsiteY15" fmla="*/ 49085 h 99882"/>
                <a:gd name="connsiteX16" fmla="*/ 67804 w 93611"/>
                <a:gd name="connsiteY16" fmla="*/ 24690 h 99882"/>
                <a:gd name="connsiteX17" fmla="*/ 48288 w 93611"/>
                <a:gd name="connsiteY17" fmla="*/ 16395 h 99882"/>
                <a:gd name="connsiteX18" fmla="*/ 28772 w 93611"/>
                <a:gd name="connsiteY18" fmla="*/ 24690 h 99882"/>
                <a:gd name="connsiteX19" fmla="*/ 21332 w 93611"/>
                <a:gd name="connsiteY19" fmla="*/ 49816 h 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11" h="99882">
                  <a:moveTo>
                    <a:pt x="1572" y="50304"/>
                  </a:moveTo>
                  <a:cubicBezTo>
                    <a:pt x="1389" y="41949"/>
                    <a:pt x="2925" y="33646"/>
                    <a:pt x="6085" y="25910"/>
                  </a:cubicBezTo>
                  <a:cubicBezTo>
                    <a:pt x="8273" y="21009"/>
                    <a:pt x="11331" y="16546"/>
                    <a:pt x="15111" y="12736"/>
                  </a:cubicBezTo>
                  <a:cubicBezTo>
                    <a:pt x="18485" y="8952"/>
                    <a:pt x="22649" y="5954"/>
                    <a:pt x="27309" y="3954"/>
                  </a:cubicBezTo>
                  <a:cubicBezTo>
                    <a:pt x="33867" y="1204"/>
                    <a:pt x="40934" y="-126"/>
                    <a:pt x="48044" y="51"/>
                  </a:cubicBezTo>
                  <a:cubicBezTo>
                    <a:pt x="60870" y="-556"/>
                    <a:pt x="73357" y="4271"/>
                    <a:pt x="82441" y="13346"/>
                  </a:cubicBezTo>
                  <a:cubicBezTo>
                    <a:pt x="91107" y="23495"/>
                    <a:pt x="95482" y="36619"/>
                    <a:pt x="94638" y="49938"/>
                  </a:cubicBezTo>
                  <a:cubicBezTo>
                    <a:pt x="95508" y="63261"/>
                    <a:pt x="91130" y="76395"/>
                    <a:pt x="82441" y="86531"/>
                  </a:cubicBezTo>
                  <a:cubicBezTo>
                    <a:pt x="73505" y="95601"/>
                    <a:pt x="61128" y="100436"/>
                    <a:pt x="48410" y="99826"/>
                  </a:cubicBezTo>
                  <a:cubicBezTo>
                    <a:pt x="35603" y="100464"/>
                    <a:pt x="23118" y="95683"/>
                    <a:pt x="14013" y="86653"/>
                  </a:cubicBezTo>
                  <a:cubicBezTo>
                    <a:pt x="5104" y="76611"/>
                    <a:pt x="504" y="63466"/>
                    <a:pt x="1206" y="50060"/>
                  </a:cubicBezTo>
                  <a:moveTo>
                    <a:pt x="21332" y="49329"/>
                  </a:moveTo>
                  <a:cubicBezTo>
                    <a:pt x="20694" y="58367"/>
                    <a:pt x="23432" y="67320"/>
                    <a:pt x="29016" y="74455"/>
                  </a:cubicBezTo>
                  <a:cubicBezTo>
                    <a:pt x="33839" y="80028"/>
                    <a:pt x="40923" y="83121"/>
                    <a:pt x="48288" y="82872"/>
                  </a:cubicBezTo>
                  <a:cubicBezTo>
                    <a:pt x="55654" y="83121"/>
                    <a:pt x="62737" y="80028"/>
                    <a:pt x="67560" y="74455"/>
                  </a:cubicBezTo>
                  <a:cubicBezTo>
                    <a:pt x="73159" y="67239"/>
                    <a:pt x="75856" y="58189"/>
                    <a:pt x="75122" y="49085"/>
                  </a:cubicBezTo>
                  <a:cubicBezTo>
                    <a:pt x="75683" y="40339"/>
                    <a:pt x="73086" y="31683"/>
                    <a:pt x="67804" y="24690"/>
                  </a:cubicBezTo>
                  <a:cubicBezTo>
                    <a:pt x="62903" y="19094"/>
                    <a:pt x="55718" y="16040"/>
                    <a:pt x="48288" y="16395"/>
                  </a:cubicBezTo>
                  <a:cubicBezTo>
                    <a:pt x="40877" y="16145"/>
                    <a:pt x="33735" y="19181"/>
                    <a:pt x="28772" y="24690"/>
                  </a:cubicBezTo>
                  <a:cubicBezTo>
                    <a:pt x="23326" y="31886"/>
                    <a:pt x="20682" y="40816"/>
                    <a:pt x="21332" y="49816"/>
                  </a:cubicBezTo>
                </a:path>
              </a:pathLst>
            </a:custGeom>
            <a:solidFill>
              <a:srgbClr val="FFFFFF"/>
            </a:solidFill>
            <a:ln w="12192"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4F48C49C-259B-40C3-ACE8-E34460B44DD5}"/>
                </a:ext>
              </a:extLst>
            </p:cNvPr>
            <p:cNvSpPr/>
            <p:nvPr/>
          </p:nvSpPr>
          <p:spPr>
            <a:xfrm>
              <a:off x="11130823" y="881188"/>
              <a:ext cx="87455" cy="97043"/>
            </a:xfrm>
            <a:custGeom>
              <a:avLst/>
              <a:gdLst>
                <a:gd name="connsiteX0" fmla="*/ 1136 w 87455"/>
                <a:gd name="connsiteY0" fmla="*/ 96678 h 97043"/>
                <a:gd name="connsiteX1" fmla="*/ 1136 w 87455"/>
                <a:gd name="connsiteY1" fmla="*/ 74 h 97043"/>
                <a:gd name="connsiteX2" fmla="*/ 42241 w 87455"/>
                <a:gd name="connsiteY2" fmla="*/ 74 h 97043"/>
                <a:gd name="connsiteX3" fmla="*/ 64807 w 87455"/>
                <a:gd name="connsiteY3" fmla="*/ 2636 h 97043"/>
                <a:gd name="connsiteX4" fmla="*/ 76028 w 87455"/>
                <a:gd name="connsiteY4" fmla="*/ 11906 h 97043"/>
                <a:gd name="connsiteX5" fmla="*/ 80297 w 87455"/>
                <a:gd name="connsiteY5" fmla="*/ 27153 h 97043"/>
                <a:gd name="connsiteX6" fmla="*/ 73833 w 87455"/>
                <a:gd name="connsiteY6" fmla="*/ 45205 h 97043"/>
                <a:gd name="connsiteX7" fmla="*/ 54805 w 87455"/>
                <a:gd name="connsiteY7" fmla="*/ 54231 h 97043"/>
                <a:gd name="connsiteX8" fmla="*/ 65295 w 87455"/>
                <a:gd name="connsiteY8" fmla="*/ 62281 h 97043"/>
                <a:gd name="connsiteX9" fmla="*/ 76394 w 87455"/>
                <a:gd name="connsiteY9" fmla="*/ 78138 h 97043"/>
                <a:gd name="connsiteX10" fmla="*/ 88592 w 87455"/>
                <a:gd name="connsiteY10" fmla="*/ 97044 h 97043"/>
                <a:gd name="connsiteX11" fmla="*/ 65172 w 87455"/>
                <a:gd name="connsiteY11" fmla="*/ 97044 h 97043"/>
                <a:gd name="connsiteX12" fmla="*/ 51146 w 87455"/>
                <a:gd name="connsiteY12" fmla="*/ 75820 h 97043"/>
                <a:gd name="connsiteX13" fmla="*/ 40168 w 87455"/>
                <a:gd name="connsiteY13" fmla="*/ 61061 h 97043"/>
                <a:gd name="connsiteX14" fmla="*/ 34313 w 87455"/>
                <a:gd name="connsiteY14" fmla="*/ 56914 h 97043"/>
                <a:gd name="connsiteX15" fmla="*/ 24311 w 87455"/>
                <a:gd name="connsiteY15" fmla="*/ 55817 h 97043"/>
                <a:gd name="connsiteX16" fmla="*/ 20408 w 87455"/>
                <a:gd name="connsiteY16" fmla="*/ 55816 h 97043"/>
                <a:gd name="connsiteX17" fmla="*/ 20408 w 87455"/>
                <a:gd name="connsiteY17" fmla="*/ 96434 h 97043"/>
                <a:gd name="connsiteX18" fmla="*/ 1136 w 87455"/>
                <a:gd name="connsiteY18" fmla="*/ 96434 h 97043"/>
                <a:gd name="connsiteX19" fmla="*/ 20652 w 87455"/>
                <a:gd name="connsiteY19" fmla="*/ 40326 h 97043"/>
                <a:gd name="connsiteX20" fmla="*/ 35167 w 87455"/>
                <a:gd name="connsiteY20" fmla="*/ 40326 h 97043"/>
                <a:gd name="connsiteX21" fmla="*/ 52731 w 87455"/>
                <a:gd name="connsiteY21" fmla="*/ 39106 h 97043"/>
                <a:gd name="connsiteX22" fmla="*/ 58220 w 87455"/>
                <a:gd name="connsiteY22" fmla="*/ 35081 h 97043"/>
                <a:gd name="connsiteX23" fmla="*/ 60171 w 87455"/>
                <a:gd name="connsiteY23" fmla="*/ 27884 h 97043"/>
                <a:gd name="connsiteX24" fmla="*/ 57610 w 87455"/>
                <a:gd name="connsiteY24" fmla="*/ 19956 h 97043"/>
                <a:gd name="connsiteX25" fmla="*/ 50170 w 87455"/>
                <a:gd name="connsiteY25" fmla="*/ 16175 h 97043"/>
                <a:gd name="connsiteX26" fmla="*/ 35899 w 87455"/>
                <a:gd name="connsiteY26" fmla="*/ 16175 h 97043"/>
                <a:gd name="connsiteX27" fmla="*/ 20652 w 87455"/>
                <a:gd name="connsiteY27" fmla="*/ 16175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55" h="97043">
                  <a:moveTo>
                    <a:pt x="1136" y="96678"/>
                  </a:moveTo>
                  <a:lnTo>
                    <a:pt x="1136" y="74"/>
                  </a:lnTo>
                  <a:lnTo>
                    <a:pt x="42241" y="74"/>
                  </a:lnTo>
                  <a:cubicBezTo>
                    <a:pt x="49851" y="-272"/>
                    <a:pt x="57468" y="593"/>
                    <a:pt x="64807" y="2636"/>
                  </a:cubicBezTo>
                  <a:cubicBezTo>
                    <a:pt x="69450" y="4433"/>
                    <a:pt x="73387" y="7685"/>
                    <a:pt x="76028" y="11906"/>
                  </a:cubicBezTo>
                  <a:cubicBezTo>
                    <a:pt x="78867" y="16481"/>
                    <a:pt x="80347" y="21769"/>
                    <a:pt x="80297" y="27153"/>
                  </a:cubicBezTo>
                  <a:cubicBezTo>
                    <a:pt x="80523" y="33774"/>
                    <a:pt x="78211" y="40232"/>
                    <a:pt x="73833" y="45205"/>
                  </a:cubicBezTo>
                  <a:cubicBezTo>
                    <a:pt x="68751" y="50360"/>
                    <a:pt x="62012" y="53557"/>
                    <a:pt x="54805" y="54231"/>
                  </a:cubicBezTo>
                  <a:cubicBezTo>
                    <a:pt x="58673" y="56392"/>
                    <a:pt x="62206" y="59104"/>
                    <a:pt x="65295" y="62281"/>
                  </a:cubicBezTo>
                  <a:cubicBezTo>
                    <a:pt x="69438" y="67242"/>
                    <a:pt x="73151" y="72547"/>
                    <a:pt x="76394" y="78138"/>
                  </a:cubicBezTo>
                  <a:lnTo>
                    <a:pt x="88592" y="97044"/>
                  </a:lnTo>
                  <a:lnTo>
                    <a:pt x="65172" y="97044"/>
                  </a:lnTo>
                  <a:lnTo>
                    <a:pt x="51146" y="75820"/>
                  </a:lnTo>
                  <a:cubicBezTo>
                    <a:pt x="47805" y="70671"/>
                    <a:pt x="44139" y="65741"/>
                    <a:pt x="40168" y="61061"/>
                  </a:cubicBezTo>
                  <a:cubicBezTo>
                    <a:pt x="38609" y="59195"/>
                    <a:pt x="36591" y="57766"/>
                    <a:pt x="34313" y="56914"/>
                  </a:cubicBezTo>
                  <a:cubicBezTo>
                    <a:pt x="31056" y="56032"/>
                    <a:pt x="27682" y="55662"/>
                    <a:pt x="24311" y="55817"/>
                  </a:cubicBezTo>
                  <a:lnTo>
                    <a:pt x="20408" y="55816"/>
                  </a:lnTo>
                  <a:lnTo>
                    <a:pt x="20408" y="96434"/>
                  </a:lnTo>
                  <a:lnTo>
                    <a:pt x="1136" y="96434"/>
                  </a:lnTo>
                  <a:moveTo>
                    <a:pt x="20652" y="40326"/>
                  </a:moveTo>
                  <a:lnTo>
                    <a:pt x="35167" y="40326"/>
                  </a:lnTo>
                  <a:cubicBezTo>
                    <a:pt x="41049" y="40648"/>
                    <a:pt x="46949" y="40239"/>
                    <a:pt x="52731" y="39106"/>
                  </a:cubicBezTo>
                  <a:cubicBezTo>
                    <a:pt x="54966" y="38429"/>
                    <a:pt x="56903" y="37009"/>
                    <a:pt x="58220" y="35081"/>
                  </a:cubicBezTo>
                  <a:cubicBezTo>
                    <a:pt x="59606" y="32945"/>
                    <a:pt x="60288" y="30428"/>
                    <a:pt x="60171" y="27884"/>
                  </a:cubicBezTo>
                  <a:cubicBezTo>
                    <a:pt x="60275" y="25023"/>
                    <a:pt x="59368" y="22216"/>
                    <a:pt x="57610" y="19956"/>
                  </a:cubicBezTo>
                  <a:cubicBezTo>
                    <a:pt x="55652" y="17860"/>
                    <a:pt x="53017" y="16521"/>
                    <a:pt x="50170" y="16175"/>
                  </a:cubicBezTo>
                  <a:cubicBezTo>
                    <a:pt x="48625" y="16175"/>
                    <a:pt x="43868" y="16175"/>
                    <a:pt x="35899" y="16175"/>
                  </a:cubicBezTo>
                  <a:lnTo>
                    <a:pt x="20652" y="16175"/>
                  </a:lnTo>
                  <a:close/>
                </a:path>
              </a:pathLst>
            </a:custGeom>
            <a:solidFill>
              <a:srgbClr val="FFFFFF"/>
            </a:solidFill>
            <a:ln w="12192"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F4D18F4C-03E5-4EF0-8390-8CE2B89B5CD3}"/>
                </a:ext>
              </a:extLst>
            </p:cNvPr>
            <p:cNvSpPr/>
            <p:nvPr/>
          </p:nvSpPr>
          <p:spPr>
            <a:xfrm>
              <a:off x="11389774" y="880896"/>
              <a:ext cx="87577" cy="96969"/>
            </a:xfrm>
            <a:custGeom>
              <a:avLst/>
              <a:gdLst>
                <a:gd name="connsiteX0" fmla="*/ 0 w 87577"/>
                <a:gd name="connsiteY0" fmla="*/ 96969 h 96969"/>
                <a:gd name="connsiteX1" fmla="*/ 0 w 87577"/>
                <a:gd name="connsiteY1" fmla="*/ 0 h 96969"/>
                <a:gd name="connsiteX2" fmla="*/ 19638 w 87577"/>
                <a:gd name="connsiteY2" fmla="*/ 0 h 96969"/>
                <a:gd name="connsiteX3" fmla="*/ 19638 w 87577"/>
                <a:gd name="connsiteY3" fmla="*/ 42935 h 96969"/>
                <a:gd name="connsiteX4" fmla="*/ 59280 w 87577"/>
                <a:gd name="connsiteY4" fmla="*/ 0 h 96969"/>
                <a:gd name="connsiteX5" fmla="*/ 85626 w 87577"/>
                <a:gd name="connsiteY5" fmla="*/ 0 h 96969"/>
                <a:gd name="connsiteX6" fmla="*/ 49034 w 87577"/>
                <a:gd name="connsiteY6" fmla="*/ 37690 h 96969"/>
                <a:gd name="connsiteX7" fmla="*/ 87577 w 87577"/>
                <a:gd name="connsiteY7" fmla="*/ 96969 h 96969"/>
                <a:gd name="connsiteX8" fmla="*/ 62207 w 87577"/>
                <a:gd name="connsiteY8" fmla="*/ 96969 h 96969"/>
                <a:gd name="connsiteX9" fmla="*/ 35373 w 87577"/>
                <a:gd name="connsiteY9" fmla="*/ 51473 h 96969"/>
                <a:gd name="connsiteX10" fmla="*/ 19638 w 87577"/>
                <a:gd name="connsiteY10" fmla="*/ 67696 h 96969"/>
                <a:gd name="connsiteX11" fmla="*/ 19638 w 87577"/>
                <a:gd name="connsiteY11" fmla="*/ 96969 h 96969"/>
                <a:gd name="connsiteX12" fmla="*/ 0 w 87577"/>
                <a:gd name="connsiteY12"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77" h="96969">
                  <a:moveTo>
                    <a:pt x="0" y="96969"/>
                  </a:moveTo>
                  <a:lnTo>
                    <a:pt x="0" y="0"/>
                  </a:lnTo>
                  <a:lnTo>
                    <a:pt x="19638" y="0"/>
                  </a:lnTo>
                  <a:lnTo>
                    <a:pt x="19638" y="42935"/>
                  </a:lnTo>
                  <a:lnTo>
                    <a:pt x="59280" y="0"/>
                  </a:lnTo>
                  <a:lnTo>
                    <a:pt x="85626" y="0"/>
                  </a:lnTo>
                  <a:lnTo>
                    <a:pt x="49034" y="37690"/>
                  </a:lnTo>
                  <a:lnTo>
                    <a:pt x="87577" y="96969"/>
                  </a:lnTo>
                  <a:lnTo>
                    <a:pt x="62207" y="96969"/>
                  </a:lnTo>
                  <a:lnTo>
                    <a:pt x="35373" y="51473"/>
                  </a:lnTo>
                  <a:lnTo>
                    <a:pt x="19638" y="67696"/>
                  </a:lnTo>
                  <a:lnTo>
                    <a:pt x="19638"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037C4118-34A5-415B-9D42-0097F00E75E9}"/>
                </a:ext>
              </a:extLst>
            </p:cNvPr>
            <p:cNvSpPr/>
            <p:nvPr/>
          </p:nvSpPr>
          <p:spPr>
            <a:xfrm>
              <a:off x="9808012" y="849183"/>
              <a:ext cx="1951587" cy="11709"/>
            </a:xfrm>
            <a:custGeom>
              <a:avLst/>
              <a:gdLst>
                <a:gd name="connsiteX0" fmla="*/ 0 w 1951587"/>
                <a:gd name="connsiteY0" fmla="*/ 0 h 11709"/>
                <a:gd name="connsiteX1" fmla="*/ 1951588 w 1951587"/>
                <a:gd name="connsiteY1" fmla="*/ 0 h 11709"/>
                <a:gd name="connsiteX2" fmla="*/ 1951588 w 1951587"/>
                <a:gd name="connsiteY2" fmla="*/ 11710 h 11709"/>
                <a:gd name="connsiteX3" fmla="*/ 0 w 1951587"/>
                <a:gd name="connsiteY3" fmla="*/ 11710 h 11709"/>
              </a:gdLst>
              <a:ahLst/>
              <a:cxnLst>
                <a:cxn ang="0">
                  <a:pos x="connsiteX0" y="connsiteY0"/>
                </a:cxn>
                <a:cxn ang="0">
                  <a:pos x="connsiteX1" y="connsiteY1"/>
                </a:cxn>
                <a:cxn ang="0">
                  <a:pos x="connsiteX2" y="connsiteY2"/>
                </a:cxn>
                <a:cxn ang="0">
                  <a:pos x="connsiteX3" y="connsiteY3"/>
                </a:cxn>
              </a:cxnLst>
              <a:rect l="l" t="t" r="r" b="b"/>
              <a:pathLst>
                <a:path w="1951587" h="11709">
                  <a:moveTo>
                    <a:pt x="0" y="0"/>
                  </a:moveTo>
                  <a:lnTo>
                    <a:pt x="1951588" y="0"/>
                  </a:lnTo>
                  <a:lnTo>
                    <a:pt x="1951588" y="11710"/>
                  </a:lnTo>
                  <a:lnTo>
                    <a:pt x="0" y="11710"/>
                  </a:lnTo>
                  <a:close/>
                </a:path>
              </a:pathLst>
            </a:custGeom>
            <a:solidFill>
              <a:srgbClr val="FFFFFF"/>
            </a:solidFill>
            <a:ln w="12192" cap="flat">
              <a:noFill/>
              <a:prstDash val="solid"/>
              <a:miter/>
            </a:ln>
          </p:spPr>
          <p:txBody>
            <a:bodyPr rtlCol="0" anchor="ctr"/>
            <a:lstStyle/>
            <a:p>
              <a:endParaRPr lang="en-US"/>
            </a:p>
          </p:txBody>
        </p:sp>
      </p:grpSp>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sp>
        <p:nvSpPr>
          <p:cNvPr id="31" name="Title 1">
            <a:extLst>
              <a:ext uri="{FF2B5EF4-FFF2-40B4-BE49-F238E27FC236}">
                <a16:creationId xmlns="" xmlns:a16="http://schemas.microsoft.com/office/drawing/2014/main" id="{7D9335B6-E6A5-4488-A686-5A15B5AB981B}"/>
              </a:ext>
            </a:extLst>
          </p:cNvPr>
          <p:cNvSpPr>
            <a:spLocks noGrp="1"/>
          </p:cNvSpPr>
          <p:nvPr>
            <p:ph type="title" hasCustomPrompt="1"/>
          </p:nvPr>
        </p:nvSpPr>
        <p:spPr>
          <a:xfrm>
            <a:off x="598950" y="1537422"/>
            <a:ext cx="11017250" cy="972592"/>
          </a:xfrm>
          <a:prstGeom prst="rect">
            <a:avLst/>
          </a:prstGeom>
        </p:spPr>
        <p:txBody>
          <a:bodyPr lIns="0" tIns="0" rIns="0" bIns="0"/>
          <a:lstStyle>
            <a:lvl1pPr>
              <a:defRPr sz="4800" b="1">
                <a:solidFill>
                  <a:schemeClr val="bg1"/>
                </a:solidFill>
              </a:defRPr>
            </a:lvl1pPr>
          </a:lstStyle>
          <a:p>
            <a:r>
              <a:rPr lang="en-US" dirty="0"/>
              <a:t>Title</a:t>
            </a:r>
            <a:endParaRPr lang="es-PE" dirty="0"/>
          </a:p>
        </p:txBody>
      </p:sp>
      <p:sp>
        <p:nvSpPr>
          <p:cNvPr id="32" name="Subtitle 2">
            <a:extLst>
              <a:ext uri="{FF2B5EF4-FFF2-40B4-BE49-F238E27FC236}">
                <a16:creationId xmlns="" xmlns:a16="http://schemas.microsoft.com/office/drawing/2014/main" id="{D850F44B-E2B1-42A3-8A9D-F9B4C9773210}"/>
              </a:ext>
            </a:extLst>
          </p:cNvPr>
          <p:cNvSpPr>
            <a:spLocks noGrp="1"/>
          </p:cNvSpPr>
          <p:nvPr>
            <p:ph type="subTitle" idx="1"/>
          </p:nvPr>
        </p:nvSpPr>
        <p:spPr>
          <a:xfrm>
            <a:off x="587375" y="3133404"/>
            <a:ext cx="11017250" cy="332399"/>
          </a:xfrm>
          <a:prstGeom prst="rect">
            <a:avLst/>
          </a:prstGeom>
        </p:spPr>
        <p:txBody>
          <a:bodyPr lIns="0" tIns="0" rIns="0" bIns="0" anchor="t">
            <a:sp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PE" dirty="0"/>
          </a:p>
        </p:txBody>
      </p:sp>
      <p:sp>
        <p:nvSpPr>
          <p:cNvPr id="38" name="Text Placeholder 2">
            <a:extLst>
              <a:ext uri="{FF2B5EF4-FFF2-40B4-BE49-F238E27FC236}">
                <a16:creationId xmlns="" xmlns:a16="http://schemas.microsoft.com/office/drawing/2014/main" id="{BB1301A2-6247-4F54-87E1-3D20D0AE1031}"/>
              </a:ext>
            </a:extLst>
          </p:cNvPr>
          <p:cNvSpPr>
            <a:spLocks noGrp="1"/>
          </p:cNvSpPr>
          <p:nvPr>
            <p:ph type="body" sz="quarter" idx="10"/>
          </p:nvPr>
        </p:nvSpPr>
        <p:spPr>
          <a:xfrm>
            <a:off x="587375" y="3605515"/>
            <a:ext cx="11017250" cy="331788"/>
          </a:xfrm>
          <a:prstGeom prst="rect">
            <a:avLst/>
          </a:prstGeom>
        </p:spPr>
        <p:txBody>
          <a:bodyPr lIns="0" tIns="0" rIns="0" bIns="0"/>
          <a:lstStyle>
            <a:lvl1pPr>
              <a:defRPr lang="en-US" sz="1800" b="0" kern="1200" baseline="0" dirty="0" smtClean="0">
                <a:solidFill>
                  <a:schemeClr val="bg1"/>
                </a:solidFill>
                <a:latin typeface="Arial" panose="020B0604020202020204" pitchFamily="34" charset="0"/>
                <a:ea typeface="+mn-ea"/>
                <a:cs typeface="+mn-cs"/>
              </a:defRPr>
            </a:lvl1pPr>
            <a:lvl2pPr>
              <a:defRPr lang="en-US" sz="1800" b="0" kern="1200" baseline="0" dirty="0" smtClean="0">
                <a:solidFill>
                  <a:schemeClr val="bg1"/>
                </a:solidFill>
                <a:latin typeface="Arial" panose="020B0604020202020204" pitchFamily="34" charset="0"/>
                <a:ea typeface="+mn-ea"/>
                <a:cs typeface="+mn-cs"/>
              </a:defRPr>
            </a:lvl2pPr>
            <a:lvl3pPr>
              <a:defRPr lang="en-US" sz="1800" b="0" kern="1200" baseline="0" dirty="0" smtClean="0">
                <a:solidFill>
                  <a:schemeClr val="bg1"/>
                </a:solidFill>
                <a:latin typeface="Arial" panose="020B0604020202020204" pitchFamily="34" charset="0"/>
                <a:ea typeface="+mn-ea"/>
                <a:cs typeface="+mn-cs"/>
              </a:defRPr>
            </a:lvl3pPr>
            <a:lvl4pPr>
              <a:defRPr lang="en-US" sz="1800" b="0" kern="1200" baseline="0" dirty="0" smtClean="0">
                <a:solidFill>
                  <a:schemeClr val="bg1"/>
                </a:solidFill>
                <a:latin typeface="Arial" panose="020B0604020202020204" pitchFamily="34" charset="0"/>
                <a:ea typeface="+mn-ea"/>
                <a:cs typeface="+mn-cs"/>
              </a:defRPr>
            </a:lvl4pPr>
            <a:lvl5pPr>
              <a:defRPr lang="en-US" sz="1800" b="0" kern="1200" baseline="0" dirty="0">
                <a:solidFill>
                  <a:schemeClr val="bg1"/>
                </a:solidFill>
                <a:latin typeface="Arial" panose="020B0604020202020204" pitchFamily="34" charset="0"/>
                <a:ea typeface="+mn-ea"/>
                <a:cs typeface="+mn-cs"/>
              </a:defRPr>
            </a:lvl5pPr>
          </a:lstStyle>
          <a:p>
            <a:pPr lvl="0"/>
            <a:r>
              <a:rPr lang="en-US" dirty="0"/>
              <a:t>Click to edit Master text styles</a:t>
            </a:r>
          </a:p>
        </p:txBody>
      </p:sp>
      <p:sp>
        <p:nvSpPr>
          <p:cNvPr id="84" name="Freeform: Shape 83">
            <a:extLst>
              <a:ext uri="{FF2B5EF4-FFF2-40B4-BE49-F238E27FC236}">
                <a16:creationId xmlns="" xmlns:a16="http://schemas.microsoft.com/office/drawing/2014/main" id="{3187A176-B224-4213-88C4-224D83982304}"/>
              </a:ext>
            </a:extLst>
          </p:cNvPr>
          <p:cNvSpPr/>
          <p:nvPr userDrawn="1"/>
        </p:nvSpPr>
        <p:spPr>
          <a:xfrm>
            <a:off x="619647" y="4849883"/>
            <a:ext cx="6440762" cy="1425757"/>
          </a:xfrm>
          <a:custGeom>
            <a:avLst/>
            <a:gdLst>
              <a:gd name="connsiteX0" fmla="*/ 0 w 6440762"/>
              <a:gd name="connsiteY0" fmla="*/ 0 h 1425757"/>
              <a:gd name="connsiteX1" fmla="*/ 6440762 w 6440762"/>
              <a:gd name="connsiteY1" fmla="*/ 0 h 1425757"/>
              <a:gd name="connsiteX2" fmla="*/ 6440762 w 6440762"/>
              <a:gd name="connsiteY2" fmla="*/ 1425758 h 1425757"/>
              <a:gd name="connsiteX3" fmla="*/ 0 w 6440762"/>
              <a:gd name="connsiteY3" fmla="*/ 1425758 h 1425757"/>
            </a:gdLst>
            <a:ahLst/>
            <a:cxnLst>
              <a:cxn ang="0">
                <a:pos x="connsiteX0" y="connsiteY0"/>
              </a:cxn>
              <a:cxn ang="0">
                <a:pos x="connsiteX1" y="connsiteY1"/>
              </a:cxn>
              <a:cxn ang="0">
                <a:pos x="connsiteX2" y="connsiteY2"/>
              </a:cxn>
              <a:cxn ang="0">
                <a:pos x="connsiteX3" y="connsiteY3"/>
              </a:cxn>
            </a:cxnLst>
            <a:rect l="l" t="t" r="r" b="b"/>
            <a:pathLst>
              <a:path w="6440762" h="1425757">
                <a:moveTo>
                  <a:pt x="0" y="0"/>
                </a:moveTo>
                <a:lnTo>
                  <a:pt x="6440762" y="0"/>
                </a:lnTo>
                <a:lnTo>
                  <a:pt x="6440762" y="1425758"/>
                </a:lnTo>
                <a:lnTo>
                  <a:pt x="0" y="1425758"/>
                </a:lnTo>
                <a:close/>
              </a:path>
            </a:pathLst>
          </a:custGeom>
          <a:gradFill flip="none" rotWithShape="1">
            <a:gsLst>
              <a:gs pos="0">
                <a:schemeClr val="tx2"/>
              </a:gs>
              <a:gs pos="100000">
                <a:schemeClr val="tx2">
                  <a:alpha val="0"/>
                </a:schemeClr>
              </a:gs>
            </a:gsLst>
            <a:lin ang="0" scaled="0"/>
            <a:tileRect/>
          </a:gradFill>
          <a:ln w="9875"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160F3DEC-34A5-4739-B349-98F8A8482ADA}"/>
              </a:ext>
            </a:extLst>
          </p:cNvPr>
          <p:cNvSpPr/>
          <p:nvPr userDrawn="1"/>
        </p:nvSpPr>
        <p:spPr>
          <a:xfrm>
            <a:off x="587375" y="4848861"/>
            <a:ext cx="29627" cy="1425757"/>
          </a:xfrm>
          <a:custGeom>
            <a:avLst/>
            <a:gdLst>
              <a:gd name="connsiteX0" fmla="*/ 0 w 29627"/>
              <a:gd name="connsiteY0" fmla="*/ 0 h 1425757"/>
              <a:gd name="connsiteX1" fmla="*/ 29628 w 29627"/>
              <a:gd name="connsiteY1" fmla="*/ 0 h 1425757"/>
              <a:gd name="connsiteX2" fmla="*/ 29628 w 29627"/>
              <a:gd name="connsiteY2" fmla="*/ 1425758 h 1425757"/>
              <a:gd name="connsiteX3" fmla="*/ 0 w 29627"/>
              <a:gd name="connsiteY3" fmla="*/ 1425758 h 1425757"/>
            </a:gdLst>
            <a:ahLst/>
            <a:cxnLst>
              <a:cxn ang="0">
                <a:pos x="connsiteX0" y="connsiteY0"/>
              </a:cxn>
              <a:cxn ang="0">
                <a:pos x="connsiteX1" y="connsiteY1"/>
              </a:cxn>
              <a:cxn ang="0">
                <a:pos x="connsiteX2" y="connsiteY2"/>
              </a:cxn>
              <a:cxn ang="0">
                <a:pos x="connsiteX3" y="connsiteY3"/>
              </a:cxn>
            </a:cxnLst>
            <a:rect l="l" t="t" r="r" b="b"/>
            <a:pathLst>
              <a:path w="29627" h="1425757">
                <a:moveTo>
                  <a:pt x="0" y="0"/>
                </a:moveTo>
                <a:lnTo>
                  <a:pt x="29628" y="0"/>
                </a:lnTo>
                <a:lnTo>
                  <a:pt x="29628" y="1425758"/>
                </a:lnTo>
                <a:lnTo>
                  <a:pt x="0" y="1425758"/>
                </a:lnTo>
                <a:close/>
              </a:path>
            </a:pathLst>
          </a:custGeom>
          <a:solidFill>
            <a:srgbClr val="0047AF"/>
          </a:solidFill>
          <a:ln w="9875" cap="flat">
            <a:noFill/>
            <a:prstDash val="solid"/>
            <a:miter/>
          </a:ln>
        </p:spPr>
        <p:txBody>
          <a:bodyPr rtlCol="0" anchor="ctr"/>
          <a:lstStyle/>
          <a:p>
            <a:endParaRPr lang="en-US"/>
          </a:p>
        </p:txBody>
      </p:sp>
      <p:grpSp>
        <p:nvGrpSpPr>
          <p:cNvPr id="34" name="Group 33">
            <a:extLst>
              <a:ext uri="{FF2B5EF4-FFF2-40B4-BE49-F238E27FC236}">
                <a16:creationId xmlns="" xmlns:a16="http://schemas.microsoft.com/office/drawing/2014/main" id="{C8D3A34B-0423-4E00-B251-16996CA9AD6D}"/>
              </a:ext>
            </a:extLst>
          </p:cNvPr>
          <p:cNvGrpSpPr/>
          <p:nvPr userDrawn="1"/>
        </p:nvGrpSpPr>
        <p:grpSpPr>
          <a:xfrm>
            <a:off x="2794958" y="5212089"/>
            <a:ext cx="2919069" cy="699301"/>
            <a:chOff x="2602918" y="5053075"/>
            <a:chExt cx="2919069" cy="699301"/>
          </a:xfrm>
        </p:grpSpPr>
        <p:sp>
          <p:nvSpPr>
            <p:cNvPr id="36" name="TextBox 35">
              <a:extLst>
                <a:ext uri="{FF2B5EF4-FFF2-40B4-BE49-F238E27FC236}">
                  <a16:creationId xmlns="" xmlns:a16="http://schemas.microsoft.com/office/drawing/2014/main" id="{6F28328D-C1B6-429B-84F6-B9C067ACCE46}"/>
                </a:ext>
              </a:extLst>
            </p:cNvPr>
            <p:cNvSpPr txBox="1"/>
            <p:nvPr/>
          </p:nvSpPr>
          <p:spPr>
            <a:xfrm>
              <a:off x="2602918" y="5053075"/>
              <a:ext cx="2919069" cy="403957"/>
            </a:xfrm>
            <a:prstGeom prst="rect">
              <a:avLst/>
            </a:prstGeom>
            <a:noFill/>
          </p:spPr>
          <p:txBody>
            <a:bodyPr wrap="none" lIns="0" tIns="0" rIns="0" bIns="0" rtlCol="0">
              <a:spAutoFit/>
            </a:bodyPr>
            <a:lstStyle/>
            <a:p>
              <a:pPr algn="l"/>
              <a:r>
                <a:rPr lang="en-US" sz="2625" b="1" spc="0" baseline="0" dirty="0" err="1">
                  <a:solidFill>
                    <a:srgbClr val="FFFFFF"/>
                  </a:solidFill>
                  <a:latin typeface="Arial"/>
                  <a:cs typeface="Arial"/>
                  <a:sym typeface="Arial"/>
                  <a:rtl val="0"/>
                </a:rPr>
                <a:t>Reshape.Security</a:t>
              </a:r>
              <a:endParaRPr lang="en-US" sz="2625" b="1" spc="0" baseline="0" dirty="0">
                <a:solidFill>
                  <a:srgbClr val="FFFFFF"/>
                </a:solidFill>
                <a:latin typeface="Arial"/>
                <a:cs typeface="Arial"/>
                <a:sym typeface="Arial"/>
                <a:rtl val="0"/>
              </a:endParaRPr>
            </a:p>
          </p:txBody>
        </p:sp>
        <p:sp>
          <p:nvSpPr>
            <p:cNvPr id="37" name="TextBox 36">
              <a:extLst>
                <a:ext uri="{FF2B5EF4-FFF2-40B4-BE49-F238E27FC236}">
                  <a16:creationId xmlns="" xmlns:a16="http://schemas.microsoft.com/office/drawing/2014/main" id="{9205D858-1384-4950-AAAF-6A6426BC8F93}"/>
                </a:ext>
              </a:extLst>
            </p:cNvPr>
            <p:cNvSpPr txBox="1"/>
            <p:nvPr/>
          </p:nvSpPr>
          <p:spPr>
            <a:xfrm>
              <a:off x="2602918" y="5475377"/>
              <a:ext cx="2898229" cy="276999"/>
            </a:xfrm>
            <a:prstGeom prst="rect">
              <a:avLst/>
            </a:prstGeom>
            <a:noFill/>
          </p:spPr>
          <p:txBody>
            <a:bodyPr wrap="none" lIns="0" tIns="0" rIns="0" bIns="0" rtlCol="0">
              <a:spAutoFit/>
            </a:bodyPr>
            <a:lstStyle/>
            <a:p>
              <a:pPr algn="l"/>
              <a:r>
                <a:rPr lang="en-US" sz="1800" b="1" spc="0" baseline="0" dirty="0">
                  <a:solidFill>
                    <a:srgbClr val="FFFFFF"/>
                  </a:solidFill>
                  <a:latin typeface="Arial"/>
                  <a:cs typeface="Arial"/>
                  <a:sym typeface="Arial"/>
                  <a:rtl val="0"/>
                </a:rPr>
                <a:t>Embrace Cyber Resilience</a:t>
              </a:r>
            </a:p>
          </p:txBody>
        </p:sp>
      </p:grpSp>
      <p:pic>
        <p:nvPicPr>
          <p:cNvPr id="3" name="Graphic 2">
            <a:extLst>
              <a:ext uri="{FF2B5EF4-FFF2-40B4-BE49-F238E27FC236}">
                <a16:creationId xmlns="" xmlns:a16="http://schemas.microsoft.com/office/drawing/2014/main" id="{24C131EC-1029-400B-9BA1-977D68C6952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62300" y="5033639"/>
            <a:ext cx="1385265" cy="1169079"/>
          </a:xfrm>
          <a:prstGeom prst="rect">
            <a:avLst/>
          </a:prstGeom>
        </p:spPr>
      </p:pic>
    </p:spTree>
    <p:extLst>
      <p:ext uri="{BB962C8B-B14F-4D97-AF65-F5344CB8AC3E}">
        <p14:creationId xmlns:p14="http://schemas.microsoft.com/office/powerpoint/2010/main" val="42675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54" name="Picture 53">
            <a:extLst>
              <a:ext uri="{FF2B5EF4-FFF2-40B4-BE49-F238E27FC236}">
                <a16:creationId xmlns="" xmlns:a16="http://schemas.microsoft.com/office/drawing/2014/main" id="{E3977B3D-112D-46BD-AA99-CF17D6D0DC2E}"/>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3157995"/>
          </a:xfrm>
          <a:prstGeom prst="rect">
            <a:avLst/>
          </a:prstGeom>
        </p:spPr>
      </p:pic>
      <p:sp>
        <p:nvSpPr>
          <p:cNvPr id="7" name="Freeform: Shape 6">
            <a:extLst>
              <a:ext uri="{FF2B5EF4-FFF2-40B4-BE49-F238E27FC236}">
                <a16:creationId xmlns="" xmlns:a16="http://schemas.microsoft.com/office/drawing/2014/main" id="{286E52F1-2800-408D-8230-21891A9E609B}"/>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gradFill>
            <a:gsLst>
              <a:gs pos="36000">
                <a:schemeClr val="tx2"/>
              </a:gs>
              <a:gs pos="0">
                <a:schemeClr val="tx2">
                  <a:alpha val="60000"/>
                </a:schemeClr>
              </a:gs>
            </a:gsLst>
            <a:lin ang="5400000" scaled="0"/>
          </a:gradFill>
          <a:ln w="12197" cap="flat">
            <a:noFill/>
            <a:prstDash val="solid"/>
            <a:miter/>
          </a:ln>
        </p:spPr>
        <p:txBody>
          <a:bodyPr rtlCol="0" anchor="ctr"/>
          <a:lstStyle/>
          <a:p>
            <a:pPr lvl="0"/>
            <a:endParaRPr lang="en-US"/>
          </a:p>
        </p:txBody>
      </p:sp>
      <p:pic>
        <p:nvPicPr>
          <p:cNvPr id="8" name="Graphic 7">
            <a:extLst>
              <a:ext uri="{FF2B5EF4-FFF2-40B4-BE49-F238E27FC236}">
                <a16:creationId xmlns="" xmlns:a16="http://schemas.microsoft.com/office/drawing/2014/main" id="{765E7F0E-E5EA-44BA-96FD-66524A1B6DC3}"/>
              </a:ext>
            </a:extLst>
          </p:cNvPr>
          <p:cNvPicPr>
            <a:picLocks noChangeAspect="1"/>
          </p:cNvPicPr>
          <p:nvPr userDrawn="1"/>
        </p:nvPicPr>
        <p:blipFill>
          <a:blip r:embed="rId4">
            <a:alphaModFix amt="98000"/>
            <a:extLst>
              <a:ext uri="{96DAC541-7B7A-43D3-8B79-37D633B846F1}">
                <asvg:svgBlip xmlns="" xmlns:asvg="http://schemas.microsoft.com/office/drawing/2016/SVG/main" r:embed="rId5"/>
              </a:ext>
            </a:extLst>
          </a:blip>
          <a:stretch>
            <a:fillRect/>
          </a:stretch>
        </p:blipFill>
        <p:spPr>
          <a:xfrm>
            <a:off x="339" y="0"/>
            <a:ext cx="12191322" cy="6857999"/>
          </a:xfrm>
          <a:prstGeom prst="rect">
            <a:avLst/>
          </a:prstGeom>
        </p:spPr>
      </p:pic>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bg1"/>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bg1"/>
                </a:solidFill>
              </a:defRPr>
            </a:lvl1pPr>
          </a:lstStyle>
          <a:p>
            <a:r>
              <a:rPr lang="en-US" dirty="0"/>
              <a:t>Click to edit Master title style</a:t>
            </a:r>
            <a:endParaRPr lang="es-PE" dirty="0"/>
          </a:p>
        </p:txBody>
      </p:sp>
      <p:sp>
        <p:nvSpPr>
          <p:cNvPr id="224" name="Rectangle 223">
            <a:extLst>
              <a:ext uri="{FF2B5EF4-FFF2-40B4-BE49-F238E27FC236}">
                <a16:creationId xmlns="" xmlns:a16="http://schemas.microsoft.com/office/drawing/2014/main" id="{4465C87A-6365-4D74-AA4C-D844513A88AC}"/>
              </a:ext>
            </a:extLst>
          </p:cNvPr>
          <p:cNvSpPr/>
          <p:nvPr userDrawn="1"/>
        </p:nvSpPr>
        <p:spPr>
          <a:xfrm flipH="1">
            <a:off x="587373" y="1743457"/>
            <a:ext cx="5792118" cy="4143716"/>
          </a:xfrm>
          <a:prstGeom prst="rect">
            <a:avLst/>
          </a:prstGeom>
          <a:gradFill flip="none" rotWithShape="1">
            <a:gsLst>
              <a:gs pos="100000">
                <a:schemeClr val="tx2">
                  <a:lumMod val="60000"/>
                  <a:lumOff val="40000"/>
                  <a:alpha val="57000"/>
                </a:schemeClr>
              </a:gs>
              <a:gs pos="0">
                <a:schemeClr val="tx2">
                  <a:lumMod val="75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 xmlns:a16="http://schemas.microsoft.com/office/drawing/2014/main" id="{1B4BA8EA-F8FF-4AD7-9402-C3BFF5AA2FDE}"/>
              </a:ext>
            </a:extLst>
          </p:cNvPr>
          <p:cNvSpPr/>
          <p:nvPr/>
        </p:nvSpPr>
        <p:spPr>
          <a:xfrm>
            <a:off x="6508945" y="2367060"/>
            <a:ext cx="2417485" cy="135343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0" rtlCol="0" anchor="t"/>
          <a:lstStyle/>
          <a:p>
            <a:pPr marL="0" marR="0" lvl="0" indent="0" algn="ctr" defTabSz="1155700" rtl="0" eaLnBrk="1" fontAlgn="auto" latinLnBrk="0" hangingPunct="1">
              <a:lnSpc>
                <a:spcPct val="100000"/>
              </a:lnSpc>
              <a:spcBef>
                <a:spcPct val="0"/>
              </a:spcBef>
              <a:spcAft>
                <a:spcPct val="35000"/>
              </a:spcAft>
              <a:buClrTx/>
              <a:buSzTx/>
              <a:buFontTx/>
              <a:buNone/>
              <a:tabLst/>
              <a:defRPr/>
            </a:pPr>
            <a:endPar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96" name="Text Placeholder 73">
            <a:extLst>
              <a:ext uri="{FF2B5EF4-FFF2-40B4-BE49-F238E27FC236}">
                <a16:creationId xmlns="" xmlns:a16="http://schemas.microsoft.com/office/drawing/2014/main" id="{114A4B7B-7DD0-4367-AE68-1AC90EE33854}"/>
              </a:ext>
            </a:extLst>
          </p:cNvPr>
          <p:cNvSpPr>
            <a:spLocks noGrp="1"/>
          </p:cNvSpPr>
          <p:nvPr>
            <p:ph type="body" sz="quarter" idx="11"/>
          </p:nvPr>
        </p:nvSpPr>
        <p:spPr>
          <a:xfrm>
            <a:off x="6684161" y="2796360"/>
            <a:ext cx="2067052" cy="487935"/>
          </a:xfrm>
          <a:prstGeom prst="rect">
            <a:avLst/>
          </a:prstGeom>
        </p:spPr>
        <p:txBody>
          <a:bodyPr lIns="0" tIns="0" rIns="0" bIns="0"/>
          <a:lstStyle>
            <a:lvl1pPr marL="269875" indent="-269875">
              <a:buFont typeface="Arial" panose="020B0604020202020204" pitchFamily="34" charset="0"/>
              <a:buNone/>
              <a:defRPr sz="1400" b="1">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204" name="Rectangle 203">
            <a:extLst>
              <a:ext uri="{FF2B5EF4-FFF2-40B4-BE49-F238E27FC236}">
                <a16:creationId xmlns="" xmlns:a16="http://schemas.microsoft.com/office/drawing/2014/main" id="{1D0943E3-37F3-4E66-9B91-BCCA62A5D01D}"/>
              </a:ext>
            </a:extLst>
          </p:cNvPr>
          <p:cNvSpPr/>
          <p:nvPr userDrawn="1"/>
        </p:nvSpPr>
        <p:spPr>
          <a:xfrm>
            <a:off x="9181546" y="2367060"/>
            <a:ext cx="2417485" cy="135343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0" rtlCol="0" anchor="t"/>
          <a:lstStyle/>
          <a:p>
            <a:pPr marL="0" marR="0" lvl="0" indent="0" algn="ctr" defTabSz="1155700" rtl="0" eaLnBrk="1" fontAlgn="auto" latinLnBrk="0" hangingPunct="1">
              <a:lnSpc>
                <a:spcPct val="100000"/>
              </a:lnSpc>
              <a:spcBef>
                <a:spcPct val="0"/>
              </a:spcBef>
              <a:spcAft>
                <a:spcPct val="35000"/>
              </a:spcAft>
              <a:buClrTx/>
              <a:buSzTx/>
              <a:buFontTx/>
              <a:buNone/>
              <a:tabLst/>
              <a:defRPr/>
            </a:pPr>
            <a:endPar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05" name="Text Placeholder 73">
            <a:extLst>
              <a:ext uri="{FF2B5EF4-FFF2-40B4-BE49-F238E27FC236}">
                <a16:creationId xmlns="" xmlns:a16="http://schemas.microsoft.com/office/drawing/2014/main" id="{EBFB0AA9-36B3-44D0-BB7C-FDA0F18E10FD}"/>
              </a:ext>
            </a:extLst>
          </p:cNvPr>
          <p:cNvSpPr>
            <a:spLocks noGrp="1"/>
          </p:cNvSpPr>
          <p:nvPr>
            <p:ph type="body" sz="quarter" idx="25"/>
          </p:nvPr>
        </p:nvSpPr>
        <p:spPr>
          <a:xfrm>
            <a:off x="9356762" y="2796360"/>
            <a:ext cx="2067052" cy="487935"/>
          </a:xfrm>
          <a:prstGeom prst="rect">
            <a:avLst/>
          </a:prstGeom>
        </p:spPr>
        <p:txBody>
          <a:bodyPr lIns="0" tIns="0" rIns="0" bIns="0"/>
          <a:lstStyle>
            <a:lvl1pPr marL="269875" indent="-269875">
              <a:buFont typeface="Arial" panose="020B0604020202020204" pitchFamily="34" charset="0"/>
              <a:buNone/>
              <a:defRPr sz="1400" b="1">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216" name="Rectangle 215">
            <a:extLst>
              <a:ext uri="{FF2B5EF4-FFF2-40B4-BE49-F238E27FC236}">
                <a16:creationId xmlns="" xmlns:a16="http://schemas.microsoft.com/office/drawing/2014/main" id="{ABB17EC8-0EF5-4BFC-B325-D744B25E836C}"/>
              </a:ext>
            </a:extLst>
          </p:cNvPr>
          <p:cNvSpPr/>
          <p:nvPr userDrawn="1"/>
        </p:nvSpPr>
        <p:spPr>
          <a:xfrm>
            <a:off x="6508945" y="4342517"/>
            <a:ext cx="2417485" cy="135343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0" rtlCol="0" anchor="t"/>
          <a:lstStyle/>
          <a:p>
            <a:pPr marL="0" marR="0" lvl="0" indent="0" algn="ctr" defTabSz="1155700" rtl="0" eaLnBrk="1" fontAlgn="auto" latinLnBrk="0" hangingPunct="1">
              <a:lnSpc>
                <a:spcPct val="100000"/>
              </a:lnSpc>
              <a:spcBef>
                <a:spcPct val="0"/>
              </a:spcBef>
              <a:spcAft>
                <a:spcPct val="35000"/>
              </a:spcAft>
              <a:buClrTx/>
              <a:buSzTx/>
              <a:buFontTx/>
              <a:buNone/>
              <a:tabLst/>
              <a:defRPr/>
            </a:pPr>
            <a:endPar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17" name="Text Placeholder 73">
            <a:extLst>
              <a:ext uri="{FF2B5EF4-FFF2-40B4-BE49-F238E27FC236}">
                <a16:creationId xmlns="" xmlns:a16="http://schemas.microsoft.com/office/drawing/2014/main" id="{D8BF328F-AEDF-4D29-A752-14A43054A5F8}"/>
              </a:ext>
            </a:extLst>
          </p:cNvPr>
          <p:cNvSpPr>
            <a:spLocks noGrp="1"/>
          </p:cNvSpPr>
          <p:nvPr>
            <p:ph type="body" sz="quarter" idx="27"/>
          </p:nvPr>
        </p:nvSpPr>
        <p:spPr>
          <a:xfrm>
            <a:off x="6684161" y="4771817"/>
            <a:ext cx="2067052" cy="487935"/>
          </a:xfrm>
          <a:prstGeom prst="rect">
            <a:avLst/>
          </a:prstGeom>
        </p:spPr>
        <p:txBody>
          <a:bodyPr lIns="0" tIns="0" rIns="0" bIns="0"/>
          <a:lstStyle>
            <a:lvl1pPr marL="269875" indent="-269875">
              <a:buFont typeface="Arial" panose="020B0604020202020204" pitchFamily="34" charset="0"/>
              <a:buNone/>
              <a:defRPr sz="1400" b="1">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220" name="Rectangle 219">
            <a:extLst>
              <a:ext uri="{FF2B5EF4-FFF2-40B4-BE49-F238E27FC236}">
                <a16:creationId xmlns="" xmlns:a16="http://schemas.microsoft.com/office/drawing/2014/main" id="{2235885C-CCD6-434D-A8BB-CEDAF98376D2}"/>
              </a:ext>
            </a:extLst>
          </p:cNvPr>
          <p:cNvSpPr/>
          <p:nvPr userDrawn="1"/>
        </p:nvSpPr>
        <p:spPr>
          <a:xfrm>
            <a:off x="9181546" y="4342517"/>
            <a:ext cx="2417485" cy="135343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0" rtlCol="0" anchor="t"/>
          <a:lstStyle/>
          <a:p>
            <a:pPr marL="0" marR="0" lvl="0" indent="0" algn="ctr" defTabSz="1155700" rtl="0" eaLnBrk="1" fontAlgn="auto" latinLnBrk="0" hangingPunct="1">
              <a:lnSpc>
                <a:spcPct val="100000"/>
              </a:lnSpc>
              <a:spcBef>
                <a:spcPct val="0"/>
              </a:spcBef>
              <a:spcAft>
                <a:spcPct val="35000"/>
              </a:spcAft>
              <a:buClrTx/>
              <a:buSzTx/>
              <a:buFontTx/>
              <a:buNone/>
              <a:tabLst/>
              <a:defRPr/>
            </a:pPr>
            <a:endParaRPr kumimoji="0" lang="en-US" altLang="zh-CN" sz="14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21" name="Text Placeholder 73">
            <a:extLst>
              <a:ext uri="{FF2B5EF4-FFF2-40B4-BE49-F238E27FC236}">
                <a16:creationId xmlns="" xmlns:a16="http://schemas.microsoft.com/office/drawing/2014/main" id="{E1FC67E4-703C-466B-83B3-2D0C5003510A}"/>
              </a:ext>
            </a:extLst>
          </p:cNvPr>
          <p:cNvSpPr>
            <a:spLocks noGrp="1"/>
          </p:cNvSpPr>
          <p:nvPr>
            <p:ph type="body" sz="quarter" idx="29"/>
          </p:nvPr>
        </p:nvSpPr>
        <p:spPr>
          <a:xfrm>
            <a:off x="9356762" y="4771817"/>
            <a:ext cx="2067052" cy="487935"/>
          </a:xfrm>
          <a:prstGeom prst="rect">
            <a:avLst/>
          </a:prstGeom>
        </p:spPr>
        <p:txBody>
          <a:bodyPr lIns="0" tIns="0" rIns="0" bIns="0"/>
          <a:lstStyle>
            <a:lvl1pPr marL="269875" indent="-269875">
              <a:buFont typeface="Arial" panose="020B0604020202020204" pitchFamily="34" charset="0"/>
              <a:buNone/>
              <a:defRPr sz="1400" b="1">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63" name="Oval 62">
            <a:extLst>
              <a:ext uri="{FF2B5EF4-FFF2-40B4-BE49-F238E27FC236}">
                <a16:creationId xmlns="" xmlns:a16="http://schemas.microsoft.com/office/drawing/2014/main" id="{6B5AF772-25F8-4438-B723-2C7568985E18}"/>
              </a:ext>
            </a:extLst>
          </p:cNvPr>
          <p:cNvSpPr/>
          <p:nvPr/>
        </p:nvSpPr>
        <p:spPr>
          <a:xfrm>
            <a:off x="7285687" y="1923999"/>
            <a:ext cx="864000" cy="864764"/>
          </a:xfrm>
          <a:prstGeom prst="ellipse">
            <a:avLst/>
          </a:prstGeom>
          <a:solidFill>
            <a:schemeClr val="tx2">
              <a:lumMod val="5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63E155FA-6D3F-4EE3-8853-C8A177632B95}"/>
              </a:ext>
            </a:extLst>
          </p:cNvPr>
          <p:cNvGrpSpPr/>
          <p:nvPr userDrawn="1"/>
        </p:nvGrpSpPr>
        <p:grpSpPr>
          <a:xfrm>
            <a:off x="7415141" y="2054126"/>
            <a:ext cx="604800" cy="604800"/>
            <a:chOff x="7415141" y="2054126"/>
            <a:chExt cx="604800" cy="604800"/>
          </a:xfrm>
        </p:grpSpPr>
        <p:sp>
          <p:nvSpPr>
            <p:cNvPr id="71" name="Oval 70">
              <a:extLst>
                <a:ext uri="{FF2B5EF4-FFF2-40B4-BE49-F238E27FC236}">
                  <a16:creationId xmlns="" xmlns:a16="http://schemas.microsoft.com/office/drawing/2014/main" id="{A3ADCF02-A425-424A-96C8-810F353B2DB9}"/>
                </a:ext>
              </a:extLst>
            </p:cNvPr>
            <p:cNvSpPr/>
            <p:nvPr userDrawn="1"/>
          </p:nvSpPr>
          <p:spPr>
            <a:xfrm>
              <a:off x="7415141" y="2054126"/>
              <a:ext cx="604800" cy="604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85">
              <a:extLst>
                <a:ext uri="{FF2B5EF4-FFF2-40B4-BE49-F238E27FC236}">
                  <a16:creationId xmlns="" xmlns:a16="http://schemas.microsoft.com/office/drawing/2014/main" id="{24250348-1855-4089-A7BE-2048FCE88825}"/>
                </a:ext>
              </a:extLst>
            </p:cNvPr>
            <p:cNvSpPr>
              <a:spLocks noEditPoints="1"/>
            </p:cNvSpPr>
            <p:nvPr userDrawn="1"/>
          </p:nvSpPr>
          <p:spPr bwMode="auto">
            <a:xfrm>
              <a:off x="7560128" y="2265078"/>
              <a:ext cx="315118" cy="184630"/>
            </a:xfrm>
            <a:custGeom>
              <a:avLst/>
              <a:gdLst>
                <a:gd name="T0" fmla="*/ 0 w 96"/>
                <a:gd name="T1" fmla="*/ 29 h 56"/>
                <a:gd name="T2" fmla="*/ 48 w 96"/>
                <a:gd name="T3" fmla="*/ 56 h 56"/>
                <a:gd name="T4" fmla="*/ 96 w 96"/>
                <a:gd name="T5" fmla="*/ 29 h 56"/>
                <a:gd name="T6" fmla="*/ 96 w 96"/>
                <a:gd name="T7" fmla="*/ 27 h 56"/>
                <a:gd name="T8" fmla="*/ 48 w 96"/>
                <a:gd name="T9" fmla="*/ 0 h 56"/>
                <a:gd name="T10" fmla="*/ 0 w 96"/>
                <a:gd name="T11" fmla="*/ 27 h 56"/>
                <a:gd name="T12" fmla="*/ 0 w 96"/>
                <a:gd name="T13" fmla="*/ 29 h 56"/>
                <a:gd name="T14" fmla="*/ 48 w 96"/>
                <a:gd name="T15" fmla="*/ 10 h 56"/>
                <a:gd name="T16" fmla="*/ 66 w 96"/>
                <a:gd name="T17" fmla="*/ 28 h 56"/>
                <a:gd name="T18" fmla="*/ 48 w 96"/>
                <a:gd name="T19" fmla="*/ 46 h 56"/>
                <a:gd name="T20" fmla="*/ 30 w 96"/>
                <a:gd name="T21" fmla="*/ 28 h 56"/>
                <a:gd name="T22" fmla="*/ 48 w 96"/>
                <a:gd name="T2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6">
                  <a:moveTo>
                    <a:pt x="0" y="29"/>
                  </a:moveTo>
                  <a:cubicBezTo>
                    <a:pt x="1" y="30"/>
                    <a:pt x="22" y="56"/>
                    <a:pt x="48" y="56"/>
                  </a:cubicBezTo>
                  <a:cubicBezTo>
                    <a:pt x="74" y="56"/>
                    <a:pt x="95" y="30"/>
                    <a:pt x="96" y="29"/>
                  </a:cubicBezTo>
                  <a:cubicBezTo>
                    <a:pt x="96" y="29"/>
                    <a:pt x="96" y="27"/>
                    <a:pt x="96" y="27"/>
                  </a:cubicBezTo>
                  <a:cubicBezTo>
                    <a:pt x="95" y="26"/>
                    <a:pt x="74" y="0"/>
                    <a:pt x="48" y="0"/>
                  </a:cubicBezTo>
                  <a:cubicBezTo>
                    <a:pt x="22" y="0"/>
                    <a:pt x="1" y="26"/>
                    <a:pt x="0" y="27"/>
                  </a:cubicBezTo>
                  <a:cubicBezTo>
                    <a:pt x="0" y="27"/>
                    <a:pt x="0" y="29"/>
                    <a:pt x="0" y="29"/>
                  </a:cubicBezTo>
                  <a:close/>
                  <a:moveTo>
                    <a:pt x="48" y="10"/>
                  </a:moveTo>
                  <a:cubicBezTo>
                    <a:pt x="58" y="10"/>
                    <a:pt x="66" y="18"/>
                    <a:pt x="66" y="28"/>
                  </a:cubicBezTo>
                  <a:cubicBezTo>
                    <a:pt x="66" y="38"/>
                    <a:pt x="58" y="46"/>
                    <a:pt x="48" y="46"/>
                  </a:cubicBezTo>
                  <a:cubicBezTo>
                    <a:pt x="38" y="46"/>
                    <a:pt x="30" y="38"/>
                    <a:pt x="30" y="28"/>
                  </a:cubicBezTo>
                  <a:cubicBezTo>
                    <a:pt x="30" y="18"/>
                    <a:pt x="38" y="10"/>
                    <a:pt x="48"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03" name="Oval 202">
            <a:extLst>
              <a:ext uri="{FF2B5EF4-FFF2-40B4-BE49-F238E27FC236}">
                <a16:creationId xmlns="" xmlns:a16="http://schemas.microsoft.com/office/drawing/2014/main" id="{73F53C4B-01A2-466B-847E-9F7EDBA90526}"/>
              </a:ext>
            </a:extLst>
          </p:cNvPr>
          <p:cNvSpPr/>
          <p:nvPr userDrawn="1"/>
        </p:nvSpPr>
        <p:spPr>
          <a:xfrm>
            <a:off x="9958288" y="1923999"/>
            <a:ext cx="864000" cy="864764"/>
          </a:xfrm>
          <a:prstGeom prst="ellipse">
            <a:avLst/>
          </a:prstGeom>
          <a:solidFill>
            <a:schemeClr val="tx2">
              <a:lumMod val="5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4DD4888C-CC58-4F2B-A88B-F447C4031D0F}"/>
              </a:ext>
            </a:extLst>
          </p:cNvPr>
          <p:cNvGrpSpPr/>
          <p:nvPr userDrawn="1"/>
        </p:nvGrpSpPr>
        <p:grpSpPr>
          <a:xfrm>
            <a:off x="10088034" y="2054126"/>
            <a:ext cx="604800" cy="604800"/>
            <a:chOff x="10088034" y="2054126"/>
            <a:chExt cx="604800" cy="604800"/>
          </a:xfrm>
        </p:grpSpPr>
        <p:sp>
          <p:nvSpPr>
            <p:cNvPr id="72" name="Oval 71">
              <a:extLst>
                <a:ext uri="{FF2B5EF4-FFF2-40B4-BE49-F238E27FC236}">
                  <a16:creationId xmlns="" xmlns:a16="http://schemas.microsoft.com/office/drawing/2014/main" id="{CDEBDB13-F5B4-45A4-8EA9-0ECFC5EC3D3D}"/>
                </a:ext>
              </a:extLst>
            </p:cNvPr>
            <p:cNvSpPr/>
            <p:nvPr userDrawn="1"/>
          </p:nvSpPr>
          <p:spPr>
            <a:xfrm>
              <a:off x="10088034" y="2054126"/>
              <a:ext cx="604800" cy="6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2">
              <a:extLst>
                <a:ext uri="{FF2B5EF4-FFF2-40B4-BE49-F238E27FC236}">
                  <a16:creationId xmlns="" xmlns:a16="http://schemas.microsoft.com/office/drawing/2014/main" id="{B0ECD42A-C020-482A-ACCB-F31B32AA0CBD}"/>
                </a:ext>
              </a:extLst>
            </p:cNvPr>
            <p:cNvSpPr>
              <a:spLocks/>
            </p:cNvSpPr>
            <p:nvPr userDrawn="1"/>
          </p:nvSpPr>
          <p:spPr bwMode="auto">
            <a:xfrm>
              <a:off x="10231392" y="2247170"/>
              <a:ext cx="275116" cy="171630"/>
            </a:xfrm>
            <a:custGeom>
              <a:avLst/>
              <a:gdLst>
                <a:gd name="T0" fmla="*/ 71 w 92"/>
                <a:gd name="T1" fmla="*/ 15 h 57"/>
                <a:gd name="T2" fmla="*/ 46 w 92"/>
                <a:gd name="T3" fmla="*/ 0 h 57"/>
                <a:gd name="T4" fmla="*/ 18 w 92"/>
                <a:gd name="T5" fmla="*/ 25 h 57"/>
                <a:gd name="T6" fmla="*/ 0 w 92"/>
                <a:gd name="T7" fmla="*/ 41 h 57"/>
                <a:gd name="T8" fmla="*/ 8 w 92"/>
                <a:gd name="T9" fmla="*/ 55 h 57"/>
                <a:gd name="T10" fmla="*/ 17 w 92"/>
                <a:gd name="T11" fmla="*/ 57 h 57"/>
                <a:gd name="T12" fmla="*/ 20 w 92"/>
                <a:gd name="T13" fmla="*/ 57 h 57"/>
                <a:gd name="T14" fmla="*/ 20 w 92"/>
                <a:gd name="T15" fmla="*/ 42 h 57"/>
                <a:gd name="T16" fmla="*/ 23 w 92"/>
                <a:gd name="T17" fmla="*/ 37 h 57"/>
                <a:gd name="T18" fmla="*/ 29 w 92"/>
                <a:gd name="T19" fmla="*/ 37 h 57"/>
                <a:gd name="T20" fmla="*/ 34 w 92"/>
                <a:gd name="T21" fmla="*/ 39 h 57"/>
                <a:gd name="T22" fmla="*/ 37 w 92"/>
                <a:gd name="T23" fmla="*/ 37 h 57"/>
                <a:gd name="T24" fmla="*/ 47 w 92"/>
                <a:gd name="T25" fmla="*/ 37 h 57"/>
                <a:gd name="T26" fmla="*/ 50 w 92"/>
                <a:gd name="T27" fmla="*/ 39 h 57"/>
                <a:gd name="T28" fmla="*/ 55 w 92"/>
                <a:gd name="T29" fmla="*/ 37 h 57"/>
                <a:gd name="T30" fmla="*/ 61 w 92"/>
                <a:gd name="T31" fmla="*/ 37 h 57"/>
                <a:gd name="T32" fmla="*/ 64 w 92"/>
                <a:gd name="T33" fmla="*/ 42 h 57"/>
                <a:gd name="T34" fmla="*/ 64 w 92"/>
                <a:gd name="T35" fmla="*/ 57 h 57"/>
                <a:gd name="T36" fmla="*/ 73 w 92"/>
                <a:gd name="T37" fmla="*/ 57 h 57"/>
                <a:gd name="T38" fmla="*/ 92 w 92"/>
                <a:gd name="T39" fmla="*/ 36 h 57"/>
                <a:gd name="T40" fmla="*/ 71 w 92"/>
                <a:gd name="T41"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57">
                  <a:moveTo>
                    <a:pt x="71" y="15"/>
                  </a:moveTo>
                  <a:cubicBezTo>
                    <a:pt x="66" y="6"/>
                    <a:pt x="57" y="0"/>
                    <a:pt x="46" y="0"/>
                  </a:cubicBezTo>
                  <a:cubicBezTo>
                    <a:pt x="32" y="0"/>
                    <a:pt x="19" y="11"/>
                    <a:pt x="18" y="25"/>
                  </a:cubicBezTo>
                  <a:cubicBezTo>
                    <a:pt x="8" y="24"/>
                    <a:pt x="0" y="32"/>
                    <a:pt x="0" y="41"/>
                  </a:cubicBezTo>
                  <a:cubicBezTo>
                    <a:pt x="0" y="50"/>
                    <a:pt x="5" y="54"/>
                    <a:pt x="8" y="55"/>
                  </a:cubicBezTo>
                  <a:cubicBezTo>
                    <a:pt x="12" y="57"/>
                    <a:pt x="16" y="57"/>
                    <a:pt x="17" y="57"/>
                  </a:cubicBezTo>
                  <a:cubicBezTo>
                    <a:pt x="20" y="57"/>
                    <a:pt x="20" y="57"/>
                    <a:pt x="20" y="57"/>
                  </a:cubicBezTo>
                  <a:cubicBezTo>
                    <a:pt x="20" y="42"/>
                    <a:pt x="20" y="42"/>
                    <a:pt x="20" y="42"/>
                  </a:cubicBezTo>
                  <a:cubicBezTo>
                    <a:pt x="20" y="40"/>
                    <a:pt x="21" y="38"/>
                    <a:pt x="23" y="37"/>
                  </a:cubicBezTo>
                  <a:cubicBezTo>
                    <a:pt x="25" y="36"/>
                    <a:pt x="28" y="36"/>
                    <a:pt x="29" y="37"/>
                  </a:cubicBezTo>
                  <a:cubicBezTo>
                    <a:pt x="32" y="39"/>
                    <a:pt x="33" y="39"/>
                    <a:pt x="34" y="39"/>
                  </a:cubicBezTo>
                  <a:cubicBezTo>
                    <a:pt x="35" y="39"/>
                    <a:pt x="36" y="38"/>
                    <a:pt x="37" y="37"/>
                  </a:cubicBezTo>
                  <a:cubicBezTo>
                    <a:pt x="40" y="34"/>
                    <a:pt x="44" y="34"/>
                    <a:pt x="47" y="37"/>
                  </a:cubicBezTo>
                  <a:cubicBezTo>
                    <a:pt x="48" y="38"/>
                    <a:pt x="49" y="39"/>
                    <a:pt x="50" y="39"/>
                  </a:cubicBezTo>
                  <a:cubicBezTo>
                    <a:pt x="51" y="39"/>
                    <a:pt x="52" y="39"/>
                    <a:pt x="55" y="37"/>
                  </a:cubicBezTo>
                  <a:cubicBezTo>
                    <a:pt x="56" y="36"/>
                    <a:pt x="59" y="36"/>
                    <a:pt x="61" y="37"/>
                  </a:cubicBezTo>
                  <a:cubicBezTo>
                    <a:pt x="63" y="38"/>
                    <a:pt x="64" y="40"/>
                    <a:pt x="64" y="42"/>
                  </a:cubicBezTo>
                  <a:cubicBezTo>
                    <a:pt x="64" y="57"/>
                    <a:pt x="64" y="57"/>
                    <a:pt x="64" y="57"/>
                  </a:cubicBezTo>
                  <a:cubicBezTo>
                    <a:pt x="73" y="57"/>
                    <a:pt x="73" y="57"/>
                    <a:pt x="73" y="57"/>
                  </a:cubicBezTo>
                  <a:cubicBezTo>
                    <a:pt x="73" y="57"/>
                    <a:pt x="92" y="55"/>
                    <a:pt x="92" y="36"/>
                  </a:cubicBezTo>
                  <a:cubicBezTo>
                    <a:pt x="92" y="25"/>
                    <a:pt x="83" y="16"/>
                    <a:pt x="71"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53">
              <a:extLst>
                <a:ext uri="{FF2B5EF4-FFF2-40B4-BE49-F238E27FC236}">
                  <a16:creationId xmlns="" xmlns:a16="http://schemas.microsoft.com/office/drawing/2014/main" id="{3544D048-1BB3-41D9-A5C9-D9C4BD0DF05E}"/>
                </a:ext>
              </a:extLst>
            </p:cNvPr>
            <p:cNvSpPr>
              <a:spLocks noEditPoints="1"/>
            </p:cNvSpPr>
            <p:nvPr userDrawn="1"/>
          </p:nvSpPr>
          <p:spPr bwMode="auto">
            <a:xfrm>
              <a:off x="10303326" y="2364535"/>
              <a:ext cx="107270" cy="122413"/>
            </a:xfrm>
            <a:custGeom>
              <a:avLst/>
              <a:gdLst>
                <a:gd name="T0" fmla="*/ 35 w 36"/>
                <a:gd name="T1" fmla="*/ 1 h 41"/>
                <a:gd name="T2" fmla="*/ 33 w 36"/>
                <a:gd name="T3" fmla="*/ 1 h 41"/>
                <a:gd name="T4" fmla="*/ 26 w 36"/>
                <a:gd name="T5" fmla="*/ 4 h 41"/>
                <a:gd name="T6" fmla="*/ 20 w 36"/>
                <a:gd name="T7" fmla="*/ 1 h 41"/>
                <a:gd name="T8" fmla="*/ 16 w 36"/>
                <a:gd name="T9" fmla="*/ 1 h 41"/>
                <a:gd name="T10" fmla="*/ 10 w 36"/>
                <a:gd name="T11" fmla="*/ 4 h 41"/>
                <a:gd name="T12" fmla="*/ 3 w 36"/>
                <a:gd name="T13" fmla="*/ 1 h 41"/>
                <a:gd name="T14" fmla="*/ 1 w 36"/>
                <a:gd name="T15" fmla="*/ 1 h 41"/>
                <a:gd name="T16" fmla="*/ 0 w 36"/>
                <a:gd name="T17" fmla="*/ 3 h 41"/>
                <a:gd name="T18" fmla="*/ 0 w 36"/>
                <a:gd name="T19" fmla="*/ 27 h 41"/>
                <a:gd name="T20" fmla="*/ 0 w 36"/>
                <a:gd name="T21" fmla="*/ 27 h 41"/>
                <a:gd name="T22" fmla="*/ 17 w 36"/>
                <a:gd name="T23" fmla="*/ 41 h 41"/>
                <a:gd name="T24" fmla="*/ 18 w 36"/>
                <a:gd name="T25" fmla="*/ 41 h 41"/>
                <a:gd name="T26" fmla="*/ 19 w 36"/>
                <a:gd name="T27" fmla="*/ 41 h 41"/>
                <a:gd name="T28" fmla="*/ 36 w 36"/>
                <a:gd name="T29" fmla="*/ 27 h 41"/>
                <a:gd name="T30" fmla="*/ 36 w 36"/>
                <a:gd name="T31" fmla="*/ 27 h 41"/>
                <a:gd name="T32" fmla="*/ 36 w 36"/>
                <a:gd name="T33" fmla="*/ 3 h 41"/>
                <a:gd name="T34" fmla="*/ 35 w 36"/>
                <a:gd name="T35" fmla="*/ 1 h 41"/>
                <a:gd name="T36" fmla="*/ 26 w 36"/>
                <a:gd name="T37" fmla="*/ 21 h 41"/>
                <a:gd name="T38" fmla="*/ 20 w 36"/>
                <a:gd name="T39" fmla="*/ 21 h 41"/>
                <a:gd name="T40" fmla="*/ 20 w 36"/>
                <a:gd name="T41" fmla="*/ 27 h 41"/>
                <a:gd name="T42" fmla="*/ 18 w 36"/>
                <a:gd name="T43" fmla="*/ 29 h 41"/>
                <a:gd name="T44" fmla="*/ 16 w 36"/>
                <a:gd name="T45" fmla="*/ 27 h 41"/>
                <a:gd name="T46" fmla="*/ 16 w 36"/>
                <a:gd name="T47" fmla="*/ 21 h 41"/>
                <a:gd name="T48" fmla="*/ 10 w 36"/>
                <a:gd name="T49" fmla="*/ 21 h 41"/>
                <a:gd name="T50" fmla="*/ 8 w 36"/>
                <a:gd name="T51" fmla="*/ 19 h 41"/>
                <a:gd name="T52" fmla="*/ 10 w 36"/>
                <a:gd name="T53" fmla="*/ 17 h 41"/>
                <a:gd name="T54" fmla="*/ 16 w 36"/>
                <a:gd name="T55" fmla="*/ 17 h 41"/>
                <a:gd name="T56" fmla="*/ 16 w 36"/>
                <a:gd name="T57" fmla="*/ 11 h 41"/>
                <a:gd name="T58" fmla="*/ 18 w 36"/>
                <a:gd name="T59" fmla="*/ 9 h 41"/>
                <a:gd name="T60" fmla="*/ 20 w 36"/>
                <a:gd name="T61" fmla="*/ 11 h 41"/>
                <a:gd name="T62" fmla="*/ 20 w 36"/>
                <a:gd name="T63" fmla="*/ 17 h 41"/>
                <a:gd name="T64" fmla="*/ 26 w 36"/>
                <a:gd name="T65" fmla="*/ 17 h 41"/>
                <a:gd name="T66" fmla="*/ 28 w 36"/>
                <a:gd name="T67" fmla="*/ 19 h 41"/>
                <a:gd name="T68" fmla="*/ 26 w 36"/>
                <a:gd name="T6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41">
                  <a:moveTo>
                    <a:pt x="35" y="1"/>
                  </a:moveTo>
                  <a:cubicBezTo>
                    <a:pt x="34" y="1"/>
                    <a:pt x="33" y="1"/>
                    <a:pt x="33" y="1"/>
                  </a:cubicBezTo>
                  <a:cubicBezTo>
                    <a:pt x="30" y="3"/>
                    <a:pt x="28" y="4"/>
                    <a:pt x="26" y="4"/>
                  </a:cubicBezTo>
                  <a:cubicBezTo>
                    <a:pt x="23" y="4"/>
                    <a:pt x="21" y="3"/>
                    <a:pt x="20" y="1"/>
                  </a:cubicBezTo>
                  <a:cubicBezTo>
                    <a:pt x="19" y="0"/>
                    <a:pt x="17" y="0"/>
                    <a:pt x="16" y="1"/>
                  </a:cubicBezTo>
                  <a:cubicBezTo>
                    <a:pt x="15" y="3"/>
                    <a:pt x="13" y="4"/>
                    <a:pt x="10" y="4"/>
                  </a:cubicBezTo>
                  <a:cubicBezTo>
                    <a:pt x="8" y="4"/>
                    <a:pt x="6" y="3"/>
                    <a:pt x="3" y="1"/>
                  </a:cubicBezTo>
                  <a:cubicBezTo>
                    <a:pt x="3" y="1"/>
                    <a:pt x="2" y="1"/>
                    <a:pt x="1" y="1"/>
                  </a:cubicBezTo>
                  <a:cubicBezTo>
                    <a:pt x="0" y="1"/>
                    <a:pt x="0" y="2"/>
                    <a:pt x="0" y="3"/>
                  </a:cubicBezTo>
                  <a:cubicBezTo>
                    <a:pt x="0" y="27"/>
                    <a:pt x="0" y="27"/>
                    <a:pt x="0" y="27"/>
                  </a:cubicBezTo>
                  <a:cubicBezTo>
                    <a:pt x="0" y="27"/>
                    <a:pt x="0" y="27"/>
                    <a:pt x="0" y="27"/>
                  </a:cubicBezTo>
                  <a:cubicBezTo>
                    <a:pt x="0" y="28"/>
                    <a:pt x="3" y="37"/>
                    <a:pt x="17" y="41"/>
                  </a:cubicBezTo>
                  <a:cubicBezTo>
                    <a:pt x="18" y="41"/>
                    <a:pt x="18" y="41"/>
                    <a:pt x="18" y="41"/>
                  </a:cubicBezTo>
                  <a:cubicBezTo>
                    <a:pt x="18" y="41"/>
                    <a:pt x="18" y="41"/>
                    <a:pt x="19" y="41"/>
                  </a:cubicBezTo>
                  <a:cubicBezTo>
                    <a:pt x="33" y="37"/>
                    <a:pt x="36" y="28"/>
                    <a:pt x="36" y="27"/>
                  </a:cubicBezTo>
                  <a:cubicBezTo>
                    <a:pt x="36" y="27"/>
                    <a:pt x="36" y="27"/>
                    <a:pt x="36" y="27"/>
                  </a:cubicBezTo>
                  <a:cubicBezTo>
                    <a:pt x="36" y="3"/>
                    <a:pt x="36" y="3"/>
                    <a:pt x="36" y="3"/>
                  </a:cubicBezTo>
                  <a:cubicBezTo>
                    <a:pt x="36" y="2"/>
                    <a:pt x="36" y="1"/>
                    <a:pt x="35" y="1"/>
                  </a:cubicBezTo>
                  <a:close/>
                  <a:moveTo>
                    <a:pt x="26" y="21"/>
                  </a:moveTo>
                  <a:cubicBezTo>
                    <a:pt x="20" y="21"/>
                    <a:pt x="20" y="21"/>
                    <a:pt x="20" y="21"/>
                  </a:cubicBezTo>
                  <a:cubicBezTo>
                    <a:pt x="20" y="27"/>
                    <a:pt x="20" y="27"/>
                    <a:pt x="20" y="27"/>
                  </a:cubicBezTo>
                  <a:cubicBezTo>
                    <a:pt x="20" y="28"/>
                    <a:pt x="19" y="29"/>
                    <a:pt x="18" y="29"/>
                  </a:cubicBezTo>
                  <a:cubicBezTo>
                    <a:pt x="17" y="29"/>
                    <a:pt x="16" y="28"/>
                    <a:pt x="16" y="27"/>
                  </a:cubicBezTo>
                  <a:cubicBezTo>
                    <a:pt x="16" y="21"/>
                    <a:pt x="16" y="21"/>
                    <a:pt x="16" y="21"/>
                  </a:cubicBezTo>
                  <a:cubicBezTo>
                    <a:pt x="10" y="21"/>
                    <a:pt x="10" y="21"/>
                    <a:pt x="10" y="21"/>
                  </a:cubicBezTo>
                  <a:cubicBezTo>
                    <a:pt x="9" y="21"/>
                    <a:pt x="8" y="20"/>
                    <a:pt x="8" y="19"/>
                  </a:cubicBezTo>
                  <a:cubicBezTo>
                    <a:pt x="8" y="18"/>
                    <a:pt x="9" y="17"/>
                    <a:pt x="10" y="17"/>
                  </a:cubicBezTo>
                  <a:cubicBezTo>
                    <a:pt x="16" y="17"/>
                    <a:pt x="16" y="17"/>
                    <a:pt x="16" y="17"/>
                  </a:cubicBezTo>
                  <a:cubicBezTo>
                    <a:pt x="16" y="11"/>
                    <a:pt x="16" y="11"/>
                    <a:pt x="16" y="11"/>
                  </a:cubicBezTo>
                  <a:cubicBezTo>
                    <a:pt x="16" y="10"/>
                    <a:pt x="17" y="9"/>
                    <a:pt x="18" y="9"/>
                  </a:cubicBezTo>
                  <a:cubicBezTo>
                    <a:pt x="19" y="9"/>
                    <a:pt x="20" y="10"/>
                    <a:pt x="20" y="11"/>
                  </a:cubicBezTo>
                  <a:cubicBezTo>
                    <a:pt x="20" y="17"/>
                    <a:pt x="20" y="17"/>
                    <a:pt x="20" y="17"/>
                  </a:cubicBezTo>
                  <a:cubicBezTo>
                    <a:pt x="26" y="17"/>
                    <a:pt x="26" y="17"/>
                    <a:pt x="26" y="17"/>
                  </a:cubicBezTo>
                  <a:cubicBezTo>
                    <a:pt x="27" y="17"/>
                    <a:pt x="28" y="18"/>
                    <a:pt x="28" y="19"/>
                  </a:cubicBezTo>
                  <a:cubicBezTo>
                    <a:pt x="28" y="20"/>
                    <a:pt x="27" y="21"/>
                    <a:pt x="26"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19" name="Oval 218">
            <a:extLst>
              <a:ext uri="{FF2B5EF4-FFF2-40B4-BE49-F238E27FC236}">
                <a16:creationId xmlns="" xmlns:a16="http://schemas.microsoft.com/office/drawing/2014/main" id="{EB54C23F-4DFD-41CB-908E-DBDD05139E75}"/>
              </a:ext>
            </a:extLst>
          </p:cNvPr>
          <p:cNvSpPr/>
          <p:nvPr userDrawn="1"/>
        </p:nvSpPr>
        <p:spPr>
          <a:xfrm>
            <a:off x="9958288" y="3899456"/>
            <a:ext cx="864000" cy="864764"/>
          </a:xfrm>
          <a:prstGeom prst="ellipse">
            <a:avLst/>
          </a:prstGeom>
          <a:solidFill>
            <a:schemeClr val="tx2">
              <a:lumMod val="5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 xmlns:a16="http://schemas.microsoft.com/office/drawing/2014/main" id="{B88280C7-97EC-4557-8043-99AC5D73C5B7}"/>
              </a:ext>
            </a:extLst>
          </p:cNvPr>
          <p:cNvGrpSpPr/>
          <p:nvPr userDrawn="1"/>
        </p:nvGrpSpPr>
        <p:grpSpPr>
          <a:xfrm>
            <a:off x="10088034" y="4029583"/>
            <a:ext cx="604800" cy="604800"/>
            <a:chOff x="10088034" y="4029583"/>
            <a:chExt cx="604800" cy="604800"/>
          </a:xfrm>
        </p:grpSpPr>
        <p:sp>
          <p:nvSpPr>
            <p:cNvPr id="74" name="Oval 73">
              <a:extLst>
                <a:ext uri="{FF2B5EF4-FFF2-40B4-BE49-F238E27FC236}">
                  <a16:creationId xmlns="" xmlns:a16="http://schemas.microsoft.com/office/drawing/2014/main" id="{9A99FB7E-9CEB-44ED-BDDE-8650C26FA751}"/>
                </a:ext>
              </a:extLst>
            </p:cNvPr>
            <p:cNvSpPr/>
            <p:nvPr userDrawn="1"/>
          </p:nvSpPr>
          <p:spPr>
            <a:xfrm>
              <a:off x="10088034" y="4029583"/>
              <a:ext cx="604800" cy="604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26">
              <a:extLst>
                <a:ext uri="{FF2B5EF4-FFF2-40B4-BE49-F238E27FC236}">
                  <a16:creationId xmlns="" xmlns:a16="http://schemas.microsoft.com/office/drawing/2014/main" id="{4CAC1BEE-F6FF-4C2E-827F-4AE18A5528CA}"/>
                </a:ext>
              </a:extLst>
            </p:cNvPr>
            <p:cNvSpPr>
              <a:spLocks/>
            </p:cNvSpPr>
            <p:nvPr userDrawn="1"/>
          </p:nvSpPr>
          <p:spPr bwMode="auto">
            <a:xfrm>
              <a:off x="10225714" y="4291701"/>
              <a:ext cx="286472" cy="19056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18 h 64"/>
                <a:gd name="T18" fmla="*/ 66 w 96"/>
                <a:gd name="T19" fmla="*/ 16 h 64"/>
                <a:gd name="T20" fmla="*/ 54 w 96"/>
                <a:gd name="T21" fmla="*/ 16 h 64"/>
                <a:gd name="T22" fmla="*/ 52 w 96"/>
                <a:gd name="T23" fmla="*/ 18 h 64"/>
                <a:gd name="T24" fmla="*/ 52 w 96"/>
                <a:gd name="T25" fmla="*/ 60 h 64"/>
                <a:gd name="T26" fmla="*/ 44 w 96"/>
                <a:gd name="T27" fmla="*/ 60 h 64"/>
                <a:gd name="T28" fmla="*/ 44 w 96"/>
                <a:gd name="T29" fmla="*/ 34 h 64"/>
                <a:gd name="T30" fmla="*/ 42 w 96"/>
                <a:gd name="T31" fmla="*/ 32 h 64"/>
                <a:gd name="T32" fmla="*/ 30 w 96"/>
                <a:gd name="T33" fmla="*/ 32 h 64"/>
                <a:gd name="T34" fmla="*/ 28 w 96"/>
                <a:gd name="T35" fmla="*/ 34 h 64"/>
                <a:gd name="T36" fmla="*/ 28 w 96"/>
                <a:gd name="T37" fmla="*/ 60 h 64"/>
                <a:gd name="T38" fmla="*/ 20 w 96"/>
                <a:gd name="T39" fmla="*/ 60 h 64"/>
                <a:gd name="T40" fmla="*/ 20 w 96"/>
                <a:gd name="T41" fmla="*/ 50 h 64"/>
                <a:gd name="T42" fmla="*/ 18 w 96"/>
                <a:gd name="T43" fmla="*/ 48 h 64"/>
                <a:gd name="T44" fmla="*/ 6 w 96"/>
                <a:gd name="T45" fmla="*/ 48 h 64"/>
                <a:gd name="T46" fmla="*/ 4 w 96"/>
                <a:gd name="T47" fmla="*/ 50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18"/>
                    <a:pt x="68" y="18"/>
                    <a:pt x="68" y="18"/>
                  </a:cubicBezTo>
                  <a:cubicBezTo>
                    <a:pt x="68" y="17"/>
                    <a:pt x="67" y="16"/>
                    <a:pt x="66" y="16"/>
                  </a:cubicBezTo>
                  <a:cubicBezTo>
                    <a:pt x="54" y="16"/>
                    <a:pt x="54" y="16"/>
                    <a:pt x="54" y="16"/>
                  </a:cubicBezTo>
                  <a:cubicBezTo>
                    <a:pt x="53" y="16"/>
                    <a:pt x="52" y="17"/>
                    <a:pt x="52" y="18"/>
                  </a:cubicBezTo>
                  <a:cubicBezTo>
                    <a:pt x="52" y="60"/>
                    <a:pt x="52" y="60"/>
                    <a:pt x="52" y="60"/>
                  </a:cubicBezTo>
                  <a:cubicBezTo>
                    <a:pt x="44" y="60"/>
                    <a:pt x="44" y="60"/>
                    <a:pt x="44" y="60"/>
                  </a:cubicBezTo>
                  <a:cubicBezTo>
                    <a:pt x="44" y="34"/>
                    <a:pt x="44" y="34"/>
                    <a:pt x="44" y="34"/>
                  </a:cubicBezTo>
                  <a:cubicBezTo>
                    <a:pt x="44" y="33"/>
                    <a:pt x="43" y="32"/>
                    <a:pt x="42" y="32"/>
                  </a:cubicBezTo>
                  <a:cubicBezTo>
                    <a:pt x="30" y="32"/>
                    <a:pt x="30" y="32"/>
                    <a:pt x="30" y="32"/>
                  </a:cubicBezTo>
                  <a:cubicBezTo>
                    <a:pt x="29" y="32"/>
                    <a:pt x="28" y="33"/>
                    <a:pt x="28" y="34"/>
                  </a:cubicBezTo>
                  <a:cubicBezTo>
                    <a:pt x="28" y="60"/>
                    <a:pt x="28" y="60"/>
                    <a:pt x="28" y="60"/>
                  </a:cubicBezTo>
                  <a:cubicBezTo>
                    <a:pt x="20" y="60"/>
                    <a:pt x="20" y="60"/>
                    <a:pt x="20" y="60"/>
                  </a:cubicBezTo>
                  <a:cubicBezTo>
                    <a:pt x="20" y="50"/>
                    <a:pt x="20" y="50"/>
                    <a:pt x="20" y="50"/>
                  </a:cubicBezTo>
                  <a:cubicBezTo>
                    <a:pt x="20" y="49"/>
                    <a:pt x="19" y="48"/>
                    <a:pt x="18" y="48"/>
                  </a:cubicBezTo>
                  <a:cubicBezTo>
                    <a:pt x="6" y="48"/>
                    <a:pt x="6" y="48"/>
                    <a:pt x="6" y="48"/>
                  </a:cubicBezTo>
                  <a:cubicBezTo>
                    <a:pt x="5" y="48"/>
                    <a:pt x="4" y="49"/>
                    <a:pt x="4" y="50"/>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27">
              <a:extLst>
                <a:ext uri="{FF2B5EF4-FFF2-40B4-BE49-F238E27FC236}">
                  <a16:creationId xmlns="" xmlns:a16="http://schemas.microsoft.com/office/drawing/2014/main" id="{45945658-86E0-447B-80C7-1FD373791084}"/>
                </a:ext>
              </a:extLst>
            </p:cNvPr>
            <p:cNvSpPr>
              <a:spLocks/>
            </p:cNvSpPr>
            <p:nvPr userDrawn="1"/>
          </p:nvSpPr>
          <p:spPr bwMode="auto">
            <a:xfrm>
              <a:off x="10256002" y="4202101"/>
              <a:ext cx="227158" cy="161534"/>
            </a:xfrm>
            <a:custGeom>
              <a:avLst/>
              <a:gdLst>
                <a:gd name="T0" fmla="*/ 2 w 76"/>
                <a:gd name="T1" fmla="*/ 54 h 54"/>
                <a:gd name="T2" fmla="*/ 3 w 76"/>
                <a:gd name="T3" fmla="*/ 54 h 54"/>
                <a:gd name="T4" fmla="*/ 71 w 76"/>
                <a:gd name="T5" fmla="*/ 8 h 54"/>
                <a:gd name="T6" fmla="*/ 70 w 76"/>
                <a:gd name="T7" fmla="*/ 20 h 54"/>
                <a:gd name="T8" fmla="*/ 72 w 76"/>
                <a:gd name="T9" fmla="*/ 22 h 54"/>
                <a:gd name="T10" fmla="*/ 72 w 76"/>
                <a:gd name="T11" fmla="*/ 22 h 54"/>
                <a:gd name="T12" fmla="*/ 74 w 76"/>
                <a:gd name="T13" fmla="*/ 20 h 54"/>
                <a:gd name="T14" fmla="*/ 76 w 76"/>
                <a:gd name="T15" fmla="*/ 4 h 54"/>
                <a:gd name="T16" fmla="*/ 74 w 76"/>
                <a:gd name="T17" fmla="*/ 2 h 54"/>
                <a:gd name="T18" fmla="*/ 58 w 76"/>
                <a:gd name="T19" fmla="*/ 0 h 54"/>
                <a:gd name="T20" fmla="*/ 56 w 76"/>
                <a:gd name="T21" fmla="*/ 2 h 54"/>
                <a:gd name="T22" fmla="*/ 58 w 76"/>
                <a:gd name="T23" fmla="*/ 4 h 54"/>
                <a:gd name="T24" fmla="*/ 68 w 76"/>
                <a:gd name="T25" fmla="*/ 5 h 54"/>
                <a:gd name="T26" fmla="*/ 1 w 76"/>
                <a:gd name="T27" fmla="*/ 50 h 54"/>
                <a:gd name="T28" fmla="*/ 0 w 76"/>
                <a:gd name="T29" fmla="*/ 53 h 54"/>
                <a:gd name="T30" fmla="*/ 2 w 76"/>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4">
                  <a:moveTo>
                    <a:pt x="2" y="54"/>
                  </a:moveTo>
                  <a:cubicBezTo>
                    <a:pt x="2" y="54"/>
                    <a:pt x="3" y="54"/>
                    <a:pt x="3" y="54"/>
                  </a:cubicBezTo>
                  <a:cubicBezTo>
                    <a:pt x="71" y="8"/>
                    <a:pt x="71" y="8"/>
                    <a:pt x="71" y="8"/>
                  </a:cubicBezTo>
                  <a:cubicBezTo>
                    <a:pt x="70" y="20"/>
                    <a:pt x="70" y="20"/>
                    <a:pt x="70" y="20"/>
                  </a:cubicBezTo>
                  <a:cubicBezTo>
                    <a:pt x="70" y="21"/>
                    <a:pt x="71" y="22"/>
                    <a:pt x="72" y="22"/>
                  </a:cubicBezTo>
                  <a:cubicBezTo>
                    <a:pt x="72" y="22"/>
                    <a:pt x="72" y="22"/>
                    <a:pt x="72" y="22"/>
                  </a:cubicBezTo>
                  <a:cubicBezTo>
                    <a:pt x="73" y="22"/>
                    <a:pt x="74" y="21"/>
                    <a:pt x="74" y="20"/>
                  </a:cubicBezTo>
                  <a:cubicBezTo>
                    <a:pt x="76" y="4"/>
                    <a:pt x="76" y="4"/>
                    <a:pt x="76" y="4"/>
                  </a:cubicBezTo>
                  <a:cubicBezTo>
                    <a:pt x="76" y="3"/>
                    <a:pt x="75" y="2"/>
                    <a:pt x="74" y="2"/>
                  </a:cubicBezTo>
                  <a:cubicBezTo>
                    <a:pt x="74" y="2"/>
                    <a:pt x="58" y="0"/>
                    <a:pt x="58" y="0"/>
                  </a:cubicBezTo>
                  <a:cubicBezTo>
                    <a:pt x="57" y="0"/>
                    <a:pt x="56" y="1"/>
                    <a:pt x="56" y="2"/>
                  </a:cubicBezTo>
                  <a:cubicBezTo>
                    <a:pt x="56" y="3"/>
                    <a:pt x="57" y="4"/>
                    <a:pt x="58" y="4"/>
                  </a:cubicBezTo>
                  <a:cubicBezTo>
                    <a:pt x="68" y="5"/>
                    <a:pt x="68" y="5"/>
                    <a:pt x="68" y="5"/>
                  </a:cubicBezTo>
                  <a:cubicBezTo>
                    <a:pt x="1" y="50"/>
                    <a:pt x="1" y="50"/>
                    <a:pt x="1" y="50"/>
                  </a:cubicBezTo>
                  <a:cubicBezTo>
                    <a:pt x="0" y="51"/>
                    <a:pt x="0" y="52"/>
                    <a:pt x="0" y="53"/>
                  </a:cubicBezTo>
                  <a:cubicBezTo>
                    <a:pt x="1" y="54"/>
                    <a:pt x="1" y="54"/>
                    <a:pt x="2"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15" name="Oval 214">
            <a:extLst>
              <a:ext uri="{FF2B5EF4-FFF2-40B4-BE49-F238E27FC236}">
                <a16:creationId xmlns="" xmlns:a16="http://schemas.microsoft.com/office/drawing/2014/main" id="{4E6700A4-5B68-4225-95A1-87535C64FAA5}"/>
              </a:ext>
            </a:extLst>
          </p:cNvPr>
          <p:cNvSpPr/>
          <p:nvPr userDrawn="1"/>
        </p:nvSpPr>
        <p:spPr>
          <a:xfrm>
            <a:off x="7285687" y="3899456"/>
            <a:ext cx="864000" cy="864764"/>
          </a:xfrm>
          <a:prstGeom prst="ellipse">
            <a:avLst/>
          </a:prstGeom>
          <a:solidFill>
            <a:schemeClr val="tx2">
              <a:lumMod val="5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 xmlns:a16="http://schemas.microsoft.com/office/drawing/2014/main" id="{68733B3B-FD16-4FDF-9E71-EA2B00708321}"/>
              </a:ext>
            </a:extLst>
          </p:cNvPr>
          <p:cNvGrpSpPr/>
          <p:nvPr userDrawn="1"/>
        </p:nvGrpSpPr>
        <p:grpSpPr>
          <a:xfrm>
            <a:off x="7415141" y="4029583"/>
            <a:ext cx="604800" cy="604800"/>
            <a:chOff x="7415141" y="4029583"/>
            <a:chExt cx="604800" cy="604800"/>
          </a:xfrm>
        </p:grpSpPr>
        <p:sp>
          <p:nvSpPr>
            <p:cNvPr id="73" name="Oval 72">
              <a:extLst>
                <a:ext uri="{FF2B5EF4-FFF2-40B4-BE49-F238E27FC236}">
                  <a16:creationId xmlns="" xmlns:a16="http://schemas.microsoft.com/office/drawing/2014/main" id="{D6DA3160-1714-4257-A6B9-2C768AE0C512}"/>
                </a:ext>
              </a:extLst>
            </p:cNvPr>
            <p:cNvSpPr/>
            <p:nvPr userDrawn="1"/>
          </p:nvSpPr>
          <p:spPr>
            <a:xfrm>
              <a:off x="7415141" y="4029583"/>
              <a:ext cx="604800" cy="604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 xmlns:a16="http://schemas.microsoft.com/office/drawing/2014/main" id="{9896ACC8-EA4F-4899-8A5D-72B2A5EBA031}"/>
                </a:ext>
              </a:extLst>
            </p:cNvPr>
            <p:cNvGrpSpPr/>
            <p:nvPr userDrawn="1"/>
          </p:nvGrpSpPr>
          <p:grpSpPr>
            <a:xfrm>
              <a:off x="7604815" y="4188594"/>
              <a:ext cx="262826" cy="272212"/>
              <a:chOff x="5618163" y="4232275"/>
              <a:chExt cx="400050" cy="414338"/>
            </a:xfrm>
            <a:solidFill>
              <a:schemeClr val="bg1"/>
            </a:solidFill>
          </p:grpSpPr>
          <p:sp>
            <p:nvSpPr>
              <p:cNvPr id="102" name="Freeform 5">
                <a:extLst>
                  <a:ext uri="{FF2B5EF4-FFF2-40B4-BE49-F238E27FC236}">
                    <a16:creationId xmlns="" xmlns:a16="http://schemas.microsoft.com/office/drawing/2014/main" id="{005865BD-5D16-46D6-82E0-1B7BD6979502}"/>
                  </a:ext>
                </a:extLst>
              </p:cNvPr>
              <p:cNvSpPr>
                <a:spLocks noEditPoints="1"/>
              </p:cNvSpPr>
              <p:nvPr/>
            </p:nvSpPr>
            <p:spPr bwMode="auto">
              <a:xfrm>
                <a:off x="5908676" y="4535488"/>
                <a:ext cx="95250" cy="111125"/>
              </a:xfrm>
              <a:custGeom>
                <a:avLst/>
                <a:gdLst>
                  <a:gd name="T0" fmla="*/ 264 w 336"/>
                  <a:gd name="T1" fmla="*/ 240 h 384"/>
                  <a:gd name="T2" fmla="*/ 196 w 336"/>
                  <a:gd name="T3" fmla="*/ 288 h 384"/>
                  <a:gd name="T4" fmla="*/ 72 w 336"/>
                  <a:gd name="T5" fmla="*/ 288 h 384"/>
                  <a:gd name="T6" fmla="*/ 48 w 336"/>
                  <a:gd name="T7" fmla="*/ 264 h 384"/>
                  <a:gd name="T8" fmla="*/ 48 w 336"/>
                  <a:gd name="T9" fmla="*/ 0 h 384"/>
                  <a:gd name="T10" fmla="*/ 0 w 336"/>
                  <a:gd name="T11" fmla="*/ 0 h 384"/>
                  <a:gd name="T12" fmla="*/ 0 w 336"/>
                  <a:gd name="T13" fmla="*/ 264 h 384"/>
                  <a:gd name="T14" fmla="*/ 72 w 336"/>
                  <a:gd name="T15" fmla="*/ 336 h 384"/>
                  <a:gd name="T16" fmla="*/ 196 w 336"/>
                  <a:gd name="T17" fmla="*/ 336 h 384"/>
                  <a:gd name="T18" fmla="*/ 264 w 336"/>
                  <a:gd name="T19" fmla="*/ 384 h 384"/>
                  <a:gd name="T20" fmla="*/ 336 w 336"/>
                  <a:gd name="T21" fmla="*/ 312 h 384"/>
                  <a:gd name="T22" fmla="*/ 264 w 336"/>
                  <a:gd name="T23" fmla="*/ 240 h 384"/>
                  <a:gd name="T24" fmla="*/ 264 w 336"/>
                  <a:gd name="T25" fmla="*/ 240 h 384"/>
                  <a:gd name="T26" fmla="*/ 264 w 336"/>
                  <a:gd name="T27" fmla="*/ 24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384">
                    <a:moveTo>
                      <a:pt x="264" y="240"/>
                    </a:moveTo>
                    <a:cubicBezTo>
                      <a:pt x="233" y="240"/>
                      <a:pt x="206" y="260"/>
                      <a:pt x="196" y="288"/>
                    </a:cubicBezTo>
                    <a:cubicBezTo>
                      <a:pt x="72" y="288"/>
                      <a:pt x="72" y="288"/>
                      <a:pt x="72" y="288"/>
                    </a:cubicBezTo>
                    <a:cubicBezTo>
                      <a:pt x="59" y="288"/>
                      <a:pt x="48" y="277"/>
                      <a:pt x="48" y="264"/>
                    </a:cubicBezTo>
                    <a:cubicBezTo>
                      <a:pt x="48" y="0"/>
                      <a:pt x="48" y="0"/>
                      <a:pt x="48" y="0"/>
                    </a:cubicBezTo>
                    <a:cubicBezTo>
                      <a:pt x="0" y="0"/>
                      <a:pt x="0" y="0"/>
                      <a:pt x="0" y="0"/>
                    </a:cubicBezTo>
                    <a:cubicBezTo>
                      <a:pt x="0" y="264"/>
                      <a:pt x="0" y="264"/>
                      <a:pt x="0" y="264"/>
                    </a:cubicBezTo>
                    <a:cubicBezTo>
                      <a:pt x="0" y="304"/>
                      <a:pt x="32" y="336"/>
                      <a:pt x="72" y="336"/>
                    </a:cubicBezTo>
                    <a:cubicBezTo>
                      <a:pt x="196" y="336"/>
                      <a:pt x="196" y="336"/>
                      <a:pt x="196" y="336"/>
                    </a:cubicBezTo>
                    <a:cubicBezTo>
                      <a:pt x="206" y="364"/>
                      <a:pt x="233" y="384"/>
                      <a:pt x="264" y="384"/>
                    </a:cubicBezTo>
                    <a:cubicBezTo>
                      <a:pt x="304" y="384"/>
                      <a:pt x="336" y="352"/>
                      <a:pt x="336" y="312"/>
                    </a:cubicBezTo>
                    <a:cubicBezTo>
                      <a:pt x="336" y="272"/>
                      <a:pt x="304" y="240"/>
                      <a:pt x="264" y="240"/>
                    </a:cubicBezTo>
                    <a:close/>
                    <a:moveTo>
                      <a:pt x="264" y="240"/>
                    </a:moveTo>
                    <a:cubicBezTo>
                      <a:pt x="264" y="240"/>
                      <a:pt x="264" y="240"/>
                      <a:pt x="264" y="2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
                <a:extLst>
                  <a:ext uri="{FF2B5EF4-FFF2-40B4-BE49-F238E27FC236}">
                    <a16:creationId xmlns="" xmlns:a16="http://schemas.microsoft.com/office/drawing/2014/main" id="{E66F34CD-4E55-41E6-AB16-F2ED0FA18DAC}"/>
                  </a:ext>
                </a:extLst>
              </p:cNvPr>
              <p:cNvSpPr>
                <a:spLocks noEditPoints="1"/>
              </p:cNvSpPr>
              <p:nvPr/>
            </p:nvSpPr>
            <p:spPr bwMode="auto">
              <a:xfrm>
                <a:off x="5797551" y="4535488"/>
                <a:ext cx="41275" cy="111125"/>
              </a:xfrm>
              <a:custGeom>
                <a:avLst/>
                <a:gdLst>
                  <a:gd name="T0" fmla="*/ 96 w 144"/>
                  <a:gd name="T1" fmla="*/ 244 h 384"/>
                  <a:gd name="T2" fmla="*/ 96 w 144"/>
                  <a:gd name="T3" fmla="*/ 0 h 384"/>
                  <a:gd name="T4" fmla="*/ 48 w 144"/>
                  <a:gd name="T5" fmla="*/ 0 h 384"/>
                  <a:gd name="T6" fmla="*/ 48 w 144"/>
                  <a:gd name="T7" fmla="*/ 244 h 384"/>
                  <a:gd name="T8" fmla="*/ 0 w 144"/>
                  <a:gd name="T9" fmla="*/ 312 h 384"/>
                  <a:gd name="T10" fmla="*/ 72 w 144"/>
                  <a:gd name="T11" fmla="*/ 384 h 384"/>
                  <a:gd name="T12" fmla="*/ 144 w 144"/>
                  <a:gd name="T13" fmla="*/ 312 h 384"/>
                  <a:gd name="T14" fmla="*/ 96 w 144"/>
                  <a:gd name="T15" fmla="*/ 244 h 384"/>
                  <a:gd name="T16" fmla="*/ 96 w 144"/>
                  <a:gd name="T17" fmla="*/ 244 h 384"/>
                  <a:gd name="T18" fmla="*/ 96 w 144"/>
                  <a:gd name="T19" fmla="*/ 24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384">
                    <a:moveTo>
                      <a:pt x="96" y="244"/>
                    </a:moveTo>
                    <a:cubicBezTo>
                      <a:pt x="96" y="0"/>
                      <a:pt x="96" y="0"/>
                      <a:pt x="96" y="0"/>
                    </a:cubicBezTo>
                    <a:cubicBezTo>
                      <a:pt x="48" y="0"/>
                      <a:pt x="48" y="0"/>
                      <a:pt x="48" y="0"/>
                    </a:cubicBezTo>
                    <a:cubicBezTo>
                      <a:pt x="48" y="244"/>
                      <a:pt x="48" y="244"/>
                      <a:pt x="48" y="244"/>
                    </a:cubicBezTo>
                    <a:cubicBezTo>
                      <a:pt x="20" y="254"/>
                      <a:pt x="0" y="281"/>
                      <a:pt x="0" y="312"/>
                    </a:cubicBezTo>
                    <a:cubicBezTo>
                      <a:pt x="0" y="352"/>
                      <a:pt x="32" y="384"/>
                      <a:pt x="72" y="384"/>
                    </a:cubicBezTo>
                    <a:cubicBezTo>
                      <a:pt x="112" y="384"/>
                      <a:pt x="144" y="352"/>
                      <a:pt x="144" y="312"/>
                    </a:cubicBezTo>
                    <a:cubicBezTo>
                      <a:pt x="144" y="281"/>
                      <a:pt x="124" y="254"/>
                      <a:pt x="96" y="244"/>
                    </a:cubicBezTo>
                    <a:close/>
                    <a:moveTo>
                      <a:pt x="96" y="244"/>
                    </a:moveTo>
                    <a:cubicBezTo>
                      <a:pt x="96" y="244"/>
                      <a:pt x="96" y="244"/>
                      <a:pt x="96"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
                <a:extLst>
                  <a:ext uri="{FF2B5EF4-FFF2-40B4-BE49-F238E27FC236}">
                    <a16:creationId xmlns="" xmlns:a16="http://schemas.microsoft.com/office/drawing/2014/main" id="{6A983041-D42D-4C14-AD52-3FAD22AE1B9D}"/>
                  </a:ext>
                </a:extLst>
              </p:cNvPr>
              <p:cNvSpPr>
                <a:spLocks noEditPoints="1"/>
              </p:cNvSpPr>
              <p:nvPr/>
            </p:nvSpPr>
            <p:spPr bwMode="auto">
              <a:xfrm>
                <a:off x="5741988" y="4535488"/>
                <a:ext cx="41275" cy="76200"/>
              </a:xfrm>
              <a:custGeom>
                <a:avLst/>
                <a:gdLst>
                  <a:gd name="T0" fmla="*/ 96 w 144"/>
                  <a:gd name="T1" fmla="*/ 124 h 264"/>
                  <a:gd name="T2" fmla="*/ 96 w 144"/>
                  <a:gd name="T3" fmla="*/ 0 h 264"/>
                  <a:gd name="T4" fmla="*/ 48 w 144"/>
                  <a:gd name="T5" fmla="*/ 0 h 264"/>
                  <a:gd name="T6" fmla="*/ 48 w 144"/>
                  <a:gd name="T7" fmla="*/ 124 h 264"/>
                  <a:gd name="T8" fmla="*/ 0 w 144"/>
                  <a:gd name="T9" fmla="*/ 192 h 264"/>
                  <a:gd name="T10" fmla="*/ 72 w 144"/>
                  <a:gd name="T11" fmla="*/ 264 h 264"/>
                  <a:gd name="T12" fmla="*/ 144 w 144"/>
                  <a:gd name="T13" fmla="*/ 192 h 264"/>
                  <a:gd name="T14" fmla="*/ 96 w 144"/>
                  <a:gd name="T15" fmla="*/ 124 h 264"/>
                  <a:gd name="T16" fmla="*/ 96 w 144"/>
                  <a:gd name="T17" fmla="*/ 124 h 264"/>
                  <a:gd name="T18" fmla="*/ 96 w 144"/>
                  <a:gd name="T19" fmla="*/ 1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264">
                    <a:moveTo>
                      <a:pt x="96" y="124"/>
                    </a:moveTo>
                    <a:cubicBezTo>
                      <a:pt x="96" y="0"/>
                      <a:pt x="96" y="0"/>
                      <a:pt x="96" y="0"/>
                    </a:cubicBezTo>
                    <a:cubicBezTo>
                      <a:pt x="48" y="0"/>
                      <a:pt x="48" y="0"/>
                      <a:pt x="48" y="0"/>
                    </a:cubicBezTo>
                    <a:cubicBezTo>
                      <a:pt x="48" y="124"/>
                      <a:pt x="48" y="124"/>
                      <a:pt x="48" y="124"/>
                    </a:cubicBezTo>
                    <a:cubicBezTo>
                      <a:pt x="20" y="134"/>
                      <a:pt x="0" y="161"/>
                      <a:pt x="0" y="192"/>
                    </a:cubicBezTo>
                    <a:cubicBezTo>
                      <a:pt x="0" y="232"/>
                      <a:pt x="32" y="264"/>
                      <a:pt x="72" y="264"/>
                    </a:cubicBezTo>
                    <a:cubicBezTo>
                      <a:pt x="112" y="264"/>
                      <a:pt x="144" y="232"/>
                      <a:pt x="144" y="192"/>
                    </a:cubicBezTo>
                    <a:cubicBezTo>
                      <a:pt x="144" y="161"/>
                      <a:pt x="124" y="134"/>
                      <a:pt x="96" y="124"/>
                    </a:cubicBezTo>
                    <a:close/>
                    <a:moveTo>
                      <a:pt x="96" y="124"/>
                    </a:moveTo>
                    <a:cubicBezTo>
                      <a:pt x="96" y="124"/>
                      <a:pt x="96" y="124"/>
                      <a:pt x="96" y="1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
                <a:extLst>
                  <a:ext uri="{FF2B5EF4-FFF2-40B4-BE49-F238E27FC236}">
                    <a16:creationId xmlns="" xmlns:a16="http://schemas.microsoft.com/office/drawing/2014/main" id="{0AFC4267-F70D-4848-9E18-A47940A137AC}"/>
                  </a:ext>
                </a:extLst>
              </p:cNvPr>
              <p:cNvSpPr>
                <a:spLocks noEditPoints="1"/>
              </p:cNvSpPr>
              <p:nvPr/>
            </p:nvSpPr>
            <p:spPr bwMode="auto">
              <a:xfrm>
                <a:off x="5853113" y="4535488"/>
                <a:ext cx="41275" cy="76200"/>
              </a:xfrm>
              <a:custGeom>
                <a:avLst/>
                <a:gdLst>
                  <a:gd name="T0" fmla="*/ 96 w 144"/>
                  <a:gd name="T1" fmla="*/ 124 h 264"/>
                  <a:gd name="T2" fmla="*/ 96 w 144"/>
                  <a:gd name="T3" fmla="*/ 0 h 264"/>
                  <a:gd name="T4" fmla="*/ 48 w 144"/>
                  <a:gd name="T5" fmla="*/ 0 h 264"/>
                  <a:gd name="T6" fmla="*/ 48 w 144"/>
                  <a:gd name="T7" fmla="*/ 124 h 264"/>
                  <a:gd name="T8" fmla="*/ 0 w 144"/>
                  <a:gd name="T9" fmla="*/ 192 h 264"/>
                  <a:gd name="T10" fmla="*/ 72 w 144"/>
                  <a:gd name="T11" fmla="*/ 264 h 264"/>
                  <a:gd name="T12" fmla="*/ 144 w 144"/>
                  <a:gd name="T13" fmla="*/ 192 h 264"/>
                  <a:gd name="T14" fmla="*/ 96 w 144"/>
                  <a:gd name="T15" fmla="*/ 124 h 264"/>
                  <a:gd name="T16" fmla="*/ 96 w 144"/>
                  <a:gd name="T17" fmla="*/ 124 h 264"/>
                  <a:gd name="T18" fmla="*/ 96 w 144"/>
                  <a:gd name="T19" fmla="*/ 1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264">
                    <a:moveTo>
                      <a:pt x="96" y="124"/>
                    </a:moveTo>
                    <a:cubicBezTo>
                      <a:pt x="96" y="0"/>
                      <a:pt x="96" y="0"/>
                      <a:pt x="96" y="0"/>
                    </a:cubicBezTo>
                    <a:cubicBezTo>
                      <a:pt x="48" y="0"/>
                      <a:pt x="48" y="0"/>
                      <a:pt x="48" y="0"/>
                    </a:cubicBezTo>
                    <a:cubicBezTo>
                      <a:pt x="48" y="124"/>
                      <a:pt x="48" y="124"/>
                      <a:pt x="48" y="124"/>
                    </a:cubicBezTo>
                    <a:cubicBezTo>
                      <a:pt x="20" y="134"/>
                      <a:pt x="0" y="161"/>
                      <a:pt x="0" y="192"/>
                    </a:cubicBezTo>
                    <a:cubicBezTo>
                      <a:pt x="0" y="232"/>
                      <a:pt x="32" y="264"/>
                      <a:pt x="72" y="264"/>
                    </a:cubicBezTo>
                    <a:cubicBezTo>
                      <a:pt x="112" y="264"/>
                      <a:pt x="144" y="232"/>
                      <a:pt x="144" y="192"/>
                    </a:cubicBezTo>
                    <a:cubicBezTo>
                      <a:pt x="144" y="161"/>
                      <a:pt x="124" y="134"/>
                      <a:pt x="96" y="124"/>
                    </a:cubicBezTo>
                    <a:close/>
                    <a:moveTo>
                      <a:pt x="96" y="124"/>
                    </a:moveTo>
                    <a:cubicBezTo>
                      <a:pt x="96" y="124"/>
                      <a:pt x="96" y="124"/>
                      <a:pt x="96" y="1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
                <a:extLst>
                  <a:ext uri="{FF2B5EF4-FFF2-40B4-BE49-F238E27FC236}">
                    <a16:creationId xmlns="" xmlns:a16="http://schemas.microsoft.com/office/drawing/2014/main" id="{55EC672E-D178-4178-83EB-110EE9E2106A}"/>
                  </a:ext>
                </a:extLst>
              </p:cNvPr>
              <p:cNvSpPr>
                <a:spLocks noEditPoints="1"/>
              </p:cNvSpPr>
              <p:nvPr/>
            </p:nvSpPr>
            <p:spPr bwMode="auto">
              <a:xfrm>
                <a:off x="5632451" y="4535488"/>
                <a:ext cx="96838" cy="111125"/>
              </a:xfrm>
              <a:custGeom>
                <a:avLst/>
                <a:gdLst>
                  <a:gd name="T0" fmla="*/ 288 w 336"/>
                  <a:gd name="T1" fmla="*/ 264 h 384"/>
                  <a:gd name="T2" fmla="*/ 264 w 336"/>
                  <a:gd name="T3" fmla="*/ 288 h 384"/>
                  <a:gd name="T4" fmla="*/ 140 w 336"/>
                  <a:gd name="T5" fmla="*/ 288 h 384"/>
                  <a:gd name="T6" fmla="*/ 72 w 336"/>
                  <a:gd name="T7" fmla="*/ 240 h 384"/>
                  <a:gd name="T8" fmla="*/ 0 w 336"/>
                  <a:gd name="T9" fmla="*/ 312 h 384"/>
                  <a:gd name="T10" fmla="*/ 72 w 336"/>
                  <a:gd name="T11" fmla="*/ 384 h 384"/>
                  <a:gd name="T12" fmla="*/ 140 w 336"/>
                  <a:gd name="T13" fmla="*/ 336 h 384"/>
                  <a:gd name="T14" fmla="*/ 264 w 336"/>
                  <a:gd name="T15" fmla="*/ 336 h 384"/>
                  <a:gd name="T16" fmla="*/ 336 w 336"/>
                  <a:gd name="T17" fmla="*/ 264 h 384"/>
                  <a:gd name="T18" fmla="*/ 336 w 336"/>
                  <a:gd name="T19" fmla="*/ 0 h 384"/>
                  <a:gd name="T20" fmla="*/ 288 w 336"/>
                  <a:gd name="T21" fmla="*/ 0 h 384"/>
                  <a:gd name="T22" fmla="*/ 288 w 336"/>
                  <a:gd name="T23" fmla="*/ 264 h 384"/>
                  <a:gd name="T24" fmla="*/ 288 w 336"/>
                  <a:gd name="T25" fmla="*/ 264 h 384"/>
                  <a:gd name="T26" fmla="*/ 288 w 336"/>
                  <a:gd name="T27" fmla="*/ 2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384">
                    <a:moveTo>
                      <a:pt x="288" y="264"/>
                    </a:moveTo>
                    <a:cubicBezTo>
                      <a:pt x="288" y="277"/>
                      <a:pt x="277" y="288"/>
                      <a:pt x="264" y="288"/>
                    </a:cubicBezTo>
                    <a:cubicBezTo>
                      <a:pt x="140" y="288"/>
                      <a:pt x="140" y="288"/>
                      <a:pt x="140" y="288"/>
                    </a:cubicBezTo>
                    <a:cubicBezTo>
                      <a:pt x="130" y="260"/>
                      <a:pt x="103" y="240"/>
                      <a:pt x="72" y="240"/>
                    </a:cubicBezTo>
                    <a:cubicBezTo>
                      <a:pt x="32" y="240"/>
                      <a:pt x="0" y="272"/>
                      <a:pt x="0" y="312"/>
                    </a:cubicBezTo>
                    <a:cubicBezTo>
                      <a:pt x="0" y="352"/>
                      <a:pt x="32" y="384"/>
                      <a:pt x="72" y="384"/>
                    </a:cubicBezTo>
                    <a:cubicBezTo>
                      <a:pt x="103" y="384"/>
                      <a:pt x="130" y="364"/>
                      <a:pt x="140" y="336"/>
                    </a:cubicBezTo>
                    <a:cubicBezTo>
                      <a:pt x="264" y="336"/>
                      <a:pt x="264" y="336"/>
                      <a:pt x="264" y="336"/>
                    </a:cubicBezTo>
                    <a:cubicBezTo>
                      <a:pt x="304" y="336"/>
                      <a:pt x="336" y="304"/>
                      <a:pt x="336" y="264"/>
                    </a:cubicBezTo>
                    <a:cubicBezTo>
                      <a:pt x="336" y="0"/>
                      <a:pt x="336" y="0"/>
                      <a:pt x="336" y="0"/>
                    </a:cubicBezTo>
                    <a:cubicBezTo>
                      <a:pt x="288" y="0"/>
                      <a:pt x="288" y="0"/>
                      <a:pt x="288" y="0"/>
                    </a:cubicBezTo>
                    <a:lnTo>
                      <a:pt x="288" y="264"/>
                    </a:lnTo>
                    <a:close/>
                    <a:moveTo>
                      <a:pt x="288" y="264"/>
                    </a:moveTo>
                    <a:cubicBezTo>
                      <a:pt x="288" y="264"/>
                      <a:pt x="288" y="264"/>
                      <a:pt x="288" y="2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
                <a:extLst>
                  <a:ext uri="{FF2B5EF4-FFF2-40B4-BE49-F238E27FC236}">
                    <a16:creationId xmlns="" xmlns:a16="http://schemas.microsoft.com/office/drawing/2014/main" id="{C941B8E2-E3A1-471E-8706-ED20119EB755}"/>
                  </a:ext>
                </a:extLst>
              </p:cNvPr>
              <p:cNvSpPr>
                <a:spLocks noEditPoints="1"/>
              </p:cNvSpPr>
              <p:nvPr/>
            </p:nvSpPr>
            <p:spPr bwMode="auto">
              <a:xfrm>
                <a:off x="5683251" y="4232275"/>
                <a:ext cx="76200" cy="41275"/>
              </a:xfrm>
              <a:custGeom>
                <a:avLst/>
                <a:gdLst>
                  <a:gd name="T0" fmla="*/ 266 w 266"/>
                  <a:gd name="T1" fmla="*/ 144 h 144"/>
                  <a:gd name="T2" fmla="*/ 133 w 266"/>
                  <a:gd name="T3" fmla="*/ 0 h 144"/>
                  <a:gd name="T4" fmla="*/ 0 w 266"/>
                  <a:gd name="T5" fmla="*/ 144 h 144"/>
                  <a:gd name="T6" fmla="*/ 266 w 266"/>
                  <a:gd name="T7" fmla="*/ 144 h 144"/>
                  <a:gd name="T8" fmla="*/ 266 w 266"/>
                  <a:gd name="T9" fmla="*/ 144 h 144"/>
                  <a:gd name="T10" fmla="*/ 266 w 266"/>
                  <a:gd name="T11" fmla="*/ 144 h 144"/>
                </a:gdLst>
                <a:ahLst/>
                <a:cxnLst>
                  <a:cxn ang="0">
                    <a:pos x="T0" y="T1"/>
                  </a:cxn>
                  <a:cxn ang="0">
                    <a:pos x="T2" y="T3"/>
                  </a:cxn>
                  <a:cxn ang="0">
                    <a:pos x="T4" y="T5"/>
                  </a:cxn>
                  <a:cxn ang="0">
                    <a:pos x="T6" y="T7"/>
                  </a:cxn>
                  <a:cxn ang="0">
                    <a:pos x="T8" y="T9"/>
                  </a:cxn>
                  <a:cxn ang="0">
                    <a:pos x="T10" y="T11"/>
                  </a:cxn>
                </a:cxnLst>
                <a:rect l="0" t="0" r="r" b="b"/>
                <a:pathLst>
                  <a:path w="266" h="144">
                    <a:moveTo>
                      <a:pt x="266" y="144"/>
                    </a:moveTo>
                    <a:cubicBezTo>
                      <a:pt x="235" y="57"/>
                      <a:pt x="187" y="0"/>
                      <a:pt x="133" y="0"/>
                    </a:cubicBezTo>
                    <a:cubicBezTo>
                      <a:pt x="79" y="0"/>
                      <a:pt x="31" y="57"/>
                      <a:pt x="0" y="144"/>
                    </a:cubicBezTo>
                    <a:lnTo>
                      <a:pt x="266" y="144"/>
                    </a:lnTo>
                    <a:close/>
                    <a:moveTo>
                      <a:pt x="266" y="144"/>
                    </a:moveTo>
                    <a:cubicBezTo>
                      <a:pt x="266" y="144"/>
                      <a:pt x="266" y="144"/>
                      <a:pt x="266"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1">
                <a:extLst>
                  <a:ext uri="{FF2B5EF4-FFF2-40B4-BE49-F238E27FC236}">
                    <a16:creationId xmlns="" xmlns:a16="http://schemas.microsoft.com/office/drawing/2014/main" id="{D4788F55-EDDC-473A-A3D7-CAEF0333FB5F}"/>
                  </a:ext>
                </a:extLst>
              </p:cNvPr>
              <p:cNvSpPr>
                <a:spLocks noEditPoints="1"/>
              </p:cNvSpPr>
              <p:nvPr/>
            </p:nvSpPr>
            <p:spPr bwMode="auto">
              <a:xfrm>
                <a:off x="5673726" y="4287838"/>
                <a:ext cx="95250" cy="41275"/>
              </a:xfrm>
              <a:custGeom>
                <a:avLst/>
                <a:gdLst>
                  <a:gd name="T0" fmla="*/ 315 w 334"/>
                  <a:gd name="T1" fmla="*/ 0 h 144"/>
                  <a:gd name="T2" fmla="*/ 19 w 334"/>
                  <a:gd name="T3" fmla="*/ 0 h 144"/>
                  <a:gd name="T4" fmla="*/ 0 w 334"/>
                  <a:gd name="T5" fmla="*/ 144 h 144"/>
                  <a:gd name="T6" fmla="*/ 334 w 334"/>
                  <a:gd name="T7" fmla="*/ 144 h 144"/>
                  <a:gd name="T8" fmla="*/ 315 w 334"/>
                  <a:gd name="T9" fmla="*/ 0 h 144"/>
                  <a:gd name="T10" fmla="*/ 315 w 334"/>
                  <a:gd name="T11" fmla="*/ 0 h 144"/>
                  <a:gd name="T12" fmla="*/ 315 w 33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4" h="144">
                    <a:moveTo>
                      <a:pt x="315" y="0"/>
                    </a:moveTo>
                    <a:cubicBezTo>
                      <a:pt x="19" y="0"/>
                      <a:pt x="19" y="0"/>
                      <a:pt x="19" y="0"/>
                    </a:cubicBezTo>
                    <a:cubicBezTo>
                      <a:pt x="8" y="44"/>
                      <a:pt x="1" y="93"/>
                      <a:pt x="0" y="144"/>
                    </a:cubicBezTo>
                    <a:cubicBezTo>
                      <a:pt x="334" y="144"/>
                      <a:pt x="334" y="144"/>
                      <a:pt x="334" y="144"/>
                    </a:cubicBezTo>
                    <a:cubicBezTo>
                      <a:pt x="333" y="93"/>
                      <a:pt x="326" y="44"/>
                      <a:pt x="315" y="0"/>
                    </a:cubicBezTo>
                    <a:close/>
                    <a:moveTo>
                      <a:pt x="315" y="0"/>
                    </a:moveTo>
                    <a:cubicBezTo>
                      <a:pt x="315" y="0"/>
                      <a:pt x="315" y="0"/>
                      <a:pt x="3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2">
                <a:extLst>
                  <a:ext uri="{FF2B5EF4-FFF2-40B4-BE49-F238E27FC236}">
                    <a16:creationId xmlns="" xmlns:a16="http://schemas.microsoft.com/office/drawing/2014/main" id="{2D9BD399-54DC-4BE8-898C-7F5238B463F2}"/>
                  </a:ext>
                </a:extLst>
              </p:cNvPr>
              <p:cNvSpPr>
                <a:spLocks noEditPoints="1"/>
              </p:cNvSpPr>
              <p:nvPr/>
            </p:nvSpPr>
            <p:spPr bwMode="auto">
              <a:xfrm>
                <a:off x="5673726" y="4343400"/>
                <a:ext cx="95250" cy="44450"/>
              </a:xfrm>
              <a:custGeom>
                <a:avLst/>
                <a:gdLst>
                  <a:gd name="T0" fmla="*/ 262 w 334"/>
                  <a:gd name="T1" fmla="*/ 158 h 158"/>
                  <a:gd name="T2" fmla="*/ 332 w 334"/>
                  <a:gd name="T3" fmla="*/ 38 h 158"/>
                  <a:gd name="T4" fmla="*/ 334 w 334"/>
                  <a:gd name="T5" fmla="*/ 0 h 158"/>
                  <a:gd name="T6" fmla="*/ 0 w 334"/>
                  <a:gd name="T7" fmla="*/ 0 h 158"/>
                  <a:gd name="T8" fmla="*/ 19 w 334"/>
                  <a:gd name="T9" fmla="*/ 144 h 158"/>
                  <a:gd name="T10" fmla="*/ 191 w 334"/>
                  <a:gd name="T11" fmla="*/ 144 h 158"/>
                  <a:gd name="T12" fmla="*/ 262 w 334"/>
                  <a:gd name="T13" fmla="*/ 158 h 158"/>
                  <a:gd name="T14" fmla="*/ 262 w 334"/>
                  <a:gd name="T15" fmla="*/ 158 h 158"/>
                  <a:gd name="T16" fmla="*/ 262 w 33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58">
                    <a:moveTo>
                      <a:pt x="262" y="158"/>
                    </a:moveTo>
                    <a:cubicBezTo>
                      <a:pt x="278" y="113"/>
                      <a:pt x="302" y="73"/>
                      <a:pt x="332" y="38"/>
                    </a:cubicBezTo>
                    <a:cubicBezTo>
                      <a:pt x="333" y="25"/>
                      <a:pt x="334" y="13"/>
                      <a:pt x="334" y="0"/>
                    </a:cubicBezTo>
                    <a:cubicBezTo>
                      <a:pt x="0" y="0"/>
                      <a:pt x="0" y="0"/>
                      <a:pt x="0" y="0"/>
                    </a:cubicBezTo>
                    <a:cubicBezTo>
                      <a:pt x="1" y="50"/>
                      <a:pt x="8" y="99"/>
                      <a:pt x="19" y="144"/>
                    </a:cubicBezTo>
                    <a:cubicBezTo>
                      <a:pt x="191" y="144"/>
                      <a:pt x="191" y="144"/>
                      <a:pt x="191" y="144"/>
                    </a:cubicBezTo>
                    <a:cubicBezTo>
                      <a:pt x="216" y="144"/>
                      <a:pt x="240" y="149"/>
                      <a:pt x="262" y="158"/>
                    </a:cubicBezTo>
                    <a:close/>
                    <a:moveTo>
                      <a:pt x="262" y="158"/>
                    </a:moveTo>
                    <a:cubicBezTo>
                      <a:pt x="262" y="158"/>
                      <a:pt x="262" y="158"/>
                      <a:pt x="262" y="1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3">
                <a:extLst>
                  <a:ext uri="{FF2B5EF4-FFF2-40B4-BE49-F238E27FC236}">
                    <a16:creationId xmlns="" xmlns:a16="http://schemas.microsoft.com/office/drawing/2014/main" id="{109CA5BB-0189-4F29-ABCF-DB2838D34E0E}"/>
                  </a:ext>
                </a:extLst>
              </p:cNvPr>
              <p:cNvSpPr>
                <a:spLocks noEditPoints="1"/>
              </p:cNvSpPr>
              <p:nvPr/>
            </p:nvSpPr>
            <p:spPr bwMode="auto">
              <a:xfrm>
                <a:off x="5638801" y="4238625"/>
                <a:ext cx="47625" cy="34925"/>
              </a:xfrm>
              <a:custGeom>
                <a:avLst/>
                <a:gdLst>
                  <a:gd name="T0" fmla="*/ 165 w 165"/>
                  <a:gd name="T1" fmla="*/ 0 h 122"/>
                  <a:gd name="T2" fmla="*/ 0 w 165"/>
                  <a:gd name="T3" fmla="*/ 122 h 122"/>
                  <a:gd name="T4" fmla="*/ 103 w 165"/>
                  <a:gd name="T5" fmla="*/ 122 h 122"/>
                  <a:gd name="T6" fmla="*/ 165 w 165"/>
                  <a:gd name="T7" fmla="*/ 0 h 122"/>
                  <a:gd name="T8" fmla="*/ 165 w 165"/>
                  <a:gd name="T9" fmla="*/ 0 h 122"/>
                  <a:gd name="T10" fmla="*/ 165 w 165"/>
                  <a:gd name="T11" fmla="*/ 0 h 122"/>
                </a:gdLst>
                <a:ahLst/>
                <a:cxnLst>
                  <a:cxn ang="0">
                    <a:pos x="T0" y="T1"/>
                  </a:cxn>
                  <a:cxn ang="0">
                    <a:pos x="T2" y="T3"/>
                  </a:cxn>
                  <a:cxn ang="0">
                    <a:pos x="T4" y="T5"/>
                  </a:cxn>
                  <a:cxn ang="0">
                    <a:pos x="T6" y="T7"/>
                  </a:cxn>
                  <a:cxn ang="0">
                    <a:pos x="T8" y="T9"/>
                  </a:cxn>
                  <a:cxn ang="0">
                    <a:pos x="T10" y="T11"/>
                  </a:cxn>
                </a:cxnLst>
                <a:rect l="0" t="0" r="r" b="b"/>
                <a:pathLst>
                  <a:path w="165" h="122">
                    <a:moveTo>
                      <a:pt x="165" y="0"/>
                    </a:moveTo>
                    <a:cubicBezTo>
                      <a:pt x="98" y="24"/>
                      <a:pt x="41" y="67"/>
                      <a:pt x="0" y="122"/>
                    </a:cubicBezTo>
                    <a:cubicBezTo>
                      <a:pt x="103" y="122"/>
                      <a:pt x="103" y="122"/>
                      <a:pt x="103" y="122"/>
                    </a:cubicBezTo>
                    <a:cubicBezTo>
                      <a:pt x="119" y="73"/>
                      <a:pt x="140" y="32"/>
                      <a:pt x="165" y="0"/>
                    </a:cubicBezTo>
                    <a:close/>
                    <a:moveTo>
                      <a:pt x="165" y="0"/>
                    </a:moveTo>
                    <a:cubicBezTo>
                      <a:pt x="165" y="0"/>
                      <a:pt x="165" y="0"/>
                      <a:pt x="1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4">
                <a:extLst>
                  <a:ext uri="{FF2B5EF4-FFF2-40B4-BE49-F238E27FC236}">
                    <a16:creationId xmlns="" xmlns:a16="http://schemas.microsoft.com/office/drawing/2014/main" id="{C1897354-29B9-48E5-BCB0-2DB46CDAAA8F}"/>
                  </a:ext>
                </a:extLst>
              </p:cNvPr>
              <p:cNvSpPr>
                <a:spLocks noEditPoints="1"/>
              </p:cNvSpPr>
              <p:nvPr/>
            </p:nvSpPr>
            <p:spPr bwMode="auto">
              <a:xfrm>
                <a:off x="5618163" y="4287838"/>
                <a:ext cx="47625" cy="41275"/>
              </a:xfrm>
              <a:custGeom>
                <a:avLst/>
                <a:gdLst>
                  <a:gd name="T0" fmla="*/ 162 w 162"/>
                  <a:gd name="T1" fmla="*/ 0 h 144"/>
                  <a:gd name="T2" fmla="*/ 41 w 162"/>
                  <a:gd name="T3" fmla="*/ 0 h 144"/>
                  <a:gd name="T4" fmla="*/ 0 w 162"/>
                  <a:gd name="T5" fmla="*/ 144 h 144"/>
                  <a:gd name="T6" fmla="*/ 144 w 162"/>
                  <a:gd name="T7" fmla="*/ 144 h 144"/>
                  <a:gd name="T8" fmla="*/ 162 w 162"/>
                  <a:gd name="T9" fmla="*/ 0 h 144"/>
                  <a:gd name="T10" fmla="*/ 162 w 162"/>
                  <a:gd name="T11" fmla="*/ 0 h 144"/>
                  <a:gd name="T12" fmla="*/ 162 w 162"/>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62" h="144">
                    <a:moveTo>
                      <a:pt x="162" y="0"/>
                    </a:moveTo>
                    <a:cubicBezTo>
                      <a:pt x="41" y="0"/>
                      <a:pt x="41" y="0"/>
                      <a:pt x="41" y="0"/>
                    </a:cubicBezTo>
                    <a:cubicBezTo>
                      <a:pt x="18" y="43"/>
                      <a:pt x="4" y="92"/>
                      <a:pt x="0" y="144"/>
                    </a:cubicBezTo>
                    <a:cubicBezTo>
                      <a:pt x="144" y="144"/>
                      <a:pt x="144" y="144"/>
                      <a:pt x="144" y="144"/>
                    </a:cubicBezTo>
                    <a:cubicBezTo>
                      <a:pt x="145" y="93"/>
                      <a:pt x="151" y="44"/>
                      <a:pt x="162" y="0"/>
                    </a:cubicBezTo>
                    <a:close/>
                    <a:moveTo>
                      <a:pt x="162" y="0"/>
                    </a:moveTo>
                    <a:cubicBezTo>
                      <a:pt x="162" y="0"/>
                      <a:pt x="162" y="0"/>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5">
                <a:extLst>
                  <a:ext uri="{FF2B5EF4-FFF2-40B4-BE49-F238E27FC236}">
                    <a16:creationId xmlns="" xmlns:a16="http://schemas.microsoft.com/office/drawing/2014/main" id="{B71CA30B-E670-4FEA-9533-799D8F49E1C3}"/>
                  </a:ext>
                </a:extLst>
              </p:cNvPr>
              <p:cNvSpPr>
                <a:spLocks noEditPoints="1"/>
              </p:cNvSpPr>
              <p:nvPr/>
            </p:nvSpPr>
            <p:spPr bwMode="auto">
              <a:xfrm>
                <a:off x="5756276" y="4238625"/>
                <a:ext cx="47625" cy="34925"/>
              </a:xfrm>
              <a:custGeom>
                <a:avLst/>
                <a:gdLst>
                  <a:gd name="T0" fmla="*/ 166 w 166"/>
                  <a:gd name="T1" fmla="*/ 123 h 123"/>
                  <a:gd name="T2" fmla="*/ 0 w 166"/>
                  <a:gd name="T3" fmla="*/ 0 h 123"/>
                  <a:gd name="T4" fmla="*/ 62 w 166"/>
                  <a:gd name="T5" fmla="*/ 123 h 123"/>
                  <a:gd name="T6" fmla="*/ 166 w 166"/>
                  <a:gd name="T7" fmla="*/ 123 h 123"/>
                  <a:gd name="T8" fmla="*/ 166 w 166"/>
                  <a:gd name="T9" fmla="*/ 123 h 123"/>
                  <a:gd name="T10" fmla="*/ 166 w 166"/>
                  <a:gd name="T11" fmla="*/ 123 h 123"/>
                </a:gdLst>
                <a:ahLst/>
                <a:cxnLst>
                  <a:cxn ang="0">
                    <a:pos x="T0" y="T1"/>
                  </a:cxn>
                  <a:cxn ang="0">
                    <a:pos x="T2" y="T3"/>
                  </a:cxn>
                  <a:cxn ang="0">
                    <a:pos x="T4" y="T5"/>
                  </a:cxn>
                  <a:cxn ang="0">
                    <a:pos x="T6" y="T7"/>
                  </a:cxn>
                  <a:cxn ang="0">
                    <a:pos x="T8" y="T9"/>
                  </a:cxn>
                  <a:cxn ang="0">
                    <a:pos x="T10" y="T11"/>
                  </a:cxn>
                </a:cxnLst>
                <a:rect l="0" t="0" r="r" b="b"/>
                <a:pathLst>
                  <a:path w="166" h="123">
                    <a:moveTo>
                      <a:pt x="166" y="123"/>
                    </a:moveTo>
                    <a:cubicBezTo>
                      <a:pt x="124" y="67"/>
                      <a:pt x="67" y="24"/>
                      <a:pt x="0" y="0"/>
                    </a:cubicBezTo>
                    <a:cubicBezTo>
                      <a:pt x="25" y="32"/>
                      <a:pt x="46" y="74"/>
                      <a:pt x="62" y="123"/>
                    </a:cubicBezTo>
                    <a:lnTo>
                      <a:pt x="166" y="123"/>
                    </a:lnTo>
                    <a:close/>
                    <a:moveTo>
                      <a:pt x="166" y="123"/>
                    </a:moveTo>
                    <a:cubicBezTo>
                      <a:pt x="166" y="123"/>
                      <a:pt x="166" y="123"/>
                      <a:pt x="166" y="1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
                <a:extLst>
                  <a:ext uri="{FF2B5EF4-FFF2-40B4-BE49-F238E27FC236}">
                    <a16:creationId xmlns="" xmlns:a16="http://schemas.microsoft.com/office/drawing/2014/main" id="{57C3CC9A-4626-475C-BEDE-9239E2799B81}"/>
                  </a:ext>
                </a:extLst>
              </p:cNvPr>
              <p:cNvSpPr>
                <a:spLocks noEditPoints="1"/>
              </p:cNvSpPr>
              <p:nvPr/>
            </p:nvSpPr>
            <p:spPr bwMode="auto">
              <a:xfrm>
                <a:off x="5778501" y="4287838"/>
                <a:ext cx="44450" cy="52388"/>
              </a:xfrm>
              <a:custGeom>
                <a:avLst/>
                <a:gdLst>
                  <a:gd name="T0" fmla="*/ 19 w 158"/>
                  <a:gd name="T1" fmla="*/ 168 h 181"/>
                  <a:gd name="T2" fmla="*/ 19 w 158"/>
                  <a:gd name="T3" fmla="*/ 181 h 181"/>
                  <a:gd name="T4" fmla="*/ 158 w 158"/>
                  <a:gd name="T5" fmla="*/ 110 h 181"/>
                  <a:gd name="T6" fmla="*/ 122 w 158"/>
                  <a:gd name="T7" fmla="*/ 0 h 181"/>
                  <a:gd name="T8" fmla="*/ 0 w 158"/>
                  <a:gd name="T9" fmla="*/ 0 h 181"/>
                  <a:gd name="T10" fmla="*/ 19 w 158"/>
                  <a:gd name="T11" fmla="*/ 168 h 181"/>
                  <a:gd name="T12" fmla="*/ 19 w 158"/>
                  <a:gd name="T13" fmla="*/ 168 h 181"/>
                  <a:gd name="T14" fmla="*/ 19 w 158"/>
                  <a:gd name="T15" fmla="*/ 168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1">
                    <a:moveTo>
                      <a:pt x="19" y="168"/>
                    </a:moveTo>
                    <a:cubicBezTo>
                      <a:pt x="19" y="172"/>
                      <a:pt x="19" y="177"/>
                      <a:pt x="19" y="181"/>
                    </a:cubicBezTo>
                    <a:cubicBezTo>
                      <a:pt x="59" y="148"/>
                      <a:pt x="106" y="124"/>
                      <a:pt x="158" y="110"/>
                    </a:cubicBezTo>
                    <a:cubicBezTo>
                      <a:pt x="152" y="71"/>
                      <a:pt x="139" y="34"/>
                      <a:pt x="122" y="0"/>
                    </a:cubicBezTo>
                    <a:cubicBezTo>
                      <a:pt x="0" y="0"/>
                      <a:pt x="0" y="0"/>
                      <a:pt x="0" y="0"/>
                    </a:cubicBezTo>
                    <a:cubicBezTo>
                      <a:pt x="12" y="51"/>
                      <a:pt x="19" y="108"/>
                      <a:pt x="19" y="168"/>
                    </a:cubicBezTo>
                    <a:close/>
                    <a:moveTo>
                      <a:pt x="19" y="168"/>
                    </a:moveTo>
                    <a:cubicBezTo>
                      <a:pt x="19" y="168"/>
                      <a:pt x="19" y="168"/>
                      <a:pt x="19" y="1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7">
                <a:extLst>
                  <a:ext uri="{FF2B5EF4-FFF2-40B4-BE49-F238E27FC236}">
                    <a16:creationId xmlns="" xmlns:a16="http://schemas.microsoft.com/office/drawing/2014/main" id="{81B0C7FF-8E35-4870-A80C-E3EED5148843}"/>
                  </a:ext>
                </a:extLst>
              </p:cNvPr>
              <p:cNvSpPr>
                <a:spLocks noEditPoints="1"/>
              </p:cNvSpPr>
              <p:nvPr/>
            </p:nvSpPr>
            <p:spPr bwMode="auto">
              <a:xfrm>
                <a:off x="5638801" y="4397375"/>
                <a:ext cx="53975" cy="15875"/>
              </a:xfrm>
              <a:custGeom>
                <a:avLst/>
                <a:gdLst>
                  <a:gd name="T0" fmla="*/ 50 w 185"/>
                  <a:gd name="T1" fmla="*/ 53 h 54"/>
                  <a:gd name="T2" fmla="*/ 96 w 185"/>
                  <a:gd name="T3" fmla="*/ 48 h 54"/>
                  <a:gd name="T4" fmla="*/ 143 w 185"/>
                  <a:gd name="T5" fmla="*/ 54 h 54"/>
                  <a:gd name="T6" fmla="*/ 185 w 185"/>
                  <a:gd name="T7" fmla="*/ 0 h 54"/>
                  <a:gd name="T8" fmla="*/ 0 w 185"/>
                  <a:gd name="T9" fmla="*/ 0 h 54"/>
                  <a:gd name="T10" fmla="*/ 50 w 185"/>
                  <a:gd name="T11" fmla="*/ 53 h 54"/>
                  <a:gd name="T12" fmla="*/ 50 w 185"/>
                  <a:gd name="T13" fmla="*/ 53 h 54"/>
                  <a:gd name="T14" fmla="*/ 50 w 185"/>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54">
                    <a:moveTo>
                      <a:pt x="50" y="53"/>
                    </a:moveTo>
                    <a:cubicBezTo>
                      <a:pt x="65" y="50"/>
                      <a:pt x="80" y="48"/>
                      <a:pt x="96" y="48"/>
                    </a:cubicBezTo>
                    <a:cubicBezTo>
                      <a:pt x="112" y="48"/>
                      <a:pt x="127" y="50"/>
                      <a:pt x="143" y="54"/>
                    </a:cubicBezTo>
                    <a:cubicBezTo>
                      <a:pt x="154" y="33"/>
                      <a:pt x="168" y="15"/>
                      <a:pt x="185" y="0"/>
                    </a:cubicBezTo>
                    <a:cubicBezTo>
                      <a:pt x="0" y="0"/>
                      <a:pt x="0" y="0"/>
                      <a:pt x="0" y="0"/>
                    </a:cubicBezTo>
                    <a:cubicBezTo>
                      <a:pt x="15" y="19"/>
                      <a:pt x="31" y="37"/>
                      <a:pt x="50" y="53"/>
                    </a:cubicBezTo>
                    <a:close/>
                    <a:moveTo>
                      <a:pt x="50" y="53"/>
                    </a:moveTo>
                    <a:cubicBezTo>
                      <a:pt x="50" y="53"/>
                      <a:pt x="50" y="53"/>
                      <a:pt x="50"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8">
                <a:extLst>
                  <a:ext uri="{FF2B5EF4-FFF2-40B4-BE49-F238E27FC236}">
                    <a16:creationId xmlns="" xmlns:a16="http://schemas.microsoft.com/office/drawing/2014/main" id="{A254227B-7781-4FB5-83B9-F4E1655E4754}"/>
                  </a:ext>
                </a:extLst>
              </p:cNvPr>
              <p:cNvSpPr>
                <a:spLocks noEditPoints="1"/>
              </p:cNvSpPr>
              <p:nvPr/>
            </p:nvSpPr>
            <p:spPr bwMode="auto">
              <a:xfrm>
                <a:off x="5618163" y="4343400"/>
                <a:ext cx="47625" cy="41275"/>
              </a:xfrm>
              <a:custGeom>
                <a:avLst/>
                <a:gdLst>
                  <a:gd name="T0" fmla="*/ 0 w 162"/>
                  <a:gd name="T1" fmla="*/ 0 h 144"/>
                  <a:gd name="T2" fmla="*/ 41 w 162"/>
                  <a:gd name="T3" fmla="*/ 144 h 144"/>
                  <a:gd name="T4" fmla="*/ 162 w 162"/>
                  <a:gd name="T5" fmla="*/ 144 h 144"/>
                  <a:gd name="T6" fmla="*/ 144 w 162"/>
                  <a:gd name="T7" fmla="*/ 0 h 144"/>
                  <a:gd name="T8" fmla="*/ 0 w 162"/>
                  <a:gd name="T9" fmla="*/ 0 h 144"/>
                  <a:gd name="T10" fmla="*/ 0 w 162"/>
                  <a:gd name="T11" fmla="*/ 0 h 144"/>
                  <a:gd name="T12" fmla="*/ 0 w 162"/>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62" h="144">
                    <a:moveTo>
                      <a:pt x="0" y="0"/>
                    </a:moveTo>
                    <a:cubicBezTo>
                      <a:pt x="4" y="51"/>
                      <a:pt x="18" y="100"/>
                      <a:pt x="41" y="144"/>
                    </a:cubicBezTo>
                    <a:cubicBezTo>
                      <a:pt x="162" y="144"/>
                      <a:pt x="162" y="144"/>
                      <a:pt x="162" y="144"/>
                    </a:cubicBezTo>
                    <a:cubicBezTo>
                      <a:pt x="151" y="99"/>
                      <a:pt x="145" y="50"/>
                      <a:pt x="144" y="0"/>
                    </a:cubicBezTo>
                    <a:lnTo>
                      <a:pt x="0" y="0"/>
                    </a:lnTo>
                    <a:close/>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9">
                <a:extLst>
                  <a:ext uri="{FF2B5EF4-FFF2-40B4-BE49-F238E27FC236}">
                    <a16:creationId xmlns="" xmlns:a16="http://schemas.microsoft.com/office/drawing/2014/main" id="{5399EF34-62E2-4209-8666-CEACB9F18F92}"/>
                  </a:ext>
                </a:extLst>
              </p:cNvPr>
              <p:cNvSpPr>
                <a:spLocks noEditPoints="1"/>
              </p:cNvSpPr>
              <p:nvPr/>
            </p:nvSpPr>
            <p:spPr bwMode="auto">
              <a:xfrm>
                <a:off x="5618163" y="4329113"/>
                <a:ext cx="400050" cy="193675"/>
              </a:xfrm>
              <a:custGeom>
                <a:avLst/>
                <a:gdLst>
                  <a:gd name="T0" fmla="*/ 1056 w 1392"/>
                  <a:gd name="T1" fmla="*/ 504 h 672"/>
                  <a:gd name="T2" fmla="*/ 1150 w 1392"/>
                  <a:gd name="T3" fmla="*/ 301 h 672"/>
                  <a:gd name="T4" fmla="*/ 480 w 1392"/>
                  <a:gd name="T5" fmla="*/ 336 h 672"/>
                  <a:gd name="T6" fmla="*/ 442 w 1392"/>
                  <a:gd name="T7" fmla="*/ 252 h 672"/>
                  <a:gd name="T8" fmla="*/ 240 w 1392"/>
                  <a:gd name="T9" fmla="*/ 384 h 672"/>
                  <a:gd name="T10" fmla="*/ 198 w 1392"/>
                  <a:gd name="T11" fmla="*/ 339 h 672"/>
                  <a:gd name="T12" fmla="*/ 0 w 1392"/>
                  <a:gd name="T13" fmla="*/ 504 h 672"/>
                  <a:gd name="T14" fmla="*/ 1224 w 1392"/>
                  <a:gd name="T15" fmla="*/ 672 h 672"/>
                  <a:gd name="T16" fmla="*/ 1224 w 1392"/>
                  <a:gd name="T17" fmla="*/ 336 h 672"/>
                  <a:gd name="T18" fmla="*/ 408 w 1392"/>
                  <a:gd name="T19" fmla="*/ 504 h 672"/>
                  <a:gd name="T20" fmla="*/ 504 w 1392"/>
                  <a:gd name="T21" fmla="*/ 504 h 672"/>
                  <a:gd name="T22" fmla="*/ 528 w 1392"/>
                  <a:gd name="T23" fmla="*/ 336 h 672"/>
                  <a:gd name="T24" fmla="*/ 816 w 1392"/>
                  <a:gd name="T25" fmla="*/ 96 h 672"/>
                  <a:gd name="T26" fmla="*/ 528 w 1392"/>
                  <a:gd name="T27" fmla="*/ 336 h 672"/>
                  <a:gd name="T28" fmla="*/ 600 w 1392"/>
                  <a:gd name="T29" fmla="*/ 504 h 672"/>
                  <a:gd name="T30" fmla="*/ 696 w 1392"/>
                  <a:gd name="T31" fmla="*/ 504 h 672"/>
                  <a:gd name="T32" fmla="*/ 840 w 1392"/>
                  <a:gd name="T33" fmla="*/ 552 h 672"/>
                  <a:gd name="T34" fmla="*/ 840 w 1392"/>
                  <a:gd name="T35" fmla="*/ 456 h 672"/>
                  <a:gd name="T36" fmla="*/ 840 w 1392"/>
                  <a:gd name="T37" fmla="*/ 552 h 672"/>
                  <a:gd name="T38" fmla="*/ 860 w 1392"/>
                  <a:gd name="T39" fmla="*/ 100 h 672"/>
                  <a:gd name="T40" fmla="*/ 921 w 1392"/>
                  <a:gd name="T41" fmla="*/ 68 h 672"/>
                  <a:gd name="T42" fmla="*/ 1008 w 1392"/>
                  <a:gd name="T43" fmla="*/ 624 h 672"/>
                  <a:gd name="T44" fmla="*/ 960 w 1392"/>
                  <a:gd name="T45" fmla="*/ 576 h 672"/>
                  <a:gd name="T46" fmla="*/ 1008 w 1392"/>
                  <a:gd name="T47" fmla="*/ 624 h 672"/>
                  <a:gd name="T48" fmla="*/ 1056 w 1392"/>
                  <a:gd name="T49" fmla="*/ 624 h 672"/>
                  <a:gd name="T50" fmla="*/ 1104 w 1392"/>
                  <a:gd name="T51" fmla="*/ 576 h 672"/>
                  <a:gd name="T52" fmla="*/ 1224 w 1392"/>
                  <a:gd name="T53" fmla="*/ 624 h 672"/>
                  <a:gd name="T54" fmla="*/ 1152 w 1392"/>
                  <a:gd name="T55" fmla="*/ 576 h 672"/>
                  <a:gd name="T56" fmla="*/ 1296 w 1392"/>
                  <a:gd name="T57" fmla="*/ 504 h 672"/>
                  <a:gd name="T58" fmla="*/ 1224 w 1392"/>
                  <a:gd name="T59" fmla="*/ 384 h 672"/>
                  <a:gd name="T60" fmla="*/ 1224 w 1392"/>
                  <a:gd name="T61" fmla="*/ 624 h 672"/>
                  <a:gd name="T62" fmla="*/ 1224 w 1392"/>
                  <a:gd name="T63" fmla="*/ 624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2" h="672">
                    <a:moveTo>
                      <a:pt x="1224" y="336"/>
                    </a:moveTo>
                    <a:cubicBezTo>
                      <a:pt x="1131" y="336"/>
                      <a:pt x="1056" y="411"/>
                      <a:pt x="1056" y="504"/>
                    </a:cubicBezTo>
                    <a:cubicBezTo>
                      <a:pt x="1008" y="504"/>
                      <a:pt x="1008" y="504"/>
                      <a:pt x="1008" y="504"/>
                    </a:cubicBezTo>
                    <a:cubicBezTo>
                      <a:pt x="1008" y="411"/>
                      <a:pt x="1067" y="332"/>
                      <a:pt x="1150" y="301"/>
                    </a:cubicBezTo>
                    <a:cubicBezTo>
                      <a:pt x="1132" y="131"/>
                      <a:pt x="989" y="0"/>
                      <a:pt x="816" y="0"/>
                    </a:cubicBezTo>
                    <a:cubicBezTo>
                      <a:pt x="631" y="0"/>
                      <a:pt x="480" y="151"/>
                      <a:pt x="480" y="336"/>
                    </a:cubicBezTo>
                    <a:cubicBezTo>
                      <a:pt x="432" y="336"/>
                      <a:pt x="432" y="336"/>
                      <a:pt x="432" y="336"/>
                    </a:cubicBezTo>
                    <a:cubicBezTo>
                      <a:pt x="432" y="307"/>
                      <a:pt x="435" y="279"/>
                      <a:pt x="442" y="252"/>
                    </a:cubicBezTo>
                    <a:cubicBezTo>
                      <a:pt x="423" y="244"/>
                      <a:pt x="404" y="240"/>
                      <a:pt x="384" y="240"/>
                    </a:cubicBezTo>
                    <a:cubicBezTo>
                      <a:pt x="305" y="240"/>
                      <a:pt x="240" y="305"/>
                      <a:pt x="240" y="384"/>
                    </a:cubicBezTo>
                    <a:cubicBezTo>
                      <a:pt x="192" y="384"/>
                      <a:pt x="192" y="384"/>
                      <a:pt x="192" y="384"/>
                    </a:cubicBezTo>
                    <a:cubicBezTo>
                      <a:pt x="192" y="368"/>
                      <a:pt x="194" y="353"/>
                      <a:pt x="198" y="339"/>
                    </a:cubicBezTo>
                    <a:cubicBezTo>
                      <a:pt x="188" y="337"/>
                      <a:pt x="178" y="336"/>
                      <a:pt x="168" y="336"/>
                    </a:cubicBezTo>
                    <a:cubicBezTo>
                      <a:pt x="75" y="336"/>
                      <a:pt x="0" y="411"/>
                      <a:pt x="0" y="504"/>
                    </a:cubicBezTo>
                    <a:cubicBezTo>
                      <a:pt x="0" y="597"/>
                      <a:pt x="75" y="672"/>
                      <a:pt x="168" y="672"/>
                    </a:cubicBezTo>
                    <a:cubicBezTo>
                      <a:pt x="1224" y="672"/>
                      <a:pt x="1224" y="672"/>
                      <a:pt x="1224" y="672"/>
                    </a:cubicBezTo>
                    <a:cubicBezTo>
                      <a:pt x="1317" y="672"/>
                      <a:pt x="1392" y="597"/>
                      <a:pt x="1392" y="504"/>
                    </a:cubicBezTo>
                    <a:cubicBezTo>
                      <a:pt x="1392" y="411"/>
                      <a:pt x="1317" y="336"/>
                      <a:pt x="1224" y="336"/>
                    </a:cubicBezTo>
                    <a:close/>
                    <a:moveTo>
                      <a:pt x="456" y="552"/>
                    </a:moveTo>
                    <a:cubicBezTo>
                      <a:pt x="429" y="552"/>
                      <a:pt x="408" y="531"/>
                      <a:pt x="408" y="504"/>
                    </a:cubicBezTo>
                    <a:cubicBezTo>
                      <a:pt x="408" y="477"/>
                      <a:pt x="429" y="456"/>
                      <a:pt x="456" y="456"/>
                    </a:cubicBezTo>
                    <a:cubicBezTo>
                      <a:pt x="483" y="456"/>
                      <a:pt x="504" y="477"/>
                      <a:pt x="504" y="504"/>
                    </a:cubicBezTo>
                    <a:cubicBezTo>
                      <a:pt x="504" y="531"/>
                      <a:pt x="483" y="552"/>
                      <a:pt x="456" y="552"/>
                    </a:cubicBezTo>
                    <a:close/>
                    <a:moveTo>
                      <a:pt x="528" y="336"/>
                    </a:moveTo>
                    <a:cubicBezTo>
                      <a:pt x="528" y="177"/>
                      <a:pt x="657" y="48"/>
                      <a:pt x="816" y="48"/>
                    </a:cubicBezTo>
                    <a:cubicBezTo>
                      <a:pt x="816" y="96"/>
                      <a:pt x="816" y="96"/>
                      <a:pt x="816" y="96"/>
                    </a:cubicBezTo>
                    <a:cubicBezTo>
                      <a:pt x="684" y="96"/>
                      <a:pt x="576" y="204"/>
                      <a:pt x="576" y="336"/>
                    </a:cubicBezTo>
                    <a:lnTo>
                      <a:pt x="528" y="336"/>
                    </a:lnTo>
                    <a:close/>
                    <a:moveTo>
                      <a:pt x="648" y="552"/>
                    </a:moveTo>
                    <a:cubicBezTo>
                      <a:pt x="621" y="552"/>
                      <a:pt x="600" y="531"/>
                      <a:pt x="600" y="504"/>
                    </a:cubicBezTo>
                    <a:cubicBezTo>
                      <a:pt x="600" y="477"/>
                      <a:pt x="621" y="456"/>
                      <a:pt x="648" y="456"/>
                    </a:cubicBezTo>
                    <a:cubicBezTo>
                      <a:pt x="675" y="456"/>
                      <a:pt x="696" y="477"/>
                      <a:pt x="696" y="504"/>
                    </a:cubicBezTo>
                    <a:cubicBezTo>
                      <a:pt x="696" y="531"/>
                      <a:pt x="675" y="552"/>
                      <a:pt x="648" y="552"/>
                    </a:cubicBezTo>
                    <a:close/>
                    <a:moveTo>
                      <a:pt x="840" y="552"/>
                    </a:moveTo>
                    <a:cubicBezTo>
                      <a:pt x="813" y="552"/>
                      <a:pt x="792" y="531"/>
                      <a:pt x="792" y="504"/>
                    </a:cubicBezTo>
                    <a:cubicBezTo>
                      <a:pt x="792" y="477"/>
                      <a:pt x="813" y="456"/>
                      <a:pt x="840" y="456"/>
                    </a:cubicBezTo>
                    <a:cubicBezTo>
                      <a:pt x="867" y="456"/>
                      <a:pt x="888" y="477"/>
                      <a:pt x="888" y="504"/>
                    </a:cubicBezTo>
                    <a:cubicBezTo>
                      <a:pt x="888" y="531"/>
                      <a:pt x="867" y="552"/>
                      <a:pt x="840" y="552"/>
                    </a:cubicBezTo>
                    <a:close/>
                    <a:moveTo>
                      <a:pt x="903" y="112"/>
                    </a:moveTo>
                    <a:cubicBezTo>
                      <a:pt x="889" y="107"/>
                      <a:pt x="875" y="103"/>
                      <a:pt x="860" y="100"/>
                    </a:cubicBezTo>
                    <a:cubicBezTo>
                      <a:pt x="868" y="53"/>
                      <a:pt x="868" y="53"/>
                      <a:pt x="868" y="53"/>
                    </a:cubicBezTo>
                    <a:cubicBezTo>
                      <a:pt x="886" y="56"/>
                      <a:pt x="904" y="61"/>
                      <a:pt x="921" y="68"/>
                    </a:cubicBezTo>
                    <a:lnTo>
                      <a:pt x="903" y="112"/>
                    </a:lnTo>
                    <a:close/>
                    <a:moveTo>
                      <a:pt x="1008" y="624"/>
                    </a:moveTo>
                    <a:cubicBezTo>
                      <a:pt x="960" y="624"/>
                      <a:pt x="960" y="624"/>
                      <a:pt x="960" y="624"/>
                    </a:cubicBezTo>
                    <a:cubicBezTo>
                      <a:pt x="960" y="576"/>
                      <a:pt x="960" y="576"/>
                      <a:pt x="960" y="576"/>
                    </a:cubicBezTo>
                    <a:cubicBezTo>
                      <a:pt x="1008" y="576"/>
                      <a:pt x="1008" y="576"/>
                      <a:pt x="1008" y="576"/>
                    </a:cubicBezTo>
                    <a:lnTo>
                      <a:pt x="1008" y="624"/>
                    </a:lnTo>
                    <a:close/>
                    <a:moveTo>
                      <a:pt x="1104" y="624"/>
                    </a:moveTo>
                    <a:cubicBezTo>
                      <a:pt x="1056" y="624"/>
                      <a:pt x="1056" y="624"/>
                      <a:pt x="1056" y="624"/>
                    </a:cubicBezTo>
                    <a:cubicBezTo>
                      <a:pt x="1056" y="576"/>
                      <a:pt x="1056" y="576"/>
                      <a:pt x="1056" y="576"/>
                    </a:cubicBezTo>
                    <a:cubicBezTo>
                      <a:pt x="1104" y="576"/>
                      <a:pt x="1104" y="576"/>
                      <a:pt x="1104" y="576"/>
                    </a:cubicBezTo>
                    <a:lnTo>
                      <a:pt x="1104" y="624"/>
                    </a:lnTo>
                    <a:close/>
                    <a:moveTo>
                      <a:pt x="1224" y="624"/>
                    </a:moveTo>
                    <a:cubicBezTo>
                      <a:pt x="1152" y="624"/>
                      <a:pt x="1152" y="624"/>
                      <a:pt x="1152" y="624"/>
                    </a:cubicBezTo>
                    <a:cubicBezTo>
                      <a:pt x="1152" y="576"/>
                      <a:pt x="1152" y="576"/>
                      <a:pt x="1152" y="576"/>
                    </a:cubicBezTo>
                    <a:cubicBezTo>
                      <a:pt x="1224" y="576"/>
                      <a:pt x="1224" y="576"/>
                      <a:pt x="1224" y="576"/>
                    </a:cubicBezTo>
                    <a:cubicBezTo>
                      <a:pt x="1264" y="576"/>
                      <a:pt x="1296" y="544"/>
                      <a:pt x="1296" y="504"/>
                    </a:cubicBezTo>
                    <a:cubicBezTo>
                      <a:pt x="1296" y="464"/>
                      <a:pt x="1264" y="432"/>
                      <a:pt x="1224" y="432"/>
                    </a:cubicBezTo>
                    <a:cubicBezTo>
                      <a:pt x="1224" y="384"/>
                      <a:pt x="1224" y="384"/>
                      <a:pt x="1224" y="384"/>
                    </a:cubicBezTo>
                    <a:cubicBezTo>
                      <a:pt x="1290" y="384"/>
                      <a:pt x="1344" y="438"/>
                      <a:pt x="1344" y="504"/>
                    </a:cubicBezTo>
                    <a:cubicBezTo>
                      <a:pt x="1344" y="570"/>
                      <a:pt x="1290" y="624"/>
                      <a:pt x="1224" y="624"/>
                    </a:cubicBezTo>
                    <a:close/>
                    <a:moveTo>
                      <a:pt x="1224" y="624"/>
                    </a:moveTo>
                    <a:cubicBezTo>
                      <a:pt x="1224" y="624"/>
                      <a:pt x="1224" y="624"/>
                      <a:pt x="1224" y="6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80" name="Content Placeholder 3">
            <a:extLst>
              <a:ext uri="{FF2B5EF4-FFF2-40B4-BE49-F238E27FC236}">
                <a16:creationId xmlns="" xmlns:a16="http://schemas.microsoft.com/office/drawing/2014/main" id="{EC9AA521-B132-450A-AD25-0047BC7C500A}"/>
              </a:ext>
            </a:extLst>
          </p:cNvPr>
          <p:cNvSpPr>
            <a:spLocks noGrp="1"/>
          </p:cNvSpPr>
          <p:nvPr userDrawn="1">
            <p:ph sz="quarter" idx="30"/>
          </p:nvPr>
        </p:nvSpPr>
        <p:spPr>
          <a:xfrm>
            <a:off x="849313" y="1924050"/>
            <a:ext cx="5241925" cy="37719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2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Slide 2">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B13A9835-85C9-4758-94F2-209C14DB024C}"/>
              </a:ext>
            </a:extLst>
          </p:cNvPr>
          <p:cNvGrpSpPr/>
          <p:nvPr userDrawn="1"/>
        </p:nvGrpSpPr>
        <p:grpSpPr>
          <a:xfrm>
            <a:off x="0" y="-1"/>
            <a:ext cx="6024506" cy="6858001"/>
            <a:chOff x="0" y="-1"/>
            <a:chExt cx="6024506" cy="6858001"/>
          </a:xfrm>
        </p:grpSpPr>
        <p:pic>
          <p:nvPicPr>
            <p:cNvPr id="28" name="Picture 27">
              <a:extLst>
                <a:ext uri="{FF2B5EF4-FFF2-40B4-BE49-F238E27FC236}">
                  <a16:creationId xmlns="" xmlns:a16="http://schemas.microsoft.com/office/drawing/2014/main" id="{C026AA1B-71A0-40B9-9FD0-A0166BFFD43D}"/>
                </a:ext>
              </a:extLst>
            </p:cNvPr>
            <p:cNvPicPr>
              <a:picLocks noChangeAspect="1"/>
            </p:cNvPicPr>
            <p:nvPr userDrawn="1"/>
          </p:nvPicPr>
          <p:blipFill rotWithShape="1">
            <a:blip r:embed="rId2" cstate="email">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2938" t="1260" r="662" b="22250"/>
            <a:stretch/>
          </p:blipFill>
          <p:spPr>
            <a:xfrm>
              <a:off x="0" y="-1"/>
              <a:ext cx="5285131" cy="6858001"/>
            </a:xfrm>
            <a:prstGeom prst="rect">
              <a:avLst/>
            </a:prstGeom>
          </p:spPr>
        </p:pic>
        <p:sp>
          <p:nvSpPr>
            <p:cNvPr id="62" name="Freeform: Shape 61">
              <a:extLst>
                <a:ext uri="{FF2B5EF4-FFF2-40B4-BE49-F238E27FC236}">
                  <a16:creationId xmlns="" xmlns:a16="http://schemas.microsoft.com/office/drawing/2014/main" id="{501BD4E8-F5C2-4AF1-8CCF-2B3C455F5C2B}"/>
                </a:ext>
              </a:extLst>
            </p:cNvPr>
            <p:cNvSpPr/>
            <p:nvPr userDrawn="1"/>
          </p:nvSpPr>
          <p:spPr>
            <a:xfrm>
              <a:off x="1869677" y="0"/>
              <a:ext cx="4154829"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gradFill flip="none" rotWithShape="1">
              <a:gsLst>
                <a:gs pos="96599">
                  <a:schemeClr val="bg1"/>
                </a:gs>
                <a:gs pos="0">
                  <a:schemeClr val="bg1">
                    <a:alpha val="0"/>
                  </a:schemeClr>
                </a:gs>
              </a:gsLst>
              <a:lin ang="0" scaled="1"/>
              <a:tileRect/>
            </a:gradFill>
            <a:ln w="12197" cap="flat">
              <a:noFill/>
              <a:prstDash val="solid"/>
              <a:miter/>
            </a:ln>
          </p:spPr>
          <p:txBody>
            <a:bodyPr rtlCol="0" anchor="ctr"/>
            <a:lstStyle/>
            <a:p>
              <a:endParaRPr lang="en-US"/>
            </a:p>
          </p:txBody>
        </p:sp>
      </p:grpSp>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tx1">
                    <a:lumMod val="90000"/>
                    <a:lumOff val="10000"/>
                  </a:schemeClr>
                </a:solidFill>
                <a:sym typeface="Arial"/>
              </a:rPr>
              <a:t>© 2022 Hillstone Networks | All rights reserved.</a:t>
            </a:r>
          </a:p>
        </p:txBody>
      </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tx1">
                    <a:lumMod val="90000"/>
                    <a:lumOff val="10000"/>
                  </a:schemeClr>
                </a:solidFill>
                <a:latin typeface="Arial"/>
                <a:cs typeface="Arial"/>
                <a:rtl val="0"/>
              </a:defRPr>
            </a:lvl1pPr>
          </a:lstStyle>
          <a:p>
            <a:fld id="{E98FCA07-3125-49EB-99F1-64DCEC752C04}" type="slidenum">
              <a:rPr lang="en-US" smtClean="0"/>
              <a:pPr/>
              <a:t>‹#›</a:t>
            </a:fld>
            <a:endParaRPr lang="en-US" dirty="0"/>
          </a:p>
        </p:txBody>
      </p:sp>
      <p:sp>
        <p:nvSpPr>
          <p:cNvPr id="34" name="Content Placeholder 27">
            <a:extLst>
              <a:ext uri="{FF2B5EF4-FFF2-40B4-BE49-F238E27FC236}">
                <a16:creationId xmlns="" xmlns:a16="http://schemas.microsoft.com/office/drawing/2014/main" id="{4A8FCD96-D7CF-4691-B7B0-A5E81F1D599E}"/>
              </a:ext>
            </a:extLst>
          </p:cNvPr>
          <p:cNvSpPr txBox="1">
            <a:spLocks/>
          </p:cNvSpPr>
          <p:nvPr userDrawn="1"/>
        </p:nvSpPr>
        <p:spPr>
          <a:xfrm>
            <a:off x="863683" y="3057654"/>
            <a:ext cx="2664420" cy="74269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Arial" panose="020B0604020202020204" pitchFamily="34" charset="0"/>
                <a:ea typeface="+mn-ea"/>
                <a:cs typeface="+mn-cs"/>
              </a:rPr>
              <a:t>Agenda</a:t>
            </a:r>
          </a:p>
        </p:txBody>
      </p:sp>
      <p:cxnSp>
        <p:nvCxnSpPr>
          <p:cNvPr id="36" name="Straight Connector 35">
            <a:extLst>
              <a:ext uri="{FF2B5EF4-FFF2-40B4-BE49-F238E27FC236}">
                <a16:creationId xmlns="" xmlns:a16="http://schemas.microsoft.com/office/drawing/2014/main" id="{6A2EE966-FB05-458C-8F08-D5857F2C6A7A}"/>
              </a:ext>
            </a:extLst>
          </p:cNvPr>
          <p:cNvCxnSpPr>
            <a:cxnSpLocks/>
          </p:cNvCxnSpPr>
          <p:nvPr userDrawn="1"/>
        </p:nvCxnSpPr>
        <p:spPr>
          <a:xfrm>
            <a:off x="609600" y="3032759"/>
            <a:ext cx="0" cy="79248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 xmlns:a16="http://schemas.microsoft.com/office/drawing/2014/main" id="{2EB0B01F-966C-4A96-8A3D-DD9A9AE72F78}"/>
              </a:ext>
            </a:extLst>
          </p:cNvPr>
          <p:cNvSpPr/>
          <p:nvPr userDrawn="1"/>
        </p:nvSpPr>
        <p:spPr>
          <a:xfrm>
            <a:off x="4164430" y="1448048"/>
            <a:ext cx="7453981" cy="4397559"/>
          </a:xfrm>
          <a:prstGeom prst="rect">
            <a:avLst/>
          </a:prstGeom>
          <a:gradFill flip="none" rotWithShape="1">
            <a:gsLst>
              <a:gs pos="90000">
                <a:schemeClr val="tx2"/>
              </a:gs>
              <a:gs pos="0">
                <a:schemeClr val="tx1"/>
              </a:gs>
            </a:gsLst>
            <a:lin ang="0" scaled="1"/>
            <a:tileRect/>
          </a:gradFill>
          <a:ln>
            <a:noFill/>
          </a:ln>
          <a:effectLst>
            <a:outerShdw blurRad="406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58" name="Oval 57">
            <a:extLst>
              <a:ext uri="{FF2B5EF4-FFF2-40B4-BE49-F238E27FC236}">
                <a16:creationId xmlns="" xmlns:a16="http://schemas.microsoft.com/office/drawing/2014/main" id="{10A6551E-C3FB-4C89-B9D8-A72CE7409F6E}"/>
              </a:ext>
            </a:extLst>
          </p:cNvPr>
          <p:cNvSpPr/>
          <p:nvPr/>
        </p:nvSpPr>
        <p:spPr>
          <a:xfrm>
            <a:off x="3822338" y="1799206"/>
            <a:ext cx="673996" cy="685646"/>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 xmlns:a16="http://schemas.microsoft.com/office/drawing/2014/main" id="{D934029A-0794-413A-80E4-DE8D73D3CE3B}"/>
              </a:ext>
            </a:extLst>
          </p:cNvPr>
          <p:cNvSpPr/>
          <p:nvPr/>
        </p:nvSpPr>
        <p:spPr>
          <a:xfrm>
            <a:off x="3822338" y="2802404"/>
            <a:ext cx="673996" cy="68564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 xmlns:a16="http://schemas.microsoft.com/office/drawing/2014/main" id="{5F7DB548-0118-4248-9263-BB7E253A170C}"/>
              </a:ext>
            </a:extLst>
          </p:cNvPr>
          <p:cNvSpPr/>
          <p:nvPr/>
        </p:nvSpPr>
        <p:spPr>
          <a:xfrm>
            <a:off x="3822338" y="3805602"/>
            <a:ext cx="673996" cy="685646"/>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 xmlns:a16="http://schemas.microsoft.com/office/drawing/2014/main" id="{45F5CE12-49DA-41BD-A042-DDF73CDA1192}"/>
              </a:ext>
            </a:extLst>
          </p:cNvPr>
          <p:cNvSpPr/>
          <p:nvPr/>
        </p:nvSpPr>
        <p:spPr>
          <a:xfrm>
            <a:off x="3822338" y="4808802"/>
            <a:ext cx="673996" cy="685646"/>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 xmlns:a16="http://schemas.microsoft.com/office/drawing/2014/main" id="{B29F3870-B201-40D1-8259-883DCF5A9B3D}"/>
              </a:ext>
            </a:extLst>
          </p:cNvPr>
          <p:cNvCxnSpPr/>
          <p:nvPr userDrawn="1"/>
        </p:nvCxnSpPr>
        <p:spPr>
          <a:xfrm>
            <a:off x="4735629" y="2643628"/>
            <a:ext cx="6846771"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4DAC2F25-6111-4189-9747-034AC389461B}"/>
              </a:ext>
            </a:extLst>
          </p:cNvPr>
          <p:cNvCxnSpPr/>
          <p:nvPr userDrawn="1"/>
        </p:nvCxnSpPr>
        <p:spPr>
          <a:xfrm>
            <a:off x="4735629" y="3646826"/>
            <a:ext cx="6846771"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5F579A53-D4B9-4100-AC81-BA07F5474308}"/>
              </a:ext>
            </a:extLst>
          </p:cNvPr>
          <p:cNvCxnSpPr/>
          <p:nvPr userDrawn="1"/>
        </p:nvCxnSpPr>
        <p:spPr>
          <a:xfrm>
            <a:off x="4735629" y="4650024"/>
            <a:ext cx="6846771"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3" name="Text Placeholder 2">
            <a:extLst>
              <a:ext uri="{FF2B5EF4-FFF2-40B4-BE49-F238E27FC236}">
                <a16:creationId xmlns="" xmlns:a16="http://schemas.microsoft.com/office/drawing/2014/main" id="{2DDC4E4D-89F2-4F15-99B9-505EAC8EA275}"/>
              </a:ext>
            </a:extLst>
          </p:cNvPr>
          <p:cNvSpPr>
            <a:spLocks noGrp="1"/>
          </p:cNvSpPr>
          <p:nvPr>
            <p:ph type="body" sz="quarter" idx="20"/>
          </p:nvPr>
        </p:nvSpPr>
        <p:spPr>
          <a:xfrm>
            <a:off x="4761114" y="1952900"/>
            <a:ext cx="6654678" cy="378258"/>
          </a:xfrm>
          <a:prstGeom prst="rect">
            <a:avLst/>
          </a:prstGeom>
        </p:spPr>
        <p:txBody>
          <a:bodyPr lIns="0" tIns="0" rIns="0" bIns="0" anchor="ctr">
            <a:noAutofit/>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4" name="Text Placeholder 81">
            <a:extLst>
              <a:ext uri="{FF2B5EF4-FFF2-40B4-BE49-F238E27FC236}">
                <a16:creationId xmlns="" xmlns:a16="http://schemas.microsoft.com/office/drawing/2014/main" id="{AAFEF014-B415-43E5-9DAE-1CB7F3AB8EF9}"/>
              </a:ext>
            </a:extLst>
          </p:cNvPr>
          <p:cNvSpPr>
            <a:spLocks noGrp="1"/>
          </p:cNvSpPr>
          <p:nvPr>
            <p:ph type="body" sz="quarter" idx="17" hasCustomPrompt="1"/>
          </p:nvPr>
        </p:nvSpPr>
        <p:spPr>
          <a:xfrm>
            <a:off x="3937763" y="1920456"/>
            <a:ext cx="443148" cy="443146"/>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1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1</a:t>
            </a:r>
          </a:p>
        </p:txBody>
      </p:sp>
      <p:sp>
        <p:nvSpPr>
          <p:cNvPr id="75" name="Text Placeholder 2">
            <a:extLst>
              <a:ext uri="{FF2B5EF4-FFF2-40B4-BE49-F238E27FC236}">
                <a16:creationId xmlns="" xmlns:a16="http://schemas.microsoft.com/office/drawing/2014/main" id="{1A837E94-B0DF-4AF3-AD1E-5E6F385D97EF}"/>
              </a:ext>
            </a:extLst>
          </p:cNvPr>
          <p:cNvSpPr>
            <a:spLocks noGrp="1"/>
          </p:cNvSpPr>
          <p:nvPr>
            <p:ph type="body" sz="quarter" idx="21"/>
          </p:nvPr>
        </p:nvSpPr>
        <p:spPr>
          <a:xfrm>
            <a:off x="4761114" y="2956098"/>
            <a:ext cx="6654678" cy="378258"/>
          </a:xfrm>
          <a:prstGeom prst="rect">
            <a:avLst/>
          </a:prstGeom>
        </p:spPr>
        <p:txBody>
          <a:bodyPr lIns="0" tIns="0" rIns="0" bIns="0" anchor="ctr">
            <a:noAutofit/>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6" name="Text Placeholder 81">
            <a:extLst>
              <a:ext uri="{FF2B5EF4-FFF2-40B4-BE49-F238E27FC236}">
                <a16:creationId xmlns="" xmlns:a16="http://schemas.microsoft.com/office/drawing/2014/main" id="{ABA2A033-283C-4D4B-9FD8-0F25B4C18DF5}"/>
              </a:ext>
            </a:extLst>
          </p:cNvPr>
          <p:cNvSpPr>
            <a:spLocks noGrp="1"/>
          </p:cNvSpPr>
          <p:nvPr>
            <p:ph type="body" sz="quarter" idx="22" hasCustomPrompt="1"/>
          </p:nvPr>
        </p:nvSpPr>
        <p:spPr>
          <a:xfrm>
            <a:off x="3937763" y="2923654"/>
            <a:ext cx="443148" cy="443146"/>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1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2</a:t>
            </a:r>
          </a:p>
        </p:txBody>
      </p:sp>
      <p:sp>
        <p:nvSpPr>
          <p:cNvPr id="77" name="Text Placeholder 81">
            <a:extLst>
              <a:ext uri="{FF2B5EF4-FFF2-40B4-BE49-F238E27FC236}">
                <a16:creationId xmlns="" xmlns:a16="http://schemas.microsoft.com/office/drawing/2014/main" id="{AC7B450B-84C4-4248-AE48-C934C238A801}"/>
              </a:ext>
            </a:extLst>
          </p:cNvPr>
          <p:cNvSpPr>
            <a:spLocks noGrp="1"/>
          </p:cNvSpPr>
          <p:nvPr>
            <p:ph type="body" sz="quarter" idx="23" hasCustomPrompt="1"/>
          </p:nvPr>
        </p:nvSpPr>
        <p:spPr>
          <a:xfrm>
            <a:off x="3937763" y="3926852"/>
            <a:ext cx="443148" cy="443146"/>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1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3</a:t>
            </a:r>
          </a:p>
        </p:txBody>
      </p:sp>
      <p:sp>
        <p:nvSpPr>
          <p:cNvPr id="78" name="Text Placeholder 81">
            <a:extLst>
              <a:ext uri="{FF2B5EF4-FFF2-40B4-BE49-F238E27FC236}">
                <a16:creationId xmlns="" xmlns:a16="http://schemas.microsoft.com/office/drawing/2014/main" id="{36BD41E2-2AE9-440C-8339-F4869A312525}"/>
              </a:ext>
            </a:extLst>
          </p:cNvPr>
          <p:cNvSpPr>
            <a:spLocks noGrp="1"/>
          </p:cNvSpPr>
          <p:nvPr>
            <p:ph type="body" sz="quarter" idx="24" hasCustomPrompt="1"/>
          </p:nvPr>
        </p:nvSpPr>
        <p:spPr>
          <a:xfrm>
            <a:off x="3937763" y="4930052"/>
            <a:ext cx="443148" cy="443146"/>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1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4</a:t>
            </a:r>
          </a:p>
        </p:txBody>
      </p:sp>
      <p:sp>
        <p:nvSpPr>
          <p:cNvPr id="79" name="Text Placeholder 2">
            <a:extLst>
              <a:ext uri="{FF2B5EF4-FFF2-40B4-BE49-F238E27FC236}">
                <a16:creationId xmlns="" xmlns:a16="http://schemas.microsoft.com/office/drawing/2014/main" id="{7CF5AEB9-8665-40A9-BA23-ECAF0617024E}"/>
              </a:ext>
            </a:extLst>
          </p:cNvPr>
          <p:cNvSpPr>
            <a:spLocks noGrp="1"/>
          </p:cNvSpPr>
          <p:nvPr>
            <p:ph type="body" sz="quarter" idx="25"/>
          </p:nvPr>
        </p:nvSpPr>
        <p:spPr>
          <a:xfrm>
            <a:off x="4761114" y="3959296"/>
            <a:ext cx="6654678" cy="378258"/>
          </a:xfrm>
          <a:prstGeom prst="rect">
            <a:avLst/>
          </a:prstGeom>
        </p:spPr>
        <p:txBody>
          <a:bodyPr lIns="0" tIns="0" rIns="0" bIns="0" anchor="ctr">
            <a:noAutofit/>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0" name="Text Placeholder 2">
            <a:extLst>
              <a:ext uri="{FF2B5EF4-FFF2-40B4-BE49-F238E27FC236}">
                <a16:creationId xmlns="" xmlns:a16="http://schemas.microsoft.com/office/drawing/2014/main" id="{464CCEC9-2CCD-47D0-BC2E-5256B144D573}"/>
              </a:ext>
            </a:extLst>
          </p:cNvPr>
          <p:cNvSpPr>
            <a:spLocks noGrp="1"/>
          </p:cNvSpPr>
          <p:nvPr>
            <p:ph type="body" sz="quarter" idx="26"/>
          </p:nvPr>
        </p:nvSpPr>
        <p:spPr>
          <a:xfrm>
            <a:off x="4761114" y="4962496"/>
            <a:ext cx="6654678" cy="378258"/>
          </a:xfrm>
          <a:prstGeom prst="rect">
            <a:avLst/>
          </a:prstGeom>
        </p:spPr>
        <p:txBody>
          <a:bodyPr lIns="0" tIns="0" rIns="0" bIns="0" anchor="ctr">
            <a:noAutofit/>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grpSp>
        <p:nvGrpSpPr>
          <p:cNvPr id="92" name="Graphic 4">
            <a:extLst>
              <a:ext uri="{FF2B5EF4-FFF2-40B4-BE49-F238E27FC236}">
                <a16:creationId xmlns="" xmlns:a16="http://schemas.microsoft.com/office/drawing/2014/main" id="{CD5448FB-AA87-476F-A467-5C91125ECFDF}"/>
              </a:ext>
            </a:extLst>
          </p:cNvPr>
          <p:cNvGrpSpPr/>
          <p:nvPr userDrawn="1"/>
        </p:nvGrpSpPr>
        <p:grpSpPr>
          <a:xfrm>
            <a:off x="10250227" y="584200"/>
            <a:ext cx="1368184" cy="366046"/>
            <a:chOff x="10396839" y="452766"/>
            <a:chExt cx="1368184" cy="366046"/>
          </a:xfrm>
          <a:solidFill>
            <a:srgbClr val="002C73"/>
          </a:solidFill>
        </p:grpSpPr>
        <p:sp>
          <p:nvSpPr>
            <p:cNvPr id="93" name="Freeform: Shape 92">
              <a:extLst>
                <a:ext uri="{FF2B5EF4-FFF2-40B4-BE49-F238E27FC236}">
                  <a16:creationId xmlns="" xmlns:a16="http://schemas.microsoft.com/office/drawing/2014/main" id="{2F133DF4-2014-429D-BD4B-2A5B49E14D69}"/>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00E5A3AC-2287-4351-8386-E77B7445E4E9}"/>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30E29ABF-7C9F-49F1-AC14-52A304EC3B89}"/>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21C07962-6387-434C-B13F-C0D659D241F1}"/>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8753C6F0-B6C8-4678-92E8-782653D51BC1}"/>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8C8157AD-9353-490E-B913-CC4DBC7332DE}"/>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FD906E2B-957B-40AC-A8BF-AD598EEA74BF}"/>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F2E50635-04CF-4C8A-8894-D51DE9CDB59D}"/>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8842C822-B096-459F-8761-4C8CB689338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9A285D31-F743-45A0-A02A-F4CB7A5D939F}"/>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A7DEFD86-1F8D-477E-8EE2-343BB18800AD}"/>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49F61D60-E604-40CE-A735-F7B35C96F580}"/>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40F65E5B-D8A7-42FA-97A4-5E84FE7A791F}"/>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3DDD7588-26FB-41F4-A11A-04C9C72F49F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BFD8502A-E9E4-4E89-BA99-2997B2AACBD5}"/>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1FE53A18-EAA1-4293-A010-40D8E4C13072}"/>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D16A7B38-8FF5-4FA0-9B07-7E3CAE63709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Tree>
    <p:extLst>
      <p:ext uri="{BB962C8B-B14F-4D97-AF65-F5344CB8AC3E}">
        <p14:creationId xmlns:p14="http://schemas.microsoft.com/office/powerpoint/2010/main" val="278525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 2">
    <p:spTree>
      <p:nvGrpSpPr>
        <p:cNvPr id="1" name=""/>
        <p:cNvGrpSpPr/>
        <p:nvPr/>
      </p:nvGrpSpPr>
      <p:grpSpPr>
        <a:xfrm>
          <a:off x="0" y="0"/>
          <a:ext cx="0" cy="0"/>
          <a:chOff x="0" y="0"/>
          <a:chExt cx="0" cy="0"/>
        </a:xfrm>
      </p:grpSpPr>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tx1">
                    <a:lumMod val="90000"/>
                    <a:lumOff val="10000"/>
                  </a:schemeClr>
                </a:solidFill>
                <a:sym typeface="Arial"/>
              </a:rPr>
              <a:t>© 2022 Hillstone Networks | All rights reserved.</a:t>
            </a:r>
          </a:p>
        </p:txBody>
      </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tx1">
                    <a:lumMod val="90000"/>
                    <a:lumOff val="10000"/>
                  </a:schemeClr>
                </a:solidFill>
                <a:latin typeface="Arial"/>
                <a:cs typeface="Arial"/>
                <a:rtl val="0"/>
              </a:defRPr>
            </a:lvl1pPr>
          </a:lstStyle>
          <a:p>
            <a:fld id="{E98FCA07-3125-49EB-99F1-64DCEC752C04}" type="slidenum">
              <a:rPr lang="en-US" smtClean="0"/>
              <a:pPr/>
              <a:t>‹#›</a:t>
            </a:fld>
            <a:endParaRPr lang="en-US" dirty="0"/>
          </a:p>
        </p:txBody>
      </p:sp>
      <p:sp>
        <p:nvSpPr>
          <p:cNvPr id="29" name="Rectangle 28">
            <a:extLst>
              <a:ext uri="{FF2B5EF4-FFF2-40B4-BE49-F238E27FC236}">
                <a16:creationId xmlns="" xmlns:a16="http://schemas.microsoft.com/office/drawing/2014/main" id="{27688547-0AE5-4951-9CB6-DAB32E08ED3E}"/>
              </a:ext>
            </a:extLst>
          </p:cNvPr>
          <p:cNvSpPr/>
          <p:nvPr userDrawn="1"/>
        </p:nvSpPr>
        <p:spPr>
          <a:xfrm>
            <a:off x="1254412" y="1770138"/>
            <a:ext cx="10358824" cy="3766271"/>
          </a:xfrm>
          <a:prstGeom prst="rect">
            <a:avLst/>
          </a:prstGeom>
          <a:gradFill flip="none" rotWithShape="1">
            <a:gsLst>
              <a:gs pos="86000">
                <a:srgbClr val="023386"/>
              </a:gs>
              <a:gs pos="0">
                <a:schemeClr val="tx1"/>
              </a:gs>
            </a:gsLst>
            <a:lin ang="0" scaled="0"/>
            <a:tileRect/>
          </a:gradFill>
          <a:ln>
            <a:noFill/>
          </a:ln>
          <a:effectLst>
            <a:outerShdw blurRad="2286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34" name="Oval 33">
            <a:extLst>
              <a:ext uri="{FF2B5EF4-FFF2-40B4-BE49-F238E27FC236}">
                <a16:creationId xmlns="" xmlns:a16="http://schemas.microsoft.com/office/drawing/2014/main" id="{F9789DEC-04EA-4ACA-A36F-A326EB69E3F4}"/>
              </a:ext>
            </a:extLst>
          </p:cNvPr>
          <p:cNvSpPr/>
          <p:nvPr userDrawn="1"/>
        </p:nvSpPr>
        <p:spPr>
          <a:xfrm>
            <a:off x="595930" y="3018656"/>
            <a:ext cx="1247669" cy="1269235"/>
          </a:xfrm>
          <a:prstGeom prst="ellipse">
            <a:avLst/>
          </a:pr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Title 1">
            <a:extLst>
              <a:ext uri="{FF2B5EF4-FFF2-40B4-BE49-F238E27FC236}">
                <a16:creationId xmlns="" xmlns:a16="http://schemas.microsoft.com/office/drawing/2014/main" id="{81261066-6461-40C8-9368-BDAE0B244B55}"/>
              </a:ext>
            </a:extLst>
          </p:cNvPr>
          <p:cNvSpPr>
            <a:spLocks noGrp="1"/>
          </p:cNvSpPr>
          <p:nvPr>
            <p:ph type="ctrTitle" hasCustomPrompt="1"/>
          </p:nvPr>
        </p:nvSpPr>
        <p:spPr>
          <a:xfrm>
            <a:off x="2210765" y="2865623"/>
            <a:ext cx="9027697" cy="1575300"/>
          </a:xfrm>
          <a:prstGeom prst="rect">
            <a:avLst/>
          </a:prstGeom>
        </p:spPr>
        <p:txBody>
          <a:bodyPr vert="horz" lIns="0" tIns="0" rIns="0" bIns="0" anchor="ctr"/>
          <a:lstStyle>
            <a:lvl1pPr algn="l">
              <a:defRPr sz="4000" b="1">
                <a:solidFill>
                  <a:schemeClr val="bg1"/>
                </a:solidFill>
              </a:defRPr>
            </a:lvl1pPr>
          </a:lstStyle>
          <a:p>
            <a:r>
              <a:rPr lang="en-US" dirty="0"/>
              <a:t>Insert Your</a:t>
            </a:r>
            <a:br>
              <a:rPr lang="en-US" dirty="0"/>
            </a:br>
            <a:r>
              <a:rPr lang="en-US" dirty="0"/>
              <a:t>Divider Header</a:t>
            </a:r>
          </a:p>
        </p:txBody>
      </p:sp>
      <p:sp>
        <p:nvSpPr>
          <p:cNvPr id="60" name="Text Placeholder 81">
            <a:extLst>
              <a:ext uri="{FF2B5EF4-FFF2-40B4-BE49-F238E27FC236}">
                <a16:creationId xmlns="" xmlns:a16="http://schemas.microsoft.com/office/drawing/2014/main" id="{A9312E8A-8632-461B-811E-7B4E557C1A0F}"/>
              </a:ext>
            </a:extLst>
          </p:cNvPr>
          <p:cNvSpPr>
            <a:spLocks noGrp="1"/>
          </p:cNvSpPr>
          <p:nvPr>
            <p:ph type="body" sz="quarter" idx="17" hasCustomPrompt="1"/>
          </p:nvPr>
        </p:nvSpPr>
        <p:spPr>
          <a:xfrm>
            <a:off x="775708" y="3209219"/>
            <a:ext cx="888112" cy="888108"/>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1</a:t>
            </a:r>
          </a:p>
        </p:txBody>
      </p:sp>
      <p:grpSp>
        <p:nvGrpSpPr>
          <p:cNvPr id="61" name="Graphic 347">
            <a:extLst>
              <a:ext uri="{FF2B5EF4-FFF2-40B4-BE49-F238E27FC236}">
                <a16:creationId xmlns="" xmlns:a16="http://schemas.microsoft.com/office/drawing/2014/main" id="{F4088751-9B0D-4AB0-BD71-2318CF9F6749}"/>
              </a:ext>
            </a:extLst>
          </p:cNvPr>
          <p:cNvGrpSpPr/>
          <p:nvPr userDrawn="1"/>
        </p:nvGrpSpPr>
        <p:grpSpPr>
          <a:xfrm>
            <a:off x="9666824" y="455805"/>
            <a:ext cx="1951587" cy="522426"/>
            <a:chOff x="9808012" y="455805"/>
            <a:chExt cx="1951587" cy="522426"/>
          </a:xfrm>
          <a:solidFill>
            <a:schemeClr val="tx2"/>
          </a:solidFill>
        </p:grpSpPr>
        <p:sp>
          <p:nvSpPr>
            <p:cNvPr id="62" name="Freeform: Shape 61">
              <a:extLst>
                <a:ext uri="{FF2B5EF4-FFF2-40B4-BE49-F238E27FC236}">
                  <a16:creationId xmlns="" xmlns:a16="http://schemas.microsoft.com/office/drawing/2014/main" id="{CD53847C-A343-4AD8-AE3E-ED8CA2A3EFC1}"/>
                </a:ext>
              </a:extLst>
            </p:cNvPr>
            <p:cNvSpPr/>
            <p:nvPr/>
          </p:nvSpPr>
          <p:spPr>
            <a:xfrm>
              <a:off x="11470433" y="556658"/>
              <a:ext cx="265138" cy="271913"/>
            </a:xfrm>
            <a:custGeom>
              <a:avLst/>
              <a:gdLst>
                <a:gd name="connsiteX0" fmla="*/ 265786 w 265138"/>
                <a:gd name="connsiteY0" fmla="*/ 169819 h 271913"/>
                <a:gd name="connsiteX1" fmla="*/ 198945 w 265138"/>
                <a:gd name="connsiteY1" fmla="*/ 245321 h 271913"/>
                <a:gd name="connsiteX2" fmla="*/ 112831 w 265138"/>
                <a:gd name="connsiteY2" fmla="*/ 271911 h 271913"/>
                <a:gd name="connsiteX3" fmla="*/ 65261 w 265138"/>
                <a:gd name="connsiteY3" fmla="*/ 261665 h 271913"/>
                <a:gd name="connsiteX4" fmla="*/ 27571 w 265138"/>
                <a:gd name="connsiteY4" fmla="*/ 232391 h 271913"/>
                <a:gd name="connsiteX5" fmla="*/ 5006 w 265138"/>
                <a:gd name="connsiteY5" fmla="*/ 188115 h 271913"/>
                <a:gd name="connsiteX6" fmla="*/ 2566 w 265138"/>
                <a:gd name="connsiteY6" fmla="*/ 135788 h 271913"/>
                <a:gd name="connsiteX7" fmla="*/ 19521 w 265138"/>
                <a:gd name="connsiteY7" fmla="*/ 83461 h 271913"/>
                <a:gd name="connsiteX8" fmla="*/ 54161 w 265138"/>
                <a:gd name="connsiteY8" fmla="*/ 39184 h 271913"/>
                <a:gd name="connsiteX9" fmla="*/ 99657 w 265138"/>
                <a:gd name="connsiteY9" fmla="*/ 10154 h 271913"/>
                <a:gd name="connsiteX10" fmla="*/ 150399 w 265138"/>
                <a:gd name="connsiteY10" fmla="*/ 30 h 271913"/>
                <a:gd name="connsiteX11" fmla="*/ 217363 w 265138"/>
                <a:gd name="connsiteY11" fmla="*/ 21254 h 271913"/>
                <a:gd name="connsiteX12" fmla="*/ 259810 w 265138"/>
                <a:gd name="connsiteY12" fmla="*/ 82241 h 271913"/>
                <a:gd name="connsiteX13" fmla="*/ 123686 w 265138"/>
                <a:gd name="connsiteY13" fmla="*/ 168599 h 271913"/>
                <a:gd name="connsiteX14" fmla="*/ 99292 w 265138"/>
                <a:gd name="connsiteY14" fmla="*/ 120419 h 271913"/>
                <a:gd name="connsiteX15" fmla="*/ 173208 w 265138"/>
                <a:gd name="connsiteY15" fmla="*/ 72605 h 271913"/>
                <a:gd name="connsiteX16" fmla="*/ 161011 w 265138"/>
                <a:gd name="connsiteY16" fmla="*/ 66019 h 271913"/>
                <a:gd name="connsiteX17" fmla="*/ 146740 w 265138"/>
                <a:gd name="connsiteY17" fmla="*/ 63823 h 271913"/>
                <a:gd name="connsiteX18" fmla="*/ 103927 w 265138"/>
                <a:gd name="connsiteY18" fmla="*/ 82363 h 271913"/>
                <a:gd name="connsiteX19" fmla="*/ 80995 w 265138"/>
                <a:gd name="connsiteY19" fmla="*/ 127859 h 271913"/>
                <a:gd name="connsiteX20" fmla="*/ 90997 w 265138"/>
                <a:gd name="connsiteY20" fmla="*/ 173966 h 271913"/>
                <a:gd name="connsiteX21" fmla="*/ 128566 w 265138"/>
                <a:gd name="connsiteY21" fmla="*/ 192506 h 271913"/>
                <a:gd name="connsiteX22" fmla="*/ 171744 w 265138"/>
                <a:gd name="connsiteY22" fmla="*/ 178845 h 271913"/>
                <a:gd name="connsiteX23" fmla="*/ 209678 w 265138"/>
                <a:gd name="connsiteY23" fmla="*/ 138715 h 271913"/>
                <a:gd name="connsiteX24" fmla="*/ 266274 w 265138"/>
                <a:gd name="connsiteY24" fmla="*/ 169209 h 2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138" h="271913">
                  <a:moveTo>
                    <a:pt x="265786" y="169819"/>
                  </a:moveTo>
                  <a:cubicBezTo>
                    <a:pt x="249931" y="200015"/>
                    <a:pt x="226996" y="225921"/>
                    <a:pt x="198945" y="245321"/>
                  </a:cubicBezTo>
                  <a:cubicBezTo>
                    <a:pt x="173579" y="262666"/>
                    <a:pt x="143560" y="271935"/>
                    <a:pt x="112831" y="271911"/>
                  </a:cubicBezTo>
                  <a:cubicBezTo>
                    <a:pt x="96414" y="272028"/>
                    <a:pt x="80173" y="268530"/>
                    <a:pt x="65261" y="261665"/>
                  </a:cubicBezTo>
                  <a:cubicBezTo>
                    <a:pt x="50594" y="254967"/>
                    <a:pt x="37690" y="244944"/>
                    <a:pt x="27571" y="232391"/>
                  </a:cubicBezTo>
                  <a:cubicBezTo>
                    <a:pt x="16929" y="219442"/>
                    <a:pt x="9229" y="204335"/>
                    <a:pt x="5006" y="188115"/>
                  </a:cubicBezTo>
                  <a:cubicBezTo>
                    <a:pt x="867" y="170987"/>
                    <a:pt x="39" y="153226"/>
                    <a:pt x="2566" y="135788"/>
                  </a:cubicBezTo>
                  <a:cubicBezTo>
                    <a:pt x="5111" y="117488"/>
                    <a:pt x="10850" y="99776"/>
                    <a:pt x="19521" y="83461"/>
                  </a:cubicBezTo>
                  <a:cubicBezTo>
                    <a:pt x="28371" y="66778"/>
                    <a:pt x="40098" y="51789"/>
                    <a:pt x="54161" y="39184"/>
                  </a:cubicBezTo>
                  <a:cubicBezTo>
                    <a:pt x="67543" y="26961"/>
                    <a:pt x="82934" y="17141"/>
                    <a:pt x="99657" y="10154"/>
                  </a:cubicBezTo>
                  <a:cubicBezTo>
                    <a:pt x="115754" y="3519"/>
                    <a:pt x="132988" y="81"/>
                    <a:pt x="150399" y="30"/>
                  </a:cubicBezTo>
                  <a:cubicBezTo>
                    <a:pt x="174459" y="-540"/>
                    <a:pt x="198023" y="6928"/>
                    <a:pt x="217363" y="21254"/>
                  </a:cubicBezTo>
                  <a:cubicBezTo>
                    <a:pt x="237260" y="36911"/>
                    <a:pt x="252038" y="58144"/>
                    <a:pt x="259810" y="82241"/>
                  </a:cubicBezTo>
                  <a:lnTo>
                    <a:pt x="123686" y="168599"/>
                  </a:lnTo>
                  <a:lnTo>
                    <a:pt x="99292" y="120419"/>
                  </a:lnTo>
                  <a:lnTo>
                    <a:pt x="173208" y="72605"/>
                  </a:lnTo>
                  <a:cubicBezTo>
                    <a:pt x="169521" y="69771"/>
                    <a:pt x="165403" y="67547"/>
                    <a:pt x="161011" y="66019"/>
                  </a:cubicBezTo>
                  <a:cubicBezTo>
                    <a:pt x="156399" y="64540"/>
                    <a:pt x="151583" y="63799"/>
                    <a:pt x="146740" y="63823"/>
                  </a:cubicBezTo>
                  <a:cubicBezTo>
                    <a:pt x="130558" y="64003"/>
                    <a:pt x="115129" y="70685"/>
                    <a:pt x="103927" y="82363"/>
                  </a:cubicBezTo>
                  <a:cubicBezTo>
                    <a:pt x="91209" y="94389"/>
                    <a:pt x="83097" y="110483"/>
                    <a:pt x="80995" y="127859"/>
                  </a:cubicBezTo>
                  <a:cubicBezTo>
                    <a:pt x="78009" y="143948"/>
                    <a:pt x="81613" y="160561"/>
                    <a:pt x="90997" y="173966"/>
                  </a:cubicBezTo>
                  <a:cubicBezTo>
                    <a:pt x="99648" y="186020"/>
                    <a:pt x="113736" y="192972"/>
                    <a:pt x="128566" y="192506"/>
                  </a:cubicBezTo>
                  <a:cubicBezTo>
                    <a:pt x="143992" y="192319"/>
                    <a:pt x="159018" y="187565"/>
                    <a:pt x="171744" y="178845"/>
                  </a:cubicBezTo>
                  <a:cubicBezTo>
                    <a:pt x="187012" y="168216"/>
                    <a:pt x="199925" y="154556"/>
                    <a:pt x="209678" y="138715"/>
                  </a:cubicBezTo>
                  <a:lnTo>
                    <a:pt x="266274" y="169209"/>
                  </a:lnTo>
                </a:path>
              </a:pathLst>
            </a:custGeom>
            <a:grpFill/>
            <a:ln w="12192"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FCE766D4-5A69-4146-B98E-DFD948C6EEF1}"/>
                </a:ext>
              </a:extLst>
            </p:cNvPr>
            <p:cNvSpPr/>
            <p:nvPr/>
          </p:nvSpPr>
          <p:spPr>
            <a:xfrm>
              <a:off x="10213695" y="455805"/>
              <a:ext cx="81486" cy="74182"/>
            </a:xfrm>
            <a:custGeom>
              <a:avLst/>
              <a:gdLst>
                <a:gd name="connsiteX0" fmla="*/ 76642 w 81486"/>
                <a:gd name="connsiteY0" fmla="*/ 53680 h 74182"/>
                <a:gd name="connsiteX1" fmla="*/ 52979 w 81486"/>
                <a:gd name="connsiteY1" fmla="*/ 74171 h 74182"/>
                <a:gd name="connsiteX2" fmla="*/ 19314 w 81486"/>
                <a:gd name="connsiteY2" fmla="*/ 74171 h 74182"/>
                <a:gd name="connsiteX3" fmla="*/ 1147 w 81486"/>
                <a:gd name="connsiteY3" fmla="*/ 57231 h 74182"/>
                <a:gd name="connsiteX4" fmla="*/ 1383 w 81486"/>
                <a:gd name="connsiteY4" fmla="*/ 53680 h 74182"/>
                <a:gd name="connsiteX5" fmla="*/ 6019 w 81486"/>
                <a:gd name="connsiteY5" fmla="*/ 20503 h 74182"/>
                <a:gd name="connsiteX6" fmla="*/ 29804 w 81486"/>
                <a:gd name="connsiteY6" fmla="*/ 11 h 74182"/>
                <a:gd name="connsiteX7" fmla="*/ 64444 w 81486"/>
                <a:gd name="connsiteY7" fmla="*/ 11 h 74182"/>
                <a:gd name="connsiteX8" fmla="*/ 82611 w 81486"/>
                <a:gd name="connsiteY8" fmla="*/ 16951 h 74182"/>
                <a:gd name="connsiteX9" fmla="*/ 82375 w 81486"/>
                <a:gd name="connsiteY9" fmla="*/ 20503 h 74182"/>
                <a:gd name="connsiteX10" fmla="*/ 77617 w 81486"/>
                <a:gd name="connsiteY10" fmla="*/ 53680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86" h="74182">
                  <a:moveTo>
                    <a:pt x="76642" y="53680"/>
                  </a:moveTo>
                  <a:cubicBezTo>
                    <a:pt x="74754" y="65337"/>
                    <a:pt x="64787" y="73969"/>
                    <a:pt x="52979" y="74171"/>
                  </a:cubicBezTo>
                  <a:lnTo>
                    <a:pt x="19314" y="74171"/>
                  </a:lnTo>
                  <a:cubicBezTo>
                    <a:pt x="9619" y="74510"/>
                    <a:pt x="1485" y="66926"/>
                    <a:pt x="1147" y="57231"/>
                  </a:cubicBezTo>
                  <a:cubicBezTo>
                    <a:pt x="1105" y="56042"/>
                    <a:pt x="1185" y="54852"/>
                    <a:pt x="1383" y="53680"/>
                  </a:cubicBezTo>
                  <a:lnTo>
                    <a:pt x="6019" y="20503"/>
                  </a:lnTo>
                  <a:cubicBezTo>
                    <a:pt x="7914" y="8800"/>
                    <a:pt x="17949" y="155"/>
                    <a:pt x="29804" y="11"/>
                  </a:cubicBezTo>
                  <a:lnTo>
                    <a:pt x="64444" y="11"/>
                  </a:lnTo>
                  <a:cubicBezTo>
                    <a:pt x="74139" y="-328"/>
                    <a:pt x="82273" y="7257"/>
                    <a:pt x="82611" y="16951"/>
                  </a:cubicBezTo>
                  <a:cubicBezTo>
                    <a:pt x="82653" y="18140"/>
                    <a:pt x="82573" y="19330"/>
                    <a:pt x="82375" y="20503"/>
                  </a:cubicBezTo>
                  <a:lnTo>
                    <a:pt x="77617" y="53680"/>
                  </a:lnTo>
                </a:path>
              </a:pathLst>
            </a:custGeom>
            <a:grpFill/>
            <a:ln w="12192"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E4E78254-F031-449D-B4B7-42FA11B592CB}"/>
                </a:ext>
              </a:extLst>
            </p:cNvPr>
            <p:cNvSpPr/>
            <p:nvPr/>
          </p:nvSpPr>
          <p:spPr>
            <a:xfrm>
              <a:off x="9837164" y="455938"/>
              <a:ext cx="354944" cy="372265"/>
            </a:xfrm>
            <a:custGeom>
              <a:avLst/>
              <a:gdLst>
                <a:gd name="connsiteX0" fmla="*/ 354945 w 354944"/>
                <a:gd name="connsiteY0" fmla="*/ 0 h 372265"/>
                <a:gd name="connsiteX1" fmla="*/ 352384 w 354944"/>
                <a:gd name="connsiteY1" fmla="*/ 16589 h 372265"/>
                <a:gd name="connsiteX2" fmla="*/ 304569 w 354944"/>
                <a:gd name="connsiteY2" fmla="*/ 355189 h 372265"/>
                <a:gd name="connsiteX3" fmla="*/ 302008 w 354944"/>
                <a:gd name="connsiteY3" fmla="*/ 372265 h 372265"/>
                <a:gd name="connsiteX4" fmla="*/ 223091 w 354944"/>
                <a:gd name="connsiteY4" fmla="*/ 372265 h 372265"/>
                <a:gd name="connsiteX5" fmla="*/ 244802 w 354944"/>
                <a:gd name="connsiteY5" fmla="*/ 217846 h 372265"/>
                <a:gd name="connsiteX6" fmla="*/ 100873 w 354944"/>
                <a:gd name="connsiteY6" fmla="*/ 217846 h 372265"/>
                <a:gd name="connsiteX7" fmla="*/ 79039 w 354944"/>
                <a:gd name="connsiteY7" fmla="*/ 372265 h 372265"/>
                <a:gd name="connsiteX8" fmla="*/ 0 w 354944"/>
                <a:gd name="connsiteY8" fmla="*/ 372265 h 372265"/>
                <a:gd name="connsiteX9" fmla="*/ 2440 w 354944"/>
                <a:gd name="connsiteY9" fmla="*/ 355067 h 372265"/>
                <a:gd name="connsiteX10" fmla="*/ 50009 w 354944"/>
                <a:gd name="connsiteY10" fmla="*/ 16954 h 372265"/>
                <a:gd name="connsiteX11" fmla="*/ 52571 w 354944"/>
                <a:gd name="connsiteY11" fmla="*/ 0 h 372265"/>
                <a:gd name="connsiteX12" fmla="*/ 131610 w 354944"/>
                <a:gd name="connsiteY12" fmla="*/ 0 h 372265"/>
                <a:gd name="connsiteX13" fmla="*/ 110142 w 354944"/>
                <a:gd name="connsiteY13" fmla="*/ 151736 h 372265"/>
                <a:gd name="connsiteX14" fmla="*/ 254195 w 354944"/>
                <a:gd name="connsiteY14" fmla="*/ 151736 h 372265"/>
                <a:gd name="connsiteX15" fmla="*/ 275540 w 354944"/>
                <a:gd name="connsiteY15" fmla="*/ 0 h 372265"/>
                <a:gd name="connsiteX16" fmla="*/ 354945 w 354944"/>
                <a:gd name="connsiteY16" fmla="*/ 0 h 37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944" h="372265">
                  <a:moveTo>
                    <a:pt x="354945" y="0"/>
                  </a:moveTo>
                  <a:lnTo>
                    <a:pt x="352384" y="16589"/>
                  </a:lnTo>
                  <a:lnTo>
                    <a:pt x="304569" y="355189"/>
                  </a:lnTo>
                  <a:lnTo>
                    <a:pt x="302008" y="372265"/>
                  </a:lnTo>
                  <a:lnTo>
                    <a:pt x="223091" y="372265"/>
                  </a:lnTo>
                  <a:lnTo>
                    <a:pt x="244802" y="217846"/>
                  </a:lnTo>
                  <a:lnTo>
                    <a:pt x="100873" y="217846"/>
                  </a:lnTo>
                  <a:lnTo>
                    <a:pt x="79039" y="372265"/>
                  </a:lnTo>
                  <a:lnTo>
                    <a:pt x="0" y="372265"/>
                  </a:lnTo>
                  <a:lnTo>
                    <a:pt x="2440" y="355067"/>
                  </a:lnTo>
                  <a:lnTo>
                    <a:pt x="50009" y="16954"/>
                  </a:lnTo>
                  <a:lnTo>
                    <a:pt x="52571" y="0"/>
                  </a:lnTo>
                  <a:lnTo>
                    <a:pt x="131610" y="0"/>
                  </a:lnTo>
                  <a:lnTo>
                    <a:pt x="110142" y="151736"/>
                  </a:lnTo>
                  <a:lnTo>
                    <a:pt x="254195" y="151736"/>
                  </a:lnTo>
                  <a:lnTo>
                    <a:pt x="275540" y="0"/>
                  </a:lnTo>
                  <a:lnTo>
                    <a:pt x="354945" y="0"/>
                  </a:lnTo>
                  <a:close/>
                </a:path>
              </a:pathLst>
            </a:custGeom>
            <a:grpFill/>
            <a:ln w="12192"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8EE6E027-604F-4967-B9F1-8A3337A36085}"/>
                </a:ext>
              </a:extLst>
            </p:cNvPr>
            <p:cNvSpPr/>
            <p:nvPr/>
          </p:nvSpPr>
          <p:spPr>
            <a:xfrm>
              <a:off x="10169422" y="556811"/>
              <a:ext cx="113680" cy="271758"/>
            </a:xfrm>
            <a:custGeom>
              <a:avLst/>
              <a:gdLst>
                <a:gd name="connsiteX0" fmla="*/ 38422 w 113680"/>
                <a:gd name="connsiteY0" fmla="*/ 0 h 271758"/>
                <a:gd name="connsiteX1" fmla="*/ 113680 w 113680"/>
                <a:gd name="connsiteY1" fmla="*/ 0 h 271758"/>
                <a:gd name="connsiteX2" fmla="*/ 75258 w 113680"/>
                <a:gd name="connsiteY2" fmla="*/ 271759 h 271758"/>
                <a:gd name="connsiteX3" fmla="*/ 0 w 113680"/>
                <a:gd name="connsiteY3" fmla="*/ 271759 h 271758"/>
                <a:gd name="connsiteX4" fmla="*/ 38422 w 113680"/>
                <a:gd name="connsiteY4" fmla="*/ 0 h 271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0" h="271758">
                  <a:moveTo>
                    <a:pt x="38422" y="0"/>
                  </a:moveTo>
                  <a:lnTo>
                    <a:pt x="113680" y="0"/>
                  </a:lnTo>
                  <a:lnTo>
                    <a:pt x="75258" y="271759"/>
                  </a:lnTo>
                  <a:lnTo>
                    <a:pt x="0" y="271759"/>
                  </a:lnTo>
                  <a:lnTo>
                    <a:pt x="38422" y="0"/>
                  </a:lnTo>
                  <a:close/>
                </a:path>
              </a:pathLst>
            </a:custGeom>
            <a:grpFill/>
            <a:ln w="12192"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B9A97006-E02C-4196-8EBF-422492029671}"/>
                </a:ext>
              </a:extLst>
            </p:cNvPr>
            <p:cNvSpPr/>
            <p:nvPr/>
          </p:nvSpPr>
          <p:spPr>
            <a:xfrm>
              <a:off x="10273466" y="456304"/>
              <a:ext cx="127828" cy="372265"/>
            </a:xfrm>
            <a:custGeom>
              <a:avLst/>
              <a:gdLst>
                <a:gd name="connsiteX0" fmla="*/ 75258 w 127828"/>
                <a:gd name="connsiteY0" fmla="*/ 372265 h 372265"/>
                <a:gd name="connsiteX1" fmla="*/ 0 w 127828"/>
                <a:gd name="connsiteY1" fmla="*/ 372265 h 372265"/>
                <a:gd name="connsiteX2" fmla="*/ 52571 w 127828"/>
                <a:gd name="connsiteY2" fmla="*/ 0 h 372265"/>
                <a:gd name="connsiteX3" fmla="*/ 127829 w 127828"/>
                <a:gd name="connsiteY3" fmla="*/ 0 h 372265"/>
                <a:gd name="connsiteX4" fmla="*/ 75258 w 127828"/>
                <a:gd name="connsiteY4" fmla="*/ 372265 h 37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28" h="372265">
                  <a:moveTo>
                    <a:pt x="75258" y="372265"/>
                  </a:moveTo>
                  <a:lnTo>
                    <a:pt x="0" y="372265"/>
                  </a:lnTo>
                  <a:lnTo>
                    <a:pt x="52571" y="0"/>
                  </a:lnTo>
                  <a:lnTo>
                    <a:pt x="127829" y="0"/>
                  </a:lnTo>
                  <a:lnTo>
                    <a:pt x="75258" y="372265"/>
                  </a:lnTo>
                  <a:close/>
                </a:path>
              </a:pathLst>
            </a:custGeom>
            <a:grpFill/>
            <a:ln w="12192"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7B3A8559-9623-4877-8EF7-13DC8A8AC081}"/>
                </a:ext>
              </a:extLst>
            </p:cNvPr>
            <p:cNvSpPr/>
            <p:nvPr/>
          </p:nvSpPr>
          <p:spPr>
            <a:xfrm>
              <a:off x="10380465" y="456304"/>
              <a:ext cx="561419" cy="373182"/>
            </a:xfrm>
            <a:custGeom>
              <a:avLst/>
              <a:gdLst>
                <a:gd name="connsiteX0" fmla="*/ 485590 w 561419"/>
                <a:gd name="connsiteY0" fmla="*/ 158932 h 373182"/>
                <a:gd name="connsiteX1" fmla="*/ 554383 w 561419"/>
                <a:gd name="connsiteY1" fmla="*/ 158932 h 373182"/>
                <a:gd name="connsiteX2" fmla="*/ 562556 w 561419"/>
                <a:gd name="connsiteY2" fmla="*/ 100507 h 373182"/>
                <a:gd name="connsiteX3" fmla="*/ 493884 w 561419"/>
                <a:gd name="connsiteY3" fmla="*/ 100507 h 373182"/>
                <a:gd name="connsiteX4" fmla="*/ 508033 w 561419"/>
                <a:gd name="connsiteY4" fmla="*/ 0 h 373182"/>
                <a:gd name="connsiteX5" fmla="*/ 449973 w 561419"/>
                <a:gd name="connsiteY5" fmla="*/ 0 h 373182"/>
                <a:gd name="connsiteX6" fmla="*/ 437776 w 561419"/>
                <a:gd name="connsiteY6" fmla="*/ 6099 h 373182"/>
                <a:gd name="connsiteX7" fmla="*/ 430092 w 561419"/>
                <a:gd name="connsiteY7" fmla="*/ 17564 h 373182"/>
                <a:gd name="connsiteX8" fmla="*/ 417894 w 561419"/>
                <a:gd name="connsiteY8" fmla="*/ 100507 h 373182"/>
                <a:gd name="connsiteX9" fmla="*/ 215783 w 561419"/>
                <a:gd name="connsiteY9" fmla="*/ 100507 h 373182"/>
                <a:gd name="connsiteX10" fmla="*/ 151868 w 561419"/>
                <a:gd name="connsiteY10" fmla="*/ 114656 h 373182"/>
                <a:gd name="connsiteX11" fmla="*/ 113081 w 561419"/>
                <a:gd name="connsiteY11" fmla="*/ 179424 h 373182"/>
                <a:gd name="connsiteX12" fmla="*/ 116130 w 561419"/>
                <a:gd name="connsiteY12" fmla="*/ 219432 h 373182"/>
                <a:gd name="connsiteX13" fmla="*/ 135646 w 561419"/>
                <a:gd name="connsiteY13" fmla="*/ 248827 h 373182"/>
                <a:gd name="connsiteX14" fmla="*/ 160041 w 561419"/>
                <a:gd name="connsiteY14" fmla="*/ 261025 h 373182"/>
                <a:gd name="connsiteX15" fmla="*/ 200414 w 561419"/>
                <a:gd name="connsiteY15" fmla="*/ 264318 h 373182"/>
                <a:gd name="connsiteX16" fmla="*/ 245789 w 561419"/>
                <a:gd name="connsiteY16" fmla="*/ 264318 h 373182"/>
                <a:gd name="connsiteX17" fmla="*/ 277746 w 561419"/>
                <a:gd name="connsiteY17" fmla="*/ 267855 h 373182"/>
                <a:gd name="connsiteX18" fmla="*/ 287504 w 561419"/>
                <a:gd name="connsiteY18" fmla="*/ 291153 h 373182"/>
                <a:gd name="connsiteX19" fmla="*/ 264573 w 561419"/>
                <a:gd name="connsiteY19" fmla="*/ 313474 h 373182"/>
                <a:gd name="connsiteX20" fmla="*/ 230786 w 561419"/>
                <a:gd name="connsiteY20" fmla="*/ 314328 h 373182"/>
                <a:gd name="connsiteX21" fmla="*/ 80392 w 561419"/>
                <a:gd name="connsiteY21" fmla="*/ 314328 h 373182"/>
                <a:gd name="connsiteX22" fmla="*/ 124668 w 561419"/>
                <a:gd name="connsiteY22" fmla="*/ 366 h 373182"/>
                <a:gd name="connsiteX23" fmla="*/ 68438 w 561419"/>
                <a:gd name="connsiteY23" fmla="*/ 366 h 373182"/>
                <a:gd name="connsiteX24" fmla="*/ 56241 w 561419"/>
                <a:gd name="connsiteY24" fmla="*/ 6099 h 373182"/>
                <a:gd name="connsiteX25" fmla="*/ 48922 w 561419"/>
                <a:gd name="connsiteY25" fmla="*/ 17564 h 373182"/>
                <a:gd name="connsiteX26" fmla="*/ 1230 w 561419"/>
                <a:gd name="connsiteY26" fmla="*/ 355311 h 373182"/>
                <a:gd name="connsiteX27" fmla="*/ 5133 w 561419"/>
                <a:gd name="connsiteY27" fmla="*/ 367508 h 373182"/>
                <a:gd name="connsiteX28" fmla="*/ 15989 w 561419"/>
                <a:gd name="connsiteY28" fmla="*/ 372997 h 373182"/>
                <a:gd name="connsiteX29" fmla="*/ 245910 w 561419"/>
                <a:gd name="connsiteY29" fmla="*/ 372997 h 373182"/>
                <a:gd name="connsiteX30" fmla="*/ 305434 w 561419"/>
                <a:gd name="connsiteY30" fmla="*/ 366776 h 373182"/>
                <a:gd name="connsiteX31" fmla="*/ 339221 w 561419"/>
                <a:gd name="connsiteY31" fmla="*/ 341406 h 373182"/>
                <a:gd name="connsiteX32" fmla="*/ 363616 w 561419"/>
                <a:gd name="connsiteY32" fmla="*/ 287127 h 373182"/>
                <a:gd name="connsiteX33" fmla="*/ 344710 w 561419"/>
                <a:gd name="connsiteY33" fmla="*/ 227848 h 373182"/>
                <a:gd name="connsiteX34" fmla="*/ 280551 w 561419"/>
                <a:gd name="connsiteY34" fmla="*/ 209552 h 373182"/>
                <a:gd name="connsiteX35" fmla="*/ 236275 w 561419"/>
                <a:gd name="connsiteY35" fmla="*/ 209552 h 373182"/>
                <a:gd name="connsiteX36" fmla="*/ 200658 w 561419"/>
                <a:gd name="connsiteY36" fmla="*/ 205283 h 373182"/>
                <a:gd name="connsiteX37" fmla="*/ 191510 w 561419"/>
                <a:gd name="connsiteY37" fmla="*/ 183449 h 373182"/>
                <a:gd name="connsiteX38" fmla="*/ 207367 w 561419"/>
                <a:gd name="connsiteY38" fmla="*/ 161860 h 373182"/>
                <a:gd name="connsiteX39" fmla="*/ 236519 w 561419"/>
                <a:gd name="connsiteY39" fmla="*/ 159664 h 373182"/>
                <a:gd name="connsiteX40" fmla="*/ 409966 w 561419"/>
                <a:gd name="connsiteY40" fmla="*/ 159664 h 373182"/>
                <a:gd name="connsiteX41" fmla="*/ 394231 w 561419"/>
                <a:gd name="connsiteY41" fmla="*/ 271271 h 373182"/>
                <a:gd name="connsiteX42" fmla="*/ 403867 w 561419"/>
                <a:gd name="connsiteY42" fmla="*/ 349700 h 373182"/>
                <a:gd name="connsiteX43" fmla="*/ 469977 w 561419"/>
                <a:gd name="connsiteY43" fmla="*/ 372997 h 373182"/>
                <a:gd name="connsiteX44" fmla="*/ 524500 w 561419"/>
                <a:gd name="connsiteY44" fmla="*/ 372997 h 373182"/>
                <a:gd name="connsiteX45" fmla="*/ 532550 w 561419"/>
                <a:gd name="connsiteY45" fmla="*/ 314937 h 373182"/>
                <a:gd name="connsiteX46" fmla="*/ 503154 w 561419"/>
                <a:gd name="connsiteY46" fmla="*/ 314937 h 373182"/>
                <a:gd name="connsiteX47" fmla="*/ 471441 w 561419"/>
                <a:gd name="connsiteY47" fmla="*/ 301520 h 373182"/>
                <a:gd name="connsiteX48" fmla="*/ 471441 w 561419"/>
                <a:gd name="connsiteY48" fmla="*/ 257854 h 373182"/>
                <a:gd name="connsiteX49" fmla="*/ 485346 w 561419"/>
                <a:gd name="connsiteY49" fmla="*/ 159664 h 3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1419" h="373182">
                  <a:moveTo>
                    <a:pt x="485590" y="158932"/>
                  </a:moveTo>
                  <a:lnTo>
                    <a:pt x="554383" y="158932"/>
                  </a:lnTo>
                  <a:lnTo>
                    <a:pt x="562556" y="100507"/>
                  </a:lnTo>
                  <a:lnTo>
                    <a:pt x="493884" y="100507"/>
                  </a:lnTo>
                  <a:lnTo>
                    <a:pt x="508033" y="0"/>
                  </a:lnTo>
                  <a:lnTo>
                    <a:pt x="449973" y="0"/>
                  </a:lnTo>
                  <a:cubicBezTo>
                    <a:pt x="449973" y="0"/>
                    <a:pt x="445582" y="0"/>
                    <a:pt x="437776" y="6099"/>
                  </a:cubicBezTo>
                  <a:cubicBezTo>
                    <a:pt x="429970" y="12197"/>
                    <a:pt x="430092" y="17564"/>
                    <a:pt x="430092" y="17564"/>
                  </a:cubicBezTo>
                  <a:lnTo>
                    <a:pt x="417894" y="100507"/>
                  </a:lnTo>
                  <a:lnTo>
                    <a:pt x="215783" y="100507"/>
                  </a:lnTo>
                  <a:cubicBezTo>
                    <a:pt x="186265" y="100507"/>
                    <a:pt x="165042" y="105264"/>
                    <a:pt x="151868" y="114656"/>
                  </a:cubicBezTo>
                  <a:cubicBezTo>
                    <a:pt x="130324" y="129753"/>
                    <a:pt x="116220" y="153304"/>
                    <a:pt x="113081" y="179424"/>
                  </a:cubicBezTo>
                  <a:cubicBezTo>
                    <a:pt x="110974" y="192816"/>
                    <a:pt x="112018" y="206514"/>
                    <a:pt x="116130" y="219432"/>
                  </a:cubicBezTo>
                  <a:cubicBezTo>
                    <a:pt x="119649" y="230915"/>
                    <a:pt x="126429" y="241127"/>
                    <a:pt x="135646" y="248827"/>
                  </a:cubicBezTo>
                  <a:cubicBezTo>
                    <a:pt x="142782" y="254638"/>
                    <a:pt x="151111" y="258802"/>
                    <a:pt x="160041" y="261025"/>
                  </a:cubicBezTo>
                  <a:cubicBezTo>
                    <a:pt x="173339" y="263584"/>
                    <a:pt x="186877" y="264689"/>
                    <a:pt x="200414" y="264318"/>
                  </a:cubicBezTo>
                  <a:lnTo>
                    <a:pt x="245789" y="264318"/>
                  </a:lnTo>
                  <a:cubicBezTo>
                    <a:pt x="256569" y="263495"/>
                    <a:pt x="267407" y="264695"/>
                    <a:pt x="277746" y="267855"/>
                  </a:cubicBezTo>
                  <a:cubicBezTo>
                    <a:pt x="286037" y="272392"/>
                    <a:pt x="290087" y="282061"/>
                    <a:pt x="287504" y="291153"/>
                  </a:cubicBezTo>
                  <a:cubicBezTo>
                    <a:pt x="286812" y="303417"/>
                    <a:pt x="276851" y="313113"/>
                    <a:pt x="264573" y="313474"/>
                  </a:cubicBezTo>
                  <a:cubicBezTo>
                    <a:pt x="258474" y="314084"/>
                    <a:pt x="247252" y="314328"/>
                    <a:pt x="230786" y="314328"/>
                  </a:cubicBezTo>
                  <a:lnTo>
                    <a:pt x="80392" y="314328"/>
                  </a:lnTo>
                  <a:lnTo>
                    <a:pt x="124668" y="366"/>
                  </a:lnTo>
                  <a:lnTo>
                    <a:pt x="68438" y="366"/>
                  </a:lnTo>
                  <a:cubicBezTo>
                    <a:pt x="68438" y="366"/>
                    <a:pt x="63681" y="-488"/>
                    <a:pt x="56241" y="6099"/>
                  </a:cubicBezTo>
                  <a:cubicBezTo>
                    <a:pt x="48800" y="12685"/>
                    <a:pt x="48922" y="17564"/>
                    <a:pt x="48922" y="17564"/>
                  </a:cubicBezTo>
                  <a:lnTo>
                    <a:pt x="1230" y="355311"/>
                  </a:lnTo>
                  <a:cubicBezTo>
                    <a:pt x="743" y="359746"/>
                    <a:pt x="2162" y="364180"/>
                    <a:pt x="5133" y="367508"/>
                  </a:cubicBezTo>
                  <a:cubicBezTo>
                    <a:pt x="7815" y="370789"/>
                    <a:pt x="11758" y="372783"/>
                    <a:pt x="15989" y="372997"/>
                  </a:cubicBezTo>
                  <a:lnTo>
                    <a:pt x="245910" y="372997"/>
                  </a:lnTo>
                  <a:cubicBezTo>
                    <a:pt x="265949" y="373850"/>
                    <a:pt x="286004" y="371754"/>
                    <a:pt x="305434" y="366776"/>
                  </a:cubicBezTo>
                  <a:cubicBezTo>
                    <a:pt x="318888" y="361719"/>
                    <a:pt x="330612" y="352916"/>
                    <a:pt x="339221" y="341406"/>
                  </a:cubicBezTo>
                  <a:cubicBezTo>
                    <a:pt x="352162" y="325884"/>
                    <a:pt x="360600" y="307110"/>
                    <a:pt x="363616" y="287127"/>
                  </a:cubicBezTo>
                  <a:cubicBezTo>
                    <a:pt x="368625" y="265397"/>
                    <a:pt x="361376" y="242665"/>
                    <a:pt x="344710" y="227848"/>
                  </a:cubicBezTo>
                  <a:cubicBezTo>
                    <a:pt x="326137" y="214400"/>
                    <a:pt x="303423" y="207923"/>
                    <a:pt x="280551" y="209552"/>
                  </a:cubicBezTo>
                  <a:lnTo>
                    <a:pt x="236275" y="209552"/>
                  </a:lnTo>
                  <a:cubicBezTo>
                    <a:pt x="224233" y="210732"/>
                    <a:pt x="212079" y="209275"/>
                    <a:pt x="200658" y="205283"/>
                  </a:cubicBezTo>
                  <a:cubicBezTo>
                    <a:pt x="193288" y="200680"/>
                    <a:pt x="189622" y="191931"/>
                    <a:pt x="191510" y="183449"/>
                  </a:cubicBezTo>
                  <a:cubicBezTo>
                    <a:pt x="191752" y="173642"/>
                    <a:pt x="198081" y="165025"/>
                    <a:pt x="207367" y="161860"/>
                  </a:cubicBezTo>
                  <a:cubicBezTo>
                    <a:pt x="216954" y="159912"/>
                    <a:pt x="226747" y="159174"/>
                    <a:pt x="236519" y="159664"/>
                  </a:cubicBezTo>
                  <a:lnTo>
                    <a:pt x="409966" y="159664"/>
                  </a:lnTo>
                  <a:lnTo>
                    <a:pt x="394231" y="271271"/>
                  </a:lnTo>
                  <a:cubicBezTo>
                    <a:pt x="389108" y="307863"/>
                    <a:pt x="392320" y="334006"/>
                    <a:pt x="403867" y="349700"/>
                  </a:cubicBezTo>
                  <a:cubicBezTo>
                    <a:pt x="415455" y="365191"/>
                    <a:pt x="437410" y="372997"/>
                    <a:pt x="469977" y="372997"/>
                  </a:cubicBezTo>
                  <a:lnTo>
                    <a:pt x="524500" y="372997"/>
                  </a:lnTo>
                  <a:lnTo>
                    <a:pt x="532550" y="314937"/>
                  </a:lnTo>
                  <a:lnTo>
                    <a:pt x="503154" y="314937"/>
                  </a:lnTo>
                  <a:cubicBezTo>
                    <a:pt x="490912" y="316702"/>
                    <a:pt x="478700" y="311536"/>
                    <a:pt x="471441" y="301520"/>
                  </a:cubicBezTo>
                  <a:cubicBezTo>
                    <a:pt x="468148" y="295544"/>
                    <a:pt x="468148" y="281029"/>
                    <a:pt x="471441" y="257854"/>
                  </a:cubicBezTo>
                  <a:lnTo>
                    <a:pt x="485346" y="159664"/>
                  </a:lnTo>
                </a:path>
              </a:pathLst>
            </a:custGeom>
            <a:grpFill/>
            <a:ln w="12192"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8CA07576-6BBF-475C-B45C-4FBF135119F0}"/>
                </a:ext>
              </a:extLst>
            </p:cNvPr>
            <p:cNvSpPr/>
            <p:nvPr/>
          </p:nvSpPr>
          <p:spPr>
            <a:xfrm>
              <a:off x="11186687" y="556726"/>
              <a:ext cx="288511" cy="271843"/>
            </a:xfrm>
            <a:custGeom>
              <a:avLst/>
              <a:gdLst>
                <a:gd name="connsiteX0" fmla="*/ 289483 w 288511"/>
                <a:gd name="connsiteY0" fmla="*/ 17649 h 271843"/>
                <a:gd name="connsiteX1" fmla="*/ 256062 w 288511"/>
                <a:gd name="connsiteY1" fmla="*/ 254645 h 271843"/>
                <a:gd name="connsiteX2" fmla="*/ 253257 w 288511"/>
                <a:gd name="connsiteY2" fmla="*/ 271843 h 271843"/>
                <a:gd name="connsiteX3" fmla="*/ 178365 w 288511"/>
                <a:gd name="connsiteY3" fmla="*/ 271843 h 271843"/>
                <a:gd name="connsiteX4" fmla="*/ 208492 w 288511"/>
                <a:gd name="connsiteY4" fmla="*/ 58510 h 271843"/>
                <a:gd name="connsiteX5" fmla="*/ 144090 w 288511"/>
                <a:gd name="connsiteY5" fmla="*/ 58510 h 271843"/>
                <a:gd name="connsiteX6" fmla="*/ 113718 w 288511"/>
                <a:gd name="connsiteY6" fmla="*/ 67415 h 271843"/>
                <a:gd name="connsiteX7" fmla="*/ 100667 w 288511"/>
                <a:gd name="connsiteY7" fmla="*/ 96322 h 271843"/>
                <a:gd name="connsiteX8" fmla="*/ 76272 w 288511"/>
                <a:gd name="connsiteY8" fmla="*/ 271843 h 271843"/>
                <a:gd name="connsiteX9" fmla="*/ 1136 w 288511"/>
                <a:gd name="connsiteY9" fmla="*/ 271843 h 271843"/>
                <a:gd name="connsiteX10" fmla="*/ 24677 w 288511"/>
                <a:gd name="connsiteY10" fmla="*/ 104739 h 271843"/>
                <a:gd name="connsiteX11" fmla="*/ 65051 w 288511"/>
                <a:gd name="connsiteY11" fmla="*/ 22040 h 271843"/>
                <a:gd name="connsiteX12" fmla="*/ 98349 w 288511"/>
                <a:gd name="connsiteY12" fmla="*/ 4842 h 271843"/>
                <a:gd name="connsiteX13" fmla="*/ 148359 w 288511"/>
                <a:gd name="connsiteY13" fmla="*/ 85 h 271843"/>
                <a:gd name="connsiteX14" fmla="*/ 274602 w 288511"/>
                <a:gd name="connsiteY14" fmla="*/ 85 h 271843"/>
                <a:gd name="connsiteX15" fmla="*/ 285458 w 288511"/>
                <a:gd name="connsiteY15" fmla="*/ 5940 h 271843"/>
                <a:gd name="connsiteX16" fmla="*/ 289483 w 288511"/>
                <a:gd name="connsiteY16" fmla="*/ 18137 h 27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511" h="271843">
                  <a:moveTo>
                    <a:pt x="289483" y="17649"/>
                  </a:moveTo>
                  <a:lnTo>
                    <a:pt x="256062" y="254645"/>
                  </a:lnTo>
                  <a:lnTo>
                    <a:pt x="253257" y="271843"/>
                  </a:lnTo>
                  <a:lnTo>
                    <a:pt x="178365" y="271843"/>
                  </a:lnTo>
                  <a:lnTo>
                    <a:pt x="208492" y="58510"/>
                  </a:lnTo>
                  <a:lnTo>
                    <a:pt x="144090" y="58510"/>
                  </a:lnTo>
                  <a:cubicBezTo>
                    <a:pt x="133219" y="57681"/>
                    <a:pt x="122420" y="60847"/>
                    <a:pt x="113718" y="67415"/>
                  </a:cubicBezTo>
                  <a:cubicBezTo>
                    <a:pt x="106023" y="75160"/>
                    <a:pt x="101387" y="85427"/>
                    <a:pt x="100667" y="96322"/>
                  </a:cubicBezTo>
                  <a:lnTo>
                    <a:pt x="76272" y="271843"/>
                  </a:lnTo>
                  <a:lnTo>
                    <a:pt x="1136" y="271843"/>
                  </a:lnTo>
                  <a:lnTo>
                    <a:pt x="24677" y="104739"/>
                  </a:lnTo>
                  <a:cubicBezTo>
                    <a:pt x="30044" y="66927"/>
                    <a:pt x="43461" y="39239"/>
                    <a:pt x="65051" y="22040"/>
                  </a:cubicBezTo>
                  <a:cubicBezTo>
                    <a:pt x="74739" y="13912"/>
                    <a:pt x="86113" y="8038"/>
                    <a:pt x="98349" y="4842"/>
                  </a:cubicBezTo>
                  <a:cubicBezTo>
                    <a:pt x="114759" y="1198"/>
                    <a:pt x="131557" y="-400"/>
                    <a:pt x="148359" y="85"/>
                  </a:cubicBezTo>
                  <a:lnTo>
                    <a:pt x="274602" y="85"/>
                  </a:lnTo>
                  <a:cubicBezTo>
                    <a:pt x="278931" y="255"/>
                    <a:pt x="282938" y="2416"/>
                    <a:pt x="285458" y="5940"/>
                  </a:cubicBezTo>
                  <a:cubicBezTo>
                    <a:pt x="288674" y="9127"/>
                    <a:pt x="290170" y="13661"/>
                    <a:pt x="289483" y="18137"/>
                  </a:cubicBezTo>
                </a:path>
              </a:pathLst>
            </a:custGeom>
            <a:grpFill/>
            <a:ln w="12192"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2A725359-EC87-4AA4-9937-FDBBA9C446E6}"/>
                </a:ext>
              </a:extLst>
            </p:cNvPr>
            <p:cNvSpPr/>
            <p:nvPr/>
          </p:nvSpPr>
          <p:spPr>
            <a:xfrm>
              <a:off x="10921240" y="556800"/>
              <a:ext cx="279119" cy="272058"/>
            </a:xfrm>
            <a:custGeom>
              <a:avLst/>
              <a:gdLst>
                <a:gd name="connsiteX0" fmla="*/ 260728 w 279119"/>
                <a:gd name="connsiteY0" fmla="*/ 198462 h 272058"/>
                <a:gd name="connsiteX1" fmla="*/ 236334 w 279119"/>
                <a:gd name="connsiteY1" fmla="*/ 253351 h 272058"/>
                <a:gd name="connsiteX2" fmla="*/ 184129 w 279119"/>
                <a:gd name="connsiteY2" fmla="*/ 271769 h 272058"/>
                <a:gd name="connsiteX3" fmla="*/ 58739 w 279119"/>
                <a:gd name="connsiteY3" fmla="*/ 271769 h 272058"/>
                <a:gd name="connsiteX4" fmla="*/ 11413 w 279119"/>
                <a:gd name="connsiteY4" fmla="*/ 253351 h 272058"/>
                <a:gd name="connsiteX5" fmla="*/ 2387 w 279119"/>
                <a:gd name="connsiteY5" fmla="*/ 198462 h 272058"/>
                <a:gd name="connsiteX6" fmla="*/ 20073 w 279119"/>
                <a:gd name="connsiteY6" fmla="*/ 73927 h 272058"/>
                <a:gd name="connsiteX7" fmla="*/ 44468 w 279119"/>
                <a:gd name="connsiteY7" fmla="*/ 18306 h 272058"/>
                <a:gd name="connsiteX8" fmla="*/ 97283 w 279119"/>
                <a:gd name="connsiteY8" fmla="*/ 132 h 272058"/>
                <a:gd name="connsiteX9" fmla="*/ 222916 w 279119"/>
                <a:gd name="connsiteY9" fmla="*/ 132 h 272058"/>
                <a:gd name="connsiteX10" fmla="*/ 270364 w 279119"/>
                <a:gd name="connsiteY10" fmla="*/ 18063 h 272058"/>
                <a:gd name="connsiteX11" fmla="*/ 278537 w 279119"/>
                <a:gd name="connsiteY11" fmla="*/ 73927 h 272058"/>
                <a:gd name="connsiteX12" fmla="*/ 260972 w 279119"/>
                <a:gd name="connsiteY12" fmla="*/ 198462 h 272058"/>
                <a:gd name="connsiteX13" fmla="*/ 76791 w 279119"/>
                <a:gd name="connsiteY13" fmla="*/ 207732 h 272058"/>
                <a:gd name="connsiteX14" fmla="*/ 185104 w 279119"/>
                <a:gd name="connsiteY14" fmla="*/ 207732 h 272058"/>
                <a:gd name="connsiteX15" fmla="*/ 205474 w 279119"/>
                <a:gd name="connsiteY15" fmla="*/ 63559 h 272058"/>
                <a:gd name="connsiteX16" fmla="*/ 97161 w 279119"/>
                <a:gd name="connsiteY16" fmla="*/ 63559 h 27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19" h="272058">
                  <a:moveTo>
                    <a:pt x="260728" y="198462"/>
                  </a:moveTo>
                  <a:cubicBezTo>
                    <a:pt x="258997" y="218980"/>
                    <a:pt x="250403" y="238316"/>
                    <a:pt x="236334" y="253351"/>
                  </a:cubicBezTo>
                  <a:cubicBezTo>
                    <a:pt x="222070" y="266182"/>
                    <a:pt x="203286" y="272809"/>
                    <a:pt x="184129" y="271769"/>
                  </a:cubicBezTo>
                  <a:lnTo>
                    <a:pt x="58739" y="271769"/>
                  </a:lnTo>
                  <a:cubicBezTo>
                    <a:pt x="40921" y="273589"/>
                    <a:pt x="23313" y="266737"/>
                    <a:pt x="11413" y="253351"/>
                  </a:cubicBezTo>
                  <a:cubicBezTo>
                    <a:pt x="2021" y="241153"/>
                    <a:pt x="-784" y="222735"/>
                    <a:pt x="2387" y="198462"/>
                  </a:cubicBezTo>
                  <a:lnTo>
                    <a:pt x="20073" y="73927"/>
                  </a:lnTo>
                  <a:cubicBezTo>
                    <a:pt x="21691" y="53164"/>
                    <a:pt x="30289" y="33560"/>
                    <a:pt x="44468" y="18306"/>
                  </a:cubicBezTo>
                  <a:cubicBezTo>
                    <a:pt x="58978" y="5504"/>
                    <a:pt x="77967" y="-1030"/>
                    <a:pt x="97283" y="132"/>
                  </a:cubicBezTo>
                  <a:lnTo>
                    <a:pt x="222916" y="132"/>
                  </a:lnTo>
                  <a:cubicBezTo>
                    <a:pt x="245482" y="132"/>
                    <a:pt x="261338" y="6109"/>
                    <a:pt x="270364" y="18063"/>
                  </a:cubicBezTo>
                  <a:cubicBezTo>
                    <a:pt x="279390" y="30016"/>
                    <a:pt x="282562" y="48678"/>
                    <a:pt x="278537" y="73927"/>
                  </a:cubicBezTo>
                  <a:lnTo>
                    <a:pt x="260972" y="198462"/>
                  </a:lnTo>
                  <a:moveTo>
                    <a:pt x="76791" y="207732"/>
                  </a:moveTo>
                  <a:lnTo>
                    <a:pt x="185104" y="207732"/>
                  </a:lnTo>
                  <a:lnTo>
                    <a:pt x="205474" y="63559"/>
                  </a:lnTo>
                  <a:lnTo>
                    <a:pt x="97161" y="63559"/>
                  </a:lnTo>
                  <a:close/>
                </a:path>
              </a:pathLst>
            </a:custGeom>
            <a:grpFill/>
            <a:ln w="12192"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99878E88-CA5A-490D-9E67-CBA439E6E202}"/>
                </a:ext>
              </a:extLst>
            </p:cNvPr>
            <p:cNvSpPr/>
            <p:nvPr/>
          </p:nvSpPr>
          <p:spPr>
            <a:xfrm>
              <a:off x="11653604" y="877248"/>
              <a:ext cx="79184" cy="100711"/>
            </a:xfrm>
            <a:custGeom>
              <a:avLst/>
              <a:gdLst>
                <a:gd name="connsiteX0" fmla="*/ 1136 w 79184"/>
                <a:gd name="connsiteY0" fmla="*/ 67318 h 100711"/>
                <a:gd name="connsiteX1" fmla="*/ 20286 w 79184"/>
                <a:gd name="connsiteY1" fmla="*/ 65367 h 100711"/>
                <a:gd name="connsiteX2" fmla="*/ 27238 w 79184"/>
                <a:gd name="connsiteY2" fmla="*/ 79394 h 100711"/>
                <a:gd name="connsiteX3" fmla="*/ 41388 w 79184"/>
                <a:gd name="connsiteY3" fmla="*/ 83785 h 100711"/>
                <a:gd name="connsiteX4" fmla="*/ 55658 w 79184"/>
                <a:gd name="connsiteY4" fmla="*/ 79882 h 100711"/>
                <a:gd name="connsiteX5" fmla="*/ 60415 w 79184"/>
                <a:gd name="connsiteY5" fmla="*/ 70612 h 100711"/>
                <a:gd name="connsiteX6" fmla="*/ 58464 w 79184"/>
                <a:gd name="connsiteY6" fmla="*/ 64757 h 100711"/>
                <a:gd name="connsiteX7" fmla="*/ 51389 w 79184"/>
                <a:gd name="connsiteY7" fmla="*/ 60488 h 100711"/>
                <a:gd name="connsiteX8" fmla="*/ 35777 w 79184"/>
                <a:gd name="connsiteY8" fmla="*/ 56219 h 100711"/>
                <a:gd name="connsiteX9" fmla="*/ 13821 w 79184"/>
                <a:gd name="connsiteY9" fmla="*/ 46705 h 100711"/>
                <a:gd name="connsiteX10" fmla="*/ 4917 w 79184"/>
                <a:gd name="connsiteY10" fmla="*/ 27189 h 100711"/>
                <a:gd name="connsiteX11" fmla="*/ 9186 w 79184"/>
                <a:gd name="connsiteY11" fmla="*/ 13284 h 100711"/>
                <a:gd name="connsiteX12" fmla="*/ 21384 w 79184"/>
                <a:gd name="connsiteY12" fmla="*/ 3526 h 100711"/>
                <a:gd name="connsiteX13" fmla="*/ 40412 w 79184"/>
                <a:gd name="connsiteY13" fmla="*/ 110 h 100711"/>
                <a:gd name="connsiteX14" fmla="*/ 67734 w 79184"/>
                <a:gd name="connsiteY14" fmla="*/ 8161 h 100711"/>
                <a:gd name="connsiteX15" fmla="*/ 77370 w 79184"/>
                <a:gd name="connsiteY15" fmla="*/ 29750 h 100711"/>
                <a:gd name="connsiteX16" fmla="*/ 57854 w 79184"/>
                <a:gd name="connsiteY16" fmla="*/ 30482 h 100711"/>
                <a:gd name="connsiteX17" fmla="*/ 52487 w 79184"/>
                <a:gd name="connsiteY17" fmla="*/ 19626 h 100711"/>
                <a:gd name="connsiteX18" fmla="*/ 40290 w 79184"/>
                <a:gd name="connsiteY18" fmla="*/ 16333 h 100711"/>
                <a:gd name="connsiteX19" fmla="*/ 26994 w 79184"/>
                <a:gd name="connsiteY19" fmla="*/ 19870 h 100711"/>
                <a:gd name="connsiteX20" fmla="*/ 23945 w 79184"/>
                <a:gd name="connsiteY20" fmla="*/ 25847 h 100711"/>
                <a:gd name="connsiteX21" fmla="*/ 26873 w 79184"/>
                <a:gd name="connsiteY21" fmla="*/ 31824 h 100711"/>
                <a:gd name="connsiteX22" fmla="*/ 44803 w 79184"/>
                <a:gd name="connsiteY22" fmla="*/ 38288 h 100711"/>
                <a:gd name="connsiteX23" fmla="*/ 65782 w 79184"/>
                <a:gd name="connsiteY23" fmla="*/ 45241 h 100711"/>
                <a:gd name="connsiteX24" fmla="*/ 76516 w 79184"/>
                <a:gd name="connsiteY24" fmla="*/ 55121 h 100711"/>
                <a:gd name="connsiteX25" fmla="*/ 80297 w 79184"/>
                <a:gd name="connsiteY25" fmla="*/ 70611 h 100711"/>
                <a:gd name="connsiteX26" fmla="*/ 75784 w 79184"/>
                <a:gd name="connsiteY26" fmla="*/ 86224 h 100711"/>
                <a:gd name="connsiteX27" fmla="*/ 62611 w 79184"/>
                <a:gd name="connsiteY27" fmla="*/ 97080 h 100711"/>
                <a:gd name="connsiteX28" fmla="*/ 41510 w 79184"/>
                <a:gd name="connsiteY28" fmla="*/ 100617 h 100711"/>
                <a:gd name="connsiteX29" fmla="*/ 13334 w 79184"/>
                <a:gd name="connsiteY29" fmla="*/ 92079 h 100711"/>
                <a:gd name="connsiteX30" fmla="*/ 1136 w 79184"/>
                <a:gd name="connsiteY30" fmla="*/ 67684 h 1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184" h="100711">
                  <a:moveTo>
                    <a:pt x="1136" y="67318"/>
                  </a:moveTo>
                  <a:lnTo>
                    <a:pt x="20286" y="65367"/>
                  </a:lnTo>
                  <a:cubicBezTo>
                    <a:pt x="20886" y="70713"/>
                    <a:pt x="23347" y="75678"/>
                    <a:pt x="27238" y="79394"/>
                  </a:cubicBezTo>
                  <a:cubicBezTo>
                    <a:pt x="31289" y="82480"/>
                    <a:pt x="36301" y="84036"/>
                    <a:pt x="41388" y="83785"/>
                  </a:cubicBezTo>
                  <a:cubicBezTo>
                    <a:pt x="46455" y="84195"/>
                    <a:pt x="51505" y="82813"/>
                    <a:pt x="55658" y="79882"/>
                  </a:cubicBezTo>
                  <a:cubicBezTo>
                    <a:pt x="58551" y="77658"/>
                    <a:pt x="60296" y="74257"/>
                    <a:pt x="60415" y="70612"/>
                  </a:cubicBezTo>
                  <a:cubicBezTo>
                    <a:pt x="60443" y="68496"/>
                    <a:pt x="59755" y="66433"/>
                    <a:pt x="58464" y="64757"/>
                  </a:cubicBezTo>
                  <a:cubicBezTo>
                    <a:pt x="56521" y="62738"/>
                    <a:pt x="54081" y="61266"/>
                    <a:pt x="51389" y="60488"/>
                  </a:cubicBezTo>
                  <a:cubicBezTo>
                    <a:pt x="49194" y="59756"/>
                    <a:pt x="43949" y="58292"/>
                    <a:pt x="35777" y="56219"/>
                  </a:cubicBezTo>
                  <a:cubicBezTo>
                    <a:pt x="27831" y="54756"/>
                    <a:pt x="20322" y="51503"/>
                    <a:pt x="13821" y="46705"/>
                  </a:cubicBezTo>
                  <a:cubicBezTo>
                    <a:pt x="8086" y="41857"/>
                    <a:pt x="4820" y="34698"/>
                    <a:pt x="4917" y="27189"/>
                  </a:cubicBezTo>
                  <a:cubicBezTo>
                    <a:pt x="4893" y="22227"/>
                    <a:pt x="6382" y="17377"/>
                    <a:pt x="9186" y="13284"/>
                  </a:cubicBezTo>
                  <a:cubicBezTo>
                    <a:pt x="12112" y="8818"/>
                    <a:pt x="16384" y="5400"/>
                    <a:pt x="21384" y="3526"/>
                  </a:cubicBezTo>
                  <a:cubicBezTo>
                    <a:pt x="27421" y="1080"/>
                    <a:pt x="33901" y="-83"/>
                    <a:pt x="40412" y="110"/>
                  </a:cubicBezTo>
                  <a:cubicBezTo>
                    <a:pt x="50195" y="-615"/>
                    <a:pt x="59907" y="2247"/>
                    <a:pt x="67734" y="8161"/>
                  </a:cubicBezTo>
                  <a:cubicBezTo>
                    <a:pt x="73970" y="13586"/>
                    <a:pt x="77495" y="21486"/>
                    <a:pt x="77370" y="29750"/>
                  </a:cubicBezTo>
                  <a:lnTo>
                    <a:pt x="57854" y="30482"/>
                  </a:lnTo>
                  <a:cubicBezTo>
                    <a:pt x="57462" y="26326"/>
                    <a:pt x="55551" y="22461"/>
                    <a:pt x="52487" y="19626"/>
                  </a:cubicBezTo>
                  <a:cubicBezTo>
                    <a:pt x="48907" y="17189"/>
                    <a:pt x="44610" y="16029"/>
                    <a:pt x="40290" y="16333"/>
                  </a:cubicBezTo>
                  <a:cubicBezTo>
                    <a:pt x="35596" y="16083"/>
                    <a:pt x="30943" y="17321"/>
                    <a:pt x="26994" y="19870"/>
                  </a:cubicBezTo>
                  <a:cubicBezTo>
                    <a:pt x="25071" y="21252"/>
                    <a:pt x="23935" y="23479"/>
                    <a:pt x="23945" y="25847"/>
                  </a:cubicBezTo>
                  <a:cubicBezTo>
                    <a:pt x="23963" y="28180"/>
                    <a:pt x="25040" y="30379"/>
                    <a:pt x="26873" y="31824"/>
                  </a:cubicBezTo>
                  <a:cubicBezTo>
                    <a:pt x="32377" y="35114"/>
                    <a:pt x="38465" y="37309"/>
                    <a:pt x="44803" y="38288"/>
                  </a:cubicBezTo>
                  <a:cubicBezTo>
                    <a:pt x="52060" y="39718"/>
                    <a:pt x="59108" y="42054"/>
                    <a:pt x="65782" y="45241"/>
                  </a:cubicBezTo>
                  <a:cubicBezTo>
                    <a:pt x="70193" y="47495"/>
                    <a:pt x="73905" y="50912"/>
                    <a:pt x="76516" y="55121"/>
                  </a:cubicBezTo>
                  <a:cubicBezTo>
                    <a:pt x="79204" y="59828"/>
                    <a:pt x="80514" y="65196"/>
                    <a:pt x="80297" y="70611"/>
                  </a:cubicBezTo>
                  <a:cubicBezTo>
                    <a:pt x="80310" y="76139"/>
                    <a:pt x="78744" y="81556"/>
                    <a:pt x="75784" y="86224"/>
                  </a:cubicBezTo>
                  <a:cubicBezTo>
                    <a:pt x="72586" y="91086"/>
                    <a:pt x="67995" y="94870"/>
                    <a:pt x="62611" y="97080"/>
                  </a:cubicBezTo>
                  <a:cubicBezTo>
                    <a:pt x="55873" y="99613"/>
                    <a:pt x="48706" y="100815"/>
                    <a:pt x="41510" y="100617"/>
                  </a:cubicBezTo>
                  <a:cubicBezTo>
                    <a:pt x="31391" y="101301"/>
                    <a:pt x="21371" y="98265"/>
                    <a:pt x="13334" y="92079"/>
                  </a:cubicBezTo>
                  <a:cubicBezTo>
                    <a:pt x="6336" y="85777"/>
                    <a:pt x="1979" y="77063"/>
                    <a:pt x="1136" y="67684"/>
                  </a:cubicBezTo>
                </a:path>
              </a:pathLst>
            </a:custGeom>
            <a:grpFill/>
            <a:ln w="12192"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44662999-C7C0-474A-B1E3-DEC76B3846D1}"/>
                </a:ext>
              </a:extLst>
            </p:cNvPr>
            <p:cNvSpPr/>
            <p:nvPr/>
          </p:nvSpPr>
          <p:spPr>
            <a:xfrm>
              <a:off x="9838140" y="880896"/>
              <a:ext cx="77087" cy="96969"/>
            </a:xfrm>
            <a:custGeom>
              <a:avLst/>
              <a:gdLst>
                <a:gd name="connsiteX0" fmla="*/ 0 w 77087"/>
                <a:gd name="connsiteY0" fmla="*/ 96969 h 96969"/>
                <a:gd name="connsiteX1" fmla="*/ 0 w 77087"/>
                <a:gd name="connsiteY1" fmla="*/ 0 h 96969"/>
                <a:gd name="connsiteX2" fmla="*/ 19028 w 77087"/>
                <a:gd name="connsiteY2" fmla="*/ 0 h 96969"/>
                <a:gd name="connsiteX3" fmla="*/ 58913 w 77087"/>
                <a:gd name="connsiteY3" fmla="*/ 64890 h 96969"/>
                <a:gd name="connsiteX4" fmla="*/ 58913 w 77087"/>
                <a:gd name="connsiteY4" fmla="*/ 0 h 96969"/>
                <a:gd name="connsiteX5" fmla="*/ 77088 w 77087"/>
                <a:gd name="connsiteY5" fmla="*/ 0 h 96969"/>
                <a:gd name="connsiteX6" fmla="*/ 77088 w 77087"/>
                <a:gd name="connsiteY6" fmla="*/ 96969 h 96969"/>
                <a:gd name="connsiteX7" fmla="*/ 57449 w 77087"/>
                <a:gd name="connsiteY7" fmla="*/ 96969 h 96969"/>
                <a:gd name="connsiteX8" fmla="*/ 18174 w 77087"/>
                <a:gd name="connsiteY8" fmla="*/ 33299 h 96969"/>
                <a:gd name="connsiteX9" fmla="*/ 18174 w 77087"/>
                <a:gd name="connsiteY9" fmla="*/ 96969 h 96969"/>
                <a:gd name="connsiteX10" fmla="*/ 0 w 77087"/>
                <a:gd name="connsiteY10"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87" h="96969">
                  <a:moveTo>
                    <a:pt x="0" y="96969"/>
                  </a:moveTo>
                  <a:lnTo>
                    <a:pt x="0" y="0"/>
                  </a:lnTo>
                  <a:lnTo>
                    <a:pt x="19028" y="0"/>
                  </a:lnTo>
                  <a:lnTo>
                    <a:pt x="58913" y="64890"/>
                  </a:lnTo>
                  <a:lnTo>
                    <a:pt x="58913" y="0"/>
                  </a:lnTo>
                  <a:lnTo>
                    <a:pt x="77088" y="0"/>
                  </a:lnTo>
                  <a:lnTo>
                    <a:pt x="77088" y="96969"/>
                  </a:lnTo>
                  <a:lnTo>
                    <a:pt x="57449" y="96969"/>
                  </a:lnTo>
                  <a:lnTo>
                    <a:pt x="18174" y="33299"/>
                  </a:lnTo>
                  <a:lnTo>
                    <a:pt x="18174" y="96969"/>
                  </a:lnTo>
                  <a:lnTo>
                    <a:pt x="0" y="96969"/>
                  </a:lnTo>
                  <a:close/>
                </a:path>
              </a:pathLst>
            </a:custGeom>
            <a:grpFill/>
            <a:ln w="12192"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2B325F7F-CDFD-4BF0-9A58-30879304F651}"/>
                </a:ext>
              </a:extLst>
            </p:cNvPr>
            <p:cNvSpPr/>
            <p:nvPr/>
          </p:nvSpPr>
          <p:spPr>
            <a:xfrm>
              <a:off x="10099287" y="880896"/>
              <a:ext cx="73794" cy="96969"/>
            </a:xfrm>
            <a:custGeom>
              <a:avLst/>
              <a:gdLst>
                <a:gd name="connsiteX0" fmla="*/ 0 w 73794"/>
                <a:gd name="connsiteY0" fmla="*/ 96969 h 96969"/>
                <a:gd name="connsiteX1" fmla="*/ 0 w 73794"/>
                <a:gd name="connsiteY1" fmla="*/ 0 h 96969"/>
                <a:gd name="connsiteX2" fmla="*/ 71843 w 73794"/>
                <a:gd name="connsiteY2" fmla="*/ 0 h 96969"/>
                <a:gd name="connsiteX3" fmla="*/ 71843 w 73794"/>
                <a:gd name="connsiteY3" fmla="*/ 16345 h 96969"/>
                <a:gd name="connsiteX4" fmla="*/ 19638 w 73794"/>
                <a:gd name="connsiteY4" fmla="*/ 16345 h 96969"/>
                <a:gd name="connsiteX5" fmla="*/ 19638 w 73794"/>
                <a:gd name="connsiteY5" fmla="*/ 37812 h 96969"/>
                <a:gd name="connsiteX6" fmla="*/ 68062 w 73794"/>
                <a:gd name="connsiteY6" fmla="*/ 37812 h 96969"/>
                <a:gd name="connsiteX7" fmla="*/ 68062 w 73794"/>
                <a:gd name="connsiteY7" fmla="*/ 54278 h 96969"/>
                <a:gd name="connsiteX8" fmla="*/ 19638 w 73794"/>
                <a:gd name="connsiteY8" fmla="*/ 54278 h 96969"/>
                <a:gd name="connsiteX9" fmla="*/ 19638 w 73794"/>
                <a:gd name="connsiteY9" fmla="*/ 80503 h 96969"/>
                <a:gd name="connsiteX10" fmla="*/ 73794 w 73794"/>
                <a:gd name="connsiteY10" fmla="*/ 80503 h 96969"/>
                <a:gd name="connsiteX11" fmla="*/ 73794 w 73794"/>
                <a:gd name="connsiteY11" fmla="*/ 96969 h 96969"/>
                <a:gd name="connsiteX12" fmla="*/ 0 w 73794"/>
                <a:gd name="connsiteY12"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94" h="96969">
                  <a:moveTo>
                    <a:pt x="0" y="96969"/>
                  </a:moveTo>
                  <a:lnTo>
                    <a:pt x="0" y="0"/>
                  </a:lnTo>
                  <a:lnTo>
                    <a:pt x="71843" y="0"/>
                  </a:lnTo>
                  <a:lnTo>
                    <a:pt x="71843" y="16345"/>
                  </a:lnTo>
                  <a:lnTo>
                    <a:pt x="19638" y="16345"/>
                  </a:lnTo>
                  <a:lnTo>
                    <a:pt x="19638" y="37812"/>
                  </a:lnTo>
                  <a:lnTo>
                    <a:pt x="68062" y="37812"/>
                  </a:lnTo>
                  <a:lnTo>
                    <a:pt x="68062" y="54278"/>
                  </a:lnTo>
                  <a:lnTo>
                    <a:pt x="19638" y="54278"/>
                  </a:lnTo>
                  <a:lnTo>
                    <a:pt x="19638" y="80503"/>
                  </a:lnTo>
                  <a:lnTo>
                    <a:pt x="73794" y="80503"/>
                  </a:lnTo>
                  <a:lnTo>
                    <a:pt x="73794" y="96969"/>
                  </a:lnTo>
                  <a:lnTo>
                    <a:pt x="0" y="96969"/>
                  </a:lnTo>
                  <a:close/>
                </a:path>
              </a:pathLst>
            </a:custGeom>
            <a:grpFill/>
            <a:ln w="12192"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5E914BCC-4C99-4FEB-9AFB-DD6FA8454981}"/>
                </a:ext>
              </a:extLst>
            </p:cNvPr>
            <p:cNvSpPr/>
            <p:nvPr/>
          </p:nvSpPr>
          <p:spPr>
            <a:xfrm>
              <a:off x="10357262" y="880896"/>
              <a:ext cx="76721" cy="96969"/>
            </a:xfrm>
            <a:custGeom>
              <a:avLst/>
              <a:gdLst>
                <a:gd name="connsiteX0" fmla="*/ 28664 w 76721"/>
                <a:gd name="connsiteY0" fmla="*/ 96969 h 96969"/>
                <a:gd name="connsiteX1" fmla="*/ 28664 w 76721"/>
                <a:gd name="connsiteY1" fmla="*/ 16345 h 96969"/>
                <a:gd name="connsiteX2" fmla="*/ 0 w 76721"/>
                <a:gd name="connsiteY2" fmla="*/ 16345 h 96969"/>
                <a:gd name="connsiteX3" fmla="*/ 0 w 76721"/>
                <a:gd name="connsiteY3" fmla="*/ 0 h 96969"/>
                <a:gd name="connsiteX4" fmla="*/ 76722 w 76721"/>
                <a:gd name="connsiteY4" fmla="*/ 0 h 96969"/>
                <a:gd name="connsiteX5" fmla="*/ 76722 w 76721"/>
                <a:gd name="connsiteY5" fmla="*/ 16345 h 96969"/>
                <a:gd name="connsiteX6" fmla="*/ 48180 w 76721"/>
                <a:gd name="connsiteY6" fmla="*/ 16345 h 96969"/>
                <a:gd name="connsiteX7" fmla="*/ 48180 w 76721"/>
                <a:gd name="connsiteY7" fmla="*/ 96969 h 96969"/>
                <a:gd name="connsiteX8" fmla="*/ 28664 w 76721"/>
                <a:gd name="connsiteY8"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21" h="96969">
                  <a:moveTo>
                    <a:pt x="28664" y="96969"/>
                  </a:moveTo>
                  <a:lnTo>
                    <a:pt x="28664" y="16345"/>
                  </a:lnTo>
                  <a:lnTo>
                    <a:pt x="0" y="16345"/>
                  </a:lnTo>
                  <a:lnTo>
                    <a:pt x="0" y="0"/>
                  </a:lnTo>
                  <a:lnTo>
                    <a:pt x="76722" y="0"/>
                  </a:lnTo>
                  <a:lnTo>
                    <a:pt x="76722" y="16345"/>
                  </a:lnTo>
                  <a:lnTo>
                    <a:pt x="48180" y="16345"/>
                  </a:lnTo>
                  <a:lnTo>
                    <a:pt x="48180" y="96969"/>
                  </a:lnTo>
                  <a:lnTo>
                    <a:pt x="28664" y="96969"/>
                  </a:lnTo>
                  <a:close/>
                </a:path>
              </a:pathLst>
            </a:custGeom>
            <a:grpFill/>
            <a:ln w="12192"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AF433652-DA8C-44F1-BC22-63EA788D3141}"/>
                </a:ext>
              </a:extLst>
            </p:cNvPr>
            <p:cNvSpPr/>
            <p:nvPr/>
          </p:nvSpPr>
          <p:spPr>
            <a:xfrm>
              <a:off x="10591696" y="880896"/>
              <a:ext cx="126975" cy="96969"/>
            </a:xfrm>
            <a:custGeom>
              <a:avLst/>
              <a:gdLst>
                <a:gd name="connsiteX0" fmla="*/ 22687 w 126975"/>
                <a:gd name="connsiteY0" fmla="*/ 96969 h 96969"/>
                <a:gd name="connsiteX1" fmla="*/ 0 w 126975"/>
                <a:gd name="connsiteY1" fmla="*/ 0 h 96969"/>
                <a:gd name="connsiteX2" fmla="*/ 20126 w 126975"/>
                <a:gd name="connsiteY2" fmla="*/ 0 h 96969"/>
                <a:gd name="connsiteX3" fmla="*/ 34397 w 126975"/>
                <a:gd name="connsiteY3" fmla="*/ 66598 h 96969"/>
                <a:gd name="connsiteX4" fmla="*/ 52083 w 126975"/>
                <a:gd name="connsiteY4" fmla="*/ 0 h 96969"/>
                <a:gd name="connsiteX5" fmla="*/ 75624 w 126975"/>
                <a:gd name="connsiteY5" fmla="*/ 0 h 96969"/>
                <a:gd name="connsiteX6" fmla="*/ 92457 w 126975"/>
                <a:gd name="connsiteY6" fmla="*/ 67696 h 96969"/>
                <a:gd name="connsiteX7" fmla="*/ 107216 w 126975"/>
                <a:gd name="connsiteY7" fmla="*/ 0 h 96969"/>
                <a:gd name="connsiteX8" fmla="*/ 126976 w 126975"/>
                <a:gd name="connsiteY8" fmla="*/ 0 h 96969"/>
                <a:gd name="connsiteX9" fmla="*/ 103556 w 126975"/>
                <a:gd name="connsiteY9" fmla="*/ 96969 h 96969"/>
                <a:gd name="connsiteX10" fmla="*/ 82455 w 126975"/>
                <a:gd name="connsiteY10" fmla="*/ 96969 h 96969"/>
                <a:gd name="connsiteX11" fmla="*/ 63305 w 126975"/>
                <a:gd name="connsiteY11" fmla="*/ 24395 h 96969"/>
                <a:gd name="connsiteX12" fmla="*/ 44155 w 126975"/>
                <a:gd name="connsiteY12" fmla="*/ 96969 h 96969"/>
                <a:gd name="connsiteX13" fmla="*/ 22687 w 126975"/>
                <a:gd name="connsiteY13"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975" h="96969">
                  <a:moveTo>
                    <a:pt x="22687" y="96969"/>
                  </a:moveTo>
                  <a:lnTo>
                    <a:pt x="0" y="0"/>
                  </a:lnTo>
                  <a:lnTo>
                    <a:pt x="20126" y="0"/>
                  </a:lnTo>
                  <a:lnTo>
                    <a:pt x="34397" y="66598"/>
                  </a:lnTo>
                  <a:lnTo>
                    <a:pt x="52083" y="0"/>
                  </a:lnTo>
                  <a:lnTo>
                    <a:pt x="75624" y="0"/>
                  </a:lnTo>
                  <a:lnTo>
                    <a:pt x="92457" y="67696"/>
                  </a:lnTo>
                  <a:lnTo>
                    <a:pt x="107216" y="0"/>
                  </a:lnTo>
                  <a:lnTo>
                    <a:pt x="126976" y="0"/>
                  </a:lnTo>
                  <a:lnTo>
                    <a:pt x="103556" y="96969"/>
                  </a:lnTo>
                  <a:lnTo>
                    <a:pt x="82455" y="96969"/>
                  </a:lnTo>
                  <a:lnTo>
                    <a:pt x="63305" y="24395"/>
                  </a:lnTo>
                  <a:lnTo>
                    <a:pt x="44155" y="96969"/>
                  </a:lnTo>
                  <a:lnTo>
                    <a:pt x="22687" y="96969"/>
                  </a:lnTo>
                  <a:close/>
                </a:path>
              </a:pathLst>
            </a:custGeom>
            <a:grpFill/>
            <a:ln w="12192"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C3A525D4-F0E6-4A9D-8F10-13122A155BF7}"/>
                </a:ext>
              </a:extLst>
            </p:cNvPr>
            <p:cNvSpPr/>
            <p:nvPr/>
          </p:nvSpPr>
          <p:spPr>
            <a:xfrm>
              <a:off x="10867166" y="877918"/>
              <a:ext cx="93611" cy="99882"/>
            </a:xfrm>
            <a:custGeom>
              <a:avLst/>
              <a:gdLst>
                <a:gd name="connsiteX0" fmla="*/ 1572 w 93611"/>
                <a:gd name="connsiteY0" fmla="*/ 50304 h 99882"/>
                <a:gd name="connsiteX1" fmla="*/ 6085 w 93611"/>
                <a:gd name="connsiteY1" fmla="*/ 25910 h 99882"/>
                <a:gd name="connsiteX2" fmla="*/ 15111 w 93611"/>
                <a:gd name="connsiteY2" fmla="*/ 12736 h 99882"/>
                <a:gd name="connsiteX3" fmla="*/ 27309 w 93611"/>
                <a:gd name="connsiteY3" fmla="*/ 3954 h 99882"/>
                <a:gd name="connsiteX4" fmla="*/ 48044 w 93611"/>
                <a:gd name="connsiteY4" fmla="*/ 51 h 99882"/>
                <a:gd name="connsiteX5" fmla="*/ 82441 w 93611"/>
                <a:gd name="connsiteY5" fmla="*/ 13346 h 99882"/>
                <a:gd name="connsiteX6" fmla="*/ 94638 w 93611"/>
                <a:gd name="connsiteY6" fmla="*/ 49938 h 99882"/>
                <a:gd name="connsiteX7" fmla="*/ 82441 w 93611"/>
                <a:gd name="connsiteY7" fmla="*/ 86531 h 99882"/>
                <a:gd name="connsiteX8" fmla="*/ 48410 w 93611"/>
                <a:gd name="connsiteY8" fmla="*/ 99826 h 99882"/>
                <a:gd name="connsiteX9" fmla="*/ 14013 w 93611"/>
                <a:gd name="connsiteY9" fmla="*/ 86653 h 99882"/>
                <a:gd name="connsiteX10" fmla="*/ 1206 w 93611"/>
                <a:gd name="connsiteY10" fmla="*/ 50060 h 99882"/>
                <a:gd name="connsiteX11" fmla="*/ 21332 w 93611"/>
                <a:gd name="connsiteY11" fmla="*/ 49329 h 99882"/>
                <a:gd name="connsiteX12" fmla="*/ 29016 w 93611"/>
                <a:gd name="connsiteY12" fmla="*/ 74455 h 99882"/>
                <a:gd name="connsiteX13" fmla="*/ 48288 w 93611"/>
                <a:gd name="connsiteY13" fmla="*/ 82872 h 99882"/>
                <a:gd name="connsiteX14" fmla="*/ 67560 w 93611"/>
                <a:gd name="connsiteY14" fmla="*/ 74455 h 99882"/>
                <a:gd name="connsiteX15" fmla="*/ 75122 w 93611"/>
                <a:gd name="connsiteY15" fmla="*/ 49085 h 99882"/>
                <a:gd name="connsiteX16" fmla="*/ 67804 w 93611"/>
                <a:gd name="connsiteY16" fmla="*/ 24690 h 99882"/>
                <a:gd name="connsiteX17" fmla="*/ 48288 w 93611"/>
                <a:gd name="connsiteY17" fmla="*/ 16395 h 99882"/>
                <a:gd name="connsiteX18" fmla="*/ 28772 w 93611"/>
                <a:gd name="connsiteY18" fmla="*/ 24690 h 99882"/>
                <a:gd name="connsiteX19" fmla="*/ 21332 w 93611"/>
                <a:gd name="connsiteY19" fmla="*/ 49816 h 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11" h="99882">
                  <a:moveTo>
                    <a:pt x="1572" y="50304"/>
                  </a:moveTo>
                  <a:cubicBezTo>
                    <a:pt x="1389" y="41949"/>
                    <a:pt x="2925" y="33646"/>
                    <a:pt x="6085" y="25910"/>
                  </a:cubicBezTo>
                  <a:cubicBezTo>
                    <a:pt x="8273" y="21009"/>
                    <a:pt x="11331" y="16546"/>
                    <a:pt x="15111" y="12736"/>
                  </a:cubicBezTo>
                  <a:cubicBezTo>
                    <a:pt x="18485" y="8952"/>
                    <a:pt x="22649" y="5954"/>
                    <a:pt x="27309" y="3954"/>
                  </a:cubicBezTo>
                  <a:cubicBezTo>
                    <a:pt x="33867" y="1204"/>
                    <a:pt x="40934" y="-126"/>
                    <a:pt x="48044" y="51"/>
                  </a:cubicBezTo>
                  <a:cubicBezTo>
                    <a:pt x="60870" y="-556"/>
                    <a:pt x="73357" y="4271"/>
                    <a:pt x="82441" y="13346"/>
                  </a:cubicBezTo>
                  <a:cubicBezTo>
                    <a:pt x="91107" y="23495"/>
                    <a:pt x="95482" y="36619"/>
                    <a:pt x="94638" y="49938"/>
                  </a:cubicBezTo>
                  <a:cubicBezTo>
                    <a:pt x="95508" y="63261"/>
                    <a:pt x="91130" y="76395"/>
                    <a:pt x="82441" y="86531"/>
                  </a:cubicBezTo>
                  <a:cubicBezTo>
                    <a:pt x="73505" y="95601"/>
                    <a:pt x="61128" y="100436"/>
                    <a:pt x="48410" y="99826"/>
                  </a:cubicBezTo>
                  <a:cubicBezTo>
                    <a:pt x="35603" y="100464"/>
                    <a:pt x="23118" y="95683"/>
                    <a:pt x="14013" y="86653"/>
                  </a:cubicBezTo>
                  <a:cubicBezTo>
                    <a:pt x="5104" y="76611"/>
                    <a:pt x="504" y="63466"/>
                    <a:pt x="1206" y="50060"/>
                  </a:cubicBezTo>
                  <a:moveTo>
                    <a:pt x="21332" y="49329"/>
                  </a:moveTo>
                  <a:cubicBezTo>
                    <a:pt x="20694" y="58367"/>
                    <a:pt x="23432" y="67320"/>
                    <a:pt x="29016" y="74455"/>
                  </a:cubicBezTo>
                  <a:cubicBezTo>
                    <a:pt x="33839" y="80028"/>
                    <a:pt x="40923" y="83121"/>
                    <a:pt x="48288" y="82872"/>
                  </a:cubicBezTo>
                  <a:cubicBezTo>
                    <a:pt x="55654" y="83121"/>
                    <a:pt x="62737" y="80028"/>
                    <a:pt x="67560" y="74455"/>
                  </a:cubicBezTo>
                  <a:cubicBezTo>
                    <a:pt x="73159" y="67239"/>
                    <a:pt x="75856" y="58189"/>
                    <a:pt x="75122" y="49085"/>
                  </a:cubicBezTo>
                  <a:cubicBezTo>
                    <a:pt x="75683" y="40339"/>
                    <a:pt x="73086" y="31683"/>
                    <a:pt x="67804" y="24690"/>
                  </a:cubicBezTo>
                  <a:cubicBezTo>
                    <a:pt x="62903" y="19094"/>
                    <a:pt x="55718" y="16040"/>
                    <a:pt x="48288" y="16395"/>
                  </a:cubicBezTo>
                  <a:cubicBezTo>
                    <a:pt x="40877" y="16145"/>
                    <a:pt x="33735" y="19181"/>
                    <a:pt x="28772" y="24690"/>
                  </a:cubicBezTo>
                  <a:cubicBezTo>
                    <a:pt x="23326" y="31886"/>
                    <a:pt x="20682" y="40816"/>
                    <a:pt x="21332" y="49816"/>
                  </a:cubicBezTo>
                </a:path>
              </a:pathLst>
            </a:custGeom>
            <a:grpFill/>
            <a:ln w="12192"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E231CD25-DBAB-4062-8615-ACE4F07547E4}"/>
                </a:ext>
              </a:extLst>
            </p:cNvPr>
            <p:cNvSpPr/>
            <p:nvPr/>
          </p:nvSpPr>
          <p:spPr>
            <a:xfrm>
              <a:off x="11130823" y="881188"/>
              <a:ext cx="87455" cy="97043"/>
            </a:xfrm>
            <a:custGeom>
              <a:avLst/>
              <a:gdLst>
                <a:gd name="connsiteX0" fmla="*/ 1136 w 87455"/>
                <a:gd name="connsiteY0" fmla="*/ 96678 h 97043"/>
                <a:gd name="connsiteX1" fmla="*/ 1136 w 87455"/>
                <a:gd name="connsiteY1" fmla="*/ 74 h 97043"/>
                <a:gd name="connsiteX2" fmla="*/ 42241 w 87455"/>
                <a:gd name="connsiteY2" fmla="*/ 74 h 97043"/>
                <a:gd name="connsiteX3" fmla="*/ 64807 w 87455"/>
                <a:gd name="connsiteY3" fmla="*/ 2636 h 97043"/>
                <a:gd name="connsiteX4" fmla="*/ 76028 w 87455"/>
                <a:gd name="connsiteY4" fmla="*/ 11906 h 97043"/>
                <a:gd name="connsiteX5" fmla="*/ 80297 w 87455"/>
                <a:gd name="connsiteY5" fmla="*/ 27153 h 97043"/>
                <a:gd name="connsiteX6" fmla="*/ 73833 w 87455"/>
                <a:gd name="connsiteY6" fmla="*/ 45205 h 97043"/>
                <a:gd name="connsiteX7" fmla="*/ 54805 w 87455"/>
                <a:gd name="connsiteY7" fmla="*/ 54231 h 97043"/>
                <a:gd name="connsiteX8" fmla="*/ 65295 w 87455"/>
                <a:gd name="connsiteY8" fmla="*/ 62281 h 97043"/>
                <a:gd name="connsiteX9" fmla="*/ 76394 w 87455"/>
                <a:gd name="connsiteY9" fmla="*/ 78138 h 97043"/>
                <a:gd name="connsiteX10" fmla="*/ 88592 w 87455"/>
                <a:gd name="connsiteY10" fmla="*/ 97044 h 97043"/>
                <a:gd name="connsiteX11" fmla="*/ 65172 w 87455"/>
                <a:gd name="connsiteY11" fmla="*/ 97044 h 97043"/>
                <a:gd name="connsiteX12" fmla="*/ 51146 w 87455"/>
                <a:gd name="connsiteY12" fmla="*/ 75820 h 97043"/>
                <a:gd name="connsiteX13" fmla="*/ 40168 w 87455"/>
                <a:gd name="connsiteY13" fmla="*/ 61061 h 97043"/>
                <a:gd name="connsiteX14" fmla="*/ 34313 w 87455"/>
                <a:gd name="connsiteY14" fmla="*/ 56914 h 97043"/>
                <a:gd name="connsiteX15" fmla="*/ 24311 w 87455"/>
                <a:gd name="connsiteY15" fmla="*/ 55817 h 97043"/>
                <a:gd name="connsiteX16" fmla="*/ 20408 w 87455"/>
                <a:gd name="connsiteY16" fmla="*/ 55816 h 97043"/>
                <a:gd name="connsiteX17" fmla="*/ 20408 w 87455"/>
                <a:gd name="connsiteY17" fmla="*/ 96434 h 97043"/>
                <a:gd name="connsiteX18" fmla="*/ 1136 w 87455"/>
                <a:gd name="connsiteY18" fmla="*/ 96434 h 97043"/>
                <a:gd name="connsiteX19" fmla="*/ 20652 w 87455"/>
                <a:gd name="connsiteY19" fmla="*/ 40326 h 97043"/>
                <a:gd name="connsiteX20" fmla="*/ 35167 w 87455"/>
                <a:gd name="connsiteY20" fmla="*/ 40326 h 97043"/>
                <a:gd name="connsiteX21" fmla="*/ 52731 w 87455"/>
                <a:gd name="connsiteY21" fmla="*/ 39106 h 97043"/>
                <a:gd name="connsiteX22" fmla="*/ 58220 w 87455"/>
                <a:gd name="connsiteY22" fmla="*/ 35081 h 97043"/>
                <a:gd name="connsiteX23" fmla="*/ 60171 w 87455"/>
                <a:gd name="connsiteY23" fmla="*/ 27884 h 97043"/>
                <a:gd name="connsiteX24" fmla="*/ 57610 w 87455"/>
                <a:gd name="connsiteY24" fmla="*/ 19956 h 97043"/>
                <a:gd name="connsiteX25" fmla="*/ 50170 w 87455"/>
                <a:gd name="connsiteY25" fmla="*/ 16175 h 97043"/>
                <a:gd name="connsiteX26" fmla="*/ 35899 w 87455"/>
                <a:gd name="connsiteY26" fmla="*/ 16175 h 97043"/>
                <a:gd name="connsiteX27" fmla="*/ 20652 w 87455"/>
                <a:gd name="connsiteY27" fmla="*/ 16175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55" h="97043">
                  <a:moveTo>
                    <a:pt x="1136" y="96678"/>
                  </a:moveTo>
                  <a:lnTo>
                    <a:pt x="1136" y="74"/>
                  </a:lnTo>
                  <a:lnTo>
                    <a:pt x="42241" y="74"/>
                  </a:lnTo>
                  <a:cubicBezTo>
                    <a:pt x="49851" y="-272"/>
                    <a:pt x="57468" y="593"/>
                    <a:pt x="64807" y="2636"/>
                  </a:cubicBezTo>
                  <a:cubicBezTo>
                    <a:pt x="69450" y="4433"/>
                    <a:pt x="73387" y="7685"/>
                    <a:pt x="76028" y="11906"/>
                  </a:cubicBezTo>
                  <a:cubicBezTo>
                    <a:pt x="78867" y="16481"/>
                    <a:pt x="80347" y="21769"/>
                    <a:pt x="80297" y="27153"/>
                  </a:cubicBezTo>
                  <a:cubicBezTo>
                    <a:pt x="80523" y="33774"/>
                    <a:pt x="78211" y="40232"/>
                    <a:pt x="73833" y="45205"/>
                  </a:cubicBezTo>
                  <a:cubicBezTo>
                    <a:pt x="68751" y="50360"/>
                    <a:pt x="62012" y="53557"/>
                    <a:pt x="54805" y="54231"/>
                  </a:cubicBezTo>
                  <a:cubicBezTo>
                    <a:pt x="58673" y="56392"/>
                    <a:pt x="62206" y="59104"/>
                    <a:pt x="65295" y="62281"/>
                  </a:cubicBezTo>
                  <a:cubicBezTo>
                    <a:pt x="69438" y="67242"/>
                    <a:pt x="73151" y="72547"/>
                    <a:pt x="76394" y="78138"/>
                  </a:cubicBezTo>
                  <a:lnTo>
                    <a:pt x="88592" y="97044"/>
                  </a:lnTo>
                  <a:lnTo>
                    <a:pt x="65172" y="97044"/>
                  </a:lnTo>
                  <a:lnTo>
                    <a:pt x="51146" y="75820"/>
                  </a:lnTo>
                  <a:cubicBezTo>
                    <a:pt x="47805" y="70671"/>
                    <a:pt x="44139" y="65741"/>
                    <a:pt x="40168" y="61061"/>
                  </a:cubicBezTo>
                  <a:cubicBezTo>
                    <a:pt x="38609" y="59195"/>
                    <a:pt x="36591" y="57766"/>
                    <a:pt x="34313" y="56914"/>
                  </a:cubicBezTo>
                  <a:cubicBezTo>
                    <a:pt x="31056" y="56032"/>
                    <a:pt x="27682" y="55662"/>
                    <a:pt x="24311" y="55817"/>
                  </a:cubicBezTo>
                  <a:lnTo>
                    <a:pt x="20408" y="55816"/>
                  </a:lnTo>
                  <a:lnTo>
                    <a:pt x="20408" y="96434"/>
                  </a:lnTo>
                  <a:lnTo>
                    <a:pt x="1136" y="96434"/>
                  </a:lnTo>
                  <a:moveTo>
                    <a:pt x="20652" y="40326"/>
                  </a:moveTo>
                  <a:lnTo>
                    <a:pt x="35167" y="40326"/>
                  </a:lnTo>
                  <a:cubicBezTo>
                    <a:pt x="41049" y="40648"/>
                    <a:pt x="46949" y="40239"/>
                    <a:pt x="52731" y="39106"/>
                  </a:cubicBezTo>
                  <a:cubicBezTo>
                    <a:pt x="54966" y="38429"/>
                    <a:pt x="56903" y="37009"/>
                    <a:pt x="58220" y="35081"/>
                  </a:cubicBezTo>
                  <a:cubicBezTo>
                    <a:pt x="59606" y="32945"/>
                    <a:pt x="60288" y="30428"/>
                    <a:pt x="60171" y="27884"/>
                  </a:cubicBezTo>
                  <a:cubicBezTo>
                    <a:pt x="60275" y="25023"/>
                    <a:pt x="59368" y="22216"/>
                    <a:pt x="57610" y="19956"/>
                  </a:cubicBezTo>
                  <a:cubicBezTo>
                    <a:pt x="55652" y="17860"/>
                    <a:pt x="53017" y="16521"/>
                    <a:pt x="50170" y="16175"/>
                  </a:cubicBezTo>
                  <a:cubicBezTo>
                    <a:pt x="48625" y="16175"/>
                    <a:pt x="43868" y="16175"/>
                    <a:pt x="35899" y="16175"/>
                  </a:cubicBezTo>
                  <a:lnTo>
                    <a:pt x="20652" y="16175"/>
                  </a:lnTo>
                  <a:close/>
                </a:path>
              </a:pathLst>
            </a:custGeom>
            <a:grpFill/>
            <a:ln w="12192"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1614662C-10A4-4DFA-8F07-B30F868B301B}"/>
                </a:ext>
              </a:extLst>
            </p:cNvPr>
            <p:cNvSpPr/>
            <p:nvPr/>
          </p:nvSpPr>
          <p:spPr>
            <a:xfrm>
              <a:off x="11389774" y="880896"/>
              <a:ext cx="87577" cy="96969"/>
            </a:xfrm>
            <a:custGeom>
              <a:avLst/>
              <a:gdLst>
                <a:gd name="connsiteX0" fmla="*/ 0 w 87577"/>
                <a:gd name="connsiteY0" fmla="*/ 96969 h 96969"/>
                <a:gd name="connsiteX1" fmla="*/ 0 w 87577"/>
                <a:gd name="connsiteY1" fmla="*/ 0 h 96969"/>
                <a:gd name="connsiteX2" fmla="*/ 19638 w 87577"/>
                <a:gd name="connsiteY2" fmla="*/ 0 h 96969"/>
                <a:gd name="connsiteX3" fmla="*/ 19638 w 87577"/>
                <a:gd name="connsiteY3" fmla="*/ 42935 h 96969"/>
                <a:gd name="connsiteX4" fmla="*/ 59280 w 87577"/>
                <a:gd name="connsiteY4" fmla="*/ 0 h 96969"/>
                <a:gd name="connsiteX5" fmla="*/ 85626 w 87577"/>
                <a:gd name="connsiteY5" fmla="*/ 0 h 96969"/>
                <a:gd name="connsiteX6" fmla="*/ 49034 w 87577"/>
                <a:gd name="connsiteY6" fmla="*/ 37690 h 96969"/>
                <a:gd name="connsiteX7" fmla="*/ 87577 w 87577"/>
                <a:gd name="connsiteY7" fmla="*/ 96969 h 96969"/>
                <a:gd name="connsiteX8" fmla="*/ 62207 w 87577"/>
                <a:gd name="connsiteY8" fmla="*/ 96969 h 96969"/>
                <a:gd name="connsiteX9" fmla="*/ 35373 w 87577"/>
                <a:gd name="connsiteY9" fmla="*/ 51473 h 96969"/>
                <a:gd name="connsiteX10" fmla="*/ 19638 w 87577"/>
                <a:gd name="connsiteY10" fmla="*/ 67696 h 96969"/>
                <a:gd name="connsiteX11" fmla="*/ 19638 w 87577"/>
                <a:gd name="connsiteY11" fmla="*/ 96969 h 96969"/>
                <a:gd name="connsiteX12" fmla="*/ 0 w 87577"/>
                <a:gd name="connsiteY12"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77" h="96969">
                  <a:moveTo>
                    <a:pt x="0" y="96969"/>
                  </a:moveTo>
                  <a:lnTo>
                    <a:pt x="0" y="0"/>
                  </a:lnTo>
                  <a:lnTo>
                    <a:pt x="19638" y="0"/>
                  </a:lnTo>
                  <a:lnTo>
                    <a:pt x="19638" y="42935"/>
                  </a:lnTo>
                  <a:lnTo>
                    <a:pt x="59280" y="0"/>
                  </a:lnTo>
                  <a:lnTo>
                    <a:pt x="85626" y="0"/>
                  </a:lnTo>
                  <a:lnTo>
                    <a:pt x="49034" y="37690"/>
                  </a:lnTo>
                  <a:lnTo>
                    <a:pt x="87577" y="96969"/>
                  </a:lnTo>
                  <a:lnTo>
                    <a:pt x="62207" y="96969"/>
                  </a:lnTo>
                  <a:lnTo>
                    <a:pt x="35373" y="51473"/>
                  </a:lnTo>
                  <a:lnTo>
                    <a:pt x="19638" y="67696"/>
                  </a:lnTo>
                  <a:lnTo>
                    <a:pt x="19638" y="96969"/>
                  </a:lnTo>
                  <a:lnTo>
                    <a:pt x="0" y="96969"/>
                  </a:lnTo>
                  <a:close/>
                </a:path>
              </a:pathLst>
            </a:custGeom>
            <a:grpFill/>
            <a:ln w="12192"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77748BF2-C1B1-4887-B555-DF854BC495C6}"/>
                </a:ext>
              </a:extLst>
            </p:cNvPr>
            <p:cNvSpPr/>
            <p:nvPr/>
          </p:nvSpPr>
          <p:spPr>
            <a:xfrm>
              <a:off x="9808012" y="849183"/>
              <a:ext cx="1951587" cy="11709"/>
            </a:xfrm>
            <a:custGeom>
              <a:avLst/>
              <a:gdLst>
                <a:gd name="connsiteX0" fmla="*/ 0 w 1951587"/>
                <a:gd name="connsiteY0" fmla="*/ 0 h 11709"/>
                <a:gd name="connsiteX1" fmla="*/ 1951588 w 1951587"/>
                <a:gd name="connsiteY1" fmla="*/ 0 h 11709"/>
                <a:gd name="connsiteX2" fmla="*/ 1951588 w 1951587"/>
                <a:gd name="connsiteY2" fmla="*/ 11710 h 11709"/>
                <a:gd name="connsiteX3" fmla="*/ 0 w 1951587"/>
                <a:gd name="connsiteY3" fmla="*/ 11710 h 11709"/>
              </a:gdLst>
              <a:ahLst/>
              <a:cxnLst>
                <a:cxn ang="0">
                  <a:pos x="connsiteX0" y="connsiteY0"/>
                </a:cxn>
                <a:cxn ang="0">
                  <a:pos x="connsiteX1" y="connsiteY1"/>
                </a:cxn>
                <a:cxn ang="0">
                  <a:pos x="connsiteX2" y="connsiteY2"/>
                </a:cxn>
                <a:cxn ang="0">
                  <a:pos x="connsiteX3" y="connsiteY3"/>
                </a:cxn>
              </a:cxnLst>
              <a:rect l="l" t="t" r="r" b="b"/>
              <a:pathLst>
                <a:path w="1951587" h="11709">
                  <a:moveTo>
                    <a:pt x="0" y="0"/>
                  </a:moveTo>
                  <a:lnTo>
                    <a:pt x="1951588" y="0"/>
                  </a:lnTo>
                  <a:lnTo>
                    <a:pt x="1951588" y="11710"/>
                  </a:lnTo>
                  <a:lnTo>
                    <a:pt x="0" y="11710"/>
                  </a:lnTo>
                  <a:close/>
                </a:path>
              </a:pathLst>
            </a:custGeom>
            <a:grpFill/>
            <a:ln w="12192" cap="flat">
              <a:noFill/>
              <a:prstDash val="solid"/>
              <a:miter/>
            </a:ln>
          </p:spPr>
          <p:txBody>
            <a:bodyPr rtlCol="0" anchor="ctr"/>
            <a:lstStyle/>
            <a:p>
              <a:endParaRPr lang="en-US"/>
            </a:p>
          </p:txBody>
        </p:sp>
      </p:grpSp>
    </p:spTree>
    <p:extLst>
      <p:ext uri="{BB962C8B-B14F-4D97-AF65-F5344CB8AC3E}">
        <p14:creationId xmlns:p14="http://schemas.microsoft.com/office/powerpoint/2010/main" val="288201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and Colomn Light">
    <p:spTree>
      <p:nvGrpSpPr>
        <p:cNvPr id="1" name=""/>
        <p:cNvGrpSpPr/>
        <p:nvPr/>
      </p:nvGrpSpPr>
      <p:grpSpPr>
        <a:xfrm>
          <a:off x="0" y="0"/>
          <a:ext cx="0" cy="0"/>
          <a:chOff x="0" y="0"/>
          <a:chExt cx="0" cy="0"/>
        </a:xfrm>
      </p:grpSpPr>
      <p:sp>
        <p:nvSpPr>
          <p:cNvPr id="109" name="Title 1">
            <a:extLst>
              <a:ext uri="{FF2B5EF4-FFF2-40B4-BE49-F238E27FC236}">
                <a16:creationId xmlns="" xmlns:a16="http://schemas.microsoft.com/office/drawing/2014/main" id="{2FA45607-9172-400B-84A3-269446FFFB4F}"/>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tx2"/>
                </a:solidFill>
              </a:defRPr>
            </a:lvl1pPr>
          </a:lstStyle>
          <a:p>
            <a:r>
              <a:rPr lang="en-US" dirty="0"/>
              <a:t>Click to edit Master title style</a:t>
            </a:r>
            <a:endParaRPr lang="es-PE" dirty="0"/>
          </a:p>
        </p:txBody>
      </p:sp>
      <p:sp>
        <p:nvSpPr>
          <p:cNvPr id="35" name="TextBox 34">
            <a:extLst>
              <a:ext uri="{FF2B5EF4-FFF2-40B4-BE49-F238E27FC236}">
                <a16:creationId xmlns="" xmlns:a16="http://schemas.microsoft.com/office/drawing/2014/main" id="{CB43B0D9-9DA8-4D27-A3D9-A1BEF53C60B2}"/>
              </a:ext>
            </a:extLst>
          </p:cNvPr>
          <p:cNvSpPr txBox="1"/>
          <p:nvPr/>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0000"/>
                    <a:lumOff val="10000"/>
                  </a:schemeClr>
                </a:solidFill>
                <a:sym typeface="Arial"/>
              </a:rPr>
              <a:t>See. Understand. Act.</a:t>
            </a:r>
          </a:p>
        </p:txBody>
      </p:sp>
      <p:sp>
        <p:nvSpPr>
          <p:cNvPr id="101" name="TextBox 100">
            <a:extLst>
              <a:ext uri="{FF2B5EF4-FFF2-40B4-BE49-F238E27FC236}">
                <a16:creationId xmlns="" xmlns:a16="http://schemas.microsoft.com/office/drawing/2014/main" id="{37625C1B-6A83-42C6-9F6C-A611FC493B1E}"/>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tx1">
                    <a:lumMod val="50000"/>
                    <a:lumOff val="50000"/>
                  </a:schemeClr>
                </a:solidFill>
                <a:sym typeface="Arial"/>
              </a:rPr>
              <a:t>© 2022 Hillstone Networks | All rights reserved.</a:t>
            </a:r>
          </a:p>
        </p:txBody>
      </p:sp>
      <p:sp>
        <p:nvSpPr>
          <p:cNvPr id="108" name="TextBox 107">
            <a:extLst>
              <a:ext uri="{FF2B5EF4-FFF2-40B4-BE49-F238E27FC236}">
                <a16:creationId xmlns="" xmlns:a16="http://schemas.microsoft.com/office/drawing/2014/main" id="{FBEC8FB0-A2C0-4842-9B78-42C7ED3EAF72}"/>
              </a:ext>
            </a:extLst>
          </p:cNvPr>
          <p:cNvSpPr txBox="1"/>
          <p:nvPr userDrawn="1"/>
        </p:nvSpPr>
        <p:spPr>
          <a:xfrm>
            <a:off x="848978" y="6321605"/>
            <a:ext cx="41678"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a:t>
            </a:r>
          </a:p>
        </p:txBody>
      </p:sp>
      <p:sp>
        <p:nvSpPr>
          <p:cNvPr id="110" name="Text Placeholder 2">
            <a:extLst>
              <a:ext uri="{FF2B5EF4-FFF2-40B4-BE49-F238E27FC236}">
                <a16:creationId xmlns="" xmlns:a16="http://schemas.microsoft.com/office/drawing/2014/main" id="{4A4CCFA1-64B0-4D04-9582-DE2DB294A8D1}"/>
              </a:ext>
            </a:extLst>
          </p:cNvPr>
          <p:cNvSpPr>
            <a:spLocks noGrp="1"/>
          </p:cNvSpPr>
          <p:nvPr>
            <p:ph idx="1"/>
          </p:nvPr>
        </p:nvSpPr>
        <p:spPr>
          <a:xfrm>
            <a:off x="587375" y="1825625"/>
            <a:ext cx="11017250" cy="4184650"/>
          </a:xfrm>
          <a:prstGeom prst="rect">
            <a:avLst/>
          </a:prstGeom>
        </p:spPr>
        <p:txBody>
          <a:bodyPr vert="horz" lIns="0" tIns="0" rIns="0" bIns="0" rtlCol="0">
            <a:normAutofit/>
          </a:bodyPr>
          <a:lstStyle>
            <a:lvl1pPr>
              <a:defRPr lang="en-US" sz="2000" b="0" kern="1200" baseline="0" dirty="0">
                <a:solidFill>
                  <a:schemeClr val="tx1"/>
                </a:solidFill>
                <a:latin typeface="Arial" panose="020B0604020202020204" pitchFamily="34" charset="0"/>
                <a:ea typeface="+mn-ea"/>
                <a:cs typeface="+mn-cs"/>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marL="268288" lvl="0" indent="-268288" algn="l" defTabSz="914400" rtl="0" eaLnBrk="1" latinLnBrk="0" hangingPunct="1">
              <a:lnSpc>
                <a:spcPct val="90000"/>
              </a:lnSpc>
              <a:spcBef>
                <a:spcPts val="1000"/>
              </a:spcBef>
              <a:buFont typeface="Arial" panose="020B0604020202020204" pitchFamily="34" charset="0"/>
              <a:buChar char="•"/>
            </a:pPr>
            <a:r>
              <a:rPr lang="en-US" dirty="0"/>
              <a:t>Click to edit Master text styles</a:t>
            </a:r>
          </a:p>
        </p:txBody>
      </p:sp>
      <p:sp>
        <p:nvSpPr>
          <p:cNvPr id="111" name="Slide Number Placeholder 5">
            <a:extLst>
              <a:ext uri="{FF2B5EF4-FFF2-40B4-BE49-F238E27FC236}">
                <a16:creationId xmlns="" xmlns:a16="http://schemas.microsoft.com/office/drawing/2014/main" id="{6D03AD8D-9CB5-4311-9964-D93B902CCE0E}"/>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rgbClr val="000000"/>
                </a:solidFill>
                <a:latin typeface="Arial"/>
                <a:cs typeface="Arial"/>
                <a:rtl val="0"/>
              </a:defRPr>
            </a:lvl1pPr>
          </a:lstStyle>
          <a:p>
            <a:fld id="{E98FCA07-3125-49EB-99F1-64DCEC752C04}" type="slidenum">
              <a:rPr lang="en-US" smtClean="0"/>
              <a:pPr/>
              <a:t>‹#›</a:t>
            </a:fld>
            <a:endParaRPr lang="en-US" sz="1152" b="0" spc="0" baseline="0" dirty="0">
              <a:solidFill>
                <a:srgbClr val="000000"/>
              </a:solidFill>
              <a:latin typeface="Arial"/>
              <a:cs typeface="Arial"/>
              <a:rtl val="0"/>
            </a:endParaRPr>
          </a:p>
        </p:txBody>
      </p:sp>
      <p:grpSp>
        <p:nvGrpSpPr>
          <p:cNvPr id="49" name="Graphic 4">
            <a:extLst>
              <a:ext uri="{FF2B5EF4-FFF2-40B4-BE49-F238E27FC236}">
                <a16:creationId xmlns="" xmlns:a16="http://schemas.microsoft.com/office/drawing/2014/main" id="{BD7821E1-06B2-45ED-8F16-1A1FAD4ADC56}"/>
              </a:ext>
            </a:extLst>
          </p:cNvPr>
          <p:cNvGrpSpPr/>
          <p:nvPr userDrawn="1"/>
        </p:nvGrpSpPr>
        <p:grpSpPr>
          <a:xfrm>
            <a:off x="10250227" y="584200"/>
            <a:ext cx="1368184" cy="366046"/>
            <a:chOff x="10396839" y="452766"/>
            <a:chExt cx="1368184" cy="366046"/>
          </a:xfrm>
          <a:solidFill>
            <a:srgbClr val="002C73"/>
          </a:solidFill>
        </p:grpSpPr>
        <p:sp>
          <p:nvSpPr>
            <p:cNvPr id="50" name="Freeform: Shape 49">
              <a:extLst>
                <a:ext uri="{FF2B5EF4-FFF2-40B4-BE49-F238E27FC236}">
                  <a16:creationId xmlns="" xmlns:a16="http://schemas.microsoft.com/office/drawing/2014/main" id="{AE36E163-B4F2-4BA9-AD40-A824A9737E9F}"/>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332E1597-367C-4D15-B3C9-38E8F55BCCFD}"/>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D61DDD98-0DDE-4209-A5E2-142CC1957D63}"/>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0E0818F3-0B46-4BA7-8839-052FCB4BBEBD}"/>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11B9B26B-9364-4A33-8FF9-5D8E19CC49C9}"/>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544F662B-A45B-4971-93A7-16E1645256A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46B5623A-D7DB-4E14-A0CF-485222AD8E1C}"/>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3E216F48-437F-4B4E-B368-20BBCC66475D}"/>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AE3CE3ED-03C0-433F-9136-EB1D75038E6C}"/>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8A817748-7C53-41F8-89B0-303D914F12AF}"/>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F3AE166B-A0DD-43DE-A71B-7852D3899D03}"/>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ED85D8CD-1D57-413F-90D2-2BEDDBC1E76F}"/>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A871514A-A5BD-449E-B417-9236B570FF8F}"/>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54F32C1C-FD9F-4B0E-A3FA-87447EC055BB}"/>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C1010C80-9ECA-406E-A3B0-A49CEE316457}"/>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BF1969CA-91FF-442B-B693-5EA9AB62AF81}"/>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E9678C22-5874-46AF-ABCC-8298DEDCDD2E}"/>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Tree>
    <p:extLst>
      <p:ext uri="{BB962C8B-B14F-4D97-AF65-F5344CB8AC3E}">
        <p14:creationId xmlns:p14="http://schemas.microsoft.com/office/powerpoint/2010/main" val="196976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Colomn Light">
    <p:spTree>
      <p:nvGrpSpPr>
        <p:cNvPr id="1" name=""/>
        <p:cNvGrpSpPr/>
        <p:nvPr/>
      </p:nvGrpSpPr>
      <p:grpSpPr>
        <a:xfrm>
          <a:off x="0" y="0"/>
          <a:ext cx="0" cy="0"/>
          <a:chOff x="0" y="0"/>
          <a:chExt cx="0" cy="0"/>
        </a:xfrm>
      </p:grpSpPr>
      <p:sp>
        <p:nvSpPr>
          <p:cNvPr id="109" name="Title 1">
            <a:extLst>
              <a:ext uri="{FF2B5EF4-FFF2-40B4-BE49-F238E27FC236}">
                <a16:creationId xmlns="" xmlns:a16="http://schemas.microsoft.com/office/drawing/2014/main" id="{2FA45607-9172-400B-84A3-269446FFFB4F}"/>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tx2"/>
                </a:solidFill>
              </a:defRPr>
            </a:lvl1pPr>
          </a:lstStyle>
          <a:p>
            <a:r>
              <a:rPr lang="en-US" dirty="0"/>
              <a:t>Click to edit Master title style</a:t>
            </a:r>
            <a:endParaRPr lang="es-PE" dirty="0"/>
          </a:p>
        </p:txBody>
      </p:sp>
      <p:sp>
        <p:nvSpPr>
          <p:cNvPr id="35" name="TextBox 34">
            <a:extLst>
              <a:ext uri="{FF2B5EF4-FFF2-40B4-BE49-F238E27FC236}">
                <a16:creationId xmlns="" xmlns:a16="http://schemas.microsoft.com/office/drawing/2014/main" id="{CB43B0D9-9DA8-4D27-A3D9-A1BEF53C60B2}"/>
              </a:ext>
            </a:extLst>
          </p:cNvPr>
          <p:cNvSpPr txBox="1"/>
          <p:nvPr/>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0000"/>
                    <a:lumOff val="10000"/>
                  </a:schemeClr>
                </a:solidFill>
                <a:sym typeface="Arial"/>
              </a:rPr>
              <a:t>See. Understand. Act.</a:t>
            </a:r>
          </a:p>
        </p:txBody>
      </p:sp>
      <p:sp>
        <p:nvSpPr>
          <p:cNvPr id="101" name="TextBox 100">
            <a:extLst>
              <a:ext uri="{FF2B5EF4-FFF2-40B4-BE49-F238E27FC236}">
                <a16:creationId xmlns="" xmlns:a16="http://schemas.microsoft.com/office/drawing/2014/main" id="{37625C1B-6A83-42C6-9F6C-A611FC493B1E}"/>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tx1">
                    <a:lumMod val="50000"/>
                    <a:lumOff val="50000"/>
                  </a:schemeClr>
                </a:solidFill>
                <a:sym typeface="Arial"/>
              </a:rPr>
              <a:t>© 2022 Hillstone Networks | All rights reserved.</a:t>
            </a:r>
          </a:p>
        </p:txBody>
      </p:sp>
      <p:sp>
        <p:nvSpPr>
          <p:cNvPr id="108" name="TextBox 107">
            <a:extLst>
              <a:ext uri="{FF2B5EF4-FFF2-40B4-BE49-F238E27FC236}">
                <a16:creationId xmlns="" xmlns:a16="http://schemas.microsoft.com/office/drawing/2014/main" id="{FBEC8FB0-A2C0-4842-9B78-42C7ED3EAF72}"/>
              </a:ext>
            </a:extLst>
          </p:cNvPr>
          <p:cNvSpPr txBox="1"/>
          <p:nvPr userDrawn="1"/>
        </p:nvSpPr>
        <p:spPr>
          <a:xfrm>
            <a:off x="848978" y="6321605"/>
            <a:ext cx="41678"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a:t>
            </a:r>
          </a:p>
        </p:txBody>
      </p:sp>
      <p:sp>
        <p:nvSpPr>
          <p:cNvPr id="111" name="Slide Number Placeholder 5">
            <a:extLst>
              <a:ext uri="{FF2B5EF4-FFF2-40B4-BE49-F238E27FC236}">
                <a16:creationId xmlns="" xmlns:a16="http://schemas.microsoft.com/office/drawing/2014/main" id="{6D03AD8D-9CB5-4311-9964-D93B902CCE0E}"/>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rgbClr val="000000"/>
                </a:solidFill>
                <a:latin typeface="Arial"/>
                <a:cs typeface="Arial"/>
                <a:rtl val="0"/>
              </a:defRPr>
            </a:lvl1pPr>
          </a:lstStyle>
          <a:p>
            <a:fld id="{E98FCA07-3125-49EB-99F1-64DCEC752C04}" type="slidenum">
              <a:rPr lang="en-US" smtClean="0"/>
              <a:pPr/>
              <a:t>‹#›</a:t>
            </a:fld>
            <a:endParaRPr lang="en-US" sz="1152" b="0" spc="0" baseline="0" dirty="0">
              <a:solidFill>
                <a:srgbClr val="000000"/>
              </a:solidFill>
              <a:latin typeface="Arial"/>
              <a:cs typeface="Arial"/>
              <a:rtl val="0"/>
            </a:endParaRPr>
          </a:p>
        </p:txBody>
      </p:sp>
      <p:grpSp>
        <p:nvGrpSpPr>
          <p:cNvPr id="49" name="Graphic 4">
            <a:extLst>
              <a:ext uri="{FF2B5EF4-FFF2-40B4-BE49-F238E27FC236}">
                <a16:creationId xmlns="" xmlns:a16="http://schemas.microsoft.com/office/drawing/2014/main" id="{BD7821E1-06B2-45ED-8F16-1A1FAD4ADC56}"/>
              </a:ext>
            </a:extLst>
          </p:cNvPr>
          <p:cNvGrpSpPr/>
          <p:nvPr userDrawn="1"/>
        </p:nvGrpSpPr>
        <p:grpSpPr>
          <a:xfrm>
            <a:off x="10250227" y="584200"/>
            <a:ext cx="1368184" cy="366046"/>
            <a:chOff x="10396839" y="452766"/>
            <a:chExt cx="1368184" cy="366046"/>
          </a:xfrm>
          <a:solidFill>
            <a:srgbClr val="002C73"/>
          </a:solidFill>
        </p:grpSpPr>
        <p:sp>
          <p:nvSpPr>
            <p:cNvPr id="50" name="Freeform: Shape 49">
              <a:extLst>
                <a:ext uri="{FF2B5EF4-FFF2-40B4-BE49-F238E27FC236}">
                  <a16:creationId xmlns="" xmlns:a16="http://schemas.microsoft.com/office/drawing/2014/main" id="{AE36E163-B4F2-4BA9-AD40-A824A9737E9F}"/>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332E1597-367C-4D15-B3C9-38E8F55BCCFD}"/>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D61DDD98-0DDE-4209-A5E2-142CC1957D63}"/>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0E0818F3-0B46-4BA7-8839-052FCB4BBEBD}"/>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11B9B26B-9364-4A33-8FF9-5D8E19CC49C9}"/>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544F662B-A45B-4971-93A7-16E1645256A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46B5623A-D7DB-4E14-A0CF-485222AD8E1C}"/>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3E216F48-437F-4B4E-B368-20BBCC66475D}"/>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AE3CE3ED-03C0-433F-9136-EB1D75038E6C}"/>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8A817748-7C53-41F8-89B0-303D914F12AF}"/>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F3AE166B-A0DD-43DE-A71B-7852D3899D03}"/>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ED85D8CD-1D57-413F-90D2-2BEDDBC1E76F}"/>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A871514A-A5BD-449E-B417-9236B570FF8F}"/>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54F32C1C-FD9F-4B0E-A3FA-87447EC055BB}"/>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C1010C80-9ECA-406E-A3B0-A49CEE316457}"/>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BF1969CA-91FF-442B-B693-5EA9AB62AF81}"/>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E9678C22-5874-46AF-ABCC-8298DEDCDD2E}"/>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27" name="Table Placeholder 2">
            <a:extLst>
              <a:ext uri="{FF2B5EF4-FFF2-40B4-BE49-F238E27FC236}">
                <a16:creationId xmlns="" xmlns:a16="http://schemas.microsoft.com/office/drawing/2014/main" id="{084884DC-EB96-47F9-B702-81DA02E4AF7D}"/>
              </a:ext>
            </a:extLst>
          </p:cNvPr>
          <p:cNvSpPr>
            <a:spLocks noGrp="1"/>
          </p:cNvSpPr>
          <p:nvPr>
            <p:ph type="tbl" sz="quarter" idx="10" hasCustomPrompt="1"/>
          </p:nvPr>
        </p:nvSpPr>
        <p:spPr>
          <a:xfrm>
            <a:off x="587374" y="1825625"/>
            <a:ext cx="11028773" cy="4264108"/>
          </a:xfrm>
          <a:prstGeom prst="rect">
            <a:avLst/>
          </a:prstGeom>
          <a:noFill/>
        </p:spPr>
        <p:txBody>
          <a:bodyPr anchor="ctr" anchorCtr="0"/>
          <a:lstStyle>
            <a:lvl1pPr algn="ctr">
              <a:defRPr sz="3200">
                <a:solidFill>
                  <a:schemeClr val="tx1"/>
                </a:solidFill>
              </a:defRPr>
            </a:lvl1pPr>
          </a:lstStyle>
          <a:p>
            <a:r>
              <a:rPr lang="en-US" dirty="0"/>
              <a:t>Your Table Here</a:t>
            </a:r>
          </a:p>
        </p:txBody>
      </p:sp>
    </p:spTree>
    <p:extLst>
      <p:ext uri="{BB962C8B-B14F-4D97-AF65-F5344CB8AC3E}">
        <p14:creationId xmlns:p14="http://schemas.microsoft.com/office/powerpoint/2010/main" val="218404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nd 2 Colomn">
    <p:spTree>
      <p:nvGrpSpPr>
        <p:cNvPr id="1" name=""/>
        <p:cNvGrpSpPr/>
        <p:nvPr/>
      </p:nvGrpSpPr>
      <p:grpSpPr>
        <a:xfrm>
          <a:off x="0" y="0"/>
          <a:ext cx="0" cy="0"/>
          <a:chOff x="0" y="0"/>
          <a:chExt cx="0" cy="0"/>
        </a:xfrm>
      </p:grpSpPr>
      <p:pic>
        <p:nvPicPr>
          <p:cNvPr id="35" name="Picture 34" descr="Abstract background of dark mesh">
            <a:extLst>
              <a:ext uri="{FF2B5EF4-FFF2-40B4-BE49-F238E27FC236}">
                <a16:creationId xmlns="" xmlns:a16="http://schemas.microsoft.com/office/drawing/2014/main" id="{28AF84B7-5F5D-4A1B-93A7-5A1E227340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55899"/>
          <a:stretch/>
        </p:blipFill>
        <p:spPr>
          <a:xfrm>
            <a:off x="0" y="0"/>
            <a:ext cx="5376783" cy="6858000"/>
          </a:xfrm>
          <a:prstGeom prst="rect">
            <a:avLst/>
          </a:prstGeom>
        </p:spPr>
      </p:pic>
      <p:sp>
        <p:nvSpPr>
          <p:cNvPr id="101" name="TextBox 100">
            <a:extLst>
              <a:ext uri="{FF2B5EF4-FFF2-40B4-BE49-F238E27FC236}">
                <a16:creationId xmlns="" xmlns:a16="http://schemas.microsoft.com/office/drawing/2014/main" id="{37625C1B-6A83-42C6-9F6C-A611FC493B1E}"/>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2" b="0" i="0" u="none" strike="noStrike" kern="1200" cap="none" spc="0" normalizeH="0" baseline="0" noProof="0" dirty="0">
                <a:ln>
                  <a:noFill/>
                </a:ln>
                <a:solidFill>
                  <a:srgbClr val="231F20">
                    <a:lumMod val="50000"/>
                    <a:lumOff val="50000"/>
                  </a:srgbClr>
                </a:solidFill>
                <a:effectLst/>
                <a:uLnTx/>
                <a:uFillTx/>
                <a:latin typeface="Arial"/>
                <a:ea typeface="+mn-ea"/>
                <a:cs typeface="Arial"/>
                <a:sym typeface="Arial"/>
                <a:rtl val="0"/>
              </a:rPr>
              <a:t>© 2022 Hillstone Networks | All rights reserved.</a:t>
            </a:r>
          </a:p>
        </p:txBody>
      </p:sp>
      <p:sp>
        <p:nvSpPr>
          <p:cNvPr id="38" name="Rectangle 37">
            <a:extLst>
              <a:ext uri="{FF2B5EF4-FFF2-40B4-BE49-F238E27FC236}">
                <a16:creationId xmlns="" xmlns:a16="http://schemas.microsoft.com/office/drawing/2014/main" id="{B0BFB2B8-CB60-4A25-9B9A-552CEE207872}"/>
              </a:ext>
            </a:extLst>
          </p:cNvPr>
          <p:cNvSpPr/>
          <p:nvPr userDrawn="1"/>
        </p:nvSpPr>
        <p:spPr>
          <a:xfrm>
            <a:off x="1" y="0"/>
            <a:ext cx="5376782" cy="6858000"/>
          </a:xfrm>
          <a:prstGeom prst="rect">
            <a:avLst/>
          </a:prstGeom>
          <a:gradFill flip="none" rotWithShape="1">
            <a:gsLst>
              <a:gs pos="100000">
                <a:schemeClr val="tx2">
                  <a:alpha val="90000"/>
                </a:schemeClr>
              </a:gs>
              <a:gs pos="8000">
                <a:schemeClr val="tx1">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lide Number Placeholder 5">
            <a:extLst>
              <a:ext uri="{FF2B5EF4-FFF2-40B4-BE49-F238E27FC236}">
                <a16:creationId xmlns="" xmlns:a16="http://schemas.microsoft.com/office/drawing/2014/main" id="{BBD9252C-2071-4F12-A82A-B9D67E0A8138}"/>
              </a:ext>
            </a:extLst>
          </p:cNvPr>
          <p:cNvSpPr>
            <a:spLocks noGrp="1"/>
          </p:cNvSpPr>
          <p:nvPr>
            <p:ph type="sldNum" sz="quarter" idx="12"/>
          </p:nvPr>
        </p:nvSpPr>
        <p:spPr>
          <a:xfrm>
            <a:off x="587375" y="6321605"/>
            <a:ext cx="261603" cy="177293"/>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8FCA07-3125-49EB-99F1-64DCEC752C04}" type="slidenum">
              <a:rPr kumimoji="0" lang="en-US" sz="1152" b="0" i="0" u="none" strike="noStrike" kern="1200" cap="none" spc="0" normalizeH="0" baseline="0" noProof="0" smtClean="0">
                <a:ln>
                  <a:noFill/>
                </a:ln>
                <a:solidFill>
                  <a:prstClr val="white"/>
                </a:solidFill>
                <a:effectLst/>
                <a:uLnTx/>
                <a:uFillTx/>
                <a:latin typeface="Arial"/>
                <a:ea typeface="+mn-ea"/>
                <a:cs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52" b="0" i="0" u="none" strike="noStrike" kern="1200" cap="none" spc="0" normalizeH="0" baseline="0" noProof="0" dirty="0">
              <a:ln>
                <a:noFill/>
              </a:ln>
              <a:solidFill>
                <a:prstClr val="white"/>
              </a:solidFill>
              <a:effectLst/>
              <a:uLnTx/>
              <a:uFillTx/>
              <a:latin typeface="Arial"/>
              <a:ea typeface="+mn-ea"/>
              <a:cs typeface="Arial"/>
              <a:rtl val="0"/>
            </a:endParaRPr>
          </a:p>
        </p:txBody>
      </p:sp>
      <p:sp>
        <p:nvSpPr>
          <p:cNvPr id="40" name="TextBox 39">
            <a:extLst>
              <a:ext uri="{FF2B5EF4-FFF2-40B4-BE49-F238E27FC236}">
                <a16:creationId xmlns="" xmlns:a16="http://schemas.microsoft.com/office/drawing/2014/main" id="{E3DC744E-7909-4768-98A2-E3DB38B69950}"/>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2" b="0" i="0" u="none" strike="noStrike" kern="1200" cap="none" spc="0" normalizeH="0" baseline="0" noProof="0" dirty="0">
                <a:ln>
                  <a:noFill/>
                </a:ln>
                <a:solidFill>
                  <a:prstClr val="white"/>
                </a:solidFill>
                <a:effectLst/>
                <a:uLnTx/>
                <a:uFillTx/>
                <a:latin typeface="Arial"/>
                <a:ea typeface="+mn-ea"/>
                <a:cs typeface="Arial"/>
                <a:sym typeface="Arial"/>
                <a:rtl val="0"/>
              </a:rPr>
              <a:t>See. Understand. Act.</a:t>
            </a:r>
          </a:p>
        </p:txBody>
      </p:sp>
      <p:sp>
        <p:nvSpPr>
          <p:cNvPr id="41" name="TextBox 40">
            <a:extLst>
              <a:ext uri="{FF2B5EF4-FFF2-40B4-BE49-F238E27FC236}">
                <a16:creationId xmlns="" xmlns:a16="http://schemas.microsoft.com/office/drawing/2014/main" id="{C48E660E-A1EB-4F83-ADD2-C4901AD8B2AC}"/>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2" b="0" i="0" u="none" strike="noStrike" kern="1200" cap="none" spc="0" normalizeH="0" baseline="0" noProof="0" dirty="0">
                <a:ln>
                  <a:noFill/>
                </a:ln>
                <a:solidFill>
                  <a:prstClr val="white"/>
                </a:solidFill>
                <a:effectLst/>
                <a:uLnTx/>
                <a:uFillTx/>
                <a:latin typeface="Arial"/>
                <a:ea typeface="+mn-ea"/>
                <a:cs typeface="Arial"/>
                <a:sym typeface="Arial"/>
                <a:rtl val="0"/>
              </a:rPr>
              <a:t>|</a:t>
            </a:r>
          </a:p>
        </p:txBody>
      </p:sp>
      <p:sp>
        <p:nvSpPr>
          <p:cNvPr id="30" name="Title 1">
            <a:extLst>
              <a:ext uri="{FF2B5EF4-FFF2-40B4-BE49-F238E27FC236}">
                <a16:creationId xmlns="" xmlns:a16="http://schemas.microsoft.com/office/drawing/2014/main" id="{261A2602-A448-4000-B9F5-E972BA02ED61}"/>
              </a:ext>
            </a:extLst>
          </p:cNvPr>
          <p:cNvSpPr>
            <a:spLocks noGrp="1"/>
          </p:cNvSpPr>
          <p:nvPr>
            <p:ph type="title"/>
          </p:nvPr>
        </p:nvSpPr>
        <p:spPr>
          <a:xfrm>
            <a:off x="601161" y="1857375"/>
            <a:ext cx="4132885" cy="972592"/>
          </a:xfrm>
          <a:prstGeom prst="rect">
            <a:avLst/>
          </a:prstGeom>
        </p:spPr>
        <p:txBody>
          <a:bodyPr lIns="0" tIns="0" rIns="0" bIns="0"/>
          <a:lstStyle>
            <a:lvl1pPr>
              <a:defRPr sz="2800" b="1">
                <a:solidFill>
                  <a:schemeClr val="bg1"/>
                </a:solidFill>
              </a:defRPr>
            </a:lvl1pPr>
          </a:lstStyle>
          <a:p>
            <a:r>
              <a:rPr lang="en-US" dirty="0"/>
              <a:t>Click to edit Master title style</a:t>
            </a:r>
            <a:endParaRPr lang="es-PE" dirty="0"/>
          </a:p>
        </p:txBody>
      </p:sp>
      <p:sp>
        <p:nvSpPr>
          <p:cNvPr id="6" name="Text Placeholder 5">
            <a:extLst>
              <a:ext uri="{FF2B5EF4-FFF2-40B4-BE49-F238E27FC236}">
                <a16:creationId xmlns="" xmlns:a16="http://schemas.microsoft.com/office/drawing/2014/main" id="{4A35202B-7102-433E-A63B-E5CB91052573}"/>
              </a:ext>
            </a:extLst>
          </p:cNvPr>
          <p:cNvSpPr>
            <a:spLocks noGrp="1"/>
          </p:cNvSpPr>
          <p:nvPr>
            <p:ph type="body" sz="quarter" idx="15"/>
          </p:nvPr>
        </p:nvSpPr>
        <p:spPr>
          <a:xfrm>
            <a:off x="601663" y="2857212"/>
            <a:ext cx="4132262" cy="2341563"/>
          </a:xfrm>
          <a:prstGeom prst="rect">
            <a:avLst/>
          </a:prstGeom>
        </p:spPr>
        <p:txBody>
          <a:bodyPr vert="horz" lIns="0" tIns="0" rIns="0" bIns="0" rtlCol="0">
            <a:normAutofit/>
          </a:bodyPr>
          <a:lstStyle>
            <a:lvl1pPr>
              <a:buNone/>
              <a:defRPr lang="en-US" sz="2000" dirty="0" smtClean="0">
                <a:cs typeface="Arial" panose="020B0604020202020204" pitchFamily="34" charset="0"/>
              </a:defRPr>
            </a:lvl1pPr>
            <a:lvl2pPr>
              <a:defRPr lang="en-US" sz="1800" dirty="0" smtClean="0">
                <a:cs typeface="Arial" panose="020B0604020202020204" pitchFamily="34" charset="0"/>
              </a:defRPr>
            </a:lvl2pPr>
            <a:lvl3pPr>
              <a:defRPr lang="en-US" sz="1800" dirty="0" smtClean="0">
                <a:cs typeface="Arial" panose="020B0604020202020204" pitchFamily="34" charset="0"/>
              </a:defRPr>
            </a:lvl3pPr>
            <a:lvl4pPr>
              <a:defRPr lang="en-US" sz="1800" dirty="0" smtClean="0">
                <a:cs typeface="Arial" panose="020B0604020202020204" pitchFamily="34" charset="0"/>
              </a:defRPr>
            </a:lvl4pPr>
            <a:lvl5pPr>
              <a:defRPr lang="en-US" sz="1800" dirty="0">
                <a:cs typeface="Arial" panose="020B0604020202020204" pitchFamily="34" charset="0"/>
              </a:defRPr>
            </a:lvl5pPr>
          </a:lstStyle>
          <a:p>
            <a:pPr marL="269875" lvl="0" indent="-269875">
              <a:buChar char="•"/>
            </a:pPr>
            <a:r>
              <a:rPr lang="en-US" dirty="0"/>
              <a:t>Click to edit Master text styles</a:t>
            </a:r>
          </a:p>
          <a:p>
            <a:pPr marL="269875" lvl="0" indent="-269875">
              <a:buChar char="•"/>
            </a:pPr>
            <a:r>
              <a:rPr lang="en-US" dirty="0"/>
              <a:t>Click to edit Master text styles</a:t>
            </a:r>
          </a:p>
          <a:p>
            <a:pPr marL="269875" lvl="0" indent="-269875">
              <a:buChar char="•"/>
            </a:pPr>
            <a:endParaRPr lang="en-US" dirty="0"/>
          </a:p>
          <a:p>
            <a:pPr marL="269875" lvl="0" indent="-269875">
              <a:buChar char="•"/>
            </a:pPr>
            <a:endParaRPr lang="en-US" dirty="0"/>
          </a:p>
        </p:txBody>
      </p:sp>
      <p:sp>
        <p:nvSpPr>
          <p:cNvPr id="8" name="Text Placeholder 7">
            <a:extLst>
              <a:ext uri="{FF2B5EF4-FFF2-40B4-BE49-F238E27FC236}">
                <a16:creationId xmlns="" xmlns:a16="http://schemas.microsoft.com/office/drawing/2014/main" id="{0CE02ABE-699C-48EA-BD5E-E38799996643}"/>
              </a:ext>
            </a:extLst>
          </p:cNvPr>
          <p:cNvSpPr>
            <a:spLocks noGrp="1"/>
          </p:cNvSpPr>
          <p:nvPr>
            <p:ph type="body" sz="quarter" idx="16"/>
          </p:nvPr>
        </p:nvSpPr>
        <p:spPr>
          <a:xfrm>
            <a:off x="6095999" y="1857375"/>
            <a:ext cx="5522411" cy="403091"/>
          </a:xfrm>
          <a:prstGeom prst="rect">
            <a:avLst/>
          </a:prstGeom>
        </p:spPr>
        <p:txBody>
          <a:bodyPr lIns="0" tIns="0" rIns="0" bIns="0"/>
          <a:lstStyle>
            <a:lvl1pPr>
              <a:defRPr sz="1800" b="1">
                <a:solidFill>
                  <a:schemeClr val="tx2"/>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10" name="Text Placeholder 9">
            <a:extLst>
              <a:ext uri="{FF2B5EF4-FFF2-40B4-BE49-F238E27FC236}">
                <a16:creationId xmlns="" xmlns:a16="http://schemas.microsoft.com/office/drawing/2014/main" id="{B1E5DC32-39DF-472D-82D7-B95D3E1CF2FF}"/>
              </a:ext>
            </a:extLst>
          </p:cNvPr>
          <p:cNvSpPr>
            <a:spLocks noGrp="1"/>
          </p:cNvSpPr>
          <p:nvPr>
            <p:ph type="body" sz="quarter" idx="17"/>
          </p:nvPr>
        </p:nvSpPr>
        <p:spPr>
          <a:xfrm>
            <a:off x="6096000" y="2260600"/>
            <a:ext cx="5522913" cy="692980"/>
          </a:xfrm>
          <a:prstGeom prst="rect">
            <a:avLst/>
          </a:prstGeom>
        </p:spPr>
        <p:txBody>
          <a:bodyPr lIns="0" tIns="0" rIns="0" bIns="0"/>
          <a:lstStyle>
            <a:lvl1pPr marL="268288" indent="-268288">
              <a:buFont typeface="Arial" panose="020B0604020202020204" pitchFamily="34" charset="0"/>
              <a:buChar char="•"/>
              <a:defRPr lang="en-US" sz="1600" b="0" dirty="0" smtClean="0">
                <a:solidFill>
                  <a:schemeClr val="tx1"/>
                </a:solidFill>
              </a:defRPr>
            </a:lvl1pPr>
            <a:lvl2pPr>
              <a:defRPr lang="en-US" b="1" dirty="0" smtClean="0">
                <a:solidFill>
                  <a:schemeClr val="tx1"/>
                </a:solidFill>
              </a:defRPr>
            </a:lvl2pPr>
            <a:lvl3pPr>
              <a:defRPr lang="en-US" b="1" dirty="0" smtClean="0">
                <a:solidFill>
                  <a:schemeClr val="tx1"/>
                </a:solidFill>
              </a:defRPr>
            </a:lvl3pPr>
            <a:lvl4pPr>
              <a:defRPr lang="en-US" b="1" dirty="0" smtClean="0">
                <a:solidFill>
                  <a:schemeClr val="tx1"/>
                </a:solidFill>
              </a:defRPr>
            </a:lvl4pPr>
            <a:lvl5pPr>
              <a:defRPr lang="en-US" b="1" dirty="0">
                <a:solidFill>
                  <a:schemeClr val="tx1"/>
                </a:solidFill>
              </a:defRPr>
            </a:lvl5pPr>
          </a:lstStyle>
          <a:p>
            <a:pPr lvl="0"/>
            <a:r>
              <a:rPr lang="en-US" dirty="0"/>
              <a:t>Click to edit Master text styles</a:t>
            </a:r>
          </a:p>
          <a:p>
            <a:pPr marL="268288" marR="0" lvl="0" indent="-2682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grpSp>
        <p:nvGrpSpPr>
          <p:cNvPr id="31" name="Graphic 4">
            <a:extLst>
              <a:ext uri="{FF2B5EF4-FFF2-40B4-BE49-F238E27FC236}">
                <a16:creationId xmlns="" xmlns:a16="http://schemas.microsoft.com/office/drawing/2014/main" id="{CCA6F3DD-59BC-447C-945F-4124532BDC98}"/>
              </a:ext>
            </a:extLst>
          </p:cNvPr>
          <p:cNvGrpSpPr/>
          <p:nvPr userDrawn="1"/>
        </p:nvGrpSpPr>
        <p:grpSpPr>
          <a:xfrm>
            <a:off x="10250227" y="584200"/>
            <a:ext cx="1368184" cy="366046"/>
            <a:chOff x="10396839" y="452766"/>
            <a:chExt cx="1368184" cy="366046"/>
          </a:xfrm>
          <a:solidFill>
            <a:srgbClr val="002C73"/>
          </a:solidFill>
        </p:grpSpPr>
        <p:sp>
          <p:nvSpPr>
            <p:cNvPr id="32" name="Freeform: Shape 31">
              <a:extLst>
                <a:ext uri="{FF2B5EF4-FFF2-40B4-BE49-F238E27FC236}">
                  <a16:creationId xmlns="" xmlns:a16="http://schemas.microsoft.com/office/drawing/2014/main" id="{E3DE0B3D-E558-4210-A481-96FDA9183349}"/>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33" name="Freeform: Shape 32">
              <a:extLst>
                <a:ext uri="{FF2B5EF4-FFF2-40B4-BE49-F238E27FC236}">
                  <a16:creationId xmlns="" xmlns:a16="http://schemas.microsoft.com/office/drawing/2014/main" id="{2501C881-F6FC-48C6-98DE-623B84FBF4B8}"/>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34" name="Freeform: Shape 33">
              <a:extLst>
                <a:ext uri="{FF2B5EF4-FFF2-40B4-BE49-F238E27FC236}">
                  <a16:creationId xmlns="" xmlns:a16="http://schemas.microsoft.com/office/drawing/2014/main" id="{0CB3995A-FFBF-44C1-BDA7-D4F601D5C41C}"/>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36" name="Freeform: Shape 35">
              <a:extLst>
                <a:ext uri="{FF2B5EF4-FFF2-40B4-BE49-F238E27FC236}">
                  <a16:creationId xmlns="" xmlns:a16="http://schemas.microsoft.com/office/drawing/2014/main" id="{F064C706-53EE-47BD-B3FD-E51553153F7B}"/>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37" name="Freeform: Shape 36">
              <a:extLst>
                <a:ext uri="{FF2B5EF4-FFF2-40B4-BE49-F238E27FC236}">
                  <a16:creationId xmlns="" xmlns:a16="http://schemas.microsoft.com/office/drawing/2014/main" id="{1D8C43F8-2521-43D6-B15E-0F4139926805}"/>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42" name="Freeform: Shape 41">
              <a:extLst>
                <a:ext uri="{FF2B5EF4-FFF2-40B4-BE49-F238E27FC236}">
                  <a16:creationId xmlns="" xmlns:a16="http://schemas.microsoft.com/office/drawing/2014/main" id="{932ADA34-16B1-4A23-83F7-081946ACEA3B}"/>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43" name="Freeform: Shape 42">
              <a:extLst>
                <a:ext uri="{FF2B5EF4-FFF2-40B4-BE49-F238E27FC236}">
                  <a16:creationId xmlns="" xmlns:a16="http://schemas.microsoft.com/office/drawing/2014/main" id="{6F94610B-729A-48DD-B1C8-C20F3A5ABB28}"/>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44" name="Freeform: Shape 43">
              <a:extLst>
                <a:ext uri="{FF2B5EF4-FFF2-40B4-BE49-F238E27FC236}">
                  <a16:creationId xmlns="" xmlns:a16="http://schemas.microsoft.com/office/drawing/2014/main" id="{616C8215-6A42-446F-9B4B-EC267DBB9256}"/>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45" name="Freeform: Shape 44">
              <a:extLst>
                <a:ext uri="{FF2B5EF4-FFF2-40B4-BE49-F238E27FC236}">
                  <a16:creationId xmlns="" xmlns:a16="http://schemas.microsoft.com/office/drawing/2014/main" id="{51049916-D264-4BBD-80A6-F89BF710FF81}"/>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46" name="Freeform: Shape 45">
              <a:extLst>
                <a:ext uri="{FF2B5EF4-FFF2-40B4-BE49-F238E27FC236}">
                  <a16:creationId xmlns="" xmlns:a16="http://schemas.microsoft.com/office/drawing/2014/main" id="{E985B187-F034-4D2B-BBC8-1F2C9D8238D6}"/>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47" name="Freeform: Shape 46">
              <a:extLst>
                <a:ext uri="{FF2B5EF4-FFF2-40B4-BE49-F238E27FC236}">
                  <a16:creationId xmlns="" xmlns:a16="http://schemas.microsoft.com/office/drawing/2014/main" id="{DA12CA23-5E66-4BA9-A2A0-D78E5ED29C23}"/>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48" name="Freeform: Shape 47">
              <a:extLst>
                <a:ext uri="{FF2B5EF4-FFF2-40B4-BE49-F238E27FC236}">
                  <a16:creationId xmlns="" xmlns:a16="http://schemas.microsoft.com/office/drawing/2014/main" id="{101AB42D-3A5F-448C-922E-D69402D92FFB}"/>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49" name="Freeform: Shape 48">
              <a:extLst>
                <a:ext uri="{FF2B5EF4-FFF2-40B4-BE49-F238E27FC236}">
                  <a16:creationId xmlns="" xmlns:a16="http://schemas.microsoft.com/office/drawing/2014/main" id="{9A58B700-B29B-47B9-9861-BE598A78BE91}"/>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50" name="Freeform: Shape 49">
              <a:extLst>
                <a:ext uri="{FF2B5EF4-FFF2-40B4-BE49-F238E27FC236}">
                  <a16:creationId xmlns="" xmlns:a16="http://schemas.microsoft.com/office/drawing/2014/main" id="{02C3101D-774C-47D6-8F73-F0E023A8AEAE}"/>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51" name="Freeform: Shape 50">
              <a:extLst>
                <a:ext uri="{FF2B5EF4-FFF2-40B4-BE49-F238E27FC236}">
                  <a16:creationId xmlns="" xmlns:a16="http://schemas.microsoft.com/office/drawing/2014/main" id="{134510B6-47E9-44F4-AF99-24C04F5E3B4E}"/>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52" name="Freeform: Shape 51">
              <a:extLst>
                <a:ext uri="{FF2B5EF4-FFF2-40B4-BE49-F238E27FC236}">
                  <a16:creationId xmlns="" xmlns:a16="http://schemas.microsoft.com/office/drawing/2014/main" id="{2923A981-1FF1-4AD6-9F9B-B11365F486E9}"/>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53" name="Freeform: Shape 52">
              <a:extLst>
                <a:ext uri="{FF2B5EF4-FFF2-40B4-BE49-F238E27FC236}">
                  <a16:creationId xmlns="" xmlns:a16="http://schemas.microsoft.com/office/drawing/2014/main" id="{81C92CC9-73EF-4803-90AC-B1438675AC71}"/>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grpSp>
      <p:sp>
        <p:nvSpPr>
          <p:cNvPr id="54" name="Text Placeholder 7">
            <a:extLst>
              <a:ext uri="{FF2B5EF4-FFF2-40B4-BE49-F238E27FC236}">
                <a16:creationId xmlns="" xmlns:a16="http://schemas.microsoft.com/office/drawing/2014/main" id="{9F411682-9FB1-4A69-A59F-2507A4AF57C8}"/>
              </a:ext>
            </a:extLst>
          </p:cNvPr>
          <p:cNvSpPr>
            <a:spLocks noGrp="1"/>
          </p:cNvSpPr>
          <p:nvPr>
            <p:ph type="body" sz="quarter" idx="18"/>
          </p:nvPr>
        </p:nvSpPr>
        <p:spPr>
          <a:xfrm>
            <a:off x="6095999" y="3249818"/>
            <a:ext cx="5522411" cy="403091"/>
          </a:xfrm>
          <a:prstGeom prst="rect">
            <a:avLst/>
          </a:prstGeom>
        </p:spPr>
        <p:txBody>
          <a:bodyPr lIns="0" tIns="0" rIns="0" bIns="0"/>
          <a:lstStyle>
            <a:lvl1pPr>
              <a:defRPr sz="1800" b="1">
                <a:solidFill>
                  <a:schemeClr val="tx2"/>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55" name="Text Placeholder 9">
            <a:extLst>
              <a:ext uri="{FF2B5EF4-FFF2-40B4-BE49-F238E27FC236}">
                <a16:creationId xmlns="" xmlns:a16="http://schemas.microsoft.com/office/drawing/2014/main" id="{E4C2B96B-859F-450F-9B42-26EA9C3D881B}"/>
              </a:ext>
            </a:extLst>
          </p:cNvPr>
          <p:cNvSpPr>
            <a:spLocks noGrp="1"/>
          </p:cNvSpPr>
          <p:nvPr>
            <p:ph type="body" sz="quarter" idx="19"/>
          </p:nvPr>
        </p:nvSpPr>
        <p:spPr>
          <a:xfrm>
            <a:off x="6096000" y="3653043"/>
            <a:ext cx="5522913" cy="692980"/>
          </a:xfrm>
          <a:prstGeom prst="rect">
            <a:avLst/>
          </a:prstGeom>
        </p:spPr>
        <p:txBody>
          <a:bodyPr lIns="0" tIns="0" rIns="0" bIns="0"/>
          <a:lstStyle>
            <a:lvl1pPr marL="268288" indent="-268288">
              <a:buFont typeface="Arial" panose="020B0604020202020204" pitchFamily="34" charset="0"/>
              <a:buChar char="•"/>
              <a:defRPr lang="en-US" sz="1600" b="0" dirty="0" smtClean="0">
                <a:solidFill>
                  <a:schemeClr val="tx1"/>
                </a:solidFill>
              </a:defRPr>
            </a:lvl1pPr>
            <a:lvl2pPr>
              <a:defRPr lang="en-US" b="1" dirty="0" smtClean="0">
                <a:solidFill>
                  <a:schemeClr val="tx1"/>
                </a:solidFill>
              </a:defRPr>
            </a:lvl2pPr>
            <a:lvl3pPr>
              <a:defRPr lang="en-US" b="1" dirty="0" smtClean="0">
                <a:solidFill>
                  <a:schemeClr val="tx1"/>
                </a:solidFill>
              </a:defRPr>
            </a:lvl3pPr>
            <a:lvl4pPr>
              <a:defRPr lang="en-US" b="1" dirty="0" smtClean="0">
                <a:solidFill>
                  <a:schemeClr val="tx1"/>
                </a:solidFill>
              </a:defRPr>
            </a:lvl4pPr>
            <a:lvl5pPr>
              <a:defRPr lang="en-US" b="1" dirty="0">
                <a:solidFill>
                  <a:schemeClr val="tx1"/>
                </a:solidFill>
              </a:defRPr>
            </a:lvl5pPr>
          </a:lstStyle>
          <a:p>
            <a:pPr lvl="0"/>
            <a:r>
              <a:rPr lang="en-US" dirty="0"/>
              <a:t>Click to edit Master text styles</a:t>
            </a:r>
          </a:p>
          <a:p>
            <a:pPr marL="268288" marR="0" lvl="0" indent="-2682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56" name="Text Placeholder 7">
            <a:extLst>
              <a:ext uri="{FF2B5EF4-FFF2-40B4-BE49-F238E27FC236}">
                <a16:creationId xmlns="" xmlns:a16="http://schemas.microsoft.com/office/drawing/2014/main" id="{219474BE-7E16-46E2-8679-F9D74DD6B926}"/>
              </a:ext>
            </a:extLst>
          </p:cNvPr>
          <p:cNvSpPr>
            <a:spLocks noGrp="1"/>
          </p:cNvSpPr>
          <p:nvPr>
            <p:ph type="body" sz="quarter" idx="20"/>
          </p:nvPr>
        </p:nvSpPr>
        <p:spPr>
          <a:xfrm>
            <a:off x="6095999" y="4642395"/>
            <a:ext cx="5522411" cy="403091"/>
          </a:xfrm>
          <a:prstGeom prst="rect">
            <a:avLst/>
          </a:prstGeom>
        </p:spPr>
        <p:txBody>
          <a:bodyPr lIns="0" tIns="0" rIns="0" bIns="0"/>
          <a:lstStyle>
            <a:lvl1pPr>
              <a:defRPr sz="1800" b="1">
                <a:solidFill>
                  <a:schemeClr val="tx2"/>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57" name="Text Placeholder 9">
            <a:extLst>
              <a:ext uri="{FF2B5EF4-FFF2-40B4-BE49-F238E27FC236}">
                <a16:creationId xmlns="" xmlns:a16="http://schemas.microsoft.com/office/drawing/2014/main" id="{0A0CD383-0FC2-45EC-A342-0D911FEDA6D0}"/>
              </a:ext>
            </a:extLst>
          </p:cNvPr>
          <p:cNvSpPr>
            <a:spLocks noGrp="1"/>
          </p:cNvSpPr>
          <p:nvPr>
            <p:ph type="body" sz="quarter" idx="21"/>
          </p:nvPr>
        </p:nvSpPr>
        <p:spPr>
          <a:xfrm>
            <a:off x="6096000" y="5045620"/>
            <a:ext cx="5522913" cy="692980"/>
          </a:xfrm>
          <a:prstGeom prst="rect">
            <a:avLst/>
          </a:prstGeom>
        </p:spPr>
        <p:txBody>
          <a:bodyPr lIns="0" tIns="0" rIns="0" bIns="0"/>
          <a:lstStyle>
            <a:lvl1pPr marL="268288" indent="-268288">
              <a:buFont typeface="Arial" panose="020B0604020202020204" pitchFamily="34" charset="0"/>
              <a:buChar char="•"/>
              <a:defRPr lang="en-US" sz="1600" b="0" dirty="0" smtClean="0">
                <a:solidFill>
                  <a:schemeClr val="tx1"/>
                </a:solidFill>
              </a:defRPr>
            </a:lvl1pPr>
            <a:lvl2pPr>
              <a:defRPr lang="en-US" b="1" dirty="0" smtClean="0">
                <a:solidFill>
                  <a:schemeClr val="tx1"/>
                </a:solidFill>
              </a:defRPr>
            </a:lvl2pPr>
            <a:lvl3pPr>
              <a:defRPr lang="en-US" b="1" dirty="0" smtClean="0">
                <a:solidFill>
                  <a:schemeClr val="tx1"/>
                </a:solidFill>
              </a:defRPr>
            </a:lvl3pPr>
            <a:lvl4pPr>
              <a:defRPr lang="en-US" b="1" dirty="0" smtClean="0">
                <a:solidFill>
                  <a:schemeClr val="tx1"/>
                </a:solidFill>
              </a:defRPr>
            </a:lvl4pPr>
            <a:lvl5pPr>
              <a:defRPr lang="en-US" b="1" dirty="0">
                <a:solidFill>
                  <a:schemeClr val="tx1"/>
                </a:solidFill>
              </a:defRPr>
            </a:lvl5pPr>
          </a:lstStyle>
          <a:p>
            <a:pPr lvl="0"/>
            <a:r>
              <a:rPr lang="en-US" dirty="0"/>
              <a:t>Click to edit Master text styles</a:t>
            </a:r>
          </a:p>
          <a:p>
            <a:pPr marL="268288" marR="0" lvl="0" indent="-2682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Tree>
    <p:extLst>
      <p:ext uri="{BB962C8B-B14F-4D97-AF65-F5344CB8AC3E}">
        <p14:creationId xmlns:p14="http://schemas.microsoft.com/office/powerpoint/2010/main" val="332159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nd 2 Colomn 2">
    <p:spTree>
      <p:nvGrpSpPr>
        <p:cNvPr id="1" name=""/>
        <p:cNvGrpSpPr/>
        <p:nvPr/>
      </p:nvGrpSpPr>
      <p:grpSpPr>
        <a:xfrm>
          <a:off x="0" y="0"/>
          <a:ext cx="0" cy="0"/>
          <a:chOff x="0" y="0"/>
          <a:chExt cx="0" cy="0"/>
        </a:xfrm>
      </p:grpSpPr>
      <p:pic>
        <p:nvPicPr>
          <p:cNvPr id="29" name="Picture 28">
            <a:extLst>
              <a:ext uri="{FF2B5EF4-FFF2-40B4-BE49-F238E27FC236}">
                <a16:creationId xmlns="" xmlns:a16="http://schemas.microsoft.com/office/drawing/2014/main" id="{C369B7AA-E5B8-4E48-8CF6-0CE74A53EA35}"/>
              </a:ext>
            </a:extLst>
          </p:cNvPr>
          <p:cNvPicPr>
            <a:picLocks noChangeAspect="1"/>
          </p:cNvPicPr>
          <p:nvPr userDrawn="1"/>
        </p:nvPicPr>
        <p:blipFill rotWithShape="1">
          <a:blip r:embed="rId2" cstate="email">
            <a:grayscl/>
            <a:extLst>
              <a:ext uri="{28A0092B-C50C-407E-A947-70E740481C1C}">
                <a14:useLocalDpi xmlns:a14="http://schemas.microsoft.com/office/drawing/2010/main"/>
              </a:ext>
            </a:extLst>
          </a:blip>
          <a:srcRect l="46416" r="3758"/>
          <a:stretch/>
        </p:blipFill>
        <p:spPr>
          <a:xfrm>
            <a:off x="6724650" y="0"/>
            <a:ext cx="5467350" cy="6858000"/>
          </a:xfrm>
          <a:custGeom>
            <a:avLst/>
            <a:gdLst>
              <a:gd name="connsiteX0" fmla="*/ 0 w 4063708"/>
              <a:gd name="connsiteY0" fmla="*/ 0 h 6858000"/>
              <a:gd name="connsiteX1" fmla="*/ 4063708 w 4063708"/>
              <a:gd name="connsiteY1" fmla="*/ 0 h 6858000"/>
              <a:gd name="connsiteX2" fmla="*/ 4063708 w 4063708"/>
              <a:gd name="connsiteY2" fmla="*/ 6858000 h 6858000"/>
              <a:gd name="connsiteX3" fmla="*/ 0 w 406370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3708" h="6858000">
                <a:moveTo>
                  <a:pt x="0" y="0"/>
                </a:moveTo>
                <a:lnTo>
                  <a:pt x="4063708" y="0"/>
                </a:lnTo>
                <a:lnTo>
                  <a:pt x="4063708" y="6858000"/>
                </a:lnTo>
                <a:lnTo>
                  <a:pt x="0" y="6858000"/>
                </a:lnTo>
                <a:close/>
              </a:path>
            </a:pathLst>
          </a:custGeom>
        </p:spPr>
      </p:pic>
      <p:sp>
        <p:nvSpPr>
          <p:cNvPr id="53" name="Rectangle 52">
            <a:extLst>
              <a:ext uri="{FF2B5EF4-FFF2-40B4-BE49-F238E27FC236}">
                <a16:creationId xmlns="" xmlns:a16="http://schemas.microsoft.com/office/drawing/2014/main" id="{D716A490-30CB-43C9-A18E-4E3320ED3F3E}"/>
              </a:ext>
            </a:extLst>
          </p:cNvPr>
          <p:cNvSpPr/>
          <p:nvPr userDrawn="1"/>
        </p:nvSpPr>
        <p:spPr>
          <a:xfrm>
            <a:off x="6724650" y="0"/>
            <a:ext cx="5467350" cy="6858000"/>
          </a:xfrm>
          <a:prstGeom prst="rect">
            <a:avLst/>
          </a:prstGeom>
          <a:gradFill flip="none" rotWithShape="1">
            <a:gsLst>
              <a:gs pos="0">
                <a:schemeClr val="tx2">
                  <a:alpha val="90000"/>
                </a:schemeClr>
              </a:gs>
              <a:gs pos="93000">
                <a:schemeClr val="tx1">
                  <a:alpha val="9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itle 1">
            <a:extLst>
              <a:ext uri="{FF2B5EF4-FFF2-40B4-BE49-F238E27FC236}">
                <a16:creationId xmlns="" xmlns:a16="http://schemas.microsoft.com/office/drawing/2014/main" id="{71F05EEC-A4C3-4204-8F43-901886EB3A7A}"/>
              </a:ext>
            </a:extLst>
          </p:cNvPr>
          <p:cNvSpPr>
            <a:spLocks noGrp="1"/>
          </p:cNvSpPr>
          <p:nvPr>
            <p:ph type="title" hasCustomPrompt="1"/>
          </p:nvPr>
        </p:nvSpPr>
        <p:spPr>
          <a:xfrm>
            <a:off x="593003" y="2437838"/>
            <a:ext cx="5502995" cy="443198"/>
          </a:xfrm>
          <a:prstGeom prst="rect">
            <a:avLst/>
          </a:prstGeom>
        </p:spPr>
        <p:txBody>
          <a:bodyPr vert="horz" lIns="0" tIns="0" rIns="0" bIns="0"/>
          <a:lstStyle>
            <a:lvl1pPr>
              <a:defRPr b="1">
                <a:solidFill>
                  <a:schemeClr val="tx2"/>
                </a:solidFill>
              </a:defRPr>
            </a:lvl1pPr>
          </a:lstStyle>
          <a:p>
            <a:r>
              <a:rPr lang="en-US" dirty="0"/>
              <a:t>Click to add tittle</a:t>
            </a:r>
          </a:p>
        </p:txBody>
      </p:sp>
      <p:sp>
        <p:nvSpPr>
          <p:cNvPr id="55" name="Content Placeholder 2">
            <a:extLst>
              <a:ext uri="{FF2B5EF4-FFF2-40B4-BE49-F238E27FC236}">
                <a16:creationId xmlns="" xmlns:a16="http://schemas.microsoft.com/office/drawing/2014/main" id="{4B140DE2-9CDE-4B79-BBAF-9420832BF773}"/>
              </a:ext>
            </a:extLst>
          </p:cNvPr>
          <p:cNvSpPr>
            <a:spLocks noGrp="1"/>
          </p:cNvSpPr>
          <p:nvPr>
            <p:ph idx="1"/>
          </p:nvPr>
        </p:nvSpPr>
        <p:spPr>
          <a:xfrm>
            <a:off x="586172" y="3104965"/>
            <a:ext cx="5509827" cy="3168834"/>
          </a:xfrm>
          <a:prstGeom prst="rect">
            <a:avLst/>
          </a:prstGeom>
        </p:spPr>
        <p:txBody>
          <a:bodyPr lIns="0" tIns="0" rIns="0" bIns="0">
            <a:noAutofit/>
          </a:bodyPr>
          <a:lstStyle>
            <a:lvl1pPr>
              <a:defRPr sz="1800">
                <a:solidFill>
                  <a:schemeClr val="tx1">
                    <a:lumMod val="90000"/>
                    <a:lumOff val="10000"/>
                  </a:schemeClr>
                </a:solidFill>
              </a:defRPr>
            </a:lvl1pPr>
            <a:lvl2pPr>
              <a:defRPr sz="1800">
                <a:solidFill>
                  <a:schemeClr val="tx1">
                    <a:lumMod val="90000"/>
                    <a:lumOff val="10000"/>
                  </a:schemeClr>
                </a:solidFill>
              </a:defRPr>
            </a:lvl2pPr>
            <a:lvl3pPr>
              <a:defRPr sz="1800">
                <a:solidFill>
                  <a:schemeClr val="tx1">
                    <a:lumMod val="90000"/>
                    <a:lumOff val="10000"/>
                  </a:schemeClr>
                </a:solidFill>
              </a:defRPr>
            </a:lvl3pPr>
            <a:lvl4pPr>
              <a:defRPr sz="1800">
                <a:solidFill>
                  <a:schemeClr val="tx1">
                    <a:lumMod val="90000"/>
                    <a:lumOff val="10000"/>
                  </a:schemeClr>
                </a:solidFill>
              </a:defRPr>
            </a:lvl4pPr>
            <a:lvl5pPr>
              <a:defRPr sz="18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2">
            <a:extLst>
              <a:ext uri="{FF2B5EF4-FFF2-40B4-BE49-F238E27FC236}">
                <a16:creationId xmlns="" xmlns:a16="http://schemas.microsoft.com/office/drawing/2014/main" id="{BD17BE1E-2E4A-4767-8A95-7227BAC1D96D}"/>
              </a:ext>
            </a:extLst>
          </p:cNvPr>
          <p:cNvSpPr>
            <a:spLocks noGrp="1"/>
          </p:cNvSpPr>
          <p:nvPr>
            <p:ph idx="13"/>
          </p:nvPr>
        </p:nvSpPr>
        <p:spPr>
          <a:xfrm>
            <a:off x="7320136" y="3104965"/>
            <a:ext cx="4295004" cy="3168834"/>
          </a:xfrm>
          <a:prstGeom prst="rect">
            <a:avLst/>
          </a:prstGeom>
        </p:spPr>
        <p:txBody>
          <a:bodyPr lIns="0" tIns="0" rIns="0" bIns="0">
            <a:noAutofit/>
          </a:bodyPr>
          <a:lstStyle>
            <a:lvl1pPr>
              <a:buClr>
                <a:schemeClr val="bg1"/>
              </a:buClr>
              <a:defRPr sz="18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23">
            <a:extLst>
              <a:ext uri="{FF2B5EF4-FFF2-40B4-BE49-F238E27FC236}">
                <a16:creationId xmlns="" xmlns:a16="http://schemas.microsoft.com/office/drawing/2014/main" id="{CF23703C-C834-459F-834F-48D6F441B062}"/>
              </a:ext>
            </a:extLst>
          </p:cNvPr>
          <p:cNvSpPr>
            <a:spLocks noGrp="1"/>
          </p:cNvSpPr>
          <p:nvPr>
            <p:ph type="body" sz="quarter" idx="14" hasCustomPrompt="1"/>
          </p:nvPr>
        </p:nvSpPr>
        <p:spPr>
          <a:xfrm>
            <a:off x="7310823" y="2437838"/>
            <a:ext cx="4295004" cy="443198"/>
          </a:xfrm>
          <a:prstGeom prst="rect">
            <a:avLst/>
          </a:prstGeom>
        </p:spPr>
        <p:txBody>
          <a:bodyPr vert="horz" wrap="square" lIns="0" tIns="0" rIns="0" bIns="0" rtlCol="0" anchor="t" anchorCtr="0">
            <a:spAutoFit/>
          </a:bodyPr>
          <a:lstStyle>
            <a:lvl1pPr>
              <a:defRPr lang="en-US" sz="3200" b="1" i="0" dirty="0" smtClean="0">
                <a:solidFill>
                  <a:schemeClr val="bg1"/>
                </a:solidFill>
                <a:ea typeface="+mj-ea"/>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spcBef>
                <a:spcPct val="0"/>
              </a:spcBef>
              <a:buNone/>
            </a:pPr>
            <a:r>
              <a:rPr lang="en-US" dirty="0"/>
              <a:t>Click to add tittle</a:t>
            </a:r>
          </a:p>
        </p:txBody>
      </p:sp>
      <p:grpSp>
        <p:nvGrpSpPr>
          <p:cNvPr id="61" name="Graphic 4">
            <a:extLst>
              <a:ext uri="{FF2B5EF4-FFF2-40B4-BE49-F238E27FC236}">
                <a16:creationId xmlns="" xmlns:a16="http://schemas.microsoft.com/office/drawing/2014/main" id="{86BAC7C0-0658-4A9B-9DF3-5423A0464A5B}"/>
              </a:ext>
            </a:extLst>
          </p:cNvPr>
          <p:cNvGrpSpPr/>
          <p:nvPr userDrawn="1"/>
        </p:nvGrpSpPr>
        <p:grpSpPr>
          <a:xfrm>
            <a:off x="10250227" y="584200"/>
            <a:ext cx="1368184" cy="366046"/>
            <a:chOff x="10396839" y="452766"/>
            <a:chExt cx="1368184" cy="366046"/>
          </a:xfrm>
          <a:solidFill>
            <a:schemeClr val="bg1"/>
          </a:solidFill>
        </p:grpSpPr>
        <p:sp>
          <p:nvSpPr>
            <p:cNvPr id="62" name="Freeform: Shape 61">
              <a:extLst>
                <a:ext uri="{FF2B5EF4-FFF2-40B4-BE49-F238E27FC236}">
                  <a16:creationId xmlns="" xmlns:a16="http://schemas.microsoft.com/office/drawing/2014/main" id="{81E9CDE4-F361-4A35-9B38-04E37D4FA433}"/>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63" name="Freeform: Shape 62">
              <a:extLst>
                <a:ext uri="{FF2B5EF4-FFF2-40B4-BE49-F238E27FC236}">
                  <a16:creationId xmlns="" xmlns:a16="http://schemas.microsoft.com/office/drawing/2014/main" id="{916F645E-DBDC-4652-98AA-87005BCBCF23}"/>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64" name="Freeform: Shape 63">
              <a:extLst>
                <a:ext uri="{FF2B5EF4-FFF2-40B4-BE49-F238E27FC236}">
                  <a16:creationId xmlns="" xmlns:a16="http://schemas.microsoft.com/office/drawing/2014/main" id="{A073E981-CEE9-4B3D-B89C-00BA2A327082}"/>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65" name="Freeform: Shape 64">
              <a:extLst>
                <a:ext uri="{FF2B5EF4-FFF2-40B4-BE49-F238E27FC236}">
                  <a16:creationId xmlns="" xmlns:a16="http://schemas.microsoft.com/office/drawing/2014/main" id="{03FBDCA4-BCF1-49EB-88FD-B87E605527E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66" name="Freeform: Shape 65">
              <a:extLst>
                <a:ext uri="{FF2B5EF4-FFF2-40B4-BE49-F238E27FC236}">
                  <a16:creationId xmlns="" xmlns:a16="http://schemas.microsoft.com/office/drawing/2014/main" id="{CA0CEB69-6224-496D-B8D4-DB78A8D287BE}"/>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67" name="Freeform: Shape 66">
              <a:extLst>
                <a:ext uri="{FF2B5EF4-FFF2-40B4-BE49-F238E27FC236}">
                  <a16:creationId xmlns="" xmlns:a16="http://schemas.microsoft.com/office/drawing/2014/main" id="{2761A588-5D40-4BD9-85DF-7E30790F5393}"/>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68" name="Freeform: Shape 67">
              <a:extLst>
                <a:ext uri="{FF2B5EF4-FFF2-40B4-BE49-F238E27FC236}">
                  <a16:creationId xmlns="" xmlns:a16="http://schemas.microsoft.com/office/drawing/2014/main" id="{52081C0C-25C3-4F3E-9011-9282810828D6}"/>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69" name="Freeform: Shape 68">
              <a:extLst>
                <a:ext uri="{FF2B5EF4-FFF2-40B4-BE49-F238E27FC236}">
                  <a16:creationId xmlns="" xmlns:a16="http://schemas.microsoft.com/office/drawing/2014/main" id="{23677D3F-82B8-4EDC-AF22-64E619D5D397}"/>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0" name="Freeform: Shape 69">
              <a:extLst>
                <a:ext uri="{FF2B5EF4-FFF2-40B4-BE49-F238E27FC236}">
                  <a16:creationId xmlns="" xmlns:a16="http://schemas.microsoft.com/office/drawing/2014/main" id="{9A981D9D-EC08-49FE-9A4B-088B0E3CD570}"/>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1" name="Freeform: Shape 70">
              <a:extLst>
                <a:ext uri="{FF2B5EF4-FFF2-40B4-BE49-F238E27FC236}">
                  <a16:creationId xmlns="" xmlns:a16="http://schemas.microsoft.com/office/drawing/2014/main" id="{9E4C977F-26AC-4BC4-BFCB-0E94D7547E20}"/>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2" name="Freeform: Shape 71">
              <a:extLst>
                <a:ext uri="{FF2B5EF4-FFF2-40B4-BE49-F238E27FC236}">
                  <a16:creationId xmlns="" xmlns:a16="http://schemas.microsoft.com/office/drawing/2014/main" id="{8911742D-097B-45D5-B417-5268AF954232}"/>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3" name="Freeform: Shape 72">
              <a:extLst>
                <a:ext uri="{FF2B5EF4-FFF2-40B4-BE49-F238E27FC236}">
                  <a16:creationId xmlns="" xmlns:a16="http://schemas.microsoft.com/office/drawing/2014/main" id="{6B3EAEC8-5AAE-45A4-90B4-477E839F72F1}"/>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4" name="Freeform: Shape 73">
              <a:extLst>
                <a:ext uri="{FF2B5EF4-FFF2-40B4-BE49-F238E27FC236}">
                  <a16:creationId xmlns="" xmlns:a16="http://schemas.microsoft.com/office/drawing/2014/main" id="{66652BBB-A2D5-4B40-AE30-0F13BD71A176}"/>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5" name="Freeform: Shape 74">
              <a:extLst>
                <a:ext uri="{FF2B5EF4-FFF2-40B4-BE49-F238E27FC236}">
                  <a16:creationId xmlns="" xmlns:a16="http://schemas.microsoft.com/office/drawing/2014/main" id="{4AE32264-7C62-4E8B-82F5-9198C2D3ADF0}"/>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6" name="Freeform: Shape 75">
              <a:extLst>
                <a:ext uri="{FF2B5EF4-FFF2-40B4-BE49-F238E27FC236}">
                  <a16:creationId xmlns="" xmlns:a16="http://schemas.microsoft.com/office/drawing/2014/main" id="{CB8D7A1D-DCAA-4AEF-8454-0B26202CFE4B}"/>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7" name="Freeform: Shape 76">
              <a:extLst>
                <a:ext uri="{FF2B5EF4-FFF2-40B4-BE49-F238E27FC236}">
                  <a16:creationId xmlns="" xmlns:a16="http://schemas.microsoft.com/office/drawing/2014/main" id="{3B69010D-D957-4D35-9F73-556B92F0A386}"/>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sp>
          <p:nvSpPr>
            <p:cNvPr id="78" name="Freeform: Shape 77">
              <a:extLst>
                <a:ext uri="{FF2B5EF4-FFF2-40B4-BE49-F238E27FC236}">
                  <a16:creationId xmlns="" xmlns:a16="http://schemas.microsoft.com/office/drawing/2014/main" id="{0D9C1E25-8ABD-4303-93D7-451DE54BEF65}"/>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Calibri" panose="020F0502020204030204"/>
                <a:ea typeface="+mn-ea"/>
                <a:cs typeface="+mn-cs"/>
              </a:endParaRPr>
            </a:p>
          </p:txBody>
        </p:sp>
      </p:grpSp>
      <p:sp>
        <p:nvSpPr>
          <p:cNvPr id="101" name="TextBox 100">
            <a:extLst>
              <a:ext uri="{FF2B5EF4-FFF2-40B4-BE49-F238E27FC236}">
                <a16:creationId xmlns="" xmlns:a16="http://schemas.microsoft.com/office/drawing/2014/main" id="{37625C1B-6A83-42C6-9F6C-A611FC493B1E}"/>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2" b="0" i="0" u="none" strike="noStrike" kern="1200" cap="none" spc="0" normalizeH="0" baseline="0" noProof="0" dirty="0">
                <a:ln>
                  <a:noFill/>
                </a:ln>
                <a:solidFill>
                  <a:prstClr val="white"/>
                </a:solidFill>
                <a:effectLst/>
                <a:uLnTx/>
                <a:uFillTx/>
                <a:latin typeface="Arial"/>
                <a:ea typeface="+mn-ea"/>
                <a:cs typeface="Arial"/>
                <a:sym typeface="Arial"/>
                <a:rtl val="0"/>
              </a:rPr>
              <a:t>© 2022 Hillstone Networks | All rights reserved.</a:t>
            </a:r>
          </a:p>
        </p:txBody>
      </p:sp>
      <p:sp>
        <p:nvSpPr>
          <p:cNvPr id="39" name="Slide Number Placeholder 5">
            <a:extLst>
              <a:ext uri="{FF2B5EF4-FFF2-40B4-BE49-F238E27FC236}">
                <a16:creationId xmlns="" xmlns:a16="http://schemas.microsoft.com/office/drawing/2014/main" id="{BBD9252C-2071-4F12-A82A-B9D67E0A8138}"/>
              </a:ext>
            </a:extLst>
          </p:cNvPr>
          <p:cNvSpPr>
            <a:spLocks noGrp="1"/>
          </p:cNvSpPr>
          <p:nvPr>
            <p:ph type="sldNum" sz="quarter" idx="12"/>
          </p:nvPr>
        </p:nvSpPr>
        <p:spPr>
          <a:xfrm>
            <a:off x="587375" y="6321605"/>
            <a:ext cx="261603" cy="177293"/>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defRPr lang="en-US" sz="1152" b="0" spc="0" baseline="0" smtClean="0">
                <a:solidFill>
                  <a:schemeClr val="tx1">
                    <a:lumMod val="90000"/>
                    <a:lumOff val="10000"/>
                  </a:schemeClr>
                </a:solidFill>
                <a:latin typeface="Arial"/>
                <a:cs typeface="Arial"/>
                <a:rtl va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8FCA07-3125-49EB-99F1-64DCEC752C04}" type="slidenum">
              <a:rPr kumimoji="0" lang="en-US" sz="1152" b="0" i="0" u="none" strike="noStrike" kern="1200" cap="none" spc="0" normalizeH="0" baseline="0" noProof="0" smtClean="0">
                <a:ln>
                  <a:noFill/>
                </a:ln>
                <a:solidFill>
                  <a:srgbClr val="231F20">
                    <a:lumMod val="90000"/>
                    <a:lumOff val="10000"/>
                  </a:srgbClr>
                </a:solidFill>
                <a:effectLst/>
                <a:uLnTx/>
                <a:uFillTx/>
                <a:latin typeface="Arial"/>
                <a:ea typeface="+mn-ea"/>
                <a:cs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52" b="0" i="0" u="none" strike="noStrike" kern="1200" cap="none" spc="0" normalizeH="0" baseline="0" noProof="0" dirty="0">
              <a:ln>
                <a:noFill/>
              </a:ln>
              <a:solidFill>
                <a:srgbClr val="231F20">
                  <a:lumMod val="90000"/>
                  <a:lumOff val="10000"/>
                </a:srgbClr>
              </a:solidFill>
              <a:effectLst/>
              <a:uLnTx/>
              <a:uFillTx/>
              <a:latin typeface="Arial"/>
              <a:ea typeface="+mn-ea"/>
              <a:cs typeface="Arial"/>
              <a:rtl val="0"/>
            </a:endParaRPr>
          </a:p>
        </p:txBody>
      </p:sp>
      <p:sp>
        <p:nvSpPr>
          <p:cNvPr id="40" name="TextBox 39">
            <a:extLst>
              <a:ext uri="{FF2B5EF4-FFF2-40B4-BE49-F238E27FC236}">
                <a16:creationId xmlns="" xmlns:a16="http://schemas.microsoft.com/office/drawing/2014/main" id="{E3DC744E-7909-4768-98A2-E3DB38B69950}"/>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See. Understand. Act.</a:t>
            </a:r>
          </a:p>
        </p:txBody>
      </p:sp>
      <p:sp>
        <p:nvSpPr>
          <p:cNvPr id="41" name="TextBox 40">
            <a:extLst>
              <a:ext uri="{FF2B5EF4-FFF2-40B4-BE49-F238E27FC236}">
                <a16:creationId xmlns="" xmlns:a16="http://schemas.microsoft.com/office/drawing/2014/main" id="{C48E660E-A1EB-4F83-ADD2-C4901AD8B2AC}"/>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2" b="0" i="0" u="none" strike="noStrike" kern="1200" cap="none" spc="0" normalizeH="0" baseline="0" noProof="0" dirty="0">
                <a:ln>
                  <a:noFill/>
                </a:ln>
                <a:solidFill>
                  <a:srgbClr val="231F20">
                    <a:lumMod val="90000"/>
                    <a:lumOff val="10000"/>
                  </a:srgbClr>
                </a:solidFill>
                <a:effectLst/>
                <a:uLnTx/>
                <a:uFillTx/>
                <a:latin typeface="Arial"/>
                <a:ea typeface="+mn-ea"/>
                <a:cs typeface="Arial"/>
                <a:sym typeface="Arial"/>
                <a:rtl val="0"/>
              </a:rPr>
              <a:t>|</a:t>
            </a:r>
          </a:p>
        </p:txBody>
      </p:sp>
    </p:spTree>
    <p:extLst>
      <p:ext uri="{BB962C8B-B14F-4D97-AF65-F5344CB8AC3E}">
        <p14:creationId xmlns:p14="http://schemas.microsoft.com/office/powerpoint/2010/main" val="4054292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colomn content slide">
    <p:spTree>
      <p:nvGrpSpPr>
        <p:cNvPr id="1" name=""/>
        <p:cNvGrpSpPr/>
        <p:nvPr/>
      </p:nvGrpSpPr>
      <p:grpSpPr>
        <a:xfrm>
          <a:off x="0" y="0"/>
          <a:ext cx="0" cy="0"/>
          <a:chOff x="0" y="0"/>
          <a:chExt cx="0" cy="0"/>
        </a:xfrm>
      </p:grpSpPr>
      <p:pic>
        <p:nvPicPr>
          <p:cNvPr id="82" name="Picture 81">
            <a:extLst>
              <a:ext uri="{FF2B5EF4-FFF2-40B4-BE49-F238E27FC236}">
                <a16:creationId xmlns="" xmlns:a16="http://schemas.microsoft.com/office/drawing/2014/main" id="{BACF5228-8984-4F81-863A-26424396DD25}"/>
              </a:ext>
            </a:extLst>
          </p:cNvPr>
          <p:cNvPicPr>
            <a:picLocks noChangeAspect="1"/>
          </p:cNvPicPr>
          <p:nvPr userDrawn="1"/>
        </p:nvPicPr>
        <p:blipFill rotWithShape="1">
          <a:blip r:embed="rId2" cstate="email">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9875"/>
            <a:ext cx="12191986" cy="2635322"/>
          </a:xfrm>
          <a:prstGeom prst="rect">
            <a:avLst/>
          </a:prstGeom>
        </p:spPr>
      </p:pic>
      <p:sp>
        <p:nvSpPr>
          <p:cNvPr id="54" name="Freeform: Shape 53">
            <a:extLst>
              <a:ext uri="{FF2B5EF4-FFF2-40B4-BE49-F238E27FC236}">
                <a16:creationId xmlns="" xmlns:a16="http://schemas.microsoft.com/office/drawing/2014/main" id="{424E3B04-F332-4A9D-AE78-F84E934EEF2C}"/>
              </a:ext>
            </a:extLst>
          </p:cNvPr>
          <p:cNvSpPr/>
          <p:nvPr userDrawn="1"/>
        </p:nvSpPr>
        <p:spPr>
          <a:xfrm rot="5400000">
            <a:off x="5316902" y="-4155048"/>
            <a:ext cx="1558193" cy="12192001"/>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gradFill flip="none" rotWithShape="1">
            <a:gsLst>
              <a:gs pos="96599">
                <a:schemeClr val="bg1"/>
              </a:gs>
              <a:gs pos="0">
                <a:schemeClr val="bg1">
                  <a:alpha val="0"/>
                </a:schemeClr>
              </a:gs>
            </a:gsLst>
            <a:lin ang="0" scaled="1"/>
            <a:tileRect/>
          </a:gradFill>
          <a:ln w="12197" cap="flat">
            <a:noFill/>
            <a:prstDash val="solid"/>
            <a:miter/>
          </a:ln>
        </p:spPr>
        <p:txBody>
          <a:bodyPr rtlCol="0" anchor="ctr"/>
          <a:lstStyle/>
          <a:p>
            <a:endParaRPr lang="en-US"/>
          </a:p>
        </p:txBody>
      </p:sp>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tx1">
                    <a:lumMod val="90000"/>
                    <a:lumOff val="10000"/>
                  </a:schemeClr>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tx2"/>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tx1">
                    <a:lumMod val="90000"/>
                    <a:lumOff val="10000"/>
                  </a:schemeClr>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tx2"/>
                </a:solidFill>
              </a:defRPr>
            </a:lvl1pPr>
          </a:lstStyle>
          <a:p>
            <a:r>
              <a:rPr lang="en-US" dirty="0"/>
              <a:t>Click to edit Master title style</a:t>
            </a:r>
            <a:endParaRPr lang="es-PE" dirty="0"/>
          </a:p>
        </p:txBody>
      </p:sp>
      <p:sp>
        <p:nvSpPr>
          <p:cNvPr id="36" name="Oval 35">
            <a:extLst>
              <a:ext uri="{FF2B5EF4-FFF2-40B4-BE49-F238E27FC236}">
                <a16:creationId xmlns="" xmlns:a16="http://schemas.microsoft.com/office/drawing/2014/main" id="{8EB60838-D8F1-4D34-B4DE-A4B5CE64CA7B}"/>
              </a:ext>
            </a:extLst>
          </p:cNvPr>
          <p:cNvSpPr/>
          <p:nvPr userDrawn="1"/>
        </p:nvSpPr>
        <p:spPr>
          <a:xfrm>
            <a:off x="1690788" y="1996355"/>
            <a:ext cx="1270636" cy="1269072"/>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 xmlns:a16="http://schemas.microsoft.com/office/drawing/2014/main" id="{CD83E058-6F5B-4B66-B277-4902C7ED5619}"/>
              </a:ext>
            </a:extLst>
          </p:cNvPr>
          <p:cNvSpPr/>
          <p:nvPr userDrawn="1"/>
        </p:nvSpPr>
        <p:spPr>
          <a:xfrm>
            <a:off x="9240101" y="1996355"/>
            <a:ext cx="1270636" cy="1269072"/>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 xmlns:a16="http://schemas.microsoft.com/office/drawing/2014/main" id="{307DA787-3E29-49F6-AA27-E67BFB0B53ED}"/>
              </a:ext>
            </a:extLst>
          </p:cNvPr>
          <p:cNvSpPr/>
          <p:nvPr userDrawn="1"/>
        </p:nvSpPr>
        <p:spPr>
          <a:xfrm>
            <a:off x="5465444" y="1996355"/>
            <a:ext cx="1270636" cy="1269072"/>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8" name="Straight Connector 57">
            <a:extLst>
              <a:ext uri="{FF2B5EF4-FFF2-40B4-BE49-F238E27FC236}">
                <a16:creationId xmlns="" xmlns:a16="http://schemas.microsoft.com/office/drawing/2014/main" id="{B50C4A29-36E4-4505-BDBF-35AC80A3BBFB}"/>
              </a:ext>
            </a:extLst>
          </p:cNvPr>
          <p:cNvCxnSpPr>
            <a:cxnSpLocks/>
          </p:cNvCxnSpPr>
          <p:nvPr userDrawn="1"/>
        </p:nvCxnSpPr>
        <p:spPr>
          <a:xfrm>
            <a:off x="587374" y="5882242"/>
            <a:ext cx="11017238" cy="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9" name="Rectangle: Diagonal Corners Rounded 58">
            <a:extLst>
              <a:ext uri="{FF2B5EF4-FFF2-40B4-BE49-F238E27FC236}">
                <a16:creationId xmlns="" xmlns:a16="http://schemas.microsoft.com/office/drawing/2014/main" id="{4A7EA79B-750E-4451-9EB2-A4A922286213}"/>
              </a:ext>
            </a:extLst>
          </p:cNvPr>
          <p:cNvSpPr/>
          <p:nvPr userDrawn="1"/>
        </p:nvSpPr>
        <p:spPr>
          <a:xfrm>
            <a:off x="596900" y="2635321"/>
            <a:ext cx="3458413" cy="3162193"/>
          </a:xfrm>
          <a:prstGeom prst="round2DiagRect">
            <a:avLst>
              <a:gd name="adj1" fmla="val 0"/>
              <a:gd name="adj2" fmla="val 0"/>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dirty="0">
              <a:ln>
                <a:noFill/>
              </a:ln>
              <a:solidFill>
                <a:prstClr val="white"/>
              </a:solidFill>
              <a:effectLst/>
              <a:uLnTx/>
              <a:uFillTx/>
              <a:latin typeface="Calibri" panose="020F0502020204030204"/>
            </a:endParaRPr>
          </a:p>
        </p:txBody>
      </p:sp>
      <p:sp>
        <p:nvSpPr>
          <p:cNvPr id="60" name="Rectangle: Diagonal Corners Rounded 59">
            <a:extLst>
              <a:ext uri="{FF2B5EF4-FFF2-40B4-BE49-F238E27FC236}">
                <a16:creationId xmlns="" xmlns:a16="http://schemas.microsoft.com/office/drawing/2014/main" id="{FC97A4C4-961B-41AE-983C-54FBAD645431}"/>
              </a:ext>
            </a:extLst>
          </p:cNvPr>
          <p:cNvSpPr/>
          <p:nvPr userDrawn="1"/>
        </p:nvSpPr>
        <p:spPr>
          <a:xfrm>
            <a:off x="4371556" y="2635321"/>
            <a:ext cx="3458413" cy="3162193"/>
          </a:xfrm>
          <a:prstGeom prst="round2DiagRect">
            <a:avLst>
              <a:gd name="adj1" fmla="val 0"/>
              <a:gd name="adj2" fmla="val 0"/>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61" name="Rectangle: Diagonal Corners Rounded 60">
            <a:extLst>
              <a:ext uri="{FF2B5EF4-FFF2-40B4-BE49-F238E27FC236}">
                <a16:creationId xmlns="" xmlns:a16="http://schemas.microsoft.com/office/drawing/2014/main" id="{CEB84216-5DB0-4161-ACE1-2183FBB7BCB6}"/>
              </a:ext>
            </a:extLst>
          </p:cNvPr>
          <p:cNvSpPr/>
          <p:nvPr userDrawn="1"/>
        </p:nvSpPr>
        <p:spPr>
          <a:xfrm>
            <a:off x="8146213" y="2635321"/>
            <a:ext cx="3458413" cy="3162193"/>
          </a:xfrm>
          <a:prstGeom prst="round2DiagRect">
            <a:avLst>
              <a:gd name="adj1" fmla="val 0"/>
              <a:gd name="adj2" fmla="val 0"/>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76" name="Text Placeholder 71">
            <a:extLst>
              <a:ext uri="{FF2B5EF4-FFF2-40B4-BE49-F238E27FC236}">
                <a16:creationId xmlns="" xmlns:a16="http://schemas.microsoft.com/office/drawing/2014/main" id="{FC29CB43-D2B1-4CC0-BE79-91CC5F99E3AE}"/>
              </a:ext>
            </a:extLst>
          </p:cNvPr>
          <p:cNvSpPr>
            <a:spLocks noGrp="1"/>
          </p:cNvSpPr>
          <p:nvPr>
            <p:ph type="body" sz="quarter" idx="10"/>
          </p:nvPr>
        </p:nvSpPr>
        <p:spPr>
          <a:xfrm>
            <a:off x="857981" y="3382700"/>
            <a:ext cx="2936250" cy="312483"/>
          </a:xfrm>
          <a:prstGeom prst="rect">
            <a:avLst/>
          </a:prstGeom>
        </p:spPr>
        <p:txBody>
          <a:bodyPr lIns="0" tIns="0" rIns="0" bIns="0"/>
          <a:lstStyle>
            <a:lvl1pPr algn="ctr">
              <a:defRPr sz="2400" b="1">
                <a:solidFill>
                  <a:schemeClr val="accent2"/>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77" name="Text Placeholder 73">
            <a:extLst>
              <a:ext uri="{FF2B5EF4-FFF2-40B4-BE49-F238E27FC236}">
                <a16:creationId xmlns="" xmlns:a16="http://schemas.microsoft.com/office/drawing/2014/main" id="{2DFB4D47-FB01-4EA5-AC66-F352CBE2EB81}"/>
              </a:ext>
            </a:extLst>
          </p:cNvPr>
          <p:cNvSpPr>
            <a:spLocks noGrp="1"/>
          </p:cNvSpPr>
          <p:nvPr>
            <p:ph type="body" sz="quarter" idx="11"/>
          </p:nvPr>
        </p:nvSpPr>
        <p:spPr>
          <a:xfrm>
            <a:off x="857981" y="4229515"/>
            <a:ext cx="2936250" cy="1464442"/>
          </a:xfrm>
          <a:prstGeom prst="rect">
            <a:avLst/>
          </a:prstGeom>
        </p:spPr>
        <p:txBody>
          <a:bodyPr lIns="0" tIns="0" rIns="0" bIns="0"/>
          <a:lstStyle>
            <a:lvl1pPr marL="269875" indent="-269875">
              <a:buFont typeface="Arial" panose="020B0604020202020204" pitchFamily="34" charset="0"/>
              <a:buChar char="•"/>
              <a:defRPr sz="18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78" name="Text Placeholder 71">
            <a:extLst>
              <a:ext uri="{FF2B5EF4-FFF2-40B4-BE49-F238E27FC236}">
                <a16:creationId xmlns="" xmlns:a16="http://schemas.microsoft.com/office/drawing/2014/main" id="{3A08ACF7-7E28-404A-A151-581344786EBF}"/>
              </a:ext>
            </a:extLst>
          </p:cNvPr>
          <p:cNvSpPr>
            <a:spLocks noGrp="1"/>
          </p:cNvSpPr>
          <p:nvPr>
            <p:ph type="body" sz="quarter" idx="12"/>
          </p:nvPr>
        </p:nvSpPr>
        <p:spPr>
          <a:xfrm>
            <a:off x="4632637" y="3382700"/>
            <a:ext cx="2936250" cy="312483"/>
          </a:xfrm>
          <a:prstGeom prst="rect">
            <a:avLst/>
          </a:prstGeom>
        </p:spPr>
        <p:txBody>
          <a:bodyPr lIns="0" tIns="0" rIns="0" bIns="0"/>
          <a:lstStyle>
            <a:lvl1pPr algn="ctr">
              <a:defRPr sz="2400" b="1">
                <a:solidFill>
                  <a:schemeClr val="accent3"/>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79" name="Text Placeholder 73">
            <a:extLst>
              <a:ext uri="{FF2B5EF4-FFF2-40B4-BE49-F238E27FC236}">
                <a16:creationId xmlns="" xmlns:a16="http://schemas.microsoft.com/office/drawing/2014/main" id="{2BA66F4D-3873-42BA-908F-194108F69962}"/>
              </a:ext>
            </a:extLst>
          </p:cNvPr>
          <p:cNvSpPr>
            <a:spLocks noGrp="1"/>
          </p:cNvSpPr>
          <p:nvPr>
            <p:ph type="body" sz="quarter" idx="13"/>
          </p:nvPr>
        </p:nvSpPr>
        <p:spPr>
          <a:xfrm>
            <a:off x="4632637" y="4229515"/>
            <a:ext cx="2936250" cy="1464442"/>
          </a:xfrm>
          <a:prstGeom prst="rect">
            <a:avLst/>
          </a:prstGeom>
        </p:spPr>
        <p:txBody>
          <a:bodyPr lIns="0" tIns="0" rIns="0" bIns="0"/>
          <a:lstStyle>
            <a:lvl1pPr marL="269875" indent="-269875">
              <a:buFont typeface="Arial" panose="020B0604020202020204" pitchFamily="34" charset="0"/>
              <a:buChar char="•"/>
              <a:defRPr sz="18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80" name="Text Placeholder 71">
            <a:extLst>
              <a:ext uri="{FF2B5EF4-FFF2-40B4-BE49-F238E27FC236}">
                <a16:creationId xmlns="" xmlns:a16="http://schemas.microsoft.com/office/drawing/2014/main" id="{FDC15A62-417F-476E-A734-CE5A866EB507}"/>
              </a:ext>
            </a:extLst>
          </p:cNvPr>
          <p:cNvSpPr>
            <a:spLocks noGrp="1"/>
          </p:cNvSpPr>
          <p:nvPr>
            <p:ph type="body" sz="quarter" idx="14"/>
          </p:nvPr>
        </p:nvSpPr>
        <p:spPr>
          <a:xfrm>
            <a:off x="8407294" y="3382700"/>
            <a:ext cx="2936250" cy="312483"/>
          </a:xfrm>
          <a:prstGeom prst="rect">
            <a:avLst/>
          </a:prstGeom>
        </p:spPr>
        <p:txBody>
          <a:bodyPr lIns="0" tIns="0" rIns="0" bIns="0"/>
          <a:lstStyle>
            <a:lvl1pPr algn="ctr">
              <a:defRPr sz="2400" b="1">
                <a:solidFill>
                  <a:schemeClr val="accent5"/>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81" name="Text Placeholder 73">
            <a:extLst>
              <a:ext uri="{FF2B5EF4-FFF2-40B4-BE49-F238E27FC236}">
                <a16:creationId xmlns="" xmlns:a16="http://schemas.microsoft.com/office/drawing/2014/main" id="{434928DB-C662-4418-A5B0-C1C406A07F2B}"/>
              </a:ext>
            </a:extLst>
          </p:cNvPr>
          <p:cNvSpPr>
            <a:spLocks noGrp="1"/>
          </p:cNvSpPr>
          <p:nvPr>
            <p:ph type="body" sz="quarter" idx="15"/>
          </p:nvPr>
        </p:nvSpPr>
        <p:spPr>
          <a:xfrm>
            <a:off x="8407294" y="4229515"/>
            <a:ext cx="2936250" cy="1464442"/>
          </a:xfrm>
          <a:prstGeom prst="rect">
            <a:avLst/>
          </a:prstGeom>
        </p:spPr>
        <p:txBody>
          <a:bodyPr lIns="0" tIns="0" rIns="0" bIns="0"/>
          <a:lstStyle>
            <a:lvl1pPr marL="269875" indent="-269875">
              <a:buFont typeface="Arial" panose="020B0604020202020204" pitchFamily="34" charset="0"/>
              <a:buChar char="•"/>
              <a:defRPr sz="18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65" name="Oval 64">
            <a:extLst>
              <a:ext uri="{FF2B5EF4-FFF2-40B4-BE49-F238E27FC236}">
                <a16:creationId xmlns="" xmlns:a16="http://schemas.microsoft.com/office/drawing/2014/main" id="{D2DFE80E-F00C-414C-A36D-9651BCFD9403}"/>
              </a:ext>
            </a:extLst>
          </p:cNvPr>
          <p:cNvSpPr/>
          <p:nvPr userDrawn="1"/>
        </p:nvSpPr>
        <p:spPr>
          <a:xfrm>
            <a:off x="1881506" y="2186291"/>
            <a:ext cx="889200" cy="889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 xmlns:a16="http://schemas.microsoft.com/office/drawing/2014/main" id="{CB3C43F5-8DD7-43B6-A712-3A3499F6A61F}"/>
              </a:ext>
            </a:extLst>
          </p:cNvPr>
          <p:cNvSpPr/>
          <p:nvPr userDrawn="1"/>
        </p:nvSpPr>
        <p:spPr>
          <a:xfrm>
            <a:off x="5648071" y="2186291"/>
            <a:ext cx="889200" cy="88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 xmlns:a16="http://schemas.microsoft.com/office/drawing/2014/main" id="{F2E2E774-4ABC-481B-A8A0-B7ABA08AA90B}"/>
              </a:ext>
            </a:extLst>
          </p:cNvPr>
          <p:cNvSpPr/>
          <p:nvPr userDrawn="1"/>
        </p:nvSpPr>
        <p:spPr>
          <a:xfrm>
            <a:off x="9422727" y="2186291"/>
            <a:ext cx="889200" cy="889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 xmlns:a16="http://schemas.microsoft.com/office/drawing/2014/main" id="{BF537FD8-BB5F-447F-B684-0E7B0B8FEA9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089602" y="2394387"/>
            <a:ext cx="473009" cy="473009"/>
          </a:xfrm>
          <a:prstGeom prst="rect">
            <a:avLst/>
          </a:prstGeom>
        </p:spPr>
      </p:pic>
      <p:pic>
        <p:nvPicPr>
          <p:cNvPr id="69" name="Graphic 68">
            <a:extLst>
              <a:ext uri="{FF2B5EF4-FFF2-40B4-BE49-F238E27FC236}">
                <a16:creationId xmlns="" xmlns:a16="http://schemas.microsoft.com/office/drawing/2014/main" id="{C1A63E7E-2D1B-46FA-BBFD-ACD7756A6DC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863045" y="2401265"/>
            <a:ext cx="459252" cy="459252"/>
          </a:xfrm>
          <a:prstGeom prst="rect">
            <a:avLst/>
          </a:prstGeom>
        </p:spPr>
      </p:pic>
      <p:pic>
        <p:nvPicPr>
          <p:cNvPr id="70" name="Graphic 69">
            <a:extLst>
              <a:ext uri="{FF2B5EF4-FFF2-40B4-BE49-F238E27FC236}">
                <a16:creationId xmlns="" xmlns:a16="http://schemas.microsoft.com/office/drawing/2014/main" id="{6EB2D635-7DFA-4BEE-82C7-C1C0036ACE31}"/>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652508" y="2416072"/>
            <a:ext cx="429638" cy="429638"/>
          </a:xfrm>
          <a:prstGeom prst="rect">
            <a:avLst/>
          </a:prstGeom>
        </p:spPr>
      </p:pic>
    </p:spTree>
    <p:extLst>
      <p:ext uri="{BB962C8B-B14F-4D97-AF65-F5344CB8AC3E}">
        <p14:creationId xmlns:p14="http://schemas.microsoft.com/office/powerpoint/2010/main" val="1603003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omn content slide 2">
    <p:spTree>
      <p:nvGrpSpPr>
        <p:cNvPr id="1" name=""/>
        <p:cNvGrpSpPr/>
        <p:nvPr/>
      </p:nvGrpSpPr>
      <p:grpSpPr>
        <a:xfrm>
          <a:off x="0" y="0"/>
          <a:ext cx="0" cy="0"/>
          <a:chOff x="0" y="0"/>
          <a:chExt cx="0" cy="0"/>
        </a:xfrm>
      </p:grpSpPr>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tx1">
                    <a:lumMod val="90000"/>
                    <a:lumOff val="10000"/>
                  </a:schemeClr>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tx2"/>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tx1">
                    <a:lumMod val="90000"/>
                    <a:lumOff val="10000"/>
                  </a:schemeClr>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tx2"/>
                </a:solidFill>
              </a:defRPr>
            </a:lvl1pPr>
          </a:lstStyle>
          <a:p>
            <a:r>
              <a:rPr lang="en-US" dirty="0"/>
              <a:t>Click to edit Master title style</a:t>
            </a:r>
            <a:endParaRPr lang="es-PE" dirty="0"/>
          </a:p>
        </p:txBody>
      </p:sp>
      <p:sp>
        <p:nvSpPr>
          <p:cNvPr id="96" name="Text Placeholder 71">
            <a:extLst>
              <a:ext uri="{FF2B5EF4-FFF2-40B4-BE49-F238E27FC236}">
                <a16:creationId xmlns="" xmlns:a16="http://schemas.microsoft.com/office/drawing/2014/main" id="{0876231C-BE6F-48AA-B48B-1FD255277C21}"/>
              </a:ext>
            </a:extLst>
          </p:cNvPr>
          <p:cNvSpPr>
            <a:spLocks noGrp="1"/>
          </p:cNvSpPr>
          <p:nvPr userDrawn="1">
            <p:ph type="body" sz="quarter" idx="12"/>
          </p:nvPr>
        </p:nvSpPr>
        <p:spPr>
          <a:xfrm>
            <a:off x="4680240" y="1687746"/>
            <a:ext cx="2849245" cy="312483"/>
          </a:xfrm>
          <a:prstGeom prst="rect">
            <a:avLst/>
          </a:prstGeom>
        </p:spPr>
        <p:txBody>
          <a:bodyPr lIns="0" tIns="0" rIns="0" bIns="0"/>
          <a:lstStyle>
            <a:lvl1pPr algn="ctr">
              <a:defRPr sz="1800" b="1">
                <a:solidFill>
                  <a:schemeClr val="accent5"/>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105" name="Text Placeholder 71">
            <a:extLst>
              <a:ext uri="{FF2B5EF4-FFF2-40B4-BE49-F238E27FC236}">
                <a16:creationId xmlns="" xmlns:a16="http://schemas.microsoft.com/office/drawing/2014/main" id="{9806B418-69A8-4729-8CBA-AA026E3790AD}"/>
              </a:ext>
            </a:extLst>
          </p:cNvPr>
          <p:cNvSpPr>
            <a:spLocks noGrp="1"/>
          </p:cNvSpPr>
          <p:nvPr>
            <p:ph type="body" sz="quarter" idx="26"/>
          </p:nvPr>
        </p:nvSpPr>
        <p:spPr>
          <a:xfrm>
            <a:off x="902530" y="1687746"/>
            <a:ext cx="2849245" cy="312483"/>
          </a:xfrm>
          <a:prstGeom prst="rect">
            <a:avLst/>
          </a:prstGeom>
        </p:spPr>
        <p:txBody>
          <a:bodyPr lIns="0" tIns="0" rIns="0" bIns="0"/>
          <a:lstStyle>
            <a:lvl1pPr algn="ctr">
              <a:defRPr sz="1800" b="1">
                <a:solidFill>
                  <a:schemeClr val="accent4"/>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111" name="Text Placeholder 71">
            <a:extLst>
              <a:ext uri="{FF2B5EF4-FFF2-40B4-BE49-F238E27FC236}">
                <a16:creationId xmlns="" xmlns:a16="http://schemas.microsoft.com/office/drawing/2014/main" id="{4EC82022-EC12-4FFB-9F82-994EC4C93CF9}"/>
              </a:ext>
            </a:extLst>
          </p:cNvPr>
          <p:cNvSpPr>
            <a:spLocks noGrp="1"/>
          </p:cNvSpPr>
          <p:nvPr>
            <p:ph type="body" sz="quarter" idx="29"/>
          </p:nvPr>
        </p:nvSpPr>
        <p:spPr>
          <a:xfrm>
            <a:off x="8457949" y="1687746"/>
            <a:ext cx="2849245" cy="312483"/>
          </a:xfrm>
          <a:prstGeom prst="rect">
            <a:avLst/>
          </a:prstGeom>
        </p:spPr>
        <p:txBody>
          <a:bodyPr lIns="0" tIns="0" rIns="0" bIns="0"/>
          <a:lstStyle>
            <a:lvl1pPr algn="ctr">
              <a:defRPr sz="1800" b="1">
                <a:solidFill>
                  <a:schemeClr val="accent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60" name="Oval 59">
            <a:extLst>
              <a:ext uri="{FF2B5EF4-FFF2-40B4-BE49-F238E27FC236}">
                <a16:creationId xmlns="" xmlns:a16="http://schemas.microsoft.com/office/drawing/2014/main" id="{FEE4D4A2-6341-430A-82D6-301250D57032}"/>
              </a:ext>
            </a:extLst>
          </p:cNvPr>
          <p:cNvSpPr/>
          <p:nvPr userDrawn="1"/>
        </p:nvSpPr>
        <p:spPr>
          <a:xfrm>
            <a:off x="5469462" y="2314593"/>
            <a:ext cx="1270800" cy="1269235"/>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 xmlns:a16="http://schemas.microsoft.com/office/drawing/2014/main" id="{6F4EEA49-A619-498E-BF51-D7872451704B}"/>
              </a:ext>
            </a:extLst>
          </p:cNvPr>
          <p:cNvSpPr/>
          <p:nvPr userDrawn="1"/>
        </p:nvSpPr>
        <p:spPr>
          <a:xfrm>
            <a:off x="1691752" y="2314593"/>
            <a:ext cx="1270800" cy="1269235"/>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 xmlns:a16="http://schemas.microsoft.com/office/drawing/2014/main" id="{25A1F741-EDDB-46ED-A1FC-1FC6E2E2361F}"/>
              </a:ext>
            </a:extLst>
          </p:cNvPr>
          <p:cNvSpPr/>
          <p:nvPr userDrawn="1"/>
        </p:nvSpPr>
        <p:spPr>
          <a:xfrm>
            <a:off x="9247171" y="2314593"/>
            <a:ext cx="1270800" cy="1269235"/>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 xmlns:a16="http://schemas.microsoft.com/office/drawing/2014/main" id="{A00045DA-7A11-4A58-9C6B-D8F78CBC94C1}"/>
              </a:ext>
            </a:extLst>
          </p:cNvPr>
          <p:cNvSpPr/>
          <p:nvPr userDrawn="1"/>
        </p:nvSpPr>
        <p:spPr>
          <a:xfrm>
            <a:off x="4376660" y="2949686"/>
            <a:ext cx="3456405" cy="2797971"/>
          </a:xfrm>
          <a:prstGeom prst="rect">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white"/>
              </a:solidFill>
              <a:effectLst/>
              <a:uLnTx/>
              <a:uFillTx/>
              <a:latin typeface="Calibri" panose="020F0502020204030204"/>
            </a:endParaRPr>
          </a:p>
        </p:txBody>
      </p:sp>
      <p:sp>
        <p:nvSpPr>
          <p:cNvPr id="102" name="Rectangle 101">
            <a:extLst>
              <a:ext uri="{FF2B5EF4-FFF2-40B4-BE49-F238E27FC236}">
                <a16:creationId xmlns="" xmlns:a16="http://schemas.microsoft.com/office/drawing/2014/main" id="{4C673AFE-7560-4404-80F6-ADDC9F4D87D8}"/>
              </a:ext>
            </a:extLst>
          </p:cNvPr>
          <p:cNvSpPr/>
          <p:nvPr userDrawn="1"/>
        </p:nvSpPr>
        <p:spPr>
          <a:xfrm>
            <a:off x="598950" y="2949686"/>
            <a:ext cx="3456405" cy="2797971"/>
          </a:xfrm>
          <a:prstGeom prst="rect">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white"/>
              </a:solidFill>
              <a:effectLst/>
              <a:uLnTx/>
              <a:uFillTx/>
              <a:latin typeface="Calibri" panose="020F0502020204030204"/>
            </a:endParaRPr>
          </a:p>
        </p:txBody>
      </p:sp>
      <p:sp>
        <p:nvSpPr>
          <p:cNvPr id="108" name="Rectangle 107">
            <a:extLst>
              <a:ext uri="{FF2B5EF4-FFF2-40B4-BE49-F238E27FC236}">
                <a16:creationId xmlns="" xmlns:a16="http://schemas.microsoft.com/office/drawing/2014/main" id="{664BEF5D-DFEF-4E4B-8DBF-D24666A59000}"/>
              </a:ext>
            </a:extLst>
          </p:cNvPr>
          <p:cNvSpPr/>
          <p:nvPr userDrawn="1"/>
        </p:nvSpPr>
        <p:spPr>
          <a:xfrm>
            <a:off x="8154369" y="2949686"/>
            <a:ext cx="3456405" cy="2797971"/>
          </a:xfrm>
          <a:prstGeom prst="rect">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white"/>
              </a:solidFill>
              <a:effectLst/>
              <a:uLnTx/>
              <a:uFillTx/>
              <a:latin typeface="Calibri" panose="020F0502020204030204"/>
            </a:endParaRPr>
          </a:p>
        </p:txBody>
      </p:sp>
      <p:sp>
        <p:nvSpPr>
          <p:cNvPr id="118" name="Text Placeholder 73">
            <a:extLst>
              <a:ext uri="{FF2B5EF4-FFF2-40B4-BE49-F238E27FC236}">
                <a16:creationId xmlns="" xmlns:a16="http://schemas.microsoft.com/office/drawing/2014/main" id="{81DCBC12-8E85-4CB7-BC57-A991A21ADDBE}"/>
              </a:ext>
            </a:extLst>
          </p:cNvPr>
          <p:cNvSpPr>
            <a:spLocks noGrp="1"/>
          </p:cNvSpPr>
          <p:nvPr>
            <p:ph type="body" sz="quarter" idx="11"/>
          </p:nvPr>
        </p:nvSpPr>
        <p:spPr>
          <a:xfrm>
            <a:off x="907291" y="3818642"/>
            <a:ext cx="2839722" cy="1464442"/>
          </a:xfrm>
          <a:prstGeom prst="rect">
            <a:avLst/>
          </a:prstGeom>
        </p:spPr>
        <p:txBody>
          <a:bodyPr lIns="0" tIns="0" rIns="0" bIns="0"/>
          <a:lstStyle>
            <a:lvl1pPr marL="269875" indent="-269875">
              <a:buFont typeface="Arial" panose="020B0604020202020204" pitchFamily="34" charset="0"/>
              <a:buChar char="•"/>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119" name="Text Placeholder 73">
            <a:extLst>
              <a:ext uri="{FF2B5EF4-FFF2-40B4-BE49-F238E27FC236}">
                <a16:creationId xmlns="" xmlns:a16="http://schemas.microsoft.com/office/drawing/2014/main" id="{07EF1391-7FF7-4A2D-BD27-E5F82C4C7A3D}"/>
              </a:ext>
            </a:extLst>
          </p:cNvPr>
          <p:cNvSpPr>
            <a:spLocks noGrp="1"/>
          </p:cNvSpPr>
          <p:nvPr>
            <p:ph type="body" sz="quarter" idx="32"/>
          </p:nvPr>
        </p:nvSpPr>
        <p:spPr>
          <a:xfrm>
            <a:off x="4685001" y="3818642"/>
            <a:ext cx="2839722" cy="1464442"/>
          </a:xfrm>
          <a:prstGeom prst="rect">
            <a:avLst/>
          </a:prstGeom>
        </p:spPr>
        <p:txBody>
          <a:bodyPr lIns="0" tIns="0" rIns="0" bIns="0"/>
          <a:lstStyle>
            <a:lvl1pPr marL="269875" indent="-269875">
              <a:buFont typeface="Arial" panose="020B0604020202020204" pitchFamily="34" charset="0"/>
              <a:buChar char="•"/>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120" name="Text Placeholder 73">
            <a:extLst>
              <a:ext uri="{FF2B5EF4-FFF2-40B4-BE49-F238E27FC236}">
                <a16:creationId xmlns="" xmlns:a16="http://schemas.microsoft.com/office/drawing/2014/main" id="{85765B05-C67F-4A26-AD69-C02CD2DD19CC}"/>
              </a:ext>
            </a:extLst>
          </p:cNvPr>
          <p:cNvSpPr>
            <a:spLocks noGrp="1"/>
          </p:cNvSpPr>
          <p:nvPr>
            <p:ph type="body" sz="quarter" idx="33"/>
          </p:nvPr>
        </p:nvSpPr>
        <p:spPr>
          <a:xfrm>
            <a:off x="8462710" y="3818642"/>
            <a:ext cx="2839722" cy="1464442"/>
          </a:xfrm>
          <a:prstGeom prst="rect">
            <a:avLst/>
          </a:prstGeom>
        </p:spPr>
        <p:txBody>
          <a:bodyPr lIns="0" tIns="0" rIns="0" bIns="0"/>
          <a:lstStyle>
            <a:lvl1pPr marL="269875" indent="-269875">
              <a:buFont typeface="Arial" panose="020B0604020202020204" pitchFamily="34" charset="0"/>
              <a:buChar char="•"/>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64" name="Oval 63">
            <a:extLst>
              <a:ext uri="{FF2B5EF4-FFF2-40B4-BE49-F238E27FC236}">
                <a16:creationId xmlns="" xmlns:a16="http://schemas.microsoft.com/office/drawing/2014/main" id="{8EBF9C79-656E-4512-90C0-C0CBD60519C2}"/>
              </a:ext>
            </a:extLst>
          </p:cNvPr>
          <p:cNvSpPr/>
          <p:nvPr userDrawn="1"/>
        </p:nvSpPr>
        <p:spPr>
          <a:xfrm>
            <a:off x="1881506" y="2504610"/>
            <a:ext cx="889200" cy="88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 xmlns:a16="http://schemas.microsoft.com/office/drawing/2014/main" id="{DE205172-0FBF-47D6-9FB9-090BBB5F347E}"/>
              </a:ext>
            </a:extLst>
          </p:cNvPr>
          <p:cNvSpPr/>
          <p:nvPr userDrawn="1"/>
        </p:nvSpPr>
        <p:spPr>
          <a:xfrm>
            <a:off x="5648071" y="2504610"/>
            <a:ext cx="889200" cy="889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 xmlns:a16="http://schemas.microsoft.com/office/drawing/2014/main" id="{C88E7F15-8F28-4006-82C5-F757AA100388}"/>
              </a:ext>
            </a:extLst>
          </p:cNvPr>
          <p:cNvSpPr/>
          <p:nvPr userDrawn="1"/>
        </p:nvSpPr>
        <p:spPr>
          <a:xfrm>
            <a:off x="9422727" y="2504610"/>
            <a:ext cx="889200" cy="88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 xmlns:a16="http://schemas.microsoft.com/office/drawing/2014/main" id="{CF55F8CE-734C-416A-A99B-80DACFEC477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108970" y="2732074"/>
            <a:ext cx="434273" cy="434273"/>
          </a:xfrm>
          <a:prstGeom prst="rect">
            <a:avLst/>
          </a:prstGeom>
        </p:spPr>
      </p:pic>
      <p:pic>
        <p:nvPicPr>
          <p:cNvPr id="69" name="Graphic 68">
            <a:extLst>
              <a:ext uri="{FF2B5EF4-FFF2-40B4-BE49-F238E27FC236}">
                <a16:creationId xmlns="" xmlns:a16="http://schemas.microsoft.com/office/drawing/2014/main" id="{7866BD16-3B46-424C-99F6-2D3C168C01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899180" y="2724356"/>
            <a:ext cx="386982" cy="449708"/>
          </a:xfrm>
          <a:prstGeom prst="rect">
            <a:avLst/>
          </a:prstGeom>
        </p:spPr>
      </p:pic>
      <p:pic>
        <p:nvPicPr>
          <p:cNvPr id="70" name="Graphic 69">
            <a:extLst>
              <a:ext uri="{FF2B5EF4-FFF2-40B4-BE49-F238E27FC236}">
                <a16:creationId xmlns="" xmlns:a16="http://schemas.microsoft.com/office/drawing/2014/main" id="{ACA3D492-3708-4DD7-BF14-3380B2B05C7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656071" y="2737954"/>
            <a:ext cx="422512" cy="422512"/>
          </a:xfrm>
          <a:prstGeom prst="rect">
            <a:avLst/>
          </a:prstGeom>
        </p:spPr>
      </p:pic>
    </p:spTree>
    <p:extLst>
      <p:ext uri="{BB962C8B-B14F-4D97-AF65-F5344CB8AC3E}">
        <p14:creationId xmlns:p14="http://schemas.microsoft.com/office/powerpoint/2010/main" val="1826008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meline Slide">
    <p:spTree>
      <p:nvGrpSpPr>
        <p:cNvPr id="1" name=""/>
        <p:cNvGrpSpPr/>
        <p:nvPr/>
      </p:nvGrpSpPr>
      <p:grpSpPr>
        <a:xfrm>
          <a:off x="0" y="0"/>
          <a:ext cx="0" cy="0"/>
          <a:chOff x="0" y="0"/>
          <a:chExt cx="0" cy="0"/>
        </a:xfrm>
      </p:grpSpPr>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tx1">
                    <a:lumMod val="90000"/>
                    <a:lumOff val="10000"/>
                  </a:schemeClr>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tx2"/>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tx1">
                    <a:lumMod val="90000"/>
                    <a:lumOff val="10000"/>
                  </a:schemeClr>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tx2"/>
                </a:solidFill>
              </a:defRPr>
            </a:lvl1pPr>
          </a:lstStyle>
          <a:p>
            <a:r>
              <a:rPr lang="en-US" dirty="0"/>
              <a:t>Click to edit Master title style</a:t>
            </a:r>
            <a:endParaRPr lang="es-PE" dirty="0"/>
          </a:p>
        </p:txBody>
      </p:sp>
      <p:sp>
        <p:nvSpPr>
          <p:cNvPr id="28" name="Freeform: Shape 27">
            <a:extLst>
              <a:ext uri="{FF2B5EF4-FFF2-40B4-BE49-F238E27FC236}">
                <a16:creationId xmlns="" xmlns:a16="http://schemas.microsoft.com/office/drawing/2014/main" id="{F787E9F0-8AD2-430E-BD07-AE01EB53B03D}"/>
              </a:ext>
            </a:extLst>
          </p:cNvPr>
          <p:cNvSpPr/>
          <p:nvPr userDrawn="1"/>
        </p:nvSpPr>
        <p:spPr>
          <a:xfrm rot="10800000" flipV="1">
            <a:off x="587375" y="2065048"/>
            <a:ext cx="4235806" cy="705764"/>
          </a:xfrm>
          <a:custGeom>
            <a:avLst/>
            <a:gdLst>
              <a:gd name="connsiteX0" fmla="*/ 4235806 w 4235806"/>
              <a:gd name="connsiteY0" fmla="*/ 0 h 705764"/>
              <a:gd name="connsiteX1" fmla="*/ 0 w 4235806"/>
              <a:gd name="connsiteY1" fmla="*/ 0 h 705764"/>
              <a:gd name="connsiteX2" fmla="*/ 41646 w 4235806"/>
              <a:gd name="connsiteY2" fmla="*/ 51348 h 705764"/>
              <a:gd name="connsiteX3" fmla="*/ 132187 w 4235806"/>
              <a:gd name="connsiteY3" fmla="*/ 352882 h 705764"/>
              <a:gd name="connsiteX4" fmla="*/ 41646 w 4235806"/>
              <a:gd name="connsiteY4" fmla="*/ 654416 h 705764"/>
              <a:gd name="connsiteX5" fmla="*/ 0 w 4235806"/>
              <a:gd name="connsiteY5" fmla="*/ 705764 h 705764"/>
              <a:gd name="connsiteX6" fmla="*/ 4235806 w 4235806"/>
              <a:gd name="connsiteY6" fmla="*/ 705764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806" h="705764">
                <a:moveTo>
                  <a:pt x="4235806" y="0"/>
                </a:moveTo>
                <a:lnTo>
                  <a:pt x="0" y="0"/>
                </a:lnTo>
                <a:lnTo>
                  <a:pt x="41646" y="51348"/>
                </a:lnTo>
                <a:cubicBezTo>
                  <a:pt x="98809" y="137423"/>
                  <a:pt x="132187" y="241187"/>
                  <a:pt x="132187" y="352882"/>
                </a:cubicBezTo>
                <a:cubicBezTo>
                  <a:pt x="132187" y="464577"/>
                  <a:pt x="98809" y="568341"/>
                  <a:pt x="41646" y="654416"/>
                </a:cubicBezTo>
                <a:lnTo>
                  <a:pt x="0" y="705764"/>
                </a:lnTo>
                <a:lnTo>
                  <a:pt x="4235806" y="705764"/>
                </a:lnTo>
                <a:close/>
              </a:path>
            </a:pathLst>
          </a:custGeom>
          <a:gradFill flip="none" rotWithShape="1">
            <a:gsLst>
              <a:gs pos="100000">
                <a:schemeClr val="tx2"/>
              </a:gs>
              <a:gs pos="0">
                <a:schemeClr val="tx1"/>
              </a:gs>
            </a:gsLst>
            <a:lin ang="0" scaled="1"/>
            <a:tileRect/>
          </a:gradFill>
          <a:ln>
            <a:noFill/>
          </a:ln>
          <a:effectLst>
            <a:outerShdw blurRad="406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29" name="Freeform: Shape 28">
            <a:extLst>
              <a:ext uri="{FF2B5EF4-FFF2-40B4-BE49-F238E27FC236}">
                <a16:creationId xmlns="" xmlns:a16="http://schemas.microsoft.com/office/drawing/2014/main" id="{843A2E07-0380-4B55-B5D6-C941DD1B3644}"/>
              </a:ext>
            </a:extLst>
          </p:cNvPr>
          <p:cNvSpPr/>
          <p:nvPr userDrawn="1"/>
        </p:nvSpPr>
        <p:spPr>
          <a:xfrm rot="10800000" flipV="1">
            <a:off x="587375" y="5095648"/>
            <a:ext cx="4235806" cy="705764"/>
          </a:xfrm>
          <a:custGeom>
            <a:avLst/>
            <a:gdLst>
              <a:gd name="connsiteX0" fmla="*/ 4235806 w 4235806"/>
              <a:gd name="connsiteY0" fmla="*/ 0 h 705764"/>
              <a:gd name="connsiteX1" fmla="*/ 0 w 4235806"/>
              <a:gd name="connsiteY1" fmla="*/ 0 h 705764"/>
              <a:gd name="connsiteX2" fmla="*/ 41646 w 4235806"/>
              <a:gd name="connsiteY2" fmla="*/ 51348 h 705764"/>
              <a:gd name="connsiteX3" fmla="*/ 132187 w 4235806"/>
              <a:gd name="connsiteY3" fmla="*/ 352882 h 705764"/>
              <a:gd name="connsiteX4" fmla="*/ 41646 w 4235806"/>
              <a:gd name="connsiteY4" fmla="*/ 654416 h 705764"/>
              <a:gd name="connsiteX5" fmla="*/ 0 w 4235806"/>
              <a:gd name="connsiteY5" fmla="*/ 705764 h 705764"/>
              <a:gd name="connsiteX6" fmla="*/ 4235806 w 4235806"/>
              <a:gd name="connsiteY6" fmla="*/ 705764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806" h="705764">
                <a:moveTo>
                  <a:pt x="4235806" y="0"/>
                </a:moveTo>
                <a:lnTo>
                  <a:pt x="0" y="0"/>
                </a:lnTo>
                <a:lnTo>
                  <a:pt x="41646" y="51348"/>
                </a:lnTo>
                <a:cubicBezTo>
                  <a:pt x="98809" y="137423"/>
                  <a:pt x="132187" y="241187"/>
                  <a:pt x="132187" y="352882"/>
                </a:cubicBezTo>
                <a:cubicBezTo>
                  <a:pt x="132187" y="464577"/>
                  <a:pt x="98809" y="568341"/>
                  <a:pt x="41646" y="654416"/>
                </a:cubicBezTo>
                <a:lnTo>
                  <a:pt x="0" y="705764"/>
                </a:lnTo>
                <a:lnTo>
                  <a:pt x="4235806" y="705764"/>
                </a:lnTo>
                <a:close/>
              </a:path>
            </a:pathLst>
          </a:custGeom>
          <a:gradFill flip="none" rotWithShape="1">
            <a:gsLst>
              <a:gs pos="100000">
                <a:schemeClr val="tx2"/>
              </a:gs>
              <a:gs pos="0">
                <a:schemeClr val="tx1"/>
              </a:gs>
            </a:gsLst>
            <a:lin ang="0" scaled="1"/>
            <a:tileRect/>
          </a:gradFill>
          <a:ln>
            <a:noFill/>
          </a:ln>
          <a:effectLst>
            <a:outerShdw blurRad="406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34" name="Freeform: Shape 33">
            <a:extLst>
              <a:ext uri="{FF2B5EF4-FFF2-40B4-BE49-F238E27FC236}">
                <a16:creationId xmlns="" xmlns:a16="http://schemas.microsoft.com/office/drawing/2014/main" id="{5A8579C2-A389-4120-B16D-7B62C069951E}"/>
              </a:ext>
            </a:extLst>
          </p:cNvPr>
          <p:cNvSpPr/>
          <p:nvPr userDrawn="1"/>
        </p:nvSpPr>
        <p:spPr>
          <a:xfrm rot="10800000" flipV="1">
            <a:off x="587375" y="3580347"/>
            <a:ext cx="3360947" cy="705764"/>
          </a:xfrm>
          <a:custGeom>
            <a:avLst/>
            <a:gdLst>
              <a:gd name="connsiteX0" fmla="*/ 3360947 w 3360947"/>
              <a:gd name="connsiteY0" fmla="*/ 0 h 705764"/>
              <a:gd name="connsiteX1" fmla="*/ 0 w 3360947"/>
              <a:gd name="connsiteY1" fmla="*/ 0 h 705764"/>
              <a:gd name="connsiteX2" fmla="*/ 41647 w 3360947"/>
              <a:gd name="connsiteY2" fmla="*/ 51349 h 705764"/>
              <a:gd name="connsiteX3" fmla="*/ 132188 w 3360947"/>
              <a:gd name="connsiteY3" fmla="*/ 352883 h 705764"/>
              <a:gd name="connsiteX4" fmla="*/ 41647 w 3360947"/>
              <a:gd name="connsiteY4" fmla="*/ 654417 h 705764"/>
              <a:gd name="connsiteX5" fmla="*/ 2 w 3360947"/>
              <a:gd name="connsiteY5" fmla="*/ 705764 h 705764"/>
              <a:gd name="connsiteX6" fmla="*/ 3360947 w 3360947"/>
              <a:gd name="connsiteY6" fmla="*/ 705764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947" h="705764">
                <a:moveTo>
                  <a:pt x="3360947" y="0"/>
                </a:moveTo>
                <a:lnTo>
                  <a:pt x="0" y="0"/>
                </a:lnTo>
                <a:lnTo>
                  <a:pt x="41647" y="51349"/>
                </a:lnTo>
                <a:cubicBezTo>
                  <a:pt x="98810" y="137424"/>
                  <a:pt x="132188" y="241188"/>
                  <a:pt x="132188" y="352883"/>
                </a:cubicBezTo>
                <a:cubicBezTo>
                  <a:pt x="132188" y="464578"/>
                  <a:pt x="98810" y="568342"/>
                  <a:pt x="41647" y="654417"/>
                </a:cubicBezTo>
                <a:lnTo>
                  <a:pt x="2" y="705764"/>
                </a:lnTo>
                <a:lnTo>
                  <a:pt x="3360947" y="705764"/>
                </a:lnTo>
                <a:close/>
              </a:path>
            </a:pathLst>
          </a:custGeom>
          <a:gradFill flip="none" rotWithShape="1">
            <a:gsLst>
              <a:gs pos="100000">
                <a:schemeClr val="tx2"/>
              </a:gs>
              <a:gs pos="0">
                <a:schemeClr val="tx1"/>
              </a:gs>
            </a:gsLst>
            <a:lin ang="0" scaled="1"/>
            <a:tileRect/>
          </a:gradFill>
          <a:ln>
            <a:noFill/>
          </a:ln>
          <a:effectLst>
            <a:outerShdw blurRad="406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36" name="Freeform: Shape 35">
            <a:extLst>
              <a:ext uri="{FF2B5EF4-FFF2-40B4-BE49-F238E27FC236}">
                <a16:creationId xmlns="" xmlns:a16="http://schemas.microsoft.com/office/drawing/2014/main" id="{0733A61F-8126-4EA1-B433-89D57436B80F}"/>
              </a:ext>
            </a:extLst>
          </p:cNvPr>
          <p:cNvSpPr/>
          <p:nvPr userDrawn="1"/>
        </p:nvSpPr>
        <p:spPr>
          <a:xfrm rot="10800000" flipH="1" flipV="1">
            <a:off x="7368822" y="2065047"/>
            <a:ext cx="4235803" cy="705764"/>
          </a:xfrm>
          <a:custGeom>
            <a:avLst/>
            <a:gdLst>
              <a:gd name="connsiteX0" fmla="*/ 0 w 4235803"/>
              <a:gd name="connsiteY0" fmla="*/ 0 h 705764"/>
              <a:gd name="connsiteX1" fmla="*/ 4235803 w 4235803"/>
              <a:gd name="connsiteY1" fmla="*/ 0 h 705764"/>
              <a:gd name="connsiteX2" fmla="*/ 4235803 w 4235803"/>
              <a:gd name="connsiteY2" fmla="*/ 705764 h 705764"/>
              <a:gd name="connsiteX3" fmla="*/ 0 w 4235803"/>
              <a:gd name="connsiteY3" fmla="*/ 705764 h 705764"/>
              <a:gd name="connsiteX4" fmla="*/ 41646 w 4235803"/>
              <a:gd name="connsiteY4" fmla="*/ 654416 h 705764"/>
              <a:gd name="connsiteX5" fmla="*/ 132187 w 4235803"/>
              <a:gd name="connsiteY5" fmla="*/ 352882 h 705764"/>
              <a:gd name="connsiteX6" fmla="*/ 41646 w 4235803"/>
              <a:gd name="connsiteY6" fmla="*/ 51348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803" h="705764">
                <a:moveTo>
                  <a:pt x="0" y="0"/>
                </a:moveTo>
                <a:lnTo>
                  <a:pt x="4235803" y="0"/>
                </a:lnTo>
                <a:lnTo>
                  <a:pt x="4235803" y="705764"/>
                </a:lnTo>
                <a:lnTo>
                  <a:pt x="0" y="705764"/>
                </a:lnTo>
                <a:lnTo>
                  <a:pt x="41646" y="654416"/>
                </a:lnTo>
                <a:cubicBezTo>
                  <a:pt x="98809" y="568341"/>
                  <a:pt x="132187" y="464577"/>
                  <a:pt x="132187" y="352882"/>
                </a:cubicBezTo>
                <a:cubicBezTo>
                  <a:pt x="132187" y="241187"/>
                  <a:pt x="98809" y="137423"/>
                  <a:pt x="41646" y="51348"/>
                </a:cubicBezTo>
                <a:close/>
              </a:path>
            </a:pathLst>
          </a:custGeom>
          <a:gradFill flip="none" rotWithShape="1">
            <a:gsLst>
              <a:gs pos="90000">
                <a:schemeClr val="tx2"/>
              </a:gs>
              <a:gs pos="0">
                <a:schemeClr val="tx1"/>
              </a:gs>
            </a:gsLst>
            <a:lin ang="0" scaled="1"/>
            <a:tileRect/>
          </a:gradFill>
          <a:ln>
            <a:noFill/>
          </a:ln>
          <a:effectLst>
            <a:outerShdw blurRad="406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37" name="Freeform: Shape 36">
            <a:extLst>
              <a:ext uri="{FF2B5EF4-FFF2-40B4-BE49-F238E27FC236}">
                <a16:creationId xmlns="" xmlns:a16="http://schemas.microsoft.com/office/drawing/2014/main" id="{2536FB0C-BF42-4DCD-9226-CF03FD7F3ECB}"/>
              </a:ext>
            </a:extLst>
          </p:cNvPr>
          <p:cNvSpPr/>
          <p:nvPr userDrawn="1"/>
        </p:nvSpPr>
        <p:spPr>
          <a:xfrm rot="10800000" flipH="1" flipV="1">
            <a:off x="7368822" y="5095648"/>
            <a:ext cx="4235803" cy="705764"/>
          </a:xfrm>
          <a:custGeom>
            <a:avLst/>
            <a:gdLst>
              <a:gd name="connsiteX0" fmla="*/ 0 w 4235803"/>
              <a:gd name="connsiteY0" fmla="*/ 0 h 705764"/>
              <a:gd name="connsiteX1" fmla="*/ 4235803 w 4235803"/>
              <a:gd name="connsiteY1" fmla="*/ 0 h 705764"/>
              <a:gd name="connsiteX2" fmla="*/ 4235803 w 4235803"/>
              <a:gd name="connsiteY2" fmla="*/ 705764 h 705764"/>
              <a:gd name="connsiteX3" fmla="*/ 0 w 4235803"/>
              <a:gd name="connsiteY3" fmla="*/ 705764 h 705764"/>
              <a:gd name="connsiteX4" fmla="*/ 41646 w 4235803"/>
              <a:gd name="connsiteY4" fmla="*/ 654416 h 705764"/>
              <a:gd name="connsiteX5" fmla="*/ 132187 w 4235803"/>
              <a:gd name="connsiteY5" fmla="*/ 352882 h 705764"/>
              <a:gd name="connsiteX6" fmla="*/ 41646 w 4235803"/>
              <a:gd name="connsiteY6" fmla="*/ 51348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803" h="705764">
                <a:moveTo>
                  <a:pt x="0" y="0"/>
                </a:moveTo>
                <a:lnTo>
                  <a:pt x="4235803" y="0"/>
                </a:lnTo>
                <a:lnTo>
                  <a:pt x="4235803" y="705764"/>
                </a:lnTo>
                <a:lnTo>
                  <a:pt x="0" y="705764"/>
                </a:lnTo>
                <a:lnTo>
                  <a:pt x="41646" y="654416"/>
                </a:lnTo>
                <a:cubicBezTo>
                  <a:pt x="98809" y="568341"/>
                  <a:pt x="132187" y="464577"/>
                  <a:pt x="132187" y="352882"/>
                </a:cubicBezTo>
                <a:cubicBezTo>
                  <a:pt x="132187" y="241187"/>
                  <a:pt x="98809" y="137423"/>
                  <a:pt x="41646" y="51348"/>
                </a:cubicBezTo>
                <a:close/>
              </a:path>
            </a:pathLst>
          </a:custGeom>
          <a:gradFill flip="none" rotWithShape="1">
            <a:gsLst>
              <a:gs pos="90000">
                <a:schemeClr val="tx2"/>
              </a:gs>
              <a:gs pos="0">
                <a:schemeClr val="tx1"/>
              </a:gs>
            </a:gsLst>
            <a:lin ang="0" scaled="1"/>
            <a:tileRect/>
          </a:gradFill>
          <a:ln>
            <a:noFill/>
          </a:ln>
          <a:effectLst>
            <a:outerShdw blurRad="406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38" name="Freeform: Shape 37">
            <a:extLst>
              <a:ext uri="{FF2B5EF4-FFF2-40B4-BE49-F238E27FC236}">
                <a16:creationId xmlns="" xmlns:a16="http://schemas.microsoft.com/office/drawing/2014/main" id="{55CB6EE8-5014-4739-A5DE-26593DA8C536}"/>
              </a:ext>
            </a:extLst>
          </p:cNvPr>
          <p:cNvSpPr/>
          <p:nvPr userDrawn="1"/>
        </p:nvSpPr>
        <p:spPr>
          <a:xfrm rot="10800000" flipH="1" flipV="1">
            <a:off x="8243681" y="3580347"/>
            <a:ext cx="3360944" cy="705764"/>
          </a:xfrm>
          <a:custGeom>
            <a:avLst/>
            <a:gdLst>
              <a:gd name="connsiteX0" fmla="*/ 0 w 3360944"/>
              <a:gd name="connsiteY0" fmla="*/ 0 h 705764"/>
              <a:gd name="connsiteX1" fmla="*/ 3360944 w 3360944"/>
              <a:gd name="connsiteY1" fmla="*/ 0 h 705764"/>
              <a:gd name="connsiteX2" fmla="*/ 3360944 w 3360944"/>
              <a:gd name="connsiteY2" fmla="*/ 705764 h 705764"/>
              <a:gd name="connsiteX3" fmla="*/ 1 w 3360944"/>
              <a:gd name="connsiteY3" fmla="*/ 705764 h 705764"/>
              <a:gd name="connsiteX4" fmla="*/ 41647 w 3360944"/>
              <a:gd name="connsiteY4" fmla="*/ 654417 h 705764"/>
              <a:gd name="connsiteX5" fmla="*/ 132188 w 3360944"/>
              <a:gd name="connsiteY5" fmla="*/ 352883 h 705764"/>
              <a:gd name="connsiteX6" fmla="*/ 41647 w 3360944"/>
              <a:gd name="connsiteY6" fmla="*/ 51349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944" h="705764">
                <a:moveTo>
                  <a:pt x="0" y="0"/>
                </a:moveTo>
                <a:lnTo>
                  <a:pt x="3360944" y="0"/>
                </a:lnTo>
                <a:lnTo>
                  <a:pt x="3360944" y="705764"/>
                </a:lnTo>
                <a:lnTo>
                  <a:pt x="1" y="705764"/>
                </a:lnTo>
                <a:lnTo>
                  <a:pt x="41647" y="654417"/>
                </a:lnTo>
                <a:cubicBezTo>
                  <a:pt x="98810" y="568342"/>
                  <a:pt x="132188" y="464578"/>
                  <a:pt x="132188" y="352883"/>
                </a:cubicBezTo>
                <a:cubicBezTo>
                  <a:pt x="132188" y="241188"/>
                  <a:pt x="98810" y="137424"/>
                  <a:pt x="41647" y="51349"/>
                </a:cubicBezTo>
                <a:close/>
              </a:path>
            </a:pathLst>
          </a:custGeom>
          <a:gradFill flip="none" rotWithShape="1">
            <a:gsLst>
              <a:gs pos="90000">
                <a:schemeClr val="tx2"/>
              </a:gs>
              <a:gs pos="0">
                <a:schemeClr val="tx1"/>
              </a:gs>
            </a:gsLst>
            <a:lin ang="0" scaled="1"/>
            <a:tileRect/>
          </a:gradFill>
          <a:ln>
            <a:noFill/>
          </a:ln>
          <a:effectLst>
            <a:outerShdw blurRad="406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s-PE" b="0" i="0" u="none" strike="noStrike" cap="none" spc="0" normalizeH="0" baseline="0" noProof="0">
              <a:ln>
                <a:noFill/>
              </a:ln>
              <a:solidFill>
                <a:prstClr val="white"/>
              </a:solidFill>
              <a:effectLst/>
              <a:uLnTx/>
              <a:uFillTx/>
              <a:latin typeface="Calibri" panose="020F0502020204030204"/>
            </a:endParaRPr>
          </a:p>
        </p:txBody>
      </p:sp>
      <p:sp>
        <p:nvSpPr>
          <p:cNvPr id="59" name="Oval 58">
            <a:extLst>
              <a:ext uri="{FF2B5EF4-FFF2-40B4-BE49-F238E27FC236}">
                <a16:creationId xmlns="" xmlns:a16="http://schemas.microsoft.com/office/drawing/2014/main" id="{A57EA933-7CDE-4235-9137-2A3FE5E8D9D3}"/>
              </a:ext>
            </a:extLst>
          </p:cNvPr>
          <p:cNvSpPr/>
          <p:nvPr/>
        </p:nvSpPr>
        <p:spPr>
          <a:xfrm>
            <a:off x="4944386" y="2790229"/>
            <a:ext cx="2286000" cy="2286000"/>
          </a:xfrm>
          <a:prstGeom prst="ellipse">
            <a:avLst/>
          </a:prstGeom>
          <a:gradFill flip="none" rotWithShape="1">
            <a:gsLst>
              <a:gs pos="0">
                <a:schemeClr val="tx2"/>
              </a:gs>
              <a:gs pos="96000">
                <a:schemeClr val="tx1"/>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3" name="Group 62">
            <a:extLst>
              <a:ext uri="{FF2B5EF4-FFF2-40B4-BE49-F238E27FC236}">
                <a16:creationId xmlns="" xmlns:a16="http://schemas.microsoft.com/office/drawing/2014/main" id="{87BCABF8-A7DD-47E3-8DE9-2A5DF03ECF74}"/>
              </a:ext>
            </a:extLst>
          </p:cNvPr>
          <p:cNvGrpSpPr/>
          <p:nvPr userDrawn="1"/>
        </p:nvGrpSpPr>
        <p:grpSpPr>
          <a:xfrm>
            <a:off x="4488084" y="2334209"/>
            <a:ext cx="3206404" cy="3198040"/>
            <a:chOff x="4283651" y="1987454"/>
            <a:chExt cx="3615269" cy="3605839"/>
          </a:xfrm>
        </p:grpSpPr>
        <p:sp>
          <p:nvSpPr>
            <p:cNvPr id="64" name="Arc 63">
              <a:extLst>
                <a:ext uri="{FF2B5EF4-FFF2-40B4-BE49-F238E27FC236}">
                  <a16:creationId xmlns="" xmlns:a16="http://schemas.microsoft.com/office/drawing/2014/main" id="{D5D1CF31-4151-4F39-A971-933E92EEE5D0}"/>
                </a:ext>
              </a:extLst>
            </p:cNvPr>
            <p:cNvSpPr/>
            <p:nvPr/>
          </p:nvSpPr>
          <p:spPr bwMode="auto">
            <a:xfrm>
              <a:off x="4283651" y="1987455"/>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5" name="Arc 64">
              <a:extLst>
                <a:ext uri="{FF2B5EF4-FFF2-40B4-BE49-F238E27FC236}">
                  <a16:creationId xmlns="" xmlns:a16="http://schemas.microsoft.com/office/drawing/2014/main" id="{3FAB8C38-CD9D-48C9-A605-81A0F87D741F}"/>
                </a:ext>
              </a:extLst>
            </p:cNvPr>
            <p:cNvSpPr/>
            <p:nvPr/>
          </p:nvSpPr>
          <p:spPr bwMode="auto">
            <a:xfrm rot="3600000">
              <a:off x="4293082" y="1987455"/>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6" name="Arc 65">
              <a:extLst>
                <a:ext uri="{FF2B5EF4-FFF2-40B4-BE49-F238E27FC236}">
                  <a16:creationId xmlns="" xmlns:a16="http://schemas.microsoft.com/office/drawing/2014/main" id="{69955EE1-83B9-4DD8-B9B3-264C8BD0CE59}"/>
                </a:ext>
              </a:extLst>
            </p:cNvPr>
            <p:cNvSpPr/>
            <p:nvPr/>
          </p:nvSpPr>
          <p:spPr bwMode="auto">
            <a:xfrm rot="7200000">
              <a:off x="4293082" y="1987455"/>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7" name="Arc 66">
              <a:extLst>
                <a:ext uri="{FF2B5EF4-FFF2-40B4-BE49-F238E27FC236}">
                  <a16:creationId xmlns="" xmlns:a16="http://schemas.microsoft.com/office/drawing/2014/main" id="{29FF92D4-0791-4E90-83E3-C3162B6CB364}"/>
                </a:ext>
              </a:extLst>
            </p:cNvPr>
            <p:cNvSpPr/>
            <p:nvPr/>
          </p:nvSpPr>
          <p:spPr bwMode="auto">
            <a:xfrm rot="10800000">
              <a:off x="4293082" y="1987454"/>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8" name="Arc 67">
              <a:extLst>
                <a:ext uri="{FF2B5EF4-FFF2-40B4-BE49-F238E27FC236}">
                  <a16:creationId xmlns="" xmlns:a16="http://schemas.microsoft.com/office/drawing/2014/main" id="{5DEAB797-8470-443C-9B06-544F8E9A3811}"/>
                </a:ext>
              </a:extLst>
            </p:cNvPr>
            <p:cNvSpPr/>
            <p:nvPr/>
          </p:nvSpPr>
          <p:spPr bwMode="auto">
            <a:xfrm rot="14400000">
              <a:off x="4293082" y="1987454"/>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9" name="Arc 68">
              <a:extLst>
                <a:ext uri="{FF2B5EF4-FFF2-40B4-BE49-F238E27FC236}">
                  <a16:creationId xmlns="" xmlns:a16="http://schemas.microsoft.com/office/drawing/2014/main" id="{F1521EA6-90D8-4385-8E6F-1F9C1C163CF3}"/>
                </a:ext>
              </a:extLst>
            </p:cNvPr>
            <p:cNvSpPr/>
            <p:nvPr/>
          </p:nvSpPr>
          <p:spPr bwMode="auto">
            <a:xfrm rot="18000000">
              <a:off x="4293082" y="1987454"/>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grpSp>
      <p:sp>
        <p:nvSpPr>
          <p:cNvPr id="113" name="Text Placeholder 73">
            <a:extLst>
              <a:ext uri="{FF2B5EF4-FFF2-40B4-BE49-F238E27FC236}">
                <a16:creationId xmlns="" xmlns:a16="http://schemas.microsoft.com/office/drawing/2014/main" id="{69122990-F317-4471-8D0A-DAD931C0C8FE}"/>
              </a:ext>
            </a:extLst>
          </p:cNvPr>
          <p:cNvSpPr>
            <a:spLocks noGrp="1"/>
          </p:cNvSpPr>
          <p:nvPr userDrawn="1">
            <p:ph type="body" sz="quarter" idx="11"/>
          </p:nvPr>
        </p:nvSpPr>
        <p:spPr>
          <a:xfrm>
            <a:off x="8218958" y="2223022"/>
            <a:ext cx="2509139" cy="389815"/>
          </a:xfrm>
          <a:prstGeom prst="rect">
            <a:avLst/>
          </a:prstGeom>
        </p:spPr>
        <p:txBody>
          <a:bodyPr lIns="0" tIns="0" rIns="0" bIns="0" anchor="ctr"/>
          <a:lstStyle>
            <a:lvl1pPr marL="269875" indent="-269875">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14" name="Text Placeholder 73">
            <a:extLst>
              <a:ext uri="{FF2B5EF4-FFF2-40B4-BE49-F238E27FC236}">
                <a16:creationId xmlns="" xmlns:a16="http://schemas.microsoft.com/office/drawing/2014/main" id="{D7498D2B-6A15-4E80-B31C-AE32A16E3049}"/>
              </a:ext>
            </a:extLst>
          </p:cNvPr>
          <p:cNvSpPr>
            <a:spLocks noGrp="1"/>
          </p:cNvSpPr>
          <p:nvPr userDrawn="1">
            <p:ph type="body" sz="quarter" idx="12" hasCustomPrompt="1"/>
          </p:nvPr>
        </p:nvSpPr>
        <p:spPr>
          <a:xfrm>
            <a:off x="7692282" y="2223022"/>
            <a:ext cx="414328" cy="389815"/>
          </a:xfrm>
          <a:prstGeom prst="rect">
            <a:avLst/>
          </a:prstGeom>
        </p:spPr>
        <p:txBody>
          <a:bodyPr lIns="0" tIns="0" rIns="0" bIns="0" anchor="ctr"/>
          <a:lstStyle>
            <a:lvl1pPr marL="269875" indent="-269875" algn="l">
              <a:buFont typeface="Arial" panose="020B0604020202020204" pitchFamily="34" charset="0"/>
              <a:buNone/>
              <a:defRPr kumimoji="0" lang="en-US" sz="2000" b="1" i="0" u="none" strike="noStrike" kern="1200" cap="none" spc="0" normalizeH="0" baseline="0" dirty="0" smtClean="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01</a:t>
            </a:r>
          </a:p>
        </p:txBody>
      </p:sp>
      <p:sp>
        <p:nvSpPr>
          <p:cNvPr id="115" name="Text Placeholder 73">
            <a:extLst>
              <a:ext uri="{FF2B5EF4-FFF2-40B4-BE49-F238E27FC236}">
                <a16:creationId xmlns="" xmlns:a16="http://schemas.microsoft.com/office/drawing/2014/main" id="{7B62703E-5677-486F-87B4-B001F7114A77}"/>
              </a:ext>
            </a:extLst>
          </p:cNvPr>
          <p:cNvSpPr>
            <a:spLocks noGrp="1"/>
          </p:cNvSpPr>
          <p:nvPr userDrawn="1">
            <p:ph type="body" sz="quarter" idx="13"/>
          </p:nvPr>
        </p:nvSpPr>
        <p:spPr>
          <a:xfrm>
            <a:off x="8218958" y="5253623"/>
            <a:ext cx="2509139" cy="389815"/>
          </a:xfrm>
          <a:prstGeom prst="rect">
            <a:avLst/>
          </a:prstGeom>
        </p:spPr>
        <p:txBody>
          <a:bodyPr lIns="0" tIns="0" rIns="0" bIns="0" anchor="ctr"/>
          <a:lstStyle>
            <a:lvl1pPr marL="269875" indent="-269875">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16" name="Text Placeholder 73">
            <a:extLst>
              <a:ext uri="{FF2B5EF4-FFF2-40B4-BE49-F238E27FC236}">
                <a16:creationId xmlns="" xmlns:a16="http://schemas.microsoft.com/office/drawing/2014/main" id="{CE4FAFE9-DA16-4DF4-BC63-C9A89CAEEF58}"/>
              </a:ext>
            </a:extLst>
          </p:cNvPr>
          <p:cNvSpPr>
            <a:spLocks noGrp="1"/>
          </p:cNvSpPr>
          <p:nvPr userDrawn="1">
            <p:ph type="body" sz="quarter" idx="14" hasCustomPrompt="1"/>
          </p:nvPr>
        </p:nvSpPr>
        <p:spPr>
          <a:xfrm>
            <a:off x="7692282" y="5253623"/>
            <a:ext cx="414328" cy="389815"/>
          </a:xfrm>
          <a:prstGeom prst="rect">
            <a:avLst/>
          </a:prstGeom>
        </p:spPr>
        <p:txBody>
          <a:bodyPr lIns="0" tIns="0" rIns="0" bIns="0" anchor="ctr"/>
          <a:lstStyle>
            <a:lvl1pPr marL="269875" indent="-269875" algn="l">
              <a:buFont typeface="Arial" panose="020B0604020202020204" pitchFamily="34" charset="0"/>
              <a:buNone/>
              <a:defRPr kumimoji="0" lang="en-US" sz="2000" b="1" i="0" u="none" strike="noStrike" kern="1200" cap="none" spc="0" normalizeH="0" baseline="0" dirty="0" smtClean="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03</a:t>
            </a:r>
          </a:p>
        </p:txBody>
      </p:sp>
      <p:sp>
        <p:nvSpPr>
          <p:cNvPr id="117" name="Text Placeholder 73">
            <a:extLst>
              <a:ext uri="{FF2B5EF4-FFF2-40B4-BE49-F238E27FC236}">
                <a16:creationId xmlns="" xmlns:a16="http://schemas.microsoft.com/office/drawing/2014/main" id="{6A6BA5AC-4CDD-4F43-BCFD-01A992BA987A}"/>
              </a:ext>
            </a:extLst>
          </p:cNvPr>
          <p:cNvSpPr>
            <a:spLocks noGrp="1"/>
          </p:cNvSpPr>
          <p:nvPr userDrawn="1">
            <p:ph type="body" sz="quarter" idx="15"/>
          </p:nvPr>
        </p:nvSpPr>
        <p:spPr>
          <a:xfrm>
            <a:off x="9089892" y="3738321"/>
            <a:ext cx="1638205" cy="389815"/>
          </a:xfrm>
          <a:prstGeom prst="rect">
            <a:avLst/>
          </a:prstGeom>
        </p:spPr>
        <p:txBody>
          <a:bodyPr lIns="0" tIns="0" rIns="0" bIns="0" anchor="ctr"/>
          <a:lstStyle>
            <a:lvl1pPr marL="269875" indent="-269875">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18" name="Text Placeholder 73">
            <a:extLst>
              <a:ext uri="{FF2B5EF4-FFF2-40B4-BE49-F238E27FC236}">
                <a16:creationId xmlns="" xmlns:a16="http://schemas.microsoft.com/office/drawing/2014/main" id="{C8D0EA2B-4324-4CB4-9DC2-53ABBE063FC1}"/>
              </a:ext>
            </a:extLst>
          </p:cNvPr>
          <p:cNvSpPr>
            <a:spLocks noGrp="1"/>
          </p:cNvSpPr>
          <p:nvPr userDrawn="1">
            <p:ph type="body" sz="quarter" idx="16" hasCustomPrompt="1"/>
          </p:nvPr>
        </p:nvSpPr>
        <p:spPr>
          <a:xfrm>
            <a:off x="8563216" y="3738321"/>
            <a:ext cx="414328" cy="389815"/>
          </a:xfrm>
          <a:prstGeom prst="rect">
            <a:avLst/>
          </a:prstGeom>
        </p:spPr>
        <p:txBody>
          <a:bodyPr lIns="0" tIns="0" rIns="0" bIns="0" anchor="ctr"/>
          <a:lstStyle>
            <a:lvl1pPr marL="269875" indent="-269875" algn="l">
              <a:buFont typeface="Arial" panose="020B0604020202020204" pitchFamily="34" charset="0"/>
              <a:buNone/>
              <a:defRPr kumimoji="0" lang="en-US" sz="2000" b="1" i="0" u="none" strike="noStrike" kern="1200" cap="none" spc="0" normalizeH="0" baseline="0" dirty="0" smtClean="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02</a:t>
            </a:r>
          </a:p>
        </p:txBody>
      </p:sp>
      <p:sp>
        <p:nvSpPr>
          <p:cNvPr id="121" name="Text Placeholder 73">
            <a:extLst>
              <a:ext uri="{FF2B5EF4-FFF2-40B4-BE49-F238E27FC236}">
                <a16:creationId xmlns="" xmlns:a16="http://schemas.microsoft.com/office/drawing/2014/main" id="{B049CDD1-E8EC-4C28-9580-DCA79E9D62B4}"/>
              </a:ext>
            </a:extLst>
          </p:cNvPr>
          <p:cNvSpPr>
            <a:spLocks noGrp="1"/>
          </p:cNvSpPr>
          <p:nvPr userDrawn="1">
            <p:ph type="body" sz="quarter" idx="17"/>
          </p:nvPr>
        </p:nvSpPr>
        <p:spPr>
          <a:xfrm>
            <a:off x="1462839" y="2223022"/>
            <a:ext cx="2509139" cy="389815"/>
          </a:xfrm>
          <a:prstGeom prst="rect">
            <a:avLst/>
          </a:prstGeom>
        </p:spPr>
        <p:txBody>
          <a:bodyPr lIns="0" tIns="0" rIns="0" bIns="0" anchor="ctr"/>
          <a:lstStyle>
            <a:lvl1pPr marL="269875" indent="-269875" algn="r">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22" name="Text Placeholder 73">
            <a:extLst>
              <a:ext uri="{FF2B5EF4-FFF2-40B4-BE49-F238E27FC236}">
                <a16:creationId xmlns="" xmlns:a16="http://schemas.microsoft.com/office/drawing/2014/main" id="{5006FA14-500F-458C-A7C4-6CE414ABB45B}"/>
              </a:ext>
            </a:extLst>
          </p:cNvPr>
          <p:cNvSpPr>
            <a:spLocks noGrp="1"/>
          </p:cNvSpPr>
          <p:nvPr userDrawn="1">
            <p:ph type="body" sz="quarter" idx="18" hasCustomPrompt="1"/>
          </p:nvPr>
        </p:nvSpPr>
        <p:spPr>
          <a:xfrm>
            <a:off x="4079056" y="2223022"/>
            <a:ext cx="414328" cy="389815"/>
          </a:xfrm>
          <a:prstGeom prst="rect">
            <a:avLst/>
          </a:prstGeom>
        </p:spPr>
        <p:txBody>
          <a:bodyPr lIns="0" tIns="0" rIns="0" bIns="0" anchor="ctr"/>
          <a:lstStyle>
            <a:lvl1pPr marL="269875" indent="-269875" algn="r">
              <a:buFont typeface="Arial" panose="020B0604020202020204" pitchFamily="34" charset="0"/>
              <a:buNone/>
              <a:defRPr lang="en-US" sz="2000" b="1" kern="1200" baseline="0" dirty="0" smtClean="0">
                <a:solidFill>
                  <a:schemeClr val="bg1"/>
                </a:solidFill>
                <a:latin typeface="Arial" panose="020B0604020202020204" pitchFamily="34" charset="0"/>
                <a:ea typeface="+mn-ea"/>
                <a:cs typeface="+mn-cs"/>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269875" marR="0" lvl="0" indent="-269875"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06</a:t>
            </a:r>
          </a:p>
        </p:txBody>
      </p:sp>
      <p:sp>
        <p:nvSpPr>
          <p:cNvPr id="123" name="Text Placeholder 73">
            <a:extLst>
              <a:ext uri="{FF2B5EF4-FFF2-40B4-BE49-F238E27FC236}">
                <a16:creationId xmlns="" xmlns:a16="http://schemas.microsoft.com/office/drawing/2014/main" id="{CA06EC99-E41D-4DBD-A64F-C639B3E43E77}"/>
              </a:ext>
            </a:extLst>
          </p:cNvPr>
          <p:cNvSpPr>
            <a:spLocks noGrp="1"/>
          </p:cNvSpPr>
          <p:nvPr userDrawn="1">
            <p:ph type="body" sz="quarter" idx="19"/>
          </p:nvPr>
        </p:nvSpPr>
        <p:spPr>
          <a:xfrm>
            <a:off x="1462839" y="5253623"/>
            <a:ext cx="2509139" cy="389815"/>
          </a:xfrm>
          <a:prstGeom prst="rect">
            <a:avLst/>
          </a:prstGeom>
        </p:spPr>
        <p:txBody>
          <a:bodyPr lIns="0" tIns="0" rIns="0" bIns="0" anchor="ctr"/>
          <a:lstStyle>
            <a:lvl1pPr marL="269875" indent="-269875" algn="r">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24" name="Text Placeholder 73">
            <a:extLst>
              <a:ext uri="{FF2B5EF4-FFF2-40B4-BE49-F238E27FC236}">
                <a16:creationId xmlns="" xmlns:a16="http://schemas.microsoft.com/office/drawing/2014/main" id="{6AE7A230-9049-4850-80BE-E2342BA1E572}"/>
              </a:ext>
            </a:extLst>
          </p:cNvPr>
          <p:cNvSpPr>
            <a:spLocks noGrp="1"/>
          </p:cNvSpPr>
          <p:nvPr userDrawn="1">
            <p:ph type="body" sz="quarter" idx="20" hasCustomPrompt="1"/>
          </p:nvPr>
        </p:nvSpPr>
        <p:spPr>
          <a:xfrm>
            <a:off x="4079056" y="5253623"/>
            <a:ext cx="414328" cy="389815"/>
          </a:xfrm>
          <a:prstGeom prst="rect">
            <a:avLst/>
          </a:prstGeom>
        </p:spPr>
        <p:txBody>
          <a:bodyPr lIns="0" tIns="0" rIns="0" bIns="0" anchor="ctr"/>
          <a:lstStyle>
            <a:lvl1pPr marL="269875" indent="-269875" algn="r">
              <a:buFont typeface="Arial" panose="020B0604020202020204" pitchFamily="34" charset="0"/>
              <a:buNone/>
              <a:defRPr lang="en-US" sz="2000" b="1" dirty="0" smtClean="0"/>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269875" lvl="0" indent="-269875" algn="r"/>
            <a:r>
              <a:rPr lang="en-US" dirty="0"/>
              <a:t>04</a:t>
            </a:r>
          </a:p>
        </p:txBody>
      </p:sp>
      <p:sp>
        <p:nvSpPr>
          <p:cNvPr id="125" name="Text Placeholder 73">
            <a:extLst>
              <a:ext uri="{FF2B5EF4-FFF2-40B4-BE49-F238E27FC236}">
                <a16:creationId xmlns="" xmlns:a16="http://schemas.microsoft.com/office/drawing/2014/main" id="{2D87960F-ECE4-46B4-B168-E301EB696388}"/>
              </a:ext>
            </a:extLst>
          </p:cNvPr>
          <p:cNvSpPr>
            <a:spLocks noGrp="1"/>
          </p:cNvSpPr>
          <p:nvPr userDrawn="1">
            <p:ph type="body" sz="quarter" idx="21"/>
          </p:nvPr>
        </p:nvSpPr>
        <p:spPr>
          <a:xfrm>
            <a:off x="1462839" y="3738321"/>
            <a:ext cx="1639269" cy="389815"/>
          </a:xfrm>
          <a:prstGeom prst="rect">
            <a:avLst/>
          </a:prstGeom>
        </p:spPr>
        <p:txBody>
          <a:bodyPr lIns="0" tIns="0" rIns="0" bIns="0" anchor="ctr"/>
          <a:lstStyle>
            <a:lvl1pPr marL="269875" indent="-269875" algn="r">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26" name="Text Placeholder 73">
            <a:extLst>
              <a:ext uri="{FF2B5EF4-FFF2-40B4-BE49-F238E27FC236}">
                <a16:creationId xmlns="" xmlns:a16="http://schemas.microsoft.com/office/drawing/2014/main" id="{46632857-020C-417B-BE2F-B68DFFF62024}"/>
              </a:ext>
            </a:extLst>
          </p:cNvPr>
          <p:cNvSpPr>
            <a:spLocks noGrp="1"/>
          </p:cNvSpPr>
          <p:nvPr userDrawn="1">
            <p:ph type="body" sz="quarter" idx="22" hasCustomPrompt="1"/>
          </p:nvPr>
        </p:nvSpPr>
        <p:spPr>
          <a:xfrm>
            <a:off x="3219557" y="3738321"/>
            <a:ext cx="414328" cy="389815"/>
          </a:xfrm>
          <a:prstGeom prst="rect">
            <a:avLst/>
          </a:prstGeom>
        </p:spPr>
        <p:txBody>
          <a:bodyPr lIns="0" tIns="0" rIns="0" bIns="0" anchor="ctr"/>
          <a:lstStyle>
            <a:lvl1pPr marL="269875" indent="-269875" algn="r">
              <a:buFont typeface="Arial" panose="020B0604020202020204" pitchFamily="34" charset="0"/>
              <a:buNone/>
              <a:defRPr lang="en-US" sz="2000" b="1" kern="1200" baseline="0" dirty="0" smtClean="0">
                <a:solidFill>
                  <a:schemeClr val="bg1"/>
                </a:solidFill>
                <a:latin typeface="Arial" panose="020B0604020202020204" pitchFamily="34" charset="0"/>
                <a:ea typeface="+mn-ea"/>
                <a:cs typeface="+mn-cs"/>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269875" marR="0" lvl="0" indent="-269875"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05</a:t>
            </a:r>
          </a:p>
        </p:txBody>
      </p:sp>
      <p:sp>
        <p:nvSpPr>
          <p:cNvPr id="5" name="Text Placeholder 4">
            <a:extLst>
              <a:ext uri="{FF2B5EF4-FFF2-40B4-BE49-F238E27FC236}">
                <a16:creationId xmlns="" xmlns:a16="http://schemas.microsoft.com/office/drawing/2014/main" id="{3B110DF2-1465-4105-91D5-7711F33275C9}"/>
              </a:ext>
            </a:extLst>
          </p:cNvPr>
          <p:cNvSpPr>
            <a:spLocks noGrp="1"/>
          </p:cNvSpPr>
          <p:nvPr userDrawn="1">
            <p:ph type="body" sz="quarter" idx="23"/>
          </p:nvPr>
        </p:nvSpPr>
        <p:spPr>
          <a:xfrm>
            <a:off x="5413492" y="3394273"/>
            <a:ext cx="1347788" cy="1077913"/>
          </a:xfrm>
          <a:prstGeom prst="rect">
            <a:avLst/>
          </a:prstGeom>
        </p:spPr>
        <p:txBody>
          <a:bodyPr lIns="0" tIns="0" rIns="0" bIns="0" anchor="ctr"/>
          <a:lstStyle>
            <a:lvl1pPr algn="ctr">
              <a:defRPr sz="2000" b="1"/>
            </a:lvl1pPr>
          </a:lstStyle>
          <a:p>
            <a:pPr lvl="0"/>
            <a:r>
              <a:rPr lang="en-US" dirty="0"/>
              <a:t>Click to edit Master text styles</a:t>
            </a:r>
          </a:p>
        </p:txBody>
      </p:sp>
      <p:sp>
        <p:nvSpPr>
          <p:cNvPr id="131" name="Oval 130">
            <a:extLst>
              <a:ext uri="{FF2B5EF4-FFF2-40B4-BE49-F238E27FC236}">
                <a16:creationId xmlns="" xmlns:a16="http://schemas.microsoft.com/office/drawing/2014/main" id="{6C87F724-9FC5-4877-AA09-7FB1E7235515}"/>
              </a:ext>
            </a:extLst>
          </p:cNvPr>
          <p:cNvSpPr/>
          <p:nvPr userDrawn="1"/>
        </p:nvSpPr>
        <p:spPr>
          <a:xfrm>
            <a:off x="4784112" y="1981438"/>
            <a:ext cx="874060" cy="872984"/>
          </a:xfrm>
          <a:prstGeom prst="ellipse">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 xmlns:a16="http://schemas.microsoft.com/office/drawing/2014/main" id="{2BB7F6A5-B033-4C14-AE38-B4967C489DE0}"/>
              </a:ext>
            </a:extLst>
          </p:cNvPr>
          <p:cNvSpPr/>
          <p:nvPr userDrawn="1"/>
        </p:nvSpPr>
        <p:spPr>
          <a:xfrm>
            <a:off x="4784112" y="5012511"/>
            <a:ext cx="874060" cy="872984"/>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 xmlns:a16="http://schemas.microsoft.com/office/drawing/2014/main" id="{B857A25B-7079-4412-A6E7-E832998207FA}"/>
              </a:ext>
            </a:extLst>
          </p:cNvPr>
          <p:cNvSpPr/>
          <p:nvPr userDrawn="1"/>
        </p:nvSpPr>
        <p:spPr>
          <a:xfrm>
            <a:off x="3920320" y="3496116"/>
            <a:ext cx="874060" cy="872984"/>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 xmlns:a16="http://schemas.microsoft.com/office/drawing/2014/main" id="{0D0789A3-562A-4396-92F0-C5A20C4A9884}"/>
              </a:ext>
            </a:extLst>
          </p:cNvPr>
          <p:cNvSpPr/>
          <p:nvPr userDrawn="1"/>
        </p:nvSpPr>
        <p:spPr>
          <a:xfrm>
            <a:off x="6527005" y="1981438"/>
            <a:ext cx="874060" cy="872984"/>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 xmlns:a16="http://schemas.microsoft.com/office/drawing/2014/main" id="{7ABB4B05-74FC-4655-9711-8243DB932699}"/>
              </a:ext>
            </a:extLst>
          </p:cNvPr>
          <p:cNvSpPr/>
          <p:nvPr userDrawn="1"/>
        </p:nvSpPr>
        <p:spPr>
          <a:xfrm>
            <a:off x="6525688" y="5012511"/>
            <a:ext cx="874060" cy="87298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 xmlns:a16="http://schemas.microsoft.com/office/drawing/2014/main" id="{22F01685-01D0-4F66-9158-2E6B2A450C84}"/>
              </a:ext>
            </a:extLst>
          </p:cNvPr>
          <p:cNvSpPr/>
          <p:nvPr userDrawn="1"/>
        </p:nvSpPr>
        <p:spPr>
          <a:xfrm>
            <a:off x="7376967" y="3496116"/>
            <a:ext cx="874060" cy="872984"/>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 xmlns:a16="http://schemas.microsoft.com/office/drawing/2014/main" id="{1C56586F-B41F-4F44-964F-3E084DD60648}"/>
              </a:ext>
            </a:extLst>
          </p:cNvPr>
          <p:cNvGrpSpPr/>
          <p:nvPr userDrawn="1"/>
        </p:nvGrpSpPr>
        <p:grpSpPr>
          <a:xfrm>
            <a:off x="4872338" y="2069125"/>
            <a:ext cx="698400" cy="698400"/>
            <a:chOff x="4872338" y="2069125"/>
            <a:chExt cx="698400" cy="698400"/>
          </a:xfrm>
        </p:grpSpPr>
        <p:sp>
          <p:nvSpPr>
            <p:cNvPr id="77" name="Oval 76">
              <a:extLst>
                <a:ext uri="{FF2B5EF4-FFF2-40B4-BE49-F238E27FC236}">
                  <a16:creationId xmlns="" xmlns:a16="http://schemas.microsoft.com/office/drawing/2014/main" id="{64579A14-CB5E-4B16-BD2A-058FF7899B32}"/>
                </a:ext>
              </a:extLst>
            </p:cNvPr>
            <p:cNvSpPr/>
            <p:nvPr userDrawn="1"/>
          </p:nvSpPr>
          <p:spPr>
            <a:xfrm>
              <a:off x="4872338" y="2069125"/>
              <a:ext cx="698400" cy="698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a:extLst>
                <a:ext uri="{FF2B5EF4-FFF2-40B4-BE49-F238E27FC236}">
                  <a16:creationId xmlns="" xmlns:a16="http://schemas.microsoft.com/office/drawing/2014/main" id="{66C6E8EB-05C1-4FD9-ABDA-931DBB72F6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5029597" y="2226385"/>
              <a:ext cx="383882" cy="383880"/>
            </a:xfrm>
            <a:prstGeom prst="rect">
              <a:avLst/>
            </a:prstGeom>
          </p:spPr>
        </p:pic>
      </p:grpSp>
      <p:grpSp>
        <p:nvGrpSpPr>
          <p:cNvPr id="79" name="Group 78">
            <a:extLst>
              <a:ext uri="{FF2B5EF4-FFF2-40B4-BE49-F238E27FC236}">
                <a16:creationId xmlns="" xmlns:a16="http://schemas.microsoft.com/office/drawing/2014/main" id="{CC62CDC1-D2E7-430F-B0D4-09FE9FB40802}"/>
              </a:ext>
            </a:extLst>
          </p:cNvPr>
          <p:cNvGrpSpPr/>
          <p:nvPr userDrawn="1"/>
        </p:nvGrpSpPr>
        <p:grpSpPr>
          <a:xfrm>
            <a:off x="4007754" y="3583803"/>
            <a:ext cx="698400" cy="698400"/>
            <a:chOff x="4007754" y="3583803"/>
            <a:chExt cx="698400" cy="698400"/>
          </a:xfrm>
        </p:grpSpPr>
        <p:sp>
          <p:nvSpPr>
            <p:cNvPr id="80" name="Oval 79">
              <a:extLst>
                <a:ext uri="{FF2B5EF4-FFF2-40B4-BE49-F238E27FC236}">
                  <a16:creationId xmlns="" xmlns:a16="http://schemas.microsoft.com/office/drawing/2014/main" id="{EDA584EF-296A-4DDE-81ED-A2D244A11D82}"/>
                </a:ext>
              </a:extLst>
            </p:cNvPr>
            <p:cNvSpPr/>
            <p:nvPr userDrawn="1"/>
          </p:nvSpPr>
          <p:spPr>
            <a:xfrm>
              <a:off x="4007754" y="3583803"/>
              <a:ext cx="698400" cy="698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a:extLst>
                <a:ext uri="{FF2B5EF4-FFF2-40B4-BE49-F238E27FC236}">
                  <a16:creationId xmlns="" xmlns:a16="http://schemas.microsoft.com/office/drawing/2014/main" id="{AC13773D-18C8-428F-88A1-D37C2C0B223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208936" y="3736653"/>
              <a:ext cx="296036" cy="392701"/>
            </a:xfrm>
            <a:prstGeom prst="rect">
              <a:avLst/>
            </a:prstGeom>
          </p:spPr>
        </p:pic>
      </p:grpSp>
      <p:grpSp>
        <p:nvGrpSpPr>
          <p:cNvPr id="82" name="Group 81">
            <a:extLst>
              <a:ext uri="{FF2B5EF4-FFF2-40B4-BE49-F238E27FC236}">
                <a16:creationId xmlns="" xmlns:a16="http://schemas.microsoft.com/office/drawing/2014/main" id="{A865C93E-A23B-49FF-8487-393DFE91EE92}"/>
              </a:ext>
            </a:extLst>
          </p:cNvPr>
          <p:cNvGrpSpPr/>
          <p:nvPr userDrawn="1"/>
        </p:nvGrpSpPr>
        <p:grpSpPr>
          <a:xfrm>
            <a:off x="4872338" y="5100198"/>
            <a:ext cx="698400" cy="698400"/>
            <a:chOff x="4872338" y="5100198"/>
            <a:chExt cx="698400" cy="698400"/>
          </a:xfrm>
        </p:grpSpPr>
        <p:sp>
          <p:nvSpPr>
            <p:cNvPr id="83" name="Oval 82">
              <a:extLst>
                <a:ext uri="{FF2B5EF4-FFF2-40B4-BE49-F238E27FC236}">
                  <a16:creationId xmlns="" xmlns:a16="http://schemas.microsoft.com/office/drawing/2014/main" id="{41C8C3E1-CA83-4CD4-B9DE-AEB887157423}"/>
                </a:ext>
              </a:extLst>
            </p:cNvPr>
            <p:cNvSpPr/>
            <p:nvPr userDrawn="1"/>
          </p:nvSpPr>
          <p:spPr>
            <a:xfrm>
              <a:off x="4872338" y="5100198"/>
              <a:ext cx="698400" cy="698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 xmlns:a16="http://schemas.microsoft.com/office/drawing/2014/main" id="{80AE551C-4ABF-42EA-AA02-8FB6EDA92EE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057574" y="5241602"/>
              <a:ext cx="327929" cy="415593"/>
            </a:xfrm>
            <a:prstGeom prst="rect">
              <a:avLst/>
            </a:prstGeom>
          </p:spPr>
        </p:pic>
      </p:grpSp>
      <p:grpSp>
        <p:nvGrpSpPr>
          <p:cNvPr id="85" name="Group 84">
            <a:extLst>
              <a:ext uri="{FF2B5EF4-FFF2-40B4-BE49-F238E27FC236}">
                <a16:creationId xmlns="" xmlns:a16="http://schemas.microsoft.com/office/drawing/2014/main" id="{F4346FD8-FE9E-488D-B71C-6D282F767826}"/>
              </a:ext>
            </a:extLst>
          </p:cNvPr>
          <p:cNvGrpSpPr/>
          <p:nvPr userDrawn="1"/>
        </p:nvGrpSpPr>
        <p:grpSpPr>
          <a:xfrm>
            <a:off x="6613914" y="5100198"/>
            <a:ext cx="698400" cy="698400"/>
            <a:chOff x="6613914" y="5100198"/>
            <a:chExt cx="698400" cy="698400"/>
          </a:xfrm>
        </p:grpSpPr>
        <p:sp>
          <p:nvSpPr>
            <p:cNvPr id="86" name="Oval 85">
              <a:extLst>
                <a:ext uri="{FF2B5EF4-FFF2-40B4-BE49-F238E27FC236}">
                  <a16:creationId xmlns="" xmlns:a16="http://schemas.microsoft.com/office/drawing/2014/main" id="{2E99EF3A-4E11-4219-8107-04C8E335D513}"/>
                </a:ext>
              </a:extLst>
            </p:cNvPr>
            <p:cNvSpPr/>
            <p:nvPr userDrawn="1"/>
          </p:nvSpPr>
          <p:spPr>
            <a:xfrm>
              <a:off x="6613914" y="5100198"/>
              <a:ext cx="698400" cy="698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a:extLst>
                <a:ext uri="{FF2B5EF4-FFF2-40B4-BE49-F238E27FC236}">
                  <a16:creationId xmlns="" xmlns:a16="http://schemas.microsoft.com/office/drawing/2014/main" id="{2B63927B-2F7C-42E7-9CFE-8E0463406557}"/>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795857" y="5282141"/>
              <a:ext cx="334514" cy="334514"/>
            </a:xfrm>
            <a:prstGeom prst="rect">
              <a:avLst/>
            </a:prstGeom>
          </p:spPr>
        </p:pic>
      </p:grpSp>
      <p:grpSp>
        <p:nvGrpSpPr>
          <p:cNvPr id="88" name="Group 87">
            <a:extLst>
              <a:ext uri="{FF2B5EF4-FFF2-40B4-BE49-F238E27FC236}">
                <a16:creationId xmlns="" xmlns:a16="http://schemas.microsoft.com/office/drawing/2014/main" id="{B074275E-CFCD-40DD-A2CA-41DF852C78E7}"/>
              </a:ext>
            </a:extLst>
          </p:cNvPr>
          <p:cNvGrpSpPr/>
          <p:nvPr userDrawn="1"/>
        </p:nvGrpSpPr>
        <p:grpSpPr>
          <a:xfrm>
            <a:off x="7465193" y="3583803"/>
            <a:ext cx="698400" cy="698400"/>
            <a:chOff x="7465193" y="3583803"/>
            <a:chExt cx="698400" cy="698400"/>
          </a:xfrm>
        </p:grpSpPr>
        <p:sp>
          <p:nvSpPr>
            <p:cNvPr id="89" name="Oval 88">
              <a:extLst>
                <a:ext uri="{FF2B5EF4-FFF2-40B4-BE49-F238E27FC236}">
                  <a16:creationId xmlns="" xmlns:a16="http://schemas.microsoft.com/office/drawing/2014/main" id="{4440463C-64E8-4F20-89FF-67D8607D2094}"/>
                </a:ext>
              </a:extLst>
            </p:cNvPr>
            <p:cNvSpPr/>
            <p:nvPr userDrawn="1"/>
          </p:nvSpPr>
          <p:spPr>
            <a:xfrm>
              <a:off x="7465193" y="3583803"/>
              <a:ext cx="698400" cy="698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a:extLst>
                <a:ext uri="{FF2B5EF4-FFF2-40B4-BE49-F238E27FC236}">
                  <a16:creationId xmlns="" xmlns:a16="http://schemas.microsoft.com/office/drawing/2014/main" id="{229CCE2A-7C76-4EC9-8C55-50B39449A19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7650521" y="3733235"/>
              <a:ext cx="327745" cy="399537"/>
            </a:xfrm>
            <a:prstGeom prst="rect">
              <a:avLst/>
            </a:prstGeom>
          </p:spPr>
        </p:pic>
      </p:grpSp>
      <p:grpSp>
        <p:nvGrpSpPr>
          <p:cNvPr id="91" name="Group 90">
            <a:extLst>
              <a:ext uri="{FF2B5EF4-FFF2-40B4-BE49-F238E27FC236}">
                <a16:creationId xmlns="" xmlns:a16="http://schemas.microsoft.com/office/drawing/2014/main" id="{782948B5-4CA5-4446-AD19-69F7A41B38F0}"/>
              </a:ext>
            </a:extLst>
          </p:cNvPr>
          <p:cNvGrpSpPr/>
          <p:nvPr userDrawn="1"/>
        </p:nvGrpSpPr>
        <p:grpSpPr>
          <a:xfrm>
            <a:off x="6614439" y="2068335"/>
            <a:ext cx="698400" cy="698400"/>
            <a:chOff x="6614439" y="2068335"/>
            <a:chExt cx="698400" cy="698400"/>
          </a:xfrm>
        </p:grpSpPr>
        <p:sp>
          <p:nvSpPr>
            <p:cNvPr id="92" name="Oval 91">
              <a:extLst>
                <a:ext uri="{FF2B5EF4-FFF2-40B4-BE49-F238E27FC236}">
                  <a16:creationId xmlns="" xmlns:a16="http://schemas.microsoft.com/office/drawing/2014/main" id="{528CD09B-53F1-4900-AFA9-DBC0C91E4B3F}"/>
                </a:ext>
              </a:extLst>
            </p:cNvPr>
            <p:cNvSpPr/>
            <p:nvPr userDrawn="1"/>
          </p:nvSpPr>
          <p:spPr>
            <a:xfrm>
              <a:off x="6614439" y="2068335"/>
              <a:ext cx="698400" cy="698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Graphic 92">
              <a:extLst>
                <a:ext uri="{FF2B5EF4-FFF2-40B4-BE49-F238E27FC236}">
                  <a16:creationId xmlns="" xmlns:a16="http://schemas.microsoft.com/office/drawing/2014/main" id="{F20A6122-AD73-4F9F-828E-1BFB298DAC65}"/>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6775751" y="2229647"/>
              <a:ext cx="375776" cy="375776"/>
            </a:xfrm>
            <a:prstGeom prst="rect">
              <a:avLst/>
            </a:prstGeom>
          </p:spPr>
        </p:pic>
      </p:grpSp>
    </p:spTree>
    <p:extLst>
      <p:ext uri="{BB962C8B-B14F-4D97-AF65-F5344CB8AC3E}">
        <p14:creationId xmlns:p14="http://schemas.microsoft.com/office/powerpoint/2010/main" val="2731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2">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B13A9835-85C9-4758-94F2-209C14DB024C}"/>
              </a:ext>
            </a:extLst>
          </p:cNvPr>
          <p:cNvGrpSpPr/>
          <p:nvPr userDrawn="1"/>
        </p:nvGrpSpPr>
        <p:grpSpPr>
          <a:xfrm>
            <a:off x="-5422" y="-1"/>
            <a:ext cx="12202845" cy="6858001"/>
            <a:chOff x="-5422" y="-1"/>
            <a:chExt cx="12202845" cy="6858001"/>
          </a:xfrm>
        </p:grpSpPr>
        <p:sp>
          <p:nvSpPr>
            <p:cNvPr id="53" name="Freeform: Shape 52">
              <a:extLst>
                <a:ext uri="{FF2B5EF4-FFF2-40B4-BE49-F238E27FC236}">
                  <a16:creationId xmlns="" xmlns:a16="http://schemas.microsoft.com/office/drawing/2014/main" id="{71CE65C7-95A7-4DBD-B251-C224DC2CEB5D}"/>
                </a:ext>
              </a:extLst>
            </p:cNvPr>
            <p:cNvSpPr/>
            <p:nvPr userDrawn="1"/>
          </p:nvSpPr>
          <p:spPr>
            <a:xfrm>
              <a:off x="-5422"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rgbClr val="003285"/>
            </a:solidFill>
            <a:ln w="12197" cap="flat">
              <a:noFill/>
              <a:prstDash val="solid"/>
              <a:miter/>
            </a:ln>
          </p:spPr>
          <p:txBody>
            <a:bodyPr rtlCol="0" anchor="ctr"/>
            <a:lstStyle/>
            <a:p>
              <a:endParaRPr lang="en-US"/>
            </a:p>
          </p:txBody>
        </p:sp>
        <p:pic>
          <p:nvPicPr>
            <p:cNvPr id="28" name="Picture 27">
              <a:extLst>
                <a:ext uri="{FF2B5EF4-FFF2-40B4-BE49-F238E27FC236}">
                  <a16:creationId xmlns="" xmlns:a16="http://schemas.microsoft.com/office/drawing/2014/main" id="{C026AA1B-71A0-40B9-9FD0-A0166BFFD43D}"/>
                </a:ext>
              </a:extLst>
            </p:cNvPr>
            <p:cNvPicPr>
              <a:picLocks noChangeAspect="1"/>
            </p:cNvPicPr>
            <p:nvPr userDrawn="1"/>
          </p:nvPicPr>
          <p:blipFill rotWithShape="1">
            <a:blip r:embed="rId2" cstate="email">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2938" t="1260" r="662" b="22250"/>
            <a:stretch/>
          </p:blipFill>
          <p:spPr>
            <a:xfrm>
              <a:off x="0" y="-1"/>
              <a:ext cx="5285131" cy="6858001"/>
            </a:xfrm>
            <a:prstGeom prst="rect">
              <a:avLst/>
            </a:prstGeom>
          </p:spPr>
        </p:pic>
        <p:sp>
          <p:nvSpPr>
            <p:cNvPr id="62" name="Freeform: Shape 61">
              <a:extLst>
                <a:ext uri="{FF2B5EF4-FFF2-40B4-BE49-F238E27FC236}">
                  <a16:creationId xmlns="" xmlns:a16="http://schemas.microsoft.com/office/drawing/2014/main" id="{501BD4E8-F5C2-4AF1-8CCF-2B3C455F5C2B}"/>
                </a:ext>
              </a:extLst>
            </p:cNvPr>
            <p:cNvSpPr/>
            <p:nvPr userDrawn="1"/>
          </p:nvSpPr>
          <p:spPr>
            <a:xfrm>
              <a:off x="1869677" y="0"/>
              <a:ext cx="4154829"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gradFill flip="none" rotWithShape="1">
              <a:gsLst>
                <a:gs pos="96599">
                  <a:schemeClr val="tx2"/>
                </a:gs>
                <a:gs pos="0">
                  <a:schemeClr val="tx2">
                    <a:alpha val="0"/>
                  </a:schemeClr>
                </a:gs>
              </a:gsLst>
              <a:lin ang="0" scaled="1"/>
              <a:tileRect/>
            </a:gradFill>
            <a:ln w="12197" cap="flat">
              <a:noFill/>
              <a:prstDash val="solid"/>
              <a:miter/>
            </a:ln>
          </p:spPr>
          <p:txBody>
            <a:bodyPr rtlCol="0" anchor="ctr"/>
            <a:lstStyle/>
            <a:p>
              <a:endParaRPr lang="en-US"/>
            </a:p>
          </p:txBody>
        </p:sp>
      </p:grpSp>
      <p:pic>
        <p:nvPicPr>
          <p:cNvPr id="60" name="Graphic 59">
            <a:extLst>
              <a:ext uri="{FF2B5EF4-FFF2-40B4-BE49-F238E27FC236}">
                <a16:creationId xmlns="" xmlns:a16="http://schemas.microsoft.com/office/drawing/2014/main" id="{E4513AC4-5905-4072-BD5B-94A07FD3F96B}"/>
              </a:ext>
            </a:extLst>
          </p:cNvPr>
          <p:cNvPicPr>
            <a:picLocks noChangeAspect="1"/>
          </p:cNvPicPr>
          <p:nvPr userDrawn="1"/>
        </p:nvPicPr>
        <p:blipFill>
          <a:blip r:embed="rId4">
            <a:alphaModFix/>
            <a:extLst>
              <a:ext uri="{96DAC541-7B7A-43D3-8B79-37D633B846F1}">
                <asvg:svgBlip xmlns="" xmlns:asvg="http://schemas.microsoft.com/office/drawing/2016/SVG/main" r:embed="rId5"/>
              </a:ext>
            </a:extLst>
          </a:blip>
          <a:stretch>
            <a:fillRect/>
          </a:stretch>
        </p:blipFill>
        <p:spPr>
          <a:xfrm>
            <a:off x="-5423" y="-1"/>
            <a:ext cx="12202846" cy="6858000"/>
          </a:xfrm>
          <a:prstGeom prst="rect">
            <a:avLst/>
          </a:prstGeom>
        </p:spPr>
      </p:pic>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bg1"/>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
        <p:nvSpPr>
          <p:cNvPr id="34" name="Content Placeholder 27">
            <a:extLst>
              <a:ext uri="{FF2B5EF4-FFF2-40B4-BE49-F238E27FC236}">
                <a16:creationId xmlns="" xmlns:a16="http://schemas.microsoft.com/office/drawing/2014/main" id="{4A8FCD96-D7CF-4691-B7B0-A5E81F1D599E}"/>
              </a:ext>
            </a:extLst>
          </p:cNvPr>
          <p:cNvSpPr txBox="1">
            <a:spLocks/>
          </p:cNvSpPr>
          <p:nvPr userDrawn="1"/>
        </p:nvSpPr>
        <p:spPr>
          <a:xfrm>
            <a:off x="863683" y="3057654"/>
            <a:ext cx="2664420" cy="74269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Agenda</a:t>
            </a:r>
          </a:p>
        </p:txBody>
      </p:sp>
      <p:cxnSp>
        <p:nvCxnSpPr>
          <p:cNvPr id="36" name="Straight Connector 35">
            <a:extLst>
              <a:ext uri="{FF2B5EF4-FFF2-40B4-BE49-F238E27FC236}">
                <a16:creationId xmlns="" xmlns:a16="http://schemas.microsoft.com/office/drawing/2014/main" id="{6A2EE966-FB05-458C-8F08-D5857F2C6A7A}"/>
              </a:ext>
            </a:extLst>
          </p:cNvPr>
          <p:cNvCxnSpPr>
            <a:cxnSpLocks/>
          </p:cNvCxnSpPr>
          <p:nvPr userDrawn="1"/>
        </p:nvCxnSpPr>
        <p:spPr>
          <a:xfrm>
            <a:off x="609600" y="3032759"/>
            <a:ext cx="0" cy="7924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 xmlns:a16="http://schemas.microsoft.com/office/drawing/2014/main" id="{2EB0B01F-966C-4A96-8A3D-DD9A9AE72F78}"/>
              </a:ext>
            </a:extLst>
          </p:cNvPr>
          <p:cNvSpPr/>
          <p:nvPr userDrawn="1"/>
        </p:nvSpPr>
        <p:spPr>
          <a:xfrm>
            <a:off x="4164431" y="1448048"/>
            <a:ext cx="7236795" cy="4397559"/>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 xmlns:a16="http://schemas.microsoft.com/office/drawing/2014/main" id="{10A6551E-C3FB-4C89-B9D8-A72CE7409F6E}"/>
              </a:ext>
            </a:extLst>
          </p:cNvPr>
          <p:cNvSpPr/>
          <p:nvPr/>
        </p:nvSpPr>
        <p:spPr>
          <a:xfrm>
            <a:off x="3822338" y="1799206"/>
            <a:ext cx="673996" cy="685646"/>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 xmlns:a16="http://schemas.microsoft.com/office/drawing/2014/main" id="{D934029A-0794-413A-80E4-DE8D73D3CE3B}"/>
              </a:ext>
            </a:extLst>
          </p:cNvPr>
          <p:cNvSpPr/>
          <p:nvPr/>
        </p:nvSpPr>
        <p:spPr>
          <a:xfrm>
            <a:off x="3822338" y="2802404"/>
            <a:ext cx="673996" cy="685646"/>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 xmlns:a16="http://schemas.microsoft.com/office/drawing/2014/main" id="{5F7DB548-0118-4248-9263-BB7E253A170C}"/>
              </a:ext>
            </a:extLst>
          </p:cNvPr>
          <p:cNvSpPr/>
          <p:nvPr/>
        </p:nvSpPr>
        <p:spPr>
          <a:xfrm>
            <a:off x="3822338" y="3805602"/>
            <a:ext cx="673996" cy="685646"/>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 xmlns:a16="http://schemas.microsoft.com/office/drawing/2014/main" id="{45F5CE12-49DA-41BD-A042-DDF73CDA1192}"/>
              </a:ext>
            </a:extLst>
          </p:cNvPr>
          <p:cNvSpPr/>
          <p:nvPr/>
        </p:nvSpPr>
        <p:spPr>
          <a:xfrm>
            <a:off x="3822338" y="4808802"/>
            <a:ext cx="673996" cy="685646"/>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 xmlns:a16="http://schemas.microsoft.com/office/drawing/2014/main" id="{B29F3870-B201-40D1-8259-883DCF5A9B3D}"/>
              </a:ext>
            </a:extLst>
          </p:cNvPr>
          <p:cNvCxnSpPr/>
          <p:nvPr userDrawn="1"/>
        </p:nvCxnSpPr>
        <p:spPr>
          <a:xfrm>
            <a:off x="4735629" y="2643628"/>
            <a:ext cx="6846771"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4DAC2F25-6111-4189-9747-034AC389461B}"/>
              </a:ext>
            </a:extLst>
          </p:cNvPr>
          <p:cNvCxnSpPr/>
          <p:nvPr userDrawn="1"/>
        </p:nvCxnSpPr>
        <p:spPr>
          <a:xfrm>
            <a:off x="4735629" y="3646826"/>
            <a:ext cx="6846771"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5F579A53-D4B9-4100-AC81-BA07F5474308}"/>
              </a:ext>
            </a:extLst>
          </p:cNvPr>
          <p:cNvCxnSpPr/>
          <p:nvPr userDrawn="1"/>
        </p:nvCxnSpPr>
        <p:spPr>
          <a:xfrm>
            <a:off x="4735629" y="4650024"/>
            <a:ext cx="6846771"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3" name="Text Placeholder 2">
            <a:extLst>
              <a:ext uri="{FF2B5EF4-FFF2-40B4-BE49-F238E27FC236}">
                <a16:creationId xmlns="" xmlns:a16="http://schemas.microsoft.com/office/drawing/2014/main" id="{2DDC4E4D-89F2-4F15-99B9-505EAC8EA275}"/>
              </a:ext>
            </a:extLst>
          </p:cNvPr>
          <p:cNvSpPr>
            <a:spLocks noGrp="1"/>
          </p:cNvSpPr>
          <p:nvPr>
            <p:ph type="body" sz="quarter" idx="20"/>
          </p:nvPr>
        </p:nvSpPr>
        <p:spPr>
          <a:xfrm>
            <a:off x="4761114" y="1952900"/>
            <a:ext cx="6843512" cy="378258"/>
          </a:xfrm>
          <a:prstGeom prst="rect">
            <a:avLst/>
          </a:prstGeom>
        </p:spPr>
        <p:txBody>
          <a:bodyPr lIns="0" tIns="0" rIns="0" bIns="0" anchor="ctr">
            <a:noAutofit/>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4" name="Text Placeholder 81">
            <a:extLst>
              <a:ext uri="{FF2B5EF4-FFF2-40B4-BE49-F238E27FC236}">
                <a16:creationId xmlns="" xmlns:a16="http://schemas.microsoft.com/office/drawing/2014/main" id="{AAFEF014-B415-43E5-9DAE-1CB7F3AB8EF9}"/>
              </a:ext>
            </a:extLst>
          </p:cNvPr>
          <p:cNvSpPr>
            <a:spLocks noGrp="1"/>
          </p:cNvSpPr>
          <p:nvPr>
            <p:ph type="body" sz="quarter" idx="17" hasCustomPrompt="1"/>
          </p:nvPr>
        </p:nvSpPr>
        <p:spPr>
          <a:xfrm>
            <a:off x="3937763" y="1920456"/>
            <a:ext cx="443148" cy="443146"/>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1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1</a:t>
            </a:r>
          </a:p>
        </p:txBody>
      </p:sp>
      <p:sp>
        <p:nvSpPr>
          <p:cNvPr id="75" name="Text Placeholder 2">
            <a:extLst>
              <a:ext uri="{FF2B5EF4-FFF2-40B4-BE49-F238E27FC236}">
                <a16:creationId xmlns="" xmlns:a16="http://schemas.microsoft.com/office/drawing/2014/main" id="{1A837E94-B0DF-4AF3-AD1E-5E6F385D97EF}"/>
              </a:ext>
            </a:extLst>
          </p:cNvPr>
          <p:cNvSpPr>
            <a:spLocks noGrp="1"/>
          </p:cNvSpPr>
          <p:nvPr>
            <p:ph type="body" sz="quarter" idx="21"/>
          </p:nvPr>
        </p:nvSpPr>
        <p:spPr>
          <a:xfrm>
            <a:off x="4761114" y="2956098"/>
            <a:ext cx="6843512" cy="378258"/>
          </a:xfrm>
          <a:prstGeom prst="rect">
            <a:avLst/>
          </a:prstGeom>
        </p:spPr>
        <p:txBody>
          <a:bodyPr lIns="0" tIns="0" rIns="0" bIns="0" anchor="ctr">
            <a:noAutofit/>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6" name="Text Placeholder 81">
            <a:extLst>
              <a:ext uri="{FF2B5EF4-FFF2-40B4-BE49-F238E27FC236}">
                <a16:creationId xmlns="" xmlns:a16="http://schemas.microsoft.com/office/drawing/2014/main" id="{ABA2A033-283C-4D4B-9FD8-0F25B4C18DF5}"/>
              </a:ext>
            </a:extLst>
          </p:cNvPr>
          <p:cNvSpPr>
            <a:spLocks noGrp="1"/>
          </p:cNvSpPr>
          <p:nvPr>
            <p:ph type="body" sz="quarter" idx="22" hasCustomPrompt="1"/>
          </p:nvPr>
        </p:nvSpPr>
        <p:spPr>
          <a:xfrm>
            <a:off x="3937763" y="2923654"/>
            <a:ext cx="443148" cy="443146"/>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1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2</a:t>
            </a:r>
          </a:p>
        </p:txBody>
      </p:sp>
      <p:sp>
        <p:nvSpPr>
          <p:cNvPr id="77" name="Text Placeholder 81">
            <a:extLst>
              <a:ext uri="{FF2B5EF4-FFF2-40B4-BE49-F238E27FC236}">
                <a16:creationId xmlns="" xmlns:a16="http://schemas.microsoft.com/office/drawing/2014/main" id="{AC7B450B-84C4-4248-AE48-C934C238A801}"/>
              </a:ext>
            </a:extLst>
          </p:cNvPr>
          <p:cNvSpPr>
            <a:spLocks noGrp="1"/>
          </p:cNvSpPr>
          <p:nvPr>
            <p:ph type="body" sz="quarter" idx="23" hasCustomPrompt="1"/>
          </p:nvPr>
        </p:nvSpPr>
        <p:spPr>
          <a:xfrm>
            <a:off x="3937763" y="3926852"/>
            <a:ext cx="443148" cy="443146"/>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1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3</a:t>
            </a:r>
          </a:p>
        </p:txBody>
      </p:sp>
      <p:sp>
        <p:nvSpPr>
          <p:cNvPr id="78" name="Text Placeholder 81">
            <a:extLst>
              <a:ext uri="{FF2B5EF4-FFF2-40B4-BE49-F238E27FC236}">
                <a16:creationId xmlns="" xmlns:a16="http://schemas.microsoft.com/office/drawing/2014/main" id="{36BD41E2-2AE9-440C-8339-F4869A312525}"/>
              </a:ext>
            </a:extLst>
          </p:cNvPr>
          <p:cNvSpPr>
            <a:spLocks noGrp="1"/>
          </p:cNvSpPr>
          <p:nvPr>
            <p:ph type="body" sz="quarter" idx="24" hasCustomPrompt="1"/>
          </p:nvPr>
        </p:nvSpPr>
        <p:spPr>
          <a:xfrm>
            <a:off x="3937763" y="4930052"/>
            <a:ext cx="443148" cy="443146"/>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18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4</a:t>
            </a:r>
          </a:p>
        </p:txBody>
      </p:sp>
      <p:sp>
        <p:nvSpPr>
          <p:cNvPr id="79" name="Text Placeholder 2">
            <a:extLst>
              <a:ext uri="{FF2B5EF4-FFF2-40B4-BE49-F238E27FC236}">
                <a16:creationId xmlns="" xmlns:a16="http://schemas.microsoft.com/office/drawing/2014/main" id="{7CF5AEB9-8665-40A9-BA23-ECAF0617024E}"/>
              </a:ext>
            </a:extLst>
          </p:cNvPr>
          <p:cNvSpPr>
            <a:spLocks noGrp="1"/>
          </p:cNvSpPr>
          <p:nvPr>
            <p:ph type="body" sz="quarter" idx="25"/>
          </p:nvPr>
        </p:nvSpPr>
        <p:spPr>
          <a:xfrm>
            <a:off x="4761114" y="3959296"/>
            <a:ext cx="6843512" cy="378258"/>
          </a:xfrm>
          <a:prstGeom prst="rect">
            <a:avLst/>
          </a:prstGeom>
        </p:spPr>
        <p:txBody>
          <a:bodyPr lIns="0" tIns="0" rIns="0" bIns="0" anchor="ctr">
            <a:noAutofit/>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0" name="Text Placeholder 2">
            <a:extLst>
              <a:ext uri="{FF2B5EF4-FFF2-40B4-BE49-F238E27FC236}">
                <a16:creationId xmlns="" xmlns:a16="http://schemas.microsoft.com/office/drawing/2014/main" id="{464CCEC9-2CCD-47D0-BC2E-5256B144D573}"/>
              </a:ext>
            </a:extLst>
          </p:cNvPr>
          <p:cNvSpPr>
            <a:spLocks noGrp="1"/>
          </p:cNvSpPr>
          <p:nvPr>
            <p:ph type="body" sz="quarter" idx="26"/>
          </p:nvPr>
        </p:nvSpPr>
        <p:spPr>
          <a:xfrm>
            <a:off x="4761114" y="4962496"/>
            <a:ext cx="6843512" cy="378258"/>
          </a:xfrm>
          <a:prstGeom prst="rect">
            <a:avLst/>
          </a:prstGeom>
        </p:spPr>
        <p:txBody>
          <a:bodyPr lIns="0" tIns="0" rIns="0" bIns="0" anchor="ctr">
            <a:noAutofit/>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28905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pic>
        <p:nvPicPr>
          <p:cNvPr id="54" name="Picture 53">
            <a:extLst>
              <a:ext uri="{FF2B5EF4-FFF2-40B4-BE49-F238E27FC236}">
                <a16:creationId xmlns="" xmlns:a16="http://schemas.microsoft.com/office/drawing/2014/main" id="{E3977B3D-112D-46BD-AA99-CF17D6D0DC2E}"/>
              </a:ext>
            </a:extLst>
          </p:cNvPr>
          <p:cNvPicPr>
            <a:picLocks noChangeAspect="1"/>
          </p:cNvPicPr>
          <p:nvPr userDrawn="1"/>
        </p:nvPicPr>
        <p:blipFill rotWithShape="1">
          <a:blip r:embed="rId2" cstate="email">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3157995"/>
          </a:xfrm>
          <a:prstGeom prst="rect">
            <a:avLst/>
          </a:prstGeom>
        </p:spPr>
      </p:pic>
      <p:sp>
        <p:nvSpPr>
          <p:cNvPr id="58" name="Freeform: Shape 57">
            <a:extLst>
              <a:ext uri="{FF2B5EF4-FFF2-40B4-BE49-F238E27FC236}">
                <a16:creationId xmlns="" xmlns:a16="http://schemas.microsoft.com/office/drawing/2014/main" id="{DEBA68A4-E49D-400D-A93C-CCAA20FE3448}"/>
              </a:ext>
            </a:extLst>
          </p:cNvPr>
          <p:cNvSpPr/>
          <p:nvPr userDrawn="1"/>
        </p:nvSpPr>
        <p:spPr>
          <a:xfrm rot="5400000">
            <a:off x="5316902" y="-3717103"/>
            <a:ext cx="1558193" cy="12192001"/>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gradFill flip="none" rotWithShape="1">
            <a:gsLst>
              <a:gs pos="96599">
                <a:schemeClr val="bg1"/>
              </a:gs>
              <a:gs pos="0">
                <a:schemeClr val="bg1">
                  <a:alpha val="0"/>
                </a:schemeClr>
              </a:gs>
            </a:gsLst>
            <a:lin ang="0" scaled="1"/>
            <a:tileRect/>
          </a:gradFill>
          <a:ln w="12197" cap="flat">
            <a:noFill/>
            <a:prstDash val="solid"/>
            <a:miter/>
          </a:ln>
        </p:spPr>
        <p:txBody>
          <a:bodyPr rtlCol="0" anchor="ctr"/>
          <a:lstStyle/>
          <a:p>
            <a:endParaRPr lang="en-US"/>
          </a:p>
        </p:txBody>
      </p:sp>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tx1">
                    <a:lumMod val="90000"/>
                    <a:lumOff val="10000"/>
                  </a:schemeClr>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tx2"/>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tx1">
                    <a:lumMod val="90000"/>
                    <a:lumOff val="10000"/>
                  </a:schemeClr>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tx1">
                    <a:lumMod val="90000"/>
                    <a:lumOff val="10000"/>
                  </a:schemeClr>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tx2"/>
                </a:solidFill>
              </a:defRPr>
            </a:lvl1pPr>
          </a:lstStyle>
          <a:p>
            <a:r>
              <a:rPr lang="en-US" dirty="0"/>
              <a:t>Click to edit Master title style</a:t>
            </a:r>
            <a:endParaRPr lang="es-PE" dirty="0"/>
          </a:p>
        </p:txBody>
      </p:sp>
      <p:sp>
        <p:nvSpPr>
          <p:cNvPr id="224" name="Rectangle 223">
            <a:extLst>
              <a:ext uri="{FF2B5EF4-FFF2-40B4-BE49-F238E27FC236}">
                <a16:creationId xmlns="" xmlns:a16="http://schemas.microsoft.com/office/drawing/2014/main" id="{4465C87A-6365-4D74-AA4C-D844513A88AC}"/>
              </a:ext>
            </a:extLst>
          </p:cNvPr>
          <p:cNvSpPr/>
          <p:nvPr userDrawn="1"/>
        </p:nvSpPr>
        <p:spPr>
          <a:xfrm flipH="1">
            <a:off x="587373" y="1743457"/>
            <a:ext cx="5792118" cy="4143716"/>
          </a:xfrm>
          <a:prstGeom prst="rect">
            <a:avLst/>
          </a:prstGeom>
          <a:gradFill>
            <a:gsLst>
              <a:gs pos="61000">
                <a:schemeClr val="bg1">
                  <a:lumMod val="95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 xmlns:a16="http://schemas.microsoft.com/office/drawing/2014/main" id="{0F3B0B18-7350-4E62-86E9-58AD676AADE0}"/>
              </a:ext>
            </a:extLst>
          </p:cNvPr>
          <p:cNvSpPr/>
          <p:nvPr/>
        </p:nvSpPr>
        <p:spPr>
          <a:xfrm>
            <a:off x="7285687" y="1923999"/>
            <a:ext cx="864000" cy="864764"/>
          </a:xfrm>
          <a:prstGeom prst="ellipse">
            <a:avLst/>
          </a:prstGeom>
          <a:solidFill>
            <a:schemeClr val="accent4">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 xmlns:a16="http://schemas.microsoft.com/office/drawing/2014/main" id="{9C362242-F38E-438F-9DB7-B6C6E4984F58}"/>
              </a:ext>
            </a:extLst>
          </p:cNvPr>
          <p:cNvSpPr/>
          <p:nvPr userDrawn="1"/>
        </p:nvSpPr>
        <p:spPr>
          <a:xfrm>
            <a:off x="9958288" y="1923999"/>
            <a:ext cx="864000" cy="864764"/>
          </a:xfrm>
          <a:prstGeom prst="ellipse">
            <a:avLst/>
          </a:prstGeom>
          <a:solidFill>
            <a:schemeClr val="accent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 xmlns:a16="http://schemas.microsoft.com/office/drawing/2014/main" id="{145F143A-B4E3-46E0-8B25-496A5ADEF755}"/>
              </a:ext>
            </a:extLst>
          </p:cNvPr>
          <p:cNvSpPr/>
          <p:nvPr userDrawn="1"/>
        </p:nvSpPr>
        <p:spPr>
          <a:xfrm>
            <a:off x="9958288" y="3899456"/>
            <a:ext cx="864000" cy="864764"/>
          </a:xfrm>
          <a:prstGeom prst="ellipse">
            <a:avLst/>
          </a:prstGeom>
          <a:solidFill>
            <a:schemeClr val="bg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 xmlns:a16="http://schemas.microsoft.com/office/drawing/2014/main" id="{615377EE-8E46-4A05-AF88-D20AC062BE19}"/>
              </a:ext>
            </a:extLst>
          </p:cNvPr>
          <p:cNvSpPr/>
          <p:nvPr userDrawn="1"/>
        </p:nvSpPr>
        <p:spPr>
          <a:xfrm>
            <a:off x="7285687" y="3899456"/>
            <a:ext cx="864000" cy="864764"/>
          </a:xfrm>
          <a:prstGeom prst="ellipse">
            <a:avLst/>
          </a:prstGeom>
          <a:solidFill>
            <a:schemeClr val="accent6">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Content Placeholder 3">
            <a:extLst>
              <a:ext uri="{FF2B5EF4-FFF2-40B4-BE49-F238E27FC236}">
                <a16:creationId xmlns="" xmlns:a16="http://schemas.microsoft.com/office/drawing/2014/main" id="{A6971696-9F32-44F0-9F9D-35C721E8B5E5}"/>
              </a:ext>
            </a:extLst>
          </p:cNvPr>
          <p:cNvSpPr>
            <a:spLocks noGrp="1"/>
          </p:cNvSpPr>
          <p:nvPr userDrawn="1">
            <p:ph sz="quarter" idx="30"/>
          </p:nvPr>
        </p:nvSpPr>
        <p:spPr>
          <a:xfrm>
            <a:off x="849313" y="1924050"/>
            <a:ext cx="5241925" cy="37719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Rectangle 63">
            <a:extLst>
              <a:ext uri="{FF2B5EF4-FFF2-40B4-BE49-F238E27FC236}">
                <a16:creationId xmlns="" xmlns:a16="http://schemas.microsoft.com/office/drawing/2014/main" id="{1B4BA8EA-F8FF-4AD7-9402-C3BFF5AA2FDE}"/>
              </a:ext>
            </a:extLst>
          </p:cNvPr>
          <p:cNvSpPr/>
          <p:nvPr/>
        </p:nvSpPr>
        <p:spPr>
          <a:xfrm>
            <a:off x="6508945" y="2367060"/>
            <a:ext cx="2417485" cy="1353434"/>
          </a:xfrm>
          <a:prstGeom prst="rect">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altLang="zh-CN" b="0" i="0" u="none" strike="noStrike" cap="none" spc="0" normalizeH="0" baseline="0" noProof="0" dirty="0">
              <a:ln>
                <a:noFill/>
              </a:ln>
              <a:solidFill>
                <a:prstClr val="white"/>
              </a:solidFill>
              <a:effectLst/>
              <a:uLnTx/>
              <a:uFillTx/>
              <a:latin typeface="Calibri" panose="020F0502020204030204"/>
            </a:endParaRPr>
          </a:p>
        </p:txBody>
      </p:sp>
      <p:sp>
        <p:nvSpPr>
          <p:cNvPr id="196" name="Text Placeholder 73">
            <a:extLst>
              <a:ext uri="{FF2B5EF4-FFF2-40B4-BE49-F238E27FC236}">
                <a16:creationId xmlns="" xmlns:a16="http://schemas.microsoft.com/office/drawing/2014/main" id="{114A4B7B-7DD0-4367-AE68-1AC90EE33854}"/>
              </a:ext>
            </a:extLst>
          </p:cNvPr>
          <p:cNvSpPr>
            <a:spLocks noGrp="1"/>
          </p:cNvSpPr>
          <p:nvPr>
            <p:ph type="body" sz="quarter" idx="11"/>
          </p:nvPr>
        </p:nvSpPr>
        <p:spPr>
          <a:xfrm>
            <a:off x="6684161" y="2796360"/>
            <a:ext cx="2067052" cy="487935"/>
          </a:xfrm>
          <a:prstGeom prst="rect">
            <a:avLst/>
          </a:prstGeom>
        </p:spPr>
        <p:txBody>
          <a:bodyPr lIns="0" tIns="0" rIns="0" bIns="0"/>
          <a:lstStyle>
            <a:lvl1pPr marL="269875" indent="-269875">
              <a:buFont typeface="Arial" panose="020B0604020202020204" pitchFamily="34" charset="0"/>
              <a:buNone/>
              <a:defRPr sz="1400" b="1">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204" name="Rectangle 203">
            <a:extLst>
              <a:ext uri="{FF2B5EF4-FFF2-40B4-BE49-F238E27FC236}">
                <a16:creationId xmlns="" xmlns:a16="http://schemas.microsoft.com/office/drawing/2014/main" id="{1D0943E3-37F3-4E66-9B91-BCCA62A5D01D}"/>
              </a:ext>
            </a:extLst>
          </p:cNvPr>
          <p:cNvSpPr/>
          <p:nvPr userDrawn="1"/>
        </p:nvSpPr>
        <p:spPr>
          <a:xfrm>
            <a:off x="9181546" y="2367060"/>
            <a:ext cx="2417485" cy="1353434"/>
          </a:xfrm>
          <a:prstGeom prst="rect">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altLang="zh-CN" b="0" i="0" u="none" strike="noStrike" cap="none" spc="0" normalizeH="0" baseline="0" noProof="0" dirty="0">
              <a:ln>
                <a:noFill/>
              </a:ln>
              <a:solidFill>
                <a:prstClr val="white"/>
              </a:solidFill>
              <a:effectLst/>
              <a:uLnTx/>
              <a:uFillTx/>
              <a:latin typeface="Calibri" panose="020F0502020204030204"/>
            </a:endParaRPr>
          </a:p>
        </p:txBody>
      </p:sp>
      <p:sp>
        <p:nvSpPr>
          <p:cNvPr id="205" name="Text Placeholder 73">
            <a:extLst>
              <a:ext uri="{FF2B5EF4-FFF2-40B4-BE49-F238E27FC236}">
                <a16:creationId xmlns="" xmlns:a16="http://schemas.microsoft.com/office/drawing/2014/main" id="{EBFB0AA9-36B3-44D0-BB7C-FDA0F18E10FD}"/>
              </a:ext>
            </a:extLst>
          </p:cNvPr>
          <p:cNvSpPr>
            <a:spLocks noGrp="1"/>
          </p:cNvSpPr>
          <p:nvPr>
            <p:ph type="body" sz="quarter" idx="25"/>
          </p:nvPr>
        </p:nvSpPr>
        <p:spPr>
          <a:xfrm>
            <a:off x="9356762" y="2796360"/>
            <a:ext cx="2067052" cy="487935"/>
          </a:xfrm>
          <a:prstGeom prst="rect">
            <a:avLst/>
          </a:prstGeom>
        </p:spPr>
        <p:txBody>
          <a:bodyPr lIns="0" tIns="0" rIns="0" bIns="0"/>
          <a:lstStyle>
            <a:lvl1pPr marL="269875" indent="-269875">
              <a:buFont typeface="Arial" panose="020B0604020202020204" pitchFamily="34" charset="0"/>
              <a:buNone/>
              <a:defRPr sz="1400" b="1">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216" name="Rectangle 215">
            <a:extLst>
              <a:ext uri="{FF2B5EF4-FFF2-40B4-BE49-F238E27FC236}">
                <a16:creationId xmlns="" xmlns:a16="http://schemas.microsoft.com/office/drawing/2014/main" id="{ABB17EC8-0EF5-4BFC-B325-D744B25E836C}"/>
              </a:ext>
            </a:extLst>
          </p:cNvPr>
          <p:cNvSpPr/>
          <p:nvPr userDrawn="1"/>
        </p:nvSpPr>
        <p:spPr>
          <a:xfrm>
            <a:off x="6508945" y="4342517"/>
            <a:ext cx="2417485" cy="1353434"/>
          </a:xfrm>
          <a:prstGeom prst="rect">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altLang="zh-CN" b="0" i="0" u="none" strike="noStrike" cap="none" spc="0" normalizeH="0" baseline="0" noProof="0" dirty="0">
              <a:ln>
                <a:noFill/>
              </a:ln>
              <a:solidFill>
                <a:prstClr val="white"/>
              </a:solidFill>
              <a:effectLst/>
              <a:uLnTx/>
              <a:uFillTx/>
              <a:latin typeface="Calibri" panose="020F0502020204030204"/>
            </a:endParaRPr>
          </a:p>
        </p:txBody>
      </p:sp>
      <p:sp>
        <p:nvSpPr>
          <p:cNvPr id="217" name="Text Placeholder 73">
            <a:extLst>
              <a:ext uri="{FF2B5EF4-FFF2-40B4-BE49-F238E27FC236}">
                <a16:creationId xmlns="" xmlns:a16="http://schemas.microsoft.com/office/drawing/2014/main" id="{D8BF328F-AEDF-4D29-A752-14A43054A5F8}"/>
              </a:ext>
            </a:extLst>
          </p:cNvPr>
          <p:cNvSpPr>
            <a:spLocks noGrp="1"/>
          </p:cNvSpPr>
          <p:nvPr>
            <p:ph type="body" sz="quarter" idx="27"/>
          </p:nvPr>
        </p:nvSpPr>
        <p:spPr>
          <a:xfrm>
            <a:off x="6684161" y="4771817"/>
            <a:ext cx="2067052" cy="487935"/>
          </a:xfrm>
          <a:prstGeom prst="rect">
            <a:avLst/>
          </a:prstGeom>
        </p:spPr>
        <p:txBody>
          <a:bodyPr lIns="0" tIns="0" rIns="0" bIns="0"/>
          <a:lstStyle>
            <a:lvl1pPr marL="269875" indent="-269875">
              <a:buFont typeface="Arial" panose="020B0604020202020204" pitchFamily="34" charset="0"/>
              <a:buNone/>
              <a:defRPr sz="1400" b="1">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220" name="Rectangle 219">
            <a:extLst>
              <a:ext uri="{FF2B5EF4-FFF2-40B4-BE49-F238E27FC236}">
                <a16:creationId xmlns="" xmlns:a16="http://schemas.microsoft.com/office/drawing/2014/main" id="{2235885C-CCD6-434D-A8BB-CEDAF98376D2}"/>
              </a:ext>
            </a:extLst>
          </p:cNvPr>
          <p:cNvSpPr/>
          <p:nvPr userDrawn="1"/>
        </p:nvSpPr>
        <p:spPr>
          <a:xfrm>
            <a:off x="9181546" y="4342517"/>
            <a:ext cx="2417485" cy="1353434"/>
          </a:xfrm>
          <a:prstGeom prst="rect">
            <a:avLst/>
          </a:prstGeom>
          <a:gradFill flip="none" rotWithShape="1">
            <a:gsLst>
              <a:gs pos="100000">
                <a:schemeClr val="tx2"/>
              </a:gs>
              <a:gs pos="0">
                <a:schemeClr val="tx1"/>
              </a:gs>
            </a:gsLst>
            <a:lin ang="5400000" scaled="0"/>
            <a:tileRect/>
          </a:gradFill>
          <a:ln>
            <a:noFill/>
          </a:ln>
          <a:effectLst>
            <a:outerShdw blurRad="2286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altLang="zh-CN" b="0" i="0" u="none" strike="noStrike" cap="none" spc="0" normalizeH="0" baseline="0" noProof="0" dirty="0">
              <a:ln>
                <a:noFill/>
              </a:ln>
              <a:solidFill>
                <a:prstClr val="white"/>
              </a:solidFill>
              <a:effectLst/>
              <a:uLnTx/>
              <a:uFillTx/>
              <a:latin typeface="Calibri" panose="020F0502020204030204"/>
            </a:endParaRPr>
          </a:p>
        </p:txBody>
      </p:sp>
      <p:sp>
        <p:nvSpPr>
          <p:cNvPr id="221" name="Text Placeholder 73">
            <a:extLst>
              <a:ext uri="{FF2B5EF4-FFF2-40B4-BE49-F238E27FC236}">
                <a16:creationId xmlns="" xmlns:a16="http://schemas.microsoft.com/office/drawing/2014/main" id="{E1FC67E4-703C-466B-83B3-2D0C5003510A}"/>
              </a:ext>
            </a:extLst>
          </p:cNvPr>
          <p:cNvSpPr>
            <a:spLocks noGrp="1"/>
          </p:cNvSpPr>
          <p:nvPr>
            <p:ph type="body" sz="quarter" idx="29"/>
          </p:nvPr>
        </p:nvSpPr>
        <p:spPr>
          <a:xfrm>
            <a:off x="9356762" y="4771817"/>
            <a:ext cx="2067052" cy="487935"/>
          </a:xfrm>
          <a:prstGeom prst="rect">
            <a:avLst/>
          </a:prstGeom>
        </p:spPr>
        <p:txBody>
          <a:bodyPr lIns="0" tIns="0" rIns="0" bIns="0"/>
          <a:lstStyle>
            <a:lvl1pPr marL="269875" indent="-269875">
              <a:buFont typeface="Arial" panose="020B0604020202020204" pitchFamily="34" charset="0"/>
              <a:buNone/>
              <a:defRPr sz="1400" b="1">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85" name="Oval 84">
            <a:extLst>
              <a:ext uri="{FF2B5EF4-FFF2-40B4-BE49-F238E27FC236}">
                <a16:creationId xmlns="" xmlns:a16="http://schemas.microsoft.com/office/drawing/2014/main" id="{FA03A925-4870-4644-AE45-0DA847E5266C}"/>
              </a:ext>
            </a:extLst>
          </p:cNvPr>
          <p:cNvSpPr/>
          <p:nvPr userDrawn="1"/>
        </p:nvSpPr>
        <p:spPr>
          <a:xfrm>
            <a:off x="7415141" y="2054126"/>
            <a:ext cx="604800" cy="604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a:extLst>
              <a:ext uri="{FF2B5EF4-FFF2-40B4-BE49-F238E27FC236}">
                <a16:creationId xmlns="" xmlns:a16="http://schemas.microsoft.com/office/drawing/2014/main" id="{341E4DE2-38FF-4AC8-9C5C-3C61E9C0D159}"/>
              </a:ext>
            </a:extLst>
          </p:cNvPr>
          <p:cNvSpPr>
            <a:spLocks noEditPoints="1"/>
          </p:cNvSpPr>
          <p:nvPr userDrawn="1"/>
        </p:nvSpPr>
        <p:spPr bwMode="auto">
          <a:xfrm>
            <a:off x="7560128" y="2265078"/>
            <a:ext cx="315118" cy="184630"/>
          </a:xfrm>
          <a:custGeom>
            <a:avLst/>
            <a:gdLst>
              <a:gd name="T0" fmla="*/ 0 w 96"/>
              <a:gd name="T1" fmla="*/ 29 h 56"/>
              <a:gd name="T2" fmla="*/ 48 w 96"/>
              <a:gd name="T3" fmla="*/ 56 h 56"/>
              <a:gd name="T4" fmla="*/ 96 w 96"/>
              <a:gd name="T5" fmla="*/ 29 h 56"/>
              <a:gd name="T6" fmla="*/ 96 w 96"/>
              <a:gd name="T7" fmla="*/ 27 h 56"/>
              <a:gd name="T8" fmla="*/ 48 w 96"/>
              <a:gd name="T9" fmla="*/ 0 h 56"/>
              <a:gd name="T10" fmla="*/ 0 w 96"/>
              <a:gd name="T11" fmla="*/ 27 h 56"/>
              <a:gd name="T12" fmla="*/ 0 w 96"/>
              <a:gd name="T13" fmla="*/ 29 h 56"/>
              <a:gd name="T14" fmla="*/ 48 w 96"/>
              <a:gd name="T15" fmla="*/ 10 h 56"/>
              <a:gd name="T16" fmla="*/ 66 w 96"/>
              <a:gd name="T17" fmla="*/ 28 h 56"/>
              <a:gd name="T18" fmla="*/ 48 w 96"/>
              <a:gd name="T19" fmla="*/ 46 h 56"/>
              <a:gd name="T20" fmla="*/ 30 w 96"/>
              <a:gd name="T21" fmla="*/ 28 h 56"/>
              <a:gd name="T22" fmla="*/ 48 w 96"/>
              <a:gd name="T2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6">
                <a:moveTo>
                  <a:pt x="0" y="29"/>
                </a:moveTo>
                <a:cubicBezTo>
                  <a:pt x="1" y="30"/>
                  <a:pt x="22" y="56"/>
                  <a:pt x="48" y="56"/>
                </a:cubicBezTo>
                <a:cubicBezTo>
                  <a:pt x="74" y="56"/>
                  <a:pt x="95" y="30"/>
                  <a:pt x="96" y="29"/>
                </a:cubicBezTo>
                <a:cubicBezTo>
                  <a:pt x="96" y="29"/>
                  <a:pt x="96" y="27"/>
                  <a:pt x="96" y="27"/>
                </a:cubicBezTo>
                <a:cubicBezTo>
                  <a:pt x="95" y="26"/>
                  <a:pt x="74" y="0"/>
                  <a:pt x="48" y="0"/>
                </a:cubicBezTo>
                <a:cubicBezTo>
                  <a:pt x="22" y="0"/>
                  <a:pt x="1" y="26"/>
                  <a:pt x="0" y="27"/>
                </a:cubicBezTo>
                <a:cubicBezTo>
                  <a:pt x="0" y="27"/>
                  <a:pt x="0" y="29"/>
                  <a:pt x="0" y="29"/>
                </a:cubicBezTo>
                <a:close/>
                <a:moveTo>
                  <a:pt x="48" y="10"/>
                </a:moveTo>
                <a:cubicBezTo>
                  <a:pt x="58" y="10"/>
                  <a:pt x="66" y="18"/>
                  <a:pt x="66" y="28"/>
                </a:cubicBezTo>
                <a:cubicBezTo>
                  <a:pt x="66" y="38"/>
                  <a:pt x="58" y="46"/>
                  <a:pt x="48" y="46"/>
                </a:cubicBezTo>
                <a:cubicBezTo>
                  <a:pt x="38" y="46"/>
                  <a:pt x="30" y="38"/>
                  <a:pt x="30" y="28"/>
                </a:cubicBezTo>
                <a:cubicBezTo>
                  <a:pt x="30" y="18"/>
                  <a:pt x="38" y="10"/>
                  <a:pt x="48"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Oval 88">
            <a:extLst>
              <a:ext uri="{FF2B5EF4-FFF2-40B4-BE49-F238E27FC236}">
                <a16:creationId xmlns="" xmlns:a16="http://schemas.microsoft.com/office/drawing/2014/main" id="{731D1386-71C3-4DDA-A2A5-EEF29566BB01}"/>
              </a:ext>
            </a:extLst>
          </p:cNvPr>
          <p:cNvSpPr/>
          <p:nvPr userDrawn="1"/>
        </p:nvSpPr>
        <p:spPr>
          <a:xfrm>
            <a:off x="10088034" y="2054126"/>
            <a:ext cx="604800" cy="6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52">
            <a:extLst>
              <a:ext uri="{FF2B5EF4-FFF2-40B4-BE49-F238E27FC236}">
                <a16:creationId xmlns="" xmlns:a16="http://schemas.microsoft.com/office/drawing/2014/main" id="{CEAB3B9F-C686-48D5-B388-7E9D3E062E10}"/>
              </a:ext>
            </a:extLst>
          </p:cNvPr>
          <p:cNvSpPr>
            <a:spLocks/>
          </p:cNvSpPr>
          <p:nvPr userDrawn="1"/>
        </p:nvSpPr>
        <p:spPr bwMode="auto">
          <a:xfrm>
            <a:off x="10231392" y="2247170"/>
            <a:ext cx="275116" cy="171630"/>
          </a:xfrm>
          <a:custGeom>
            <a:avLst/>
            <a:gdLst>
              <a:gd name="T0" fmla="*/ 71 w 92"/>
              <a:gd name="T1" fmla="*/ 15 h 57"/>
              <a:gd name="T2" fmla="*/ 46 w 92"/>
              <a:gd name="T3" fmla="*/ 0 h 57"/>
              <a:gd name="T4" fmla="*/ 18 w 92"/>
              <a:gd name="T5" fmla="*/ 25 h 57"/>
              <a:gd name="T6" fmla="*/ 0 w 92"/>
              <a:gd name="T7" fmla="*/ 41 h 57"/>
              <a:gd name="T8" fmla="*/ 8 w 92"/>
              <a:gd name="T9" fmla="*/ 55 h 57"/>
              <a:gd name="T10" fmla="*/ 17 w 92"/>
              <a:gd name="T11" fmla="*/ 57 h 57"/>
              <a:gd name="T12" fmla="*/ 20 w 92"/>
              <a:gd name="T13" fmla="*/ 57 h 57"/>
              <a:gd name="T14" fmla="*/ 20 w 92"/>
              <a:gd name="T15" fmla="*/ 42 h 57"/>
              <a:gd name="T16" fmla="*/ 23 w 92"/>
              <a:gd name="T17" fmla="*/ 37 h 57"/>
              <a:gd name="T18" fmla="*/ 29 w 92"/>
              <a:gd name="T19" fmla="*/ 37 h 57"/>
              <a:gd name="T20" fmla="*/ 34 w 92"/>
              <a:gd name="T21" fmla="*/ 39 h 57"/>
              <a:gd name="T22" fmla="*/ 37 w 92"/>
              <a:gd name="T23" fmla="*/ 37 h 57"/>
              <a:gd name="T24" fmla="*/ 47 w 92"/>
              <a:gd name="T25" fmla="*/ 37 h 57"/>
              <a:gd name="T26" fmla="*/ 50 w 92"/>
              <a:gd name="T27" fmla="*/ 39 h 57"/>
              <a:gd name="T28" fmla="*/ 55 w 92"/>
              <a:gd name="T29" fmla="*/ 37 h 57"/>
              <a:gd name="T30" fmla="*/ 61 w 92"/>
              <a:gd name="T31" fmla="*/ 37 h 57"/>
              <a:gd name="T32" fmla="*/ 64 w 92"/>
              <a:gd name="T33" fmla="*/ 42 h 57"/>
              <a:gd name="T34" fmla="*/ 64 w 92"/>
              <a:gd name="T35" fmla="*/ 57 h 57"/>
              <a:gd name="T36" fmla="*/ 73 w 92"/>
              <a:gd name="T37" fmla="*/ 57 h 57"/>
              <a:gd name="T38" fmla="*/ 92 w 92"/>
              <a:gd name="T39" fmla="*/ 36 h 57"/>
              <a:gd name="T40" fmla="*/ 71 w 92"/>
              <a:gd name="T41"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57">
                <a:moveTo>
                  <a:pt x="71" y="15"/>
                </a:moveTo>
                <a:cubicBezTo>
                  <a:pt x="66" y="6"/>
                  <a:pt x="57" y="0"/>
                  <a:pt x="46" y="0"/>
                </a:cubicBezTo>
                <a:cubicBezTo>
                  <a:pt x="32" y="0"/>
                  <a:pt x="19" y="11"/>
                  <a:pt x="18" y="25"/>
                </a:cubicBezTo>
                <a:cubicBezTo>
                  <a:pt x="8" y="24"/>
                  <a:pt x="0" y="32"/>
                  <a:pt x="0" y="41"/>
                </a:cubicBezTo>
                <a:cubicBezTo>
                  <a:pt x="0" y="50"/>
                  <a:pt x="5" y="54"/>
                  <a:pt x="8" y="55"/>
                </a:cubicBezTo>
                <a:cubicBezTo>
                  <a:pt x="12" y="57"/>
                  <a:pt x="16" y="57"/>
                  <a:pt x="17" y="57"/>
                </a:cubicBezTo>
                <a:cubicBezTo>
                  <a:pt x="20" y="57"/>
                  <a:pt x="20" y="57"/>
                  <a:pt x="20" y="57"/>
                </a:cubicBezTo>
                <a:cubicBezTo>
                  <a:pt x="20" y="42"/>
                  <a:pt x="20" y="42"/>
                  <a:pt x="20" y="42"/>
                </a:cubicBezTo>
                <a:cubicBezTo>
                  <a:pt x="20" y="40"/>
                  <a:pt x="21" y="38"/>
                  <a:pt x="23" y="37"/>
                </a:cubicBezTo>
                <a:cubicBezTo>
                  <a:pt x="25" y="36"/>
                  <a:pt x="28" y="36"/>
                  <a:pt x="29" y="37"/>
                </a:cubicBezTo>
                <a:cubicBezTo>
                  <a:pt x="32" y="39"/>
                  <a:pt x="33" y="39"/>
                  <a:pt x="34" y="39"/>
                </a:cubicBezTo>
                <a:cubicBezTo>
                  <a:pt x="35" y="39"/>
                  <a:pt x="36" y="38"/>
                  <a:pt x="37" y="37"/>
                </a:cubicBezTo>
                <a:cubicBezTo>
                  <a:pt x="40" y="34"/>
                  <a:pt x="44" y="34"/>
                  <a:pt x="47" y="37"/>
                </a:cubicBezTo>
                <a:cubicBezTo>
                  <a:pt x="48" y="38"/>
                  <a:pt x="49" y="39"/>
                  <a:pt x="50" y="39"/>
                </a:cubicBezTo>
                <a:cubicBezTo>
                  <a:pt x="51" y="39"/>
                  <a:pt x="52" y="39"/>
                  <a:pt x="55" y="37"/>
                </a:cubicBezTo>
                <a:cubicBezTo>
                  <a:pt x="56" y="36"/>
                  <a:pt x="59" y="36"/>
                  <a:pt x="61" y="37"/>
                </a:cubicBezTo>
                <a:cubicBezTo>
                  <a:pt x="63" y="38"/>
                  <a:pt x="64" y="40"/>
                  <a:pt x="64" y="42"/>
                </a:cubicBezTo>
                <a:cubicBezTo>
                  <a:pt x="64" y="57"/>
                  <a:pt x="64" y="57"/>
                  <a:pt x="64" y="57"/>
                </a:cubicBezTo>
                <a:cubicBezTo>
                  <a:pt x="73" y="57"/>
                  <a:pt x="73" y="57"/>
                  <a:pt x="73" y="57"/>
                </a:cubicBezTo>
                <a:cubicBezTo>
                  <a:pt x="73" y="57"/>
                  <a:pt x="92" y="55"/>
                  <a:pt x="92" y="36"/>
                </a:cubicBezTo>
                <a:cubicBezTo>
                  <a:pt x="92" y="25"/>
                  <a:pt x="83" y="16"/>
                  <a:pt x="71"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53">
            <a:extLst>
              <a:ext uri="{FF2B5EF4-FFF2-40B4-BE49-F238E27FC236}">
                <a16:creationId xmlns="" xmlns:a16="http://schemas.microsoft.com/office/drawing/2014/main" id="{0F6AD894-4405-440E-8DAC-B2F62C5525D3}"/>
              </a:ext>
            </a:extLst>
          </p:cNvPr>
          <p:cNvSpPr>
            <a:spLocks noEditPoints="1"/>
          </p:cNvSpPr>
          <p:nvPr userDrawn="1"/>
        </p:nvSpPr>
        <p:spPr bwMode="auto">
          <a:xfrm>
            <a:off x="10303326" y="2364535"/>
            <a:ext cx="107270" cy="122413"/>
          </a:xfrm>
          <a:custGeom>
            <a:avLst/>
            <a:gdLst>
              <a:gd name="T0" fmla="*/ 35 w 36"/>
              <a:gd name="T1" fmla="*/ 1 h 41"/>
              <a:gd name="T2" fmla="*/ 33 w 36"/>
              <a:gd name="T3" fmla="*/ 1 h 41"/>
              <a:gd name="T4" fmla="*/ 26 w 36"/>
              <a:gd name="T5" fmla="*/ 4 h 41"/>
              <a:gd name="T6" fmla="*/ 20 w 36"/>
              <a:gd name="T7" fmla="*/ 1 h 41"/>
              <a:gd name="T8" fmla="*/ 16 w 36"/>
              <a:gd name="T9" fmla="*/ 1 h 41"/>
              <a:gd name="T10" fmla="*/ 10 w 36"/>
              <a:gd name="T11" fmla="*/ 4 h 41"/>
              <a:gd name="T12" fmla="*/ 3 w 36"/>
              <a:gd name="T13" fmla="*/ 1 h 41"/>
              <a:gd name="T14" fmla="*/ 1 w 36"/>
              <a:gd name="T15" fmla="*/ 1 h 41"/>
              <a:gd name="T16" fmla="*/ 0 w 36"/>
              <a:gd name="T17" fmla="*/ 3 h 41"/>
              <a:gd name="T18" fmla="*/ 0 w 36"/>
              <a:gd name="T19" fmla="*/ 27 h 41"/>
              <a:gd name="T20" fmla="*/ 0 w 36"/>
              <a:gd name="T21" fmla="*/ 27 h 41"/>
              <a:gd name="T22" fmla="*/ 17 w 36"/>
              <a:gd name="T23" fmla="*/ 41 h 41"/>
              <a:gd name="T24" fmla="*/ 18 w 36"/>
              <a:gd name="T25" fmla="*/ 41 h 41"/>
              <a:gd name="T26" fmla="*/ 19 w 36"/>
              <a:gd name="T27" fmla="*/ 41 h 41"/>
              <a:gd name="T28" fmla="*/ 36 w 36"/>
              <a:gd name="T29" fmla="*/ 27 h 41"/>
              <a:gd name="T30" fmla="*/ 36 w 36"/>
              <a:gd name="T31" fmla="*/ 27 h 41"/>
              <a:gd name="T32" fmla="*/ 36 w 36"/>
              <a:gd name="T33" fmla="*/ 3 h 41"/>
              <a:gd name="T34" fmla="*/ 35 w 36"/>
              <a:gd name="T35" fmla="*/ 1 h 41"/>
              <a:gd name="T36" fmla="*/ 26 w 36"/>
              <a:gd name="T37" fmla="*/ 21 h 41"/>
              <a:gd name="T38" fmla="*/ 20 w 36"/>
              <a:gd name="T39" fmla="*/ 21 h 41"/>
              <a:gd name="T40" fmla="*/ 20 w 36"/>
              <a:gd name="T41" fmla="*/ 27 h 41"/>
              <a:gd name="T42" fmla="*/ 18 w 36"/>
              <a:gd name="T43" fmla="*/ 29 h 41"/>
              <a:gd name="T44" fmla="*/ 16 w 36"/>
              <a:gd name="T45" fmla="*/ 27 h 41"/>
              <a:gd name="T46" fmla="*/ 16 w 36"/>
              <a:gd name="T47" fmla="*/ 21 h 41"/>
              <a:gd name="T48" fmla="*/ 10 w 36"/>
              <a:gd name="T49" fmla="*/ 21 h 41"/>
              <a:gd name="T50" fmla="*/ 8 w 36"/>
              <a:gd name="T51" fmla="*/ 19 h 41"/>
              <a:gd name="T52" fmla="*/ 10 w 36"/>
              <a:gd name="T53" fmla="*/ 17 h 41"/>
              <a:gd name="T54" fmla="*/ 16 w 36"/>
              <a:gd name="T55" fmla="*/ 17 h 41"/>
              <a:gd name="T56" fmla="*/ 16 w 36"/>
              <a:gd name="T57" fmla="*/ 11 h 41"/>
              <a:gd name="T58" fmla="*/ 18 w 36"/>
              <a:gd name="T59" fmla="*/ 9 h 41"/>
              <a:gd name="T60" fmla="*/ 20 w 36"/>
              <a:gd name="T61" fmla="*/ 11 h 41"/>
              <a:gd name="T62" fmla="*/ 20 w 36"/>
              <a:gd name="T63" fmla="*/ 17 h 41"/>
              <a:gd name="T64" fmla="*/ 26 w 36"/>
              <a:gd name="T65" fmla="*/ 17 h 41"/>
              <a:gd name="T66" fmla="*/ 28 w 36"/>
              <a:gd name="T67" fmla="*/ 19 h 41"/>
              <a:gd name="T68" fmla="*/ 26 w 36"/>
              <a:gd name="T6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41">
                <a:moveTo>
                  <a:pt x="35" y="1"/>
                </a:moveTo>
                <a:cubicBezTo>
                  <a:pt x="34" y="1"/>
                  <a:pt x="33" y="1"/>
                  <a:pt x="33" y="1"/>
                </a:cubicBezTo>
                <a:cubicBezTo>
                  <a:pt x="30" y="3"/>
                  <a:pt x="28" y="4"/>
                  <a:pt x="26" y="4"/>
                </a:cubicBezTo>
                <a:cubicBezTo>
                  <a:pt x="23" y="4"/>
                  <a:pt x="21" y="3"/>
                  <a:pt x="20" y="1"/>
                </a:cubicBezTo>
                <a:cubicBezTo>
                  <a:pt x="19" y="0"/>
                  <a:pt x="17" y="0"/>
                  <a:pt x="16" y="1"/>
                </a:cubicBezTo>
                <a:cubicBezTo>
                  <a:pt x="15" y="3"/>
                  <a:pt x="13" y="4"/>
                  <a:pt x="10" y="4"/>
                </a:cubicBezTo>
                <a:cubicBezTo>
                  <a:pt x="8" y="4"/>
                  <a:pt x="6" y="3"/>
                  <a:pt x="3" y="1"/>
                </a:cubicBezTo>
                <a:cubicBezTo>
                  <a:pt x="3" y="1"/>
                  <a:pt x="2" y="1"/>
                  <a:pt x="1" y="1"/>
                </a:cubicBezTo>
                <a:cubicBezTo>
                  <a:pt x="0" y="1"/>
                  <a:pt x="0" y="2"/>
                  <a:pt x="0" y="3"/>
                </a:cubicBezTo>
                <a:cubicBezTo>
                  <a:pt x="0" y="27"/>
                  <a:pt x="0" y="27"/>
                  <a:pt x="0" y="27"/>
                </a:cubicBezTo>
                <a:cubicBezTo>
                  <a:pt x="0" y="27"/>
                  <a:pt x="0" y="27"/>
                  <a:pt x="0" y="27"/>
                </a:cubicBezTo>
                <a:cubicBezTo>
                  <a:pt x="0" y="28"/>
                  <a:pt x="3" y="37"/>
                  <a:pt x="17" y="41"/>
                </a:cubicBezTo>
                <a:cubicBezTo>
                  <a:pt x="18" y="41"/>
                  <a:pt x="18" y="41"/>
                  <a:pt x="18" y="41"/>
                </a:cubicBezTo>
                <a:cubicBezTo>
                  <a:pt x="18" y="41"/>
                  <a:pt x="18" y="41"/>
                  <a:pt x="19" y="41"/>
                </a:cubicBezTo>
                <a:cubicBezTo>
                  <a:pt x="33" y="37"/>
                  <a:pt x="36" y="28"/>
                  <a:pt x="36" y="27"/>
                </a:cubicBezTo>
                <a:cubicBezTo>
                  <a:pt x="36" y="27"/>
                  <a:pt x="36" y="27"/>
                  <a:pt x="36" y="27"/>
                </a:cubicBezTo>
                <a:cubicBezTo>
                  <a:pt x="36" y="3"/>
                  <a:pt x="36" y="3"/>
                  <a:pt x="36" y="3"/>
                </a:cubicBezTo>
                <a:cubicBezTo>
                  <a:pt x="36" y="2"/>
                  <a:pt x="36" y="1"/>
                  <a:pt x="35" y="1"/>
                </a:cubicBezTo>
                <a:close/>
                <a:moveTo>
                  <a:pt x="26" y="21"/>
                </a:moveTo>
                <a:cubicBezTo>
                  <a:pt x="20" y="21"/>
                  <a:pt x="20" y="21"/>
                  <a:pt x="20" y="21"/>
                </a:cubicBezTo>
                <a:cubicBezTo>
                  <a:pt x="20" y="27"/>
                  <a:pt x="20" y="27"/>
                  <a:pt x="20" y="27"/>
                </a:cubicBezTo>
                <a:cubicBezTo>
                  <a:pt x="20" y="28"/>
                  <a:pt x="19" y="29"/>
                  <a:pt x="18" y="29"/>
                </a:cubicBezTo>
                <a:cubicBezTo>
                  <a:pt x="17" y="29"/>
                  <a:pt x="16" y="28"/>
                  <a:pt x="16" y="27"/>
                </a:cubicBezTo>
                <a:cubicBezTo>
                  <a:pt x="16" y="21"/>
                  <a:pt x="16" y="21"/>
                  <a:pt x="16" y="21"/>
                </a:cubicBezTo>
                <a:cubicBezTo>
                  <a:pt x="10" y="21"/>
                  <a:pt x="10" y="21"/>
                  <a:pt x="10" y="21"/>
                </a:cubicBezTo>
                <a:cubicBezTo>
                  <a:pt x="9" y="21"/>
                  <a:pt x="8" y="20"/>
                  <a:pt x="8" y="19"/>
                </a:cubicBezTo>
                <a:cubicBezTo>
                  <a:pt x="8" y="18"/>
                  <a:pt x="9" y="17"/>
                  <a:pt x="10" y="17"/>
                </a:cubicBezTo>
                <a:cubicBezTo>
                  <a:pt x="16" y="17"/>
                  <a:pt x="16" y="17"/>
                  <a:pt x="16" y="17"/>
                </a:cubicBezTo>
                <a:cubicBezTo>
                  <a:pt x="16" y="11"/>
                  <a:pt x="16" y="11"/>
                  <a:pt x="16" y="11"/>
                </a:cubicBezTo>
                <a:cubicBezTo>
                  <a:pt x="16" y="10"/>
                  <a:pt x="17" y="9"/>
                  <a:pt x="18" y="9"/>
                </a:cubicBezTo>
                <a:cubicBezTo>
                  <a:pt x="19" y="9"/>
                  <a:pt x="20" y="10"/>
                  <a:pt x="20" y="11"/>
                </a:cubicBezTo>
                <a:cubicBezTo>
                  <a:pt x="20" y="17"/>
                  <a:pt x="20" y="17"/>
                  <a:pt x="20" y="17"/>
                </a:cubicBezTo>
                <a:cubicBezTo>
                  <a:pt x="26" y="17"/>
                  <a:pt x="26" y="17"/>
                  <a:pt x="26" y="17"/>
                </a:cubicBezTo>
                <a:cubicBezTo>
                  <a:pt x="27" y="17"/>
                  <a:pt x="28" y="18"/>
                  <a:pt x="28" y="19"/>
                </a:cubicBezTo>
                <a:cubicBezTo>
                  <a:pt x="28" y="20"/>
                  <a:pt x="27" y="21"/>
                  <a:pt x="26"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Oval 93">
            <a:extLst>
              <a:ext uri="{FF2B5EF4-FFF2-40B4-BE49-F238E27FC236}">
                <a16:creationId xmlns="" xmlns:a16="http://schemas.microsoft.com/office/drawing/2014/main" id="{CA8763A0-0DB0-4491-9729-1ED9F042BD4F}"/>
              </a:ext>
            </a:extLst>
          </p:cNvPr>
          <p:cNvSpPr/>
          <p:nvPr userDrawn="1"/>
        </p:nvSpPr>
        <p:spPr>
          <a:xfrm>
            <a:off x="10088034" y="4029583"/>
            <a:ext cx="604800" cy="604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26">
            <a:extLst>
              <a:ext uri="{FF2B5EF4-FFF2-40B4-BE49-F238E27FC236}">
                <a16:creationId xmlns="" xmlns:a16="http://schemas.microsoft.com/office/drawing/2014/main" id="{344DF47F-A59A-4A7F-B011-69A98E9A96A1}"/>
              </a:ext>
            </a:extLst>
          </p:cNvPr>
          <p:cNvSpPr>
            <a:spLocks/>
          </p:cNvSpPr>
          <p:nvPr userDrawn="1"/>
        </p:nvSpPr>
        <p:spPr bwMode="auto">
          <a:xfrm>
            <a:off x="10225714" y="4291701"/>
            <a:ext cx="286472" cy="19056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18 h 64"/>
              <a:gd name="T18" fmla="*/ 66 w 96"/>
              <a:gd name="T19" fmla="*/ 16 h 64"/>
              <a:gd name="T20" fmla="*/ 54 w 96"/>
              <a:gd name="T21" fmla="*/ 16 h 64"/>
              <a:gd name="T22" fmla="*/ 52 w 96"/>
              <a:gd name="T23" fmla="*/ 18 h 64"/>
              <a:gd name="T24" fmla="*/ 52 w 96"/>
              <a:gd name="T25" fmla="*/ 60 h 64"/>
              <a:gd name="T26" fmla="*/ 44 w 96"/>
              <a:gd name="T27" fmla="*/ 60 h 64"/>
              <a:gd name="T28" fmla="*/ 44 w 96"/>
              <a:gd name="T29" fmla="*/ 34 h 64"/>
              <a:gd name="T30" fmla="*/ 42 w 96"/>
              <a:gd name="T31" fmla="*/ 32 h 64"/>
              <a:gd name="T32" fmla="*/ 30 w 96"/>
              <a:gd name="T33" fmla="*/ 32 h 64"/>
              <a:gd name="T34" fmla="*/ 28 w 96"/>
              <a:gd name="T35" fmla="*/ 34 h 64"/>
              <a:gd name="T36" fmla="*/ 28 w 96"/>
              <a:gd name="T37" fmla="*/ 60 h 64"/>
              <a:gd name="T38" fmla="*/ 20 w 96"/>
              <a:gd name="T39" fmla="*/ 60 h 64"/>
              <a:gd name="T40" fmla="*/ 20 w 96"/>
              <a:gd name="T41" fmla="*/ 50 h 64"/>
              <a:gd name="T42" fmla="*/ 18 w 96"/>
              <a:gd name="T43" fmla="*/ 48 h 64"/>
              <a:gd name="T44" fmla="*/ 6 w 96"/>
              <a:gd name="T45" fmla="*/ 48 h 64"/>
              <a:gd name="T46" fmla="*/ 4 w 96"/>
              <a:gd name="T47" fmla="*/ 50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18"/>
                  <a:pt x="68" y="18"/>
                  <a:pt x="68" y="18"/>
                </a:cubicBezTo>
                <a:cubicBezTo>
                  <a:pt x="68" y="17"/>
                  <a:pt x="67" y="16"/>
                  <a:pt x="66" y="16"/>
                </a:cubicBezTo>
                <a:cubicBezTo>
                  <a:pt x="54" y="16"/>
                  <a:pt x="54" y="16"/>
                  <a:pt x="54" y="16"/>
                </a:cubicBezTo>
                <a:cubicBezTo>
                  <a:pt x="53" y="16"/>
                  <a:pt x="52" y="17"/>
                  <a:pt x="52" y="18"/>
                </a:cubicBezTo>
                <a:cubicBezTo>
                  <a:pt x="52" y="60"/>
                  <a:pt x="52" y="60"/>
                  <a:pt x="52" y="60"/>
                </a:cubicBezTo>
                <a:cubicBezTo>
                  <a:pt x="44" y="60"/>
                  <a:pt x="44" y="60"/>
                  <a:pt x="44" y="60"/>
                </a:cubicBezTo>
                <a:cubicBezTo>
                  <a:pt x="44" y="34"/>
                  <a:pt x="44" y="34"/>
                  <a:pt x="44" y="34"/>
                </a:cubicBezTo>
                <a:cubicBezTo>
                  <a:pt x="44" y="33"/>
                  <a:pt x="43" y="32"/>
                  <a:pt x="42" y="32"/>
                </a:cubicBezTo>
                <a:cubicBezTo>
                  <a:pt x="30" y="32"/>
                  <a:pt x="30" y="32"/>
                  <a:pt x="30" y="32"/>
                </a:cubicBezTo>
                <a:cubicBezTo>
                  <a:pt x="29" y="32"/>
                  <a:pt x="28" y="33"/>
                  <a:pt x="28" y="34"/>
                </a:cubicBezTo>
                <a:cubicBezTo>
                  <a:pt x="28" y="60"/>
                  <a:pt x="28" y="60"/>
                  <a:pt x="28" y="60"/>
                </a:cubicBezTo>
                <a:cubicBezTo>
                  <a:pt x="20" y="60"/>
                  <a:pt x="20" y="60"/>
                  <a:pt x="20" y="60"/>
                </a:cubicBezTo>
                <a:cubicBezTo>
                  <a:pt x="20" y="50"/>
                  <a:pt x="20" y="50"/>
                  <a:pt x="20" y="50"/>
                </a:cubicBezTo>
                <a:cubicBezTo>
                  <a:pt x="20" y="49"/>
                  <a:pt x="19" y="48"/>
                  <a:pt x="18" y="48"/>
                </a:cubicBezTo>
                <a:cubicBezTo>
                  <a:pt x="6" y="48"/>
                  <a:pt x="6" y="48"/>
                  <a:pt x="6" y="48"/>
                </a:cubicBezTo>
                <a:cubicBezTo>
                  <a:pt x="5" y="48"/>
                  <a:pt x="4" y="49"/>
                  <a:pt x="4" y="50"/>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27">
            <a:extLst>
              <a:ext uri="{FF2B5EF4-FFF2-40B4-BE49-F238E27FC236}">
                <a16:creationId xmlns="" xmlns:a16="http://schemas.microsoft.com/office/drawing/2014/main" id="{37B4B447-2B63-4604-B38C-66F720CE51B9}"/>
              </a:ext>
            </a:extLst>
          </p:cNvPr>
          <p:cNvSpPr>
            <a:spLocks/>
          </p:cNvSpPr>
          <p:nvPr userDrawn="1"/>
        </p:nvSpPr>
        <p:spPr bwMode="auto">
          <a:xfrm>
            <a:off x="10256002" y="4202101"/>
            <a:ext cx="227158" cy="161534"/>
          </a:xfrm>
          <a:custGeom>
            <a:avLst/>
            <a:gdLst>
              <a:gd name="T0" fmla="*/ 2 w 76"/>
              <a:gd name="T1" fmla="*/ 54 h 54"/>
              <a:gd name="T2" fmla="*/ 3 w 76"/>
              <a:gd name="T3" fmla="*/ 54 h 54"/>
              <a:gd name="T4" fmla="*/ 71 w 76"/>
              <a:gd name="T5" fmla="*/ 8 h 54"/>
              <a:gd name="T6" fmla="*/ 70 w 76"/>
              <a:gd name="T7" fmla="*/ 20 h 54"/>
              <a:gd name="T8" fmla="*/ 72 w 76"/>
              <a:gd name="T9" fmla="*/ 22 h 54"/>
              <a:gd name="T10" fmla="*/ 72 w 76"/>
              <a:gd name="T11" fmla="*/ 22 h 54"/>
              <a:gd name="T12" fmla="*/ 74 w 76"/>
              <a:gd name="T13" fmla="*/ 20 h 54"/>
              <a:gd name="T14" fmla="*/ 76 w 76"/>
              <a:gd name="T15" fmla="*/ 4 h 54"/>
              <a:gd name="T16" fmla="*/ 74 w 76"/>
              <a:gd name="T17" fmla="*/ 2 h 54"/>
              <a:gd name="T18" fmla="*/ 58 w 76"/>
              <a:gd name="T19" fmla="*/ 0 h 54"/>
              <a:gd name="T20" fmla="*/ 56 w 76"/>
              <a:gd name="T21" fmla="*/ 2 h 54"/>
              <a:gd name="T22" fmla="*/ 58 w 76"/>
              <a:gd name="T23" fmla="*/ 4 h 54"/>
              <a:gd name="T24" fmla="*/ 68 w 76"/>
              <a:gd name="T25" fmla="*/ 5 h 54"/>
              <a:gd name="T26" fmla="*/ 1 w 76"/>
              <a:gd name="T27" fmla="*/ 50 h 54"/>
              <a:gd name="T28" fmla="*/ 0 w 76"/>
              <a:gd name="T29" fmla="*/ 53 h 54"/>
              <a:gd name="T30" fmla="*/ 2 w 76"/>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4">
                <a:moveTo>
                  <a:pt x="2" y="54"/>
                </a:moveTo>
                <a:cubicBezTo>
                  <a:pt x="2" y="54"/>
                  <a:pt x="3" y="54"/>
                  <a:pt x="3" y="54"/>
                </a:cubicBezTo>
                <a:cubicBezTo>
                  <a:pt x="71" y="8"/>
                  <a:pt x="71" y="8"/>
                  <a:pt x="71" y="8"/>
                </a:cubicBezTo>
                <a:cubicBezTo>
                  <a:pt x="70" y="20"/>
                  <a:pt x="70" y="20"/>
                  <a:pt x="70" y="20"/>
                </a:cubicBezTo>
                <a:cubicBezTo>
                  <a:pt x="70" y="21"/>
                  <a:pt x="71" y="22"/>
                  <a:pt x="72" y="22"/>
                </a:cubicBezTo>
                <a:cubicBezTo>
                  <a:pt x="72" y="22"/>
                  <a:pt x="72" y="22"/>
                  <a:pt x="72" y="22"/>
                </a:cubicBezTo>
                <a:cubicBezTo>
                  <a:pt x="73" y="22"/>
                  <a:pt x="74" y="21"/>
                  <a:pt x="74" y="20"/>
                </a:cubicBezTo>
                <a:cubicBezTo>
                  <a:pt x="76" y="4"/>
                  <a:pt x="76" y="4"/>
                  <a:pt x="76" y="4"/>
                </a:cubicBezTo>
                <a:cubicBezTo>
                  <a:pt x="76" y="3"/>
                  <a:pt x="75" y="2"/>
                  <a:pt x="74" y="2"/>
                </a:cubicBezTo>
                <a:cubicBezTo>
                  <a:pt x="74" y="2"/>
                  <a:pt x="58" y="0"/>
                  <a:pt x="58" y="0"/>
                </a:cubicBezTo>
                <a:cubicBezTo>
                  <a:pt x="57" y="0"/>
                  <a:pt x="56" y="1"/>
                  <a:pt x="56" y="2"/>
                </a:cubicBezTo>
                <a:cubicBezTo>
                  <a:pt x="56" y="3"/>
                  <a:pt x="57" y="4"/>
                  <a:pt x="58" y="4"/>
                </a:cubicBezTo>
                <a:cubicBezTo>
                  <a:pt x="68" y="5"/>
                  <a:pt x="68" y="5"/>
                  <a:pt x="68" y="5"/>
                </a:cubicBezTo>
                <a:cubicBezTo>
                  <a:pt x="1" y="50"/>
                  <a:pt x="1" y="50"/>
                  <a:pt x="1" y="50"/>
                </a:cubicBezTo>
                <a:cubicBezTo>
                  <a:pt x="0" y="51"/>
                  <a:pt x="0" y="52"/>
                  <a:pt x="0" y="53"/>
                </a:cubicBezTo>
                <a:cubicBezTo>
                  <a:pt x="1" y="54"/>
                  <a:pt x="1" y="54"/>
                  <a:pt x="2"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Oval 98">
            <a:extLst>
              <a:ext uri="{FF2B5EF4-FFF2-40B4-BE49-F238E27FC236}">
                <a16:creationId xmlns="" xmlns:a16="http://schemas.microsoft.com/office/drawing/2014/main" id="{D673D2AC-B071-496F-8C5F-7A4734C6C8E4}"/>
              </a:ext>
            </a:extLst>
          </p:cNvPr>
          <p:cNvSpPr/>
          <p:nvPr userDrawn="1"/>
        </p:nvSpPr>
        <p:spPr>
          <a:xfrm>
            <a:off x="7415141" y="4029583"/>
            <a:ext cx="604800" cy="604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 xmlns:a16="http://schemas.microsoft.com/office/drawing/2014/main" id="{1099BA4D-8C68-4D28-A6CA-CC062736F6EB}"/>
              </a:ext>
            </a:extLst>
          </p:cNvPr>
          <p:cNvGrpSpPr/>
          <p:nvPr userDrawn="1"/>
        </p:nvGrpSpPr>
        <p:grpSpPr>
          <a:xfrm>
            <a:off x="7604815" y="4188594"/>
            <a:ext cx="262826" cy="272212"/>
            <a:chOff x="5618163" y="4232275"/>
            <a:chExt cx="400050" cy="414338"/>
          </a:xfrm>
          <a:solidFill>
            <a:schemeClr val="bg1"/>
          </a:solidFill>
        </p:grpSpPr>
        <p:sp>
          <p:nvSpPr>
            <p:cNvPr id="101" name="Freeform 5">
              <a:extLst>
                <a:ext uri="{FF2B5EF4-FFF2-40B4-BE49-F238E27FC236}">
                  <a16:creationId xmlns="" xmlns:a16="http://schemas.microsoft.com/office/drawing/2014/main" id="{C8F9DCC0-FF9E-4E8F-8E64-7A80C041F71D}"/>
                </a:ext>
              </a:extLst>
            </p:cNvPr>
            <p:cNvSpPr>
              <a:spLocks noEditPoints="1"/>
            </p:cNvSpPr>
            <p:nvPr/>
          </p:nvSpPr>
          <p:spPr bwMode="auto">
            <a:xfrm>
              <a:off x="5908676" y="4535488"/>
              <a:ext cx="95250" cy="111125"/>
            </a:xfrm>
            <a:custGeom>
              <a:avLst/>
              <a:gdLst>
                <a:gd name="T0" fmla="*/ 264 w 336"/>
                <a:gd name="T1" fmla="*/ 240 h 384"/>
                <a:gd name="T2" fmla="*/ 196 w 336"/>
                <a:gd name="T3" fmla="*/ 288 h 384"/>
                <a:gd name="T4" fmla="*/ 72 w 336"/>
                <a:gd name="T5" fmla="*/ 288 h 384"/>
                <a:gd name="T6" fmla="*/ 48 w 336"/>
                <a:gd name="T7" fmla="*/ 264 h 384"/>
                <a:gd name="T8" fmla="*/ 48 w 336"/>
                <a:gd name="T9" fmla="*/ 0 h 384"/>
                <a:gd name="T10" fmla="*/ 0 w 336"/>
                <a:gd name="T11" fmla="*/ 0 h 384"/>
                <a:gd name="T12" fmla="*/ 0 w 336"/>
                <a:gd name="T13" fmla="*/ 264 h 384"/>
                <a:gd name="T14" fmla="*/ 72 w 336"/>
                <a:gd name="T15" fmla="*/ 336 h 384"/>
                <a:gd name="T16" fmla="*/ 196 w 336"/>
                <a:gd name="T17" fmla="*/ 336 h 384"/>
                <a:gd name="T18" fmla="*/ 264 w 336"/>
                <a:gd name="T19" fmla="*/ 384 h 384"/>
                <a:gd name="T20" fmla="*/ 336 w 336"/>
                <a:gd name="T21" fmla="*/ 312 h 384"/>
                <a:gd name="T22" fmla="*/ 264 w 336"/>
                <a:gd name="T23" fmla="*/ 240 h 384"/>
                <a:gd name="T24" fmla="*/ 264 w 336"/>
                <a:gd name="T25" fmla="*/ 240 h 384"/>
                <a:gd name="T26" fmla="*/ 264 w 336"/>
                <a:gd name="T27" fmla="*/ 24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384">
                  <a:moveTo>
                    <a:pt x="264" y="240"/>
                  </a:moveTo>
                  <a:cubicBezTo>
                    <a:pt x="233" y="240"/>
                    <a:pt x="206" y="260"/>
                    <a:pt x="196" y="288"/>
                  </a:cubicBezTo>
                  <a:cubicBezTo>
                    <a:pt x="72" y="288"/>
                    <a:pt x="72" y="288"/>
                    <a:pt x="72" y="288"/>
                  </a:cubicBezTo>
                  <a:cubicBezTo>
                    <a:pt x="59" y="288"/>
                    <a:pt x="48" y="277"/>
                    <a:pt x="48" y="264"/>
                  </a:cubicBezTo>
                  <a:cubicBezTo>
                    <a:pt x="48" y="0"/>
                    <a:pt x="48" y="0"/>
                    <a:pt x="48" y="0"/>
                  </a:cubicBezTo>
                  <a:cubicBezTo>
                    <a:pt x="0" y="0"/>
                    <a:pt x="0" y="0"/>
                    <a:pt x="0" y="0"/>
                  </a:cubicBezTo>
                  <a:cubicBezTo>
                    <a:pt x="0" y="264"/>
                    <a:pt x="0" y="264"/>
                    <a:pt x="0" y="264"/>
                  </a:cubicBezTo>
                  <a:cubicBezTo>
                    <a:pt x="0" y="304"/>
                    <a:pt x="32" y="336"/>
                    <a:pt x="72" y="336"/>
                  </a:cubicBezTo>
                  <a:cubicBezTo>
                    <a:pt x="196" y="336"/>
                    <a:pt x="196" y="336"/>
                    <a:pt x="196" y="336"/>
                  </a:cubicBezTo>
                  <a:cubicBezTo>
                    <a:pt x="206" y="364"/>
                    <a:pt x="233" y="384"/>
                    <a:pt x="264" y="384"/>
                  </a:cubicBezTo>
                  <a:cubicBezTo>
                    <a:pt x="304" y="384"/>
                    <a:pt x="336" y="352"/>
                    <a:pt x="336" y="312"/>
                  </a:cubicBezTo>
                  <a:cubicBezTo>
                    <a:pt x="336" y="272"/>
                    <a:pt x="304" y="240"/>
                    <a:pt x="264" y="240"/>
                  </a:cubicBezTo>
                  <a:close/>
                  <a:moveTo>
                    <a:pt x="264" y="240"/>
                  </a:moveTo>
                  <a:cubicBezTo>
                    <a:pt x="264" y="240"/>
                    <a:pt x="264" y="240"/>
                    <a:pt x="264" y="2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
              <a:extLst>
                <a:ext uri="{FF2B5EF4-FFF2-40B4-BE49-F238E27FC236}">
                  <a16:creationId xmlns="" xmlns:a16="http://schemas.microsoft.com/office/drawing/2014/main" id="{908BC695-9AF5-401C-9F9E-01822890DC09}"/>
                </a:ext>
              </a:extLst>
            </p:cNvPr>
            <p:cNvSpPr>
              <a:spLocks noEditPoints="1"/>
            </p:cNvSpPr>
            <p:nvPr/>
          </p:nvSpPr>
          <p:spPr bwMode="auto">
            <a:xfrm>
              <a:off x="5797551" y="4535488"/>
              <a:ext cx="41275" cy="111125"/>
            </a:xfrm>
            <a:custGeom>
              <a:avLst/>
              <a:gdLst>
                <a:gd name="T0" fmla="*/ 96 w 144"/>
                <a:gd name="T1" fmla="*/ 244 h 384"/>
                <a:gd name="T2" fmla="*/ 96 w 144"/>
                <a:gd name="T3" fmla="*/ 0 h 384"/>
                <a:gd name="T4" fmla="*/ 48 w 144"/>
                <a:gd name="T5" fmla="*/ 0 h 384"/>
                <a:gd name="T6" fmla="*/ 48 w 144"/>
                <a:gd name="T7" fmla="*/ 244 h 384"/>
                <a:gd name="T8" fmla="*/ 0 w 144"/>
                <a:gd name="T9" fmla="*/ 312 h 384"/>
                <a:gd name="T10" fmla="*/ 72 w 144"/>
                <a:gd name="T11" fmla="*/ 384 h 384"/>
                <a:gd name="T12" fmla="*/ 144 w 144"/>
                <a:gd name="T13" fmla="*/ 312 h 384"/>
                <a:gd name="T14" fmla="*/ 96 w 144"/>
                <a:gd name="T15" fmla="*/ 244 h 384"/>
                <a:gd name="T16" fmla="*/ 96 w 144"/>
                <a:gd name="T17" fmla="*/ 244 h 384"/>
                <a:gd name="T18" fmla="*/ 96 w 144"/>
                <a:gd name="T19" fmla="*/ 24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384">
                  <a:moveTo>
                    <a:pt x="96" y="244"/>
                  </a:moveTo>
                  <a:cubicBezTo>
                    <a:pt x="96" y="0"/>
                    <a:pt x="96" y="0"/>
                    <a:pt x="96" y="0"/>
                  </a:cubicBezTo>
                  <a:cubicBezTo>
                    <a:pt x="48" y="0"/>
                    <a:pt x="48" y="0"/>
                    <a:pt x="48" y="0"/>
                  </a:cubicBezTo>
                  <a:cubicBezTo>
                    <a:pt x="48" y="244"/>
                    <a:pt x="48" y="244"/>
                    <a:pt x="48" y="244"/>
                  </a:cubicBezTo>
                  <a:cubicBezTo>
                    <a:pt x="20" y="254"/>
                    <a:pt x="0" y="281"/>
                    <a:pt x="0" y="312"/>
                  </a:cubicBezTo>
                  <a:cubicBezTo>
                    <a:pt x="0" y="352"/>
                    <a:pt x="32" y="384"/>
                    <a:pt x="72" y="384"/>
                  </a:cubicBezTo>
                  <a:cubicBezTo>
                    <a:pt x="112" y="384"/>
                    <a:pt x="144" y="352"/>
                    <a:pt x="144" y="312"/>
                  </a:cubicBezTo>
                  <a:cubicBezTo>
                    <a:pt x="144" y="281"/>
                    <a:pt x="124" y="254"/>
                    <a:pt x="96" y="244"/>
                  </a:cubicBezTo>
                  <a:close/>
                  <a:moveTo>
                    <a:pt x="96" y="244"/>
                  </a:moveTo>
                  <a:cubicBezTo>
                    <a:pt x="96" y="244"/>
                    <a:pt x="96" y="244"/>
                    <a:pt x="96"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
              <a:extLst>
                <a:ext uri="{FF2B5EF4-FFF2-40B4-BE49-F238E27FC236}">
                  <a16:creationId xmlns="" xmlns:a16="http://schemas.microsoft.com/office/drawing/2014/main" id="{610E2A1E-9175-4230-B909-6AE680374077}"/>
                </a:ext>
              </a:extLst>
            </p:cNvPr>
            <p:cNvSpPr>
              <a:spLocks noEditPoints="1"/>
            </p:cNvSpPr>
            <p:nvPr/>
          </p:nvSpPr>
          <p:spPr bwMode="auto">
            <a:xfrm>
              <a:off x="5741988" y="4535488"/>
              <a:ext cx="41275" cy="76200"/>
            </a:xfrm>
            <a:custGeom>
              <a:avLst/>
              <a:gdLst>
                <a:gd name="T0" fmla="*/ 96 w 144"/>
                <a:gd name="T1" fmla="*/ 124 h 264"/>
                <a:gd name="T2" fmla="*/ 96 w 144"/>
                <a:gd name="T3" fmla="*/ 0 h 264"/>
                <a:gd name="T4" fmla="*/ 48 w 144"/>
                <a:gd name="T5" fmla="*/ 0 h 264"/>
                <a:gd name="T6" fmla="*/ 48 w 144"/>
                <a:gd name="T7" fmla="*/ 124 h 264"/>
                <a:gd name="T8" fmla="*/ 0 w 144"/>
                <a:gd name="T9" fmla="*/ 192 h 264"/>
                <a:gd name="T10" fmla="*/ 72 w 144"/>
                <a:gd name="T11" fmla="*/ 264 h 264"/>
                <a:gd name="T12" fmla="*/ 144 w 144"/>
                <a:gd name="T13" fmla="*/ 192 h 264"/>
                <a:gd name="T14" fmla="*/ 96 w 144"/>
                <a:gd name="T15" fmla="*/ 124 h 264"/>
                <a:gd name="T16" fmla="*/ 96 w 144"/>
                <a:gd name="T17" fmla="*/ 124 h 264"/>
                <a:gd name="T18" fmla="*/ 96 w 144"/>
                <a:gd name="T19" fmla="*/ 1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264">
                  <a:moveTo>
                    <a:pt x="96" y="124"/>
                  </a:moveTo>
                  <a:cubicBezTo>
                    <a:pt x="96" y="0"/>
                    <a:pt x="96" y="0"/>
                    <a:pt x="96" y="0"/>
                  </a:cubicBezTo>
                  <a:cubicBezTo>
                    <a:pt x="48" y="0"/>
                    <a:pt x="48" y="0"/>
                    <a:pt x="48" y="0"/>
                  </a:cubicBezTo>
                  <a:cubicBezTo>
                    <a:pt x="48" y="124"/>
                    <a:pt x="48" y="124"/>
                    <a:pt x="48" y="124"/>
                  </a:cubicBezTo>
                  <a:cubicBezTo>
                    <a:pt x="20" y="134"/>
                    <a:pt x="0" y="161"/>
                    <a:pt x="0" y="192"/>
                  </a:cubicBezTo>
                  <a:cubicBezTo>
                    <a:pt x="0" y="232"/>
                    <a:pt x="32" y="264"/>
                    <a:pt x="72" y="264"/>
                  </a:cubicBezTo>
                  <a:cubicBezTo>
                    <a:pt x="112" y="264"/>
                    <a:pt x="144" y="232"/>
                    <a:pt x="144" y="192"/>
                  </a:cubicBezTo>
                  <a:cubicBezTo>
                    <a:pt x="144" y="161"/>
                    <a:pt x="124" y="134"/>
                    <a:pt x="96" y="124"/>
                  </a:cubicBezTo>
                  <a:close/>
                  <a:moveTo>
                    <a:pt x="96" y="124"/>
                  </a:moveTo>
                  <a:cubicBezTo>
                    <a:pt x="96" y="124"/>
                    <a:pt x="96" y="124"/>
                    <a:pt x="96" y="1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
              <a:extLst>
                <a:ext uri="{FF2B5EF4-FFF2-40B4-BE49-F238E27FC236}">
                  <a16:creationId xmlns="" xmlns:a16="http://schemas.microsoft.com/office/drawing/2014/main" id="{C0B4AD15-6CB2-48B3-937D-C1B2E5CCD06C}"/>
                </a:ext>
              </a:extLst>
            </p:cNvPr>
            <p:cNvSpPr>
              <a:spLocks noEditPoints="1"/>
            </p:cNvSpPr>
            <p:nvPr/>
          </p:nvSpPr>
          <p:spPr bwMode="auto">
            <a:xfrm>
              <a:off x="5853113" y="4535488"/>
              <a:ext cx="41275" cy="76200"/>
            </a:xfrm>
            <a:custGeom>
              <a:avLst/>
              <a:gdLst>
                <a:gd name="T0" fmla="*/ 96 w 144"/>
                <a:gd name="T1" fmla="*/ 124 h 264"/>
                <a:gd name="T2" fmla="*/ 96 w 144"/>
                <a:gd name="T3" fmla="*/ 0 h 264"/>
                <a:gd name="T4" fmla="*/ 48 w 144"/>
                <a:gd name="T5" fmla="*/ 0 h 264"/>
                <a:gd name="T6" fmla="*/ 48 w 144"/>
                <a:gd name="T7" fmla="*/ 124 h 264"/>
                <a:gd name="T8" fmla="*/ 0 w 144"/>
                <a:gd name="T9" fmla="*/ 192 h 264"/>
                <a:gd name="T10" fmla="*/ 72 w 144"/>
                <a:gd name="T11" fmla="*/ 264 h 264"/>
                <a:gd name="T12" fmla="*/ 144 w 144"/>
                <a:gd name="T13" fmla="*/ 192 h 264"/>
                <a:gd name="T14" fmla="*/ 96 w 144"/>
                <a:gd name="T15" fmla="*/ 124 h 264"/>
                <a:gd name="T16" fmla="*/ 96 w 144"/>
                <a:gd name="T17" fmla="*/ 124 h 264"/>
                <a:gd name="T18" fmla="*/ 96 w 144"/>
                <a:gd name="T19" fmla="*/ 1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264">
                  <a:moveTo>
                    <a:pt x="96" y="124"/>
                  </a:moveTo>
                  <a:cubicBezTo>
                    <a:pt x="96" y="0"/>
                    <a:pt x="96" y="0"/>
                    <a:pt x="96" y="0"/>
                  </a:cubicBezTo>
                  <a:cubicBezTo>
                    <a:pt x="48" y="0"/>
                    <a:pt x="48" y="0"/>
                    <a:pt x="48" y="0"/>
                  </a:cubicBezTo>
                  <a:cubicBezTo>
                    <a:pt x="48" y="124"/>
                    <a:pt x="48" y="124"/>
                    <a:pt x="48" y="124"/>
                  </a:cubicBezTo>
                  <a:cubicBezTo>
                    <a:pt x="20" y="134"/>
                    <a:pt x="0" y="161"/>
                    <a:pt x="0" y="192"/>
                  </a:cubicBezTo>
                  <a:cubicBezTo>
                    <a:pt x="0" y="232"/>
                    <a:pt x="32" y="264"/>
                    <a:pt x="72" y="264"/>
                  </a:cubicBezTo>
                  <a:cubicBezTo>
                    <a:pt x="112" y="264"/>
                    <a:pt x="144" y="232"/>
                    <a:pt x="144" y="192"/>
                  </a:cubicBezTo>
                  <a:cubicBezTo>
                    <a:pt x="144" y="161"/>
                    <a:pt x="124" y="134"/>
                    <a:pt x="96" y="124"/>
                  </a:cubicBezTo>
                  <a:close/>
                  <a:moveTo>
                    <a:pt x="96" y="124"/>
                  </a:moveTo>
                  <a:cubicBezTo>
                    <a:pt x="96" y="124"/>
                    <a:pt x="96" y="124"/>
                    <a:pt x="96" y="1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
              <a:extLst>
                <a:ext uri="{FF2B5EF4-FFF2-40B4-BE49-F238E27FC236}">
                  <a16:creationId xmlns="" xmlns:a16="http://schemas.microsoft.com/office/drawing/2014/main" id="{DB9AD0A7-182C-4147-8DDF-156493347BFB}"/>
                </a:ext>
              </a:extLst>
            </p:cNvPr>
            <p:cNvSpPr>
              <a:spLocks noEditPoints="1"/>
            </p:cNvSpPr>
            <p:nvPr/>
          </p:nvSpPr>
          <p:spPr bwMode="auto">
            <a:xfrm>
              <a:off x="5632451" y="4535488"/>
              <a:ext cx="96838" cy="111125"/>
            </a:xfrm>
            <a:custGeom>
              <a:avLst/>
              <a:gdLst>
                <a:gd name="T0" fmla="*/ 288 w 336"/>
                <a:gd name="T1" fmla="*/ 264 h 384"/>
                <a:gd name="T2" fmla="*/ 264 w 336"/>
                <a:gd name="T3" fmla="*/ 288 h 384"/>
                <a:gd name="T4" fmla="*/ 140 w 336"/>
                <a:gd name="T5" fmla="*/ 288 h 384"/>
                <a:gd name="T6" fmla="*/ 72 w 336"/>
                <a:gd name="T7" fmla="*/ 240 h 384"/>
                <a:gd name="T8" fmla="*/ 0 w 336"/>
                <a:gd name="T9" fmla="*/ 312 h 384"/>
                <a:gd name="T10" fmla="*/ 72 w 336"/>
                <a:gd name="T11" fmla="*/ 384 h 384"/>
                <a:gd name="T12" fmla="*/ 140 w 336"/>
                <a:gd name="T13" fmla="*/ 336 h 384"/>
                <a:gd name="T14" fmla="*/ 264 w 336"/>
                <a:gd name="T15" fmla="*/ 336 h 384"/>
                <a:gd name="T16" fmla="*/ 336 w 336"/>
                <a:gd name="T17" fmla="*/ 264 h 384"/>
                <a:gd name="T18" fmla="*/ 336 w 336"/>
                <a:gd name="T19" fmla="*/ 0 h 384"/>
                <a:gd name="T20" fmla="*/ 288 w 336"/>
                <a:gd name="T21" fmla="*/ 0 h 384"/>
                <a:gd name="T22" fmla="*/ 288 w 336"/>
                <a:gd name="T23" fmla="*/ 264 h 384"/>
                <a:gd name="T24" fmla="*/ 288 w 336"/>
                <a:gd name="T25" fmla="*/ 264 h 384"/>
                <a:gd name="T26" fmla="*/ 288 w 336"/>
                <a:gd name="T27" fmla="*/ 2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 h="384">
                  <a:moveTo>
                    <a:pt x="288" y="264"/>
                  </a:moveTo>
                  <a:cubicBezTo>
                    <a:pt x="288" y="277"/>
                    <a:pt x="277" y="288"/>
                    <a:pt x="264" y="288"/>
                  </a:cubicBezTo>
                  <a:cubicBezTo>
                    <a:pt x="140" y="288"/>
                    <a:pt x="140" y="288"/>
                    <a:pt x="140" y="288"/>
                  </a:cubicBezTo>
                  <a:cubicBezTo>
                    <a:pt x="130" y="260"/>
                    <a:pt x="103" y="240"/>
                    <a:pt x="72" y="240"/>
                  </a:cubicBezTo>
                  <a:cubicBezTo>
                    <a:pt x="32" y="240"/>
                    <a:pt x="0" y="272"/>
                    <a:pt x="0" y="312"/>
                  </a:cubicBezTo>
                  <a:cubicBezTo>
                    <a:pt x="0" y="352"/>
                    <a:pt x="32" y="384"/>
                    <a:pt x="72" y="384"/>
                  </a:cubicBezTo>
                  <a:cubicBezTo>
                    <a:pt x="103" y="384"/>
                    <a:pt x="130" y="364"/>
                    <a:pt x="140" y="336"/>
                  </a:cubicBezTo>
                  <a:cubicBezTo>
                    <a:pt x="264" y="336"/>
                    <a:pt x="264" y="336"/>
                    <a:pt x="264" y="336"/>
                  </a:cubicBezTo>
                  <a:cubicBezTo>
                    <a:pt x="304" y="336"/>
                    <a:pt x="336" y="304"/>
                    <a:pt x="336" y="264"/>
                  </a:cubicBezTo>
                  <a:cubicBezTo>
                    <a:pt x="336" y="0"/>
                    <a:pt x="336" y="0"/>
                    <a:pt x="336" y="0"/>
                  </a:cubicBezTo>
                  <a:cubicBezTo>
                    <a:pt x="288" y="0"/>
                    <a:pt x="288" y="0"/>
                    <a:pt x="288" y="0"/>
                  </a:cubicBezTo>
                  <a:lnTo>
                    <a:pt x="288" y="264"/>
                  </a:lnTo>
                  <a:close/>
                  <a:moveTo>
                    <a:pt x="288" y="264"/>
                  </a:moveTo>
                  <a:cubicBezTo>
                    <a:pt x="288" y="264"/>
                    <a:pt x="288" y="264"/>
                    <a:pt x="288" y="2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
              <a:extLst>
                <a:ext uri="{FF2B5EF4-FFF2-40B4-BE49-F238E27FC236}">
                  <a16:creationId xmlns="" xmlns:a16="http://schemas.microsoft.com/office/drawing/2014/main" id="{C23EA354-D974-464D-AB8D-1C1F76DB9C97}"/>
                </a:ext>
              </a:extLst>
            </p:cNvPr>
            <p:cNvSpPr>
              <a:spLocks noEditPoints="1"/>
            </p:cNvSpPr>
            <p:nvPr/>
          </p:nvSpPr>
          <p:spPr bwMode="auto">
            <a:xfrm>
              <a:off x="5683251" y="4232275"/>
              <a:ext cx="76200" cy="41275"/>
            </a:xfrm>
            <a:custGeom>
              <a:avLst/>
              <a:gdLst>
                <a:gd name="T0" fmla="*/ 266 w 266"/>
                <a:gd name="T1" fmla="*/ 144 h 144"/>
                <a:gd name="T2" fmla="*/ 133 w 266"/>
                <a:gd name="T3" fmla="*/ 0 h 144"/>
                <a:gd name="T4" fmla="*/ 0 w 266"/>
                <a:gd name="T5" fmla="*/ 144 h 144"/>
                <a:gd name="T6" fmla="*/ 266 w 266"/>
                <a:gd name="T7" fmla="*/ 144 h 144"/>
                <a:gd name="T8" fmla="*/ 266 w 266"/>
                <a:gd name="T9" fmla="*/ 144 h 144"/>
                <a:gd name="T10" fmla="*/ 266 w 266"/>
                <a:gd name="T11" fmla="*/ 144 h 144"/>
              </a:gdLst>
              <a:ahLst/>
              <a:cxnLst>
                <a:cxn ang="0">
                  <a:pos x="T0" y="T1"/>
                </a:cxn>
                <a:cxn ang="0">
                  <a:pos x="T2" y="T3"/>
                </a:cxn>
                <a:cxn ang="0">
                  <a:pos x="T4" y="T5"/>
                </a:cxn>
                <a:cxn ang="0">
                  <a:pos x="T6" y="T7"/>
                </a:cxn>
                <a:cxn ang="0">
                  <a:pos x="T8" y="T9"/>
                </a:cxn>
                <a:cxn ang="0">
                  <a:pos x="T10" y="T11"/>
                </a:cxn>
              </a:cxnLst>
              <a:rect l="0" t="0" r="r" b="b"/>
              <a:pathLst>
                <a:path w="266" h="144">
                  <a:moveTo>
                    <a:pt x="266" y="144"/>
                  </a:moveTo>
                  <a:cubicBezTo>
                    <a:pt x="235" y="57"/>
                    <a:pt x="187" y="0"/>
                    <a:pt x="133" y="0"/>
                  </a:cubicBezTo>
                  <a:cubicBezTo>
                    <a:pt x="79" y="0"/>
                    <a:pt x="31" y="57"/>
                    <a:pt x="0" y="144"/>
                  </a:cubicBezTo>
                  <a:lnTo>
                    <a:pt x="266" y="144"/>
                  </a:lnTo>
                  <a:close/>
                  <a:moveTo>
                    <a:pt x="266" y="144"/>
                  </a:moveTo>
                  <a:cubicBezTo>
                    <a:pt x="266" y="144"/>
                    <a:pt x="266" y="144"/>
                    <a:pt x="266"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1">
              <a:extLst>
                <a:ext uri="{FF2B5EF4-FFF2-40B4-BE49-F238E27FC236}">
                  <a16:creationId xmlns="" xmlns:a16="http://schemas.microsoft.com/office/drawing/2014/main" id="{A99FE92B-7A45-41D4-87A9-B8FD6769A214}"/>
                </a:ext>
              </a:extLst>
            </p:cNvPr>
            <p:cNvSpPr>
              <a:spLocks noEditPoints="1"/>
            </p:cNvSpPr>
            <p:nvPr/>
          </p:nvSpPr>
          <p:spPr bwMode="auto">
            <a:xfrm>
              <a:off x="5673726" y="4287838"/>
              <a:ext cx="95250" cy="41275"/>
            </a:xfrm>
            <a:custGeom>
              <a:avLst/>
              <a:gdLst>
                <a:gd name="T0" fmla="*/ 315 w 334"/>
                <a:gd name="T1" fmla="*/ 0 h 144"/>
                <a:gd name="T2" fmla="*/ 19 w 334"/>
                <a:gd name="T3" fmla="*/ 0 h 144"/>
                <a:gd name="T4" fmla="*/ 0 w 334"/>
                <a:gd name="T5" fmla="*/ 144 h 144"/>
                <a:gd name="T6" fmla="*/ 334 w 334"/>
                <a:gd name="T7" fmla="*/ 144 h 144"/>
                <a:gd name="T8" fmla="*/ 315 w 334"/>
                <a:gd name="T9" fmla="*/ 0 h 144"/>
                <a:gd name="T10" fmla="*/ 315 w 334"/>
                <a:gd name="T11" fmla="*/ 0 h 144"/>
                <a:gd name="T12" fmla="*/ 315 w 33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334" h="144">
                  <a:moveTo>
                    <a:pt x="315" y="0"/>
                  </a:moveTo>
                  <a:cubicBezTo>
                    <a:pt x="19" y="0"/>
                    <a:pt x="19" y="0"/>
                    <a:pt x="19" y="0"/>
                  </a:cubicBezTo>
                  <a:cubicBezTo>
                    <a:pt x="8" y="44"/>
                    <a:pt x="1" y="93"/>
                    <a:pt x="0" y="144"/>
                  </a:cubicBezTo>
                  <a:cubicBezTo>
                    <a:pt x="334" y="144"/>
                    <a:pt x="334" y="144"/>
                    <a:pt x="334" y="144"/>
                  </a:cubicBezTo>
                  <a:cubicBezTo>
                    <a:pt x="333" y="93"/>
                    <a:pt x="326" y="44"/>
                    <a:pt x="315" y="0"/>
                  </a:cubicBezTo>
                  <a:close/>
                  <a:moveTo>
                    <a:pt x="315" y="0"/>
                  </a:moveTo>
                  <a:cubicBezTo>
                    <a:pt x="315" y="0"/>
                    <a:pt x="315" y="0"/>
                    <a:pt x="3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2">
              <a:extLst>
                <a:ext uri="{FF2B5EF4-FFF2-40B4-BE49-F238E27FC236}">
                  <a16:creationId xmlns="" xmlns:a16="http://schemas.microsoft.com/office/drawing/2014/main" id="{EBDDE9B6-B226-47F2-AFBC-755CDD174D8D}"/>
                </a:ext>
              </a:extLst>
            </p:cNvPr>
            <p:cNvSpPr>
              <a:spLocks noEditPoints="1"/>
            </p:cNvSpPr>
            <p:nvPr/>
          </p:nvSpPr>
          <p:spPr bwMode="auto">
            <a:xfrm>
              <a:off x="5673726" y="4343400"/>
              <a:ext cx="95250" cy="44450"/>
            </a:xfrm>
            <a:custGeom>
              <a:avLst/>
              <a:gdLst>
                <a:gd name="T0" fmla="*/ 262 w 334"/>
                <a:gd name="T1" fmla="*/ 158 h 158"/>
                <a:gd name="T2" fmla="*/ 332 w 334"/>
                <a:gd name="T3" fmla="*/ 38 h 158"/>
                <a:gd name="T4" fmla="*/ 334 w 334"/>
                <a:gd name="T5" fmla="*/ 0 h 158"/>
                <a:gd name="T6" fmla="*/ 0 w 334"/>
                <a:gd name="T7" fmla="*/ 0 h 158"/>
                <a:gd name="T8" fmla="*/ 19 w 334"/>
                <a:gd name="T9" fmla="*/ 144 h 158"/>
                <a:gd name="T10" fmla="*/ 191 w 334"/>
                <a:gd name="T11" fmla="*/ 144 h 158"/>
                <a:gd name="T12" fmla="*/ 262 w 334"/>
                <a:gd name="T13" fmla="*/ 158 h 158"/>
                <a:gd name="T14" fmla="*/ 262 w 334"/>
                <a:gd name="T15" fmla="*/ 158 h 158"/>
                <a:gd name="T16" fmla="*/ 262 w 33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58">
                  <a:moveTo>
                    <a:pt x="262" y="158"/>
                  </a:moveTo>
                  <a:cubicBezTo>
                    <a:pt x="278" y="113"/>
                    <a:pt x="302" y="73"/>
                    <a:pt x="332" y="38"/>
                  </a:cubicBezTo>
                  <a:cubicBezTo>
                    <a:pt x="333" y="25"/>
                    <a:pt x="334" y="13"/>
                    <a:pt x="334" y="0"/>
                  </a:cubicBezTo>
                  <a:cubicBezTo>
                    <a:pt x="0" y="0"/>
                    <a:pt x="0" y="0"/>
                    <a:pt x="0" y="0"/>
                  </a:cubicBezTo>
                  <a:cubicBezTo>
                    <a:pt x="1" y="50"/>
                    <a:pt x="8" y="99"/>
                    <a:pt x="19" y="144"/>
                  </a:cubicBezTo>
                  <a:cubicBezTo>
                    <a:pt x="191" y="144"/>
                    <a:pt x="191" y="144"/>
                    <a:pt x="191" y="144"/>
                  </a:cubicBezTo>
                  <a:cubicBezTo>
                    <a:pt x="216" y="144"/>
                    <a:pt x="240" y="149"/>
                    <a:pt x="262" y="158"/>
                  </a:cubicBezTo>
                  <a:close/>
                  <a:moveTo>
                    <a:pt x="262" y="158"/>
                  </a:moveTo>
                  <a:cubicBezTo>
                    <a:pt x="262" y="158"/>
                    <a:pt x="262" y="158"/>
                    <a:pt x="262" y="1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3">
              <a:extLst>
                <a:ext uri="{FF2B5EF4-FFF2-40B4-BE49-F238E27FC236}">
                  <a16:creationId xmlns="" xmlns:a16="http://schemas.microsoft.com/office/drawing/2014/main" id="{47A07928-AC41-4B1E-925F-0C4AFD0B3346}"/>
                </a:ext>
              </a:extLst>
            </p:cNvPr>
            <p:cNvSpPr>
              <a:spLocks noEditPoints="1"/>
            </p:cNvSpPr>
            <p:nvPr/>
          </p:nvSpPr>
          <p:spPr bwMode="auto">
            <a:xfrm>
              <a:off x="5638801" y="4238625"/>
              <a:ext cx="47625" cy="34925"/>
            </a:xfrm>
            <a:custGeom>
              <a:avLst/>
              <a:gdLst>
                <a:gd name="T0" fmla="*/ 165 w 165"/>
                <a:gd name="T1" fmla="*/ 0 h 122"/>
                <a:gd name="T2" fmla="*/ 0 w 165"/>
                <a:gd name="T3" fmla="*/ 122 h 122"/>
                <a:gd name="T4" fmla="*/ 103 w 165"/>
                <a:gd name="T5" fmla="*/ 122 h 122"/>
                <a:gd name="T6" fmla="*/ 165 w 165"/>
                <a:gd name="T7" fmla="*/ 0 h 122"/>
                <a:gd name="T8" fmla="*/ 165 w 165"/>
                <a:gd name="T9" fmla="*/ 0 h 122"/>
                <a:gd name="T10" fmla="*/ 165 w 165"/>
                <a:gd name="T11" fmla="*/ 0 h 122"/>
              </a:gdLst>
              <a:ahLst/>
              <a:cxnLst>
                <a:cxn ang="0">
                  <a:pos x="T0" y="T1"/>
                </a:cxn>
                <a:cxn ang="0">
                  <a:pos x="T2" y="T3"/>
                </a:cxn>
                <a:cxn ang="0">
                  <a:pos x="T4" y="T5"/>
                </a:cxn>
                <a:cxn ang="0">
                  <a:pos x="T6" y="T7"/>
                </a:cxn>
                <a:cxn ang="0">
                  <a:pos x="T8" y="T9"/>
                </a:cxn>
                <a:cxn ang="0">
                  <a:pos x="T10" y="T11"/>
                </a:cxn>
              </a:cxnLst>
              <a:rect l="0" t="0" r="r" b="b"/>
              <a:pathLst>
                <a:path w="165" h="122">
                  <a:moveTo>
                    <a:pt x="165" y="0"/>
                  </a:moveTo>
                  <a:cubicBezTo>
                    <a:pt x="98" y="24"/>
                    <a:pt x="41" y="67"/>
                    <a:pt x="0" y="122"/>
                  </a:cubicBezTo>
                  <a:cubicBezTo>
                    <a:pt x="103" y="122"/>
                    <a:pt x="103" y="122"/>
                    <a:pt x="103" y="122"/>
                  </a:cubicBezTo>
                  <a:cubicBezTo>
                    <a:pt x="119" y="73"/>
                    <a:pt x="140" y="32"/>
                    <a:pt x="165" y="0"/>
                  </a:cubicBezTo>
                  <a:close/>
                  <a:moveTo>
                    <a:pt x="165" y="0"/>
                  </a:moveTo>
                  <a:cubicBezTo>
                    <a:pt x="165" y="0"/>
                    <a:pt x="165" y="0"/>
                    <a:pt x="1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
              <a:extLst>
                <a:ext uri="{FF2B5EF4-FFF2-40B4-BE49-F238E27FC236}">
                  <a16:creationId xmlns="" xmlns:a16="http://schemas.microsoft.com/office/drawing/2014/main" id="{6682C42B-6244-4841-B517-99C15B37CB1C}"/>
                </a:ext>
              </a:extLst>
            </p:cNvPr>
            <p:cNvSpPr>
              <a:spLocks noEditPoints="1"/>
            </p:cNvSpPr>
            <p:nvPr/>
          </p:nvSpPr>
          <p:spPr bwMode="auto">
            <a:xfrm>
              <a:off x="5618163" y="4287838"/>
              <a:ext cx="47625" cy="41275"/>
            </a:xfrm>
            <a:custGeom>
              <a:avLst/>
              <a:gdLst>
                <a:gd name="T0" fmla="*/ 162 w 162"/>
                <a:gd name="T1" fmla="*/ 0 h 144"/>
                <a:gd name="T2" fmla="*/ 41 w 162"/>
                <a:gd name="T3" fmla="*/ 0 h 144"/>
                <a:gd name="T4" fmla="*/ 0 w 162"/>
                <a:gd name="T5" fmla="*/ 144 h 144"/>
                <a:gd name="T6" fmla="*/ 144 w 162"/>
                <a:gd name="T7" fmla="*/ 144 h 144"/>
                <a:gd name="T8" fmla="*/ 162 w 162"/>
                <a:gd name="T9" fmla="*/ 0 h 144"/>
                <a:gd name="T10" fmla="*/ 162 w 162"/>
                <a:gd name="T11" fmla="*/ 0 h 144"/>
                <a:gd name="T12" fmla="*/ 162 w 162"/>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62" h="144">
                  <a:moveTo>
                    <a:pt x="162" y="0"/>
                  </a:moveTo>
                  <a:cubicBezTo>
                    <a:pt x="41" y="0"/>
                    <a:pt x="41" y="0"/>
                    <a:pt x="41" y="0"/>
                  </a:cubicBezTo>
                  <a:cubicBezTo>
                    <a:pt x="18" y="43"/>
                    <a:pt x="4" y="92"/>
                    <a:pt x="0" y="144"/>
                  </a:cubicBezTo>
                  <a:cubicBezTo>
                    <a:pt x="144" y="144"/>
                    <a:pt x="144" y="144"/>
                    <a:pt x="144" y="144"/>
                  </a:cubicBezTo>
                  <a:cubicBezTo>
                    <a:pt x="145" y="93"/>
                    <a:pt x="151" y="44"/>
                    <a:pt x="162" y="0"/>
                  </a:cubicBezTo>
                  <a:close/>
                  <a:moveTo>
                    <a:pt x="162" y="0"/>
                  </a:moveTo>
                  <a:cubicBezTo>
                    <a:pt x="162" y="0"/>
                    <a:pt x="162" y="0"/>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5">
              <a:extLst>
                <a:ext uri="{FF2B5EF4-FFF2-40B4-BE49-F238E27FC236}">
                  <a16:creationId xmlns="" xmlns:a16="http://schemas.microsoft.com/office/drawing/2014/main" id="{46CCCC86-9A7B-4D97-ACFD-B412BA65AA22}"/>
                </a:ext>
              </a:extLst>
            </p:cNvPr>
            <p:cNvSpPr>
              <a:spLocks noEditPoints="1"/>
            </p:cNvSpPr>
            <p:nvPr/>
          </p:nvSpPr>
          <p:spPr bwMode="auto">
            <a:xfrm>
              <a:off x="5756276" y="4238625"/>
              <a:ext cx="47625" cy="34925"/>
            </a:xfrm>
            <a:custGeom>
              <a:avLst/>
              <a:gdLst>
                <a:gd name="T0" fmla="*/ 166 w 166"/>
                <a:gd name="T1" fmla="*/ 123 h 123"/>
                <a:gd name="T2" fmla="*/ 0 w 166"/>
                <a:gd name="T3" fmla="*/ 0 h 123"/>
                <a:gd name="T4" fmla="*/ 62 w 166"/>
                <a:gd name="T5" fmla="*/ 123 h 123"/>
                <a:gd name="T6" fmla="*/ 166 w 166"/>
                <a:gd name="T7" fmla="*/ 123 h 123"/>
                <a:gd name="T8" fmla="*/ 166 w 166"/>
                <a:gd name="T9" fmla="*/ 123 h 123"/>
                <a:gd name="T10" fmla="*/ 166 w 166"/>
                <a:gd name="T11" fmla="*/ 123 h 123"/>
              </a:gdLst>
              <a:ahLst/>
              <a:cxnLst>
                <a:cxn ang="0">
                  <a:pos x="T0" y="T1"/>
                </a:cxn>
                <a:cxn ang="0">
                  <a:pos x="T2" y="T3"/>
                </a:cxn>
                <a:cxn ang="0">
                  <a:pos x="T4" y="T5"/>
                </a:cxn>
                <a:cxn ang="0">
                  <a:pos x="T6" y="T7"/>
                </a:cxn>
                <a:cxn ang="0">
                  <a:pos x="T8" y="T9"/>
                </a:cxn>
                <a:cxn ang="0">
                  <a:pos x="T10" y="T11"/>
                </a:cxn>
              </a:cxnLst>
              <a:rect l="0" t="0" r="r" b="b"/>
              <a:pathLst>
                <a:path w="166" h="123">
                  <a:moveTo>
                    <a:pt x="166" y="123"/>
                  </a:moveTo>
                  <a:cubicBezTo>
                    <a:pt x="124" y="67"/>
                    <a:pt x="67" y="24"/>
                    <a:pt x="0" y="0"/>
                  </a:cubicBezTo>
                  <a:cubicBezTo>
                    <a:pt x="25" y="32"/>
                    <a:pt x="46" y="74"/>
                    <a:pt x="62" y="123"/>
                  </a:cubicBezTo>
                  <a:lnTo>
                    <a:pt x="166" y="123"/>
                  </a:lnTo>
                  <a:close/>
                  <a:moveTo>
                    <a:pt x="166" y="123"/>
                  </a:moveTo>
                  <a:cubicBezTo>
                    <a:pt x="166" y="123"/>
                    <a:pt x="166" y="123"/>
                    <a:pt x="166" y="1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
              <a:extLst>
                <a:ext uri="{FF2B5EF4-FFF2-40B4-BE49-F238E27FC236}">
                  <a16:creationId xmlns="" xmlns:a16="http://schemas.microsoft.com/office/drawing/2014/main" id="{640E37E3-190B-4DC8-91AD-A7AE03FB6313}"/>
                </a:ext>
              </a:extLst>
            </p:cNvPr>
            <p:cNvSpPr>
              <a:spLocks noEditPoints="1"/>
            </p:cNvSpPr>
            <p:nvPr/>
          </p:nvSpPr>
          <p:spPr bwMode="auto">
            <a:xfrm>
              <a:off x="5778501" y="4287838"/>
              <a:ext cx="44450" cy="52388"/>
            </a:xfrm>
            <a:custGeom>
              <a:avLst/>
              <a:gdLst>
                <a:gd name="T0" fmla="*/ 19 w 158"/>
                <a:gd name="T1" fmla="*/ 168 h 181"/>
                <a:gd name="T2" fmla="*/ 19 w 158"/>
                <a:gd name="T3" fmla="*/ 181 h 181"/>
                <a:gd name="T4" fmla="*/ 158 w 158"/>
                <a:gd name="T5" fmla="*/ 110 h 181"/>
                <a:gd name="T6" fmla="*/ 122 w 158"/>
                <a:gd name="T7" fmla="*/ 0 h 181"/>
                <a:gd name="T8" fmla="*/ 0 w 158"/>
                <a:gd name="T9" fmla="*/ 0 h 181"/>
                <a:gd name="T10" fmla="*/ 19 w 158"/>
                <a:gd name="T11" fmla="*/ 168 h 181"/>
                <a:gd name="T12" fmla="*/ 19 w 158"/>
                <a:gd name="T13" fmla="*/ 168 h 181"/>
                <a:gd name="T14" fmla="*/ 19 w 158"/>
                <a:gd name="T15" fmla="*/ 168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1">
                  <a:moveTo>
                    <a:pt x="19" y="168"/>
                  </a:moveTo>
                  <a:cubicBezTo>
                    <a:pt x="19" y="172"/>
                    <a:pt x="19" y="177"/>
                    <a:pt x="19" y="181"/>
                  </a:cubicBezTo>
                  <a:cubicBezTo>
                    <a:pt x="59" y="148"/>
                    <a:pt x="106" y="124"/>
                    <a:pt x="158" y="110"/>
                  </a:cubicBezTo>
                  <a:cubicBezTo>
                    <a:pt x="152" y="71"/>
                    <a:pt x="139" y="34"/>
                    <a:pt x="122" y="0"/>
                  </a:cubicBezTo>
                  <a:cubicBezTo>
                    <a:pt x="0" y="0"/>
                    <a:pt x="0" y="0"/>
                    <a:pt x="0" y="0"/>
                  </a:cubicBezTo>
                  <a:cubicBezTo>
                    <a:pt x="12" y="51"/>
                    <a:pt x="19" y="108"/>
                    <a:pt x="19" y="168"/>
                  </a:cubicBezTo>
                  <a:close/>
                  <a:moveTo>
                    <a:pt x="19" y="168"/>
                  </a:moveTo>
                  <a:cubicBezTo>
                    <a:pt x="19" y="168"/>
                    <a:pt x="19" y="168"/>
                    <a:pt x="19" y="1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7">
              <a:extLst>
                <a:ext uri="{FF2B5EF4-FFF2-40B4-BE49-F238E27FC236}">
                  <a16:creationId xmlns="" xmlns:a16="http://schemas.microsoft.com/office/drawing/2014/main" id="{0120282C-7386-4CB8-BBB3-8BE530A009B7}"/>
                </a:ext>
              </a:extLst>
            </p:cNvPr>
            <p:cNvSpPr>
              <a:spLocks noEditPoints="1"/>
            </p:cNvSpPr>
            <p:nvPr/>
          </p:nvSpPr>
          <p:spPr bwMode="auto">
            <a:xfrm>
              <a:off x="5638801" y="4397375"/>
              <a:ext cx="53975" cy="15875"/>
            </a:xfrm>
            <a:custGeom>
              <a:avLst/>
              <a:gdLst>
                <a:gd name="T0" fmla="*/ 50 w 185"/>
                <a:gd name="T1" fmla="*/ 53 h 54"/>
                <a:gd name="T2" fmla="*/ 96 w 185"/>
                <a:gd name="T3" fmla="*/ 48 h 54"/>
                <a:gd name="T4" fmla="*/ 143 w 185"/>
                <a:gd name="T5" fmla="*/ 54 h 54"/>
                <a:gd name="T6" fmla="*/ 185 w 185"/>
                <a:gd name="T7" fmla="*/ 0 h 54"/>
                <a:gd name="T8" fmla="*/ 0 w 185"/>
                <a:gd name="T9" fmla="*/ 0 h 54"/>
                <a:gd name="T10" fmla="*/ 50 w 185"/>
                <a:gd name="T11" fmla="*/ 53 h 54"/>
                <a:gd name="T12" fmla="*/ 50 w 185"/>
                <a:gd name="T13" fmla="*/ 53 h 54"/>
                <a:gd name="T14" fmla="*/ 50 w 185"/>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54">
                  <a:moveTo>
                    <a:pt x="50" y="53"/>
                  </a:moveTo>
                  <a:cubicBezTo>
                    <a:pt x="65" y="50"/>
                    <a:pt x="80" y="48"/>
                    <a:pt x="96" y="48"/>
                  </a:cubicBezTo>
                  <a:cubicBezTo>
                    <a:pt x="112" y="48"/>
                    <a:pt x="127" y="50"/>
                    <a:pt x="143" y="54"/>
                  </a:cubicBezTo>
                  <a:cubicBezTo>
                    <a:pt x="154" y="33"/>
                    <a:pt x="168" y="15"/>
                    <a:pt x="185" y="0"/>
                  </a:cubicBezTo>
                  <a:cubicBezTo>
                    <a:pt x="0" y="0"/>
                    <a:pt x="0" y="0"/>
                    <a:pt x="0" y="0"/>
                  </a:cubicBezTo>
                  <a:cubicBezTo>
                    <a:pt x="15" y="19"/>
                    <a:pt x="31" y="37"/>
                    <a:pt x="50" y="53"/>
                  </a:cubicBezTo>
                  <a:close/>
                  <a:moveTo>
                    <a:pt x="50" y="53"/>
                  </a:moveTo>
                  <a:cubicBezTo>
                    <a:pt x="50" y="53"/>
                    <a:pt x="50" y="53"/>
                    <a:pt x="50"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8">
              <a:extLst>
                <a:ext uri="{FF2B5EF4-FFF2-40B4-BE49-F238E27FC236}">
                  <a16:creationId xmlns="" xmlns:a16="http://schemas.microsoft.com/office/drawing/2014/main" id="{F1F10BF8-0559-426C-9391-E8197FE1C397}"/>
                </a:ext>
              </a:extLst>
            </p:cNvPr>
            <p:cNvSpPr>
              <a:spLocks noEditPoints="1"/>
            </p:cNvSpPr>
            <p:nvPr/>
          </p:nvSpPr>
          <p:spPr bwMode="auto">
            <a:xfrm>
              <a:off x="5618163" y="4343400"/>
              <a:ext cx="47625" cy="41275"/>
            </a:xfrm>
            <a:custGeom>
              <a:avLst/>
              <a:gdLst>
                <a:gd name="T0" fmla="*/ 0 w 162"/>
                <a:gd name="T1" fmla="*/ 0 h 144"/>
                <a:gd name="T2" fmla="*/ 41 w 162"/>
                <a:gd name="T3" fmla="*/ 144 h 144"/>
                <a:gd name="T4" fmla="*/ 162 w 162"/>
                <a:gd name="T5" fmla="*/ 144 h 144"/>
                <a:gd name="T6" fmla="*/ 144 w 162"/>
                <a:gd name="T7" fmla="*/ 0 h 144"/>
                <a:gd name="T8" fmla="*/ 0 w 162"/>
                <a:gd name="T9" fmla="*/ 0 h 144"/>
                <a:gd name="T10" fmla="*/ 0 w 162"/>
                <a:gd name="T11" fmla="*/ 0 h 144"/>
                <a:gd name="T12" fmla="*/ 0 w 162"/>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62" h="144">
                  <a:moveTo>
                    <a:pt x="0" y="0"/>
                  </a:moveTo>
                  <a:cubicBezTo>
                    <a:pt x="4" y="51"/>
                    <a:pt x="18" y="100"/>
                    <a:pt x="41" y="144"/>
                  </a:cubicBezTo>
                  <a:cubicBezTo>
                    <a:pt x="162" y="144"/>
                    <a:pt x="162" y="144"/>
                    <a:pt x="162" y="144"/>
                  </a:cubicBezTo>
                  <a:cubicBezTo>
                    <a:pt x="151" y="99"/>
                    <a:pt x="145" y="50"/>
                    <a:pt x="144" y="0"/>
                  </a:cubicBezTo>
                  <a:lnTo>
                    <a:pt x="0" y="0"/>
                  </a:lnTo>
                  <a:close/>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9">
              <a:extLst>
                <a:ext uri="{FF2B5EF4-FFF2-40B4-BE49-F238E27FC236}">
                  <a16:creationId xmlns="" xmlns:a16="http://schemas.microsoft.com/office/drawing/2014/main" id="{01228FD4-827B-40CD-9CE7-F5C95409292F}"/>
                </a:ext>
              </a:extLst>
            </p:cNvPr>
            <p:cNvSpPr>
              <a:spLocks noEditPoints="1"/>
            </p:cNvSpPr>
            <p:nvPr/>
          </p:nvSpPr>
          <p:spPr bwMode="auto">
            <a:xfrm>
              <a:off x="5618163" y="4329113"/>
              <a:ext cx="400050" cy="193675"/>
            </a:xfrm>
            <a:custGeom>
              <a:avLst/>
              <a:gdLst>
                <a:gd name="T0" fmla="*/ 1056 w 1392"/>
                <a:gd name="T1" fmla="*/ 504 h 672"/>
                <a:gd name="T2" fmla="*/ 1150 w 1392"/>
                <a:gd name="T3" fmla="*/ 301 h 672"/>
                <a:gd name="T4" fmla="*/ 480 w 1392"/>
                <a:gd name="T5" fmla="*/ 336 h 672"/>
                <a:gd name="T6" fmla="*/ 442 w 1392"/>
                <a:gd name="T7" fmla="*/ 252 h 672"/>
                <a:gd name="T8" fmla="*/ 240 w 1392"/>
                <a:gd name="T9" fmla="*/ 384 h 672"/>
                <a:gd name="T10" fmla="*/ 198 w 1392"/>
                <a:gd name="T11" fmla="*/ 339 h 672"/>
                <a:gd name="T12" fmla="*/ 0 w 1392"/>
                <a:gd name="T13" fmla="*/ 504 h 672"/>
                <a:gd name="T14" fmla="*/ 1224 w 1392"/>
                <a:gd name="T15" fmla="*/ 672 h 672"/>
                <a:gd name="T16" fmla="*/ 1224 w 1392"/>
                <a:gd name="T17" fmla="*/ 336 h 672"/>
                <a:gd name="T18" fmla="*/ 408 w 1392"/>
                <a:gd name="T19" fmla="*/ 504 h 672"/>
                <a:gd name="T20" fmla="*/ 504 w 1392"/>
                <a:gd name="T21" fmla="*/ 504 h 672"/>
                <a:gd name="T22" fmla="*/ 528 w 1392"/>
                <a:gd name="T23" fmla="*/ 336 h 672"/>
                <a:gd name="T24" fmla="*/ 816 w 1392"/>
                <a:gd name="T25" fmla="*/ 96 h 672"/>
                <a:gd name="T26" fmla="*/ 528 w 1392"/>
                <a:gd name="T27" fmla="*/ 336 h 672"/>
                <a:gd name="T28" fmla="*/ 600 w 1392"/>
                <a:gd name="T29" fmla="*/ 504 h 672"/>
                <a:gd name="T30" fmla="*/ 696 w 1392"/>
                <a:gd name="T31" fmla="*/ 504 h 672"/>
                <a:gd name="T32" fmla="*/ 840 w 1392"/>
                <a:gd name="T33" fmla="*/ 552 h 672"/>
                <a:gd name="T34" fmla="*/ 840 w 1392"/>
                <a:gd name="T35" fmla="*/ 456 h 672"/>
                <a:gd name="T36" fmla="*/ 840 w 1392"/>
                <a:gd name="T37" fmla="*/ 552 h 672"/>
                <a:gd name="T38" fmla="*/ 860 w 1392"/>
                <a:gd name="T39" fmla="*/ 100 h 672"/>
                <a:gd name="T40" fmla="*/ 921 w 1392"/>
                <a:gd name="T41" fmla="*/ 68 h 672"/>
                <a:gd name="T42" fmla="*/ 1008 w 1392"/>
                <a:gd name="T43" fmla="*/ 624 h 672"/>
                <a:gd name="T44" fmla="*/ 960 w 1392"/>
                <a:gd name="T45" fmla="*/ 576 h 672"/>
                <a:gd name="T46" fmla="*/ 1008 w 1392"/>
                <a:gd name="T47" fmla="*/ 624 h 672"/>
                <a:gd name="T48" fmla="*/ 1056 w 1392"/>
                <a:gd name="T49" fmla="*/ 624 h 672"/>
                <a:gd name="T50" fmla="*/ 1104 w 1392"/>
                <a:gd name="T51" fmla="*/ 576 h 672"/>
                <a:gd name="T52" fmla="*/ 1224 w 1392"/>
                <a:gd name="T53" fmla="*/ 624 h 672"/>
                <a:gd name="T54" fmla="*/ 1152 w 1392"/>
                <a:gd name="T55" fmla="*/ 576 h 672"/>
                <a:gd name="T56" fmla="*/ 1296 w 1392"/>
                <a:gd name="T57" fmla="*/ 504 h 672"/>
                <a:gd name="T58" fmla="*/ 1224 w 1392"/>
                <a:gd name="T59" fmla="*/ 384 h 672"/>
                <a:gd name="T60" fmla="*/ 1224 w 1392"/>
                <a:gd name="T61" fmla="*/ 624 h 672"/>
                <a:gd name="T62" fmla="*/ 1224 w 1392"/>
                <a:gd name="T63" fmla="*/ 624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2" h="672">
                  <a:moveTo>
                    <a:pt x="1224" y="336"/>
                  </a:moveTo>
                  <a:cubicBezTo>
                    <a:pt x="1131" y="336"/>
                    <a:pt x="1056" y="411"/>
                    <a:pt x="1056" y="504"/>
                  </a:cubicBezTo>
                  <a:cubicBezTo>
                    <a:pt x="1008" y="504"/>
                    <a:pt x="1008" y="504"/>
                    <a:pt x="1008" y="504"/>
                  </a:cubicBezTo>
                  <a:cubicBezTo>
                    <a:pt x="1008" y="411"/>
                    <a:pt x="1067" y="332"/>
                    <a:pt x="1150" y="301"/>
                  </a:cubicBezTo>
                  <a:cubicBezTo>
                    <a:pt x="1132" y="131"/>
                    <a:pt x="989" y="0"/>
                    <a:pt x="816" y="0"/>
                  </a:cubicBezTo>
                  <a:cubicBezTo>
                    <a:pt x="631" y="0"/>
                    <a:pt x="480" y="151"/>
                    <a:pt x="480" y="336"/>
                  </a:cubicBezTo>
                  <a:cubicBezTo>
                    <a:pt x="432" y="336"/>
                    <a:pt x="432" y="336"/>
                    <a:pt x="432" y="336"/>
                  </a:cubicBezTo>
                  <a:cubicBezTo>
                    <a:pt x="432" y="307"/>
                    <a:pt x="435" y="279"/>
                    <a:pt x="442" y="252"/>
                  </a:cubicBezTo>
                  <a:cubicBezTo>
                    <a:pt x="423" y="244"/>
                    <a:pt x="404" y="240"/>
                    <a:pt x="384" y="240"/>
                  </a:cubicBezTo>
                  <a:cubicBezTo>
                    <a:pt x="305" y="240"/>
                    <a:pt x="240" y="305"/>
                    <a:pt x="240" y="384"/>
                  </a:cubicBezTo>
                  <a:cubicBezTo>
                    <a:pt x="192" y="384"/>
                    <a:pt x="192" y="384"/>
                    <a:pt x="192" y="384"/>
                  </a:cubicBezTo>
                  <a:cubicBezTo>
                    <a:pt x="192" y="368"/>
                    <a:pt x="194" y="353"/>
                    <a:pt x="198" y="339"/>
                  </a:cubicBezTo>
                  <a:cubicBezTo>
                    <a:pt x="188" y="337"/>
                    <a:pt x="178" y="336"/>
                    <a:pt x="168" y="336"/>
                  </a:cubicBezTo>
                  <a:cubicBezTo>
                    <a:pt x="75" y="336"/>
                    <a:pt x="0" y="411"/>
                    <a:pt x="0" y="504"/>
                  </a:cubicBezTo>
                  <a:cubicBezTo>
                    <a:pt x="0" y="597"/>
                    <a:pt x="75" y="672"/>
                    <a:pt x="168" y="672"/>
                  </a:cubicBezTo>
                  <a:cubicBezTo>
                    <a:pt x="1224" y="672"/>
                    <a:pt x="1224" y="672"/>
                    <a:pt x="1224" y="672"/>
                  </a:cubicBezTo>
                  <a:cubicBezTo>
                    <a:pt x="1317" y="672"/>
                    <a:pt x="1392" y="597"/>
                    <a:pt x="1392" y="504"/>
                  </a:cubicBezTo>
                  <a:cubicBezTo>
                    <a:pt x="1392" y="411"/>
                    <a:pt x="1317" y="336"/>
                    <a:pt x="1224" y="336"/>
                  </a:cubicBezTo>
                  <a:close/>
                  <a:moveTo>
                    <a:pt x="456" y="552"/>
                  </a:moveTo>
                  <a:cubicBezTo>
                    <a:pt x="429" y="552"/>
                    <a:pt x="408" y="531"/>
                    <a:pt x="408" y="504"/>
                  </a:cubicBezTo>
                  <a:cubicBezTo>
                    <a:pt x="408" y="477"/>
                    <a:pt x="429" y="456"/>
                    <a:pt x="456" y="456"/>
                  </a:cubicBezTo>
                  <a:cubicBezTo>
                    <a:pt x="483" y="456"/>
                    <a:pt x="504" y="477"/>
                    <a:pt x="504" y="504"/>
                  </a:cubicBezTo>
                  <a:cubicBezTo>
                    <a:pt x="504" y="531"/>
                    <a:pt x="483" y="552"/>
                    <a:pt x="456" y="552"/>
                  </a:cubicBezTo>
                  <a:close/>
                  <a:moveTo>
                    <a:pt x="528" y="336"/>
                  </a:moveTo>
                  <a:cubicBezTo>
                    <a:pt x="528" y="177"/>
                    <a:pt x="657" y="48"/>
                    <a:pt x="816" y="48"/>
                  </a:cubicBezTo>
                  <a:cubicBezTo>
                    <a:pt x="816" y="96"/>
                    <a:pt x="816" y="96"/>
                    <a:pt x="816" y="96"/>
                  </a:cubicBezTo>
                  <a:cubicBezTo>
                    <a:pt x="684" y="96"/>
                    <a:pt x="576" y="204"/>
                    <a:pt x="576" y="336"/>
                  </a:cubicBezTo>
                  <a:lnTo>
                    <a:pt x="528" y="336"/>
                  </a:lnTo>
                  <a:close/>
                  <a:moveTo>
                    <a:pt x="648" y="552"/>
                  </a:moveTo>
                  <a:cubicBezTo>
                    <a:pt x="621" y="552"/>
                    <a:pt x="600" y="531"/>
                    <a:pt x="600" y="504"/>
                  </a:cubicBezTo>
                  <a:cubicBezTo>
                    <a:pt x="600" y="477"/>
                    <a:pt x="621" y="456"/>
                    <a:pt x="648" y="456"/>
                  </a:cubicBezTo>
                  <a:cubicBezTo>
                    <a:pt x="675" y="456"/>
                    <a:pt x="696" y="477"/>
                    <a:pt x="696" y="504"/>
                  </a:cubicBezTo>
                  <a:cubicBezTo>
                    <a:pt x="696" y="531"/>
                    <a:pt x="675" y="552"/>
                    <a:pt x="648" y="552"/>
                  </a:cubicBezTo>
                  <a:close/>
                  <a:moveTo>
                    <a:pt x="840" y="552"/>
                  </a:moveTo>
                  <a:cubicBezTo>
                    <a:pt x="813" y="552"/>
                    <a:pt x="792" y="531"/>
                    <a:pt x="792" y="504"/>
                  </a:cubicBezTo>
                  <a:cubicBezTo>
                    <a:pt x="792" y="477"/>
                    <a:pt x="813" y="456"/>
                    <a:pt x="840" y="456"/>
                  </a:cubicBezTo>
                  <a:cubicBezTo>
                    <a:pt x="867" y="456"/>
                    <a:pt x="888" y="477"/>
                    <a:pt x="888" y="504"/>
                  </a:cubicBezTo>
                  <a:cubicBezTo>
                    <a:pt x="888" y="531"/>
                    <a:pt x="867" y="552"/>
                    <a:pt x="840" y="552"/>
                  </a:cubicBezTo>
                  <a:close/>
                  <a:moveTo>
                    <a:pt x="903" y="112"/>
                  </a:moveTo>
                  <a:cubicBezTo>
                    <a:pt x="889" y="107"/>
                    <a:pt x="875" y="103"/>
                    <a:pt x="860" y="100"/>
                  </a:cubicBezTo>
                  <a:cubicBezTo>
                    <a:pt x="868" y="53"/>
                    <a:pt x="868" y="53"/>
                    <a:pt x="868" y="53"/>
                  </a:cubicBezTo>
                  <a:cubicBezTo>
                    <a:pt x="886" y="56"/>
                    <a:pt x="904" y="61"/>
                    <a:pt x="921" y="68"/>
                  </a:cubicBezTo>
                  <a:lnTo>
                    <a:pt x="903" y="112"/>
                  </a:lnTo>
                  <a:close/>
                  <a:moveTo>
                    <a:pt x="1008" y="624"/>
                  </a:moveTo>
                  <a:cubicBezTo>
                    <a:pt x="960" y="624"/>
                    <a:pt x="960" y="624"/>
                    <a:pt x="960" y="624"/>
                  </a:cubicBezTo>
                  <a:cubicBezTo>
                    <a:pt x="960" y="576"/>
                    <a:pt x="960" y="576"/>
                    <a:pt x="960" y="576"/>
                  </a:cubicBezTo>
                  <a:cubicBezTo>
                    <a:pt x="1008" y="576"/>
                    <a:pt x="1008" y="576"/>
                    <a:pt x="1008" y="576"/>
                  </a:cubicBezTo>
                  <a:lnTo>
                    <a:pt x="1008" y="624"/>
                  </a:lnTo>
                  <a:close/>
                  <a:moveTo>
                    <a:pt x="1104" y="624"/>
                  </a:moveTo>
                  <a:cubicBezTo>
                    <a:pt x="1056" y="624"/>
                    <a:pt x="1056" y="624"/>
                    <a:pt x="1056" y="624"/>
                  </a:cubicBezTo>
                  <a:cubicBezTo>
                    <a:pt x="1056" y="576"/>
                    <a:pt x="1056" y="576"/>
                    <a:pt x="1056" y="576"/>
                  </a:cubicBezTo>
                  <a:cubicBezTo>
                    <a:pt x="1104" y="576"/>
                    <a:pt x="1104" y="576"/>
                    <a:pt x="1104" y="576"/>
                  </a:cubicBezTo>
                  <a:lnTo>
                    <a:pt x="1104" y="624"/>
                  </a:lnTo>
                  <a:close/>
                  <a:moveTo>
                    <a:pt x="1224" y="624"/>
                  </a:moveTo>
                  <a:cubicBezTo>
                    <a:pt x="1152" y="624"/>
                    <a:pt x="1152" y="624"/>
                    <a:pt x="1152" y="624"/>
                  </a:cubicBezTo>
                  <a:cubicBezTo>
                    <a:pt x="1152" y="576"/>
                    <a:pt x="1152" y="576"/>
                    <a:pt x="1152" y="576"/>
                  </a:cubicBezTo>
                  <a:cubicBezTo>
                    <a:pt x="1224" y="576"/>
                    <a:pt x="1224" y="576"/>
                    <a:pt x="1224" y="576"/>
                  </a:cubicBezTo>
                  <a:cubicBezTo>
                    <a:pt x="1264" y="576"/>
                    <a:pt x="1296" y="544"/>
                    <a:pt x="1296" y="504"/>
                  </a:cubicBezTo>
                  <a:cubicBezTo>
                    <a:pt x="1296" y="464"/>
                    <a:pt x="1264" y="432"/>
                    <a:pt x="1224" y="432"/>
                  </a:cubicBezTo>
                  <a:cubicBezTo>
                    <a:pt x="1224" y="384"/>
                    <a:pt x="1224" y="384"/>
                    <a:pt x="1224" y="384"/>
                  </a:cubicBezTo>
                  <a:cubicBezTo>
                    <a:pt x="1290" y="384"/>
                    <a:pt x="1344" y="438"/>
                    <a:pt x="1344" y="504"/>
                  </a:cubicBezTo>
                  <a:cubicBezTo>
                    <a:pt x="1344" y="570"/>
                    <a:pt x="1290" y="624"/>
                    <a:pt x="1224" y="624"/>
                  </a:cubicBezTo>
                  <a:close/>
                  <a:moveTo>
                    <a:pt x="1224" y="624"/>
                  </a:moveTo>
                  <a:cubicBezTo>
                    <a:pt x="1224" y="624"/>
                    <a:pt x="1224" y="624"/>
                    <a:pt x="1224" y="6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0013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7A983193-2A33-456E-8C52-3F0AD6911616}"/>
              </a:ext>
            </a:extLst>
          </p:cNvPr>
          <p:cNvSpPr/>
          <p:nvPr userDrawn="1"/>
        </p:nvSpPr>
        <p:spPr>
          <a:xfrm>
            <a:off x="-5422"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rgbClr val="003285"/>
          </a:solidFill>
          <a:ln w="12197" cap="flat">
            <a:noFill/>
            <a:prstDash val="solid"/>
            <a:miter/>
          </a:ln>
        </p:spPr>
        <p:txBody>
          <a:bodyPr rtlCol="0" anchor="ctr"/>
          <a:lstStyle/>
          <a:p>
            <a:endParaRPr lang="en-US"/>
          </a:p>
        </p:txBody>
      </p:sp>
      <p:pic>
        <p:nvPicPr>
          <p:cNvPr id="13" name="Picture 12" descr="A person in a suit driving a car&#10;&#10;Description automatically generated with low confidence">
            <a:extLst>
              <a:ext uri="{FF2B5EF4-FFF2-40B4-BE49-F238E27FC236}">
                <a16:creationId xmlns="" xmlns:a16="http://schemas.microsoft.com/office/drawing/2014/main" id="{887270FD-FD8E-4553-94D7-27E3212BFED2}"/>
              </a:ext>
            </a:extLst>
          </p:cNvPr>
          <p:cNvPicPr>
            <a:picLocks noChangeAspect="1"/>
          </p:cNvPicPr>
          <p:nvPr userDrawn="1"/>
        </p:nvPicPr>
        <p:blipFill>
          <a:blip r:embed="rId4">
            <a:alphaModFix amt="1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4" name="Graphic 23">
            <a:extLst>
              <a:ext uri="{FF2B5EF4-FFF2-40B4-BE49-F238E27FC236}">
                <a16:creationId xmlns="" xmlns:a16="http://schemas.microsoft.com/office/drawing/2014/main" id="{B8DA7AC8-0370-4CD9-9822-891166CE6BE1}"/>
              </a:ext>
            </a:extLst>
          </p:cNvPr>
          <p:cNvPicPr>
            <a:picLocks noChangeAspect="1"/>
          </p:cNvPicPr>
          <p:nvPr userDrawn="1"/>
        </p:nvPicPr>
        <p:blipFill>
          <a:blip r:embed="rId5">
            <a:alphaModFix/>
            <a:extLst>
              <a:ext uri="{96DAC541-7B7A-43D3-8B79-37D633B846F1}">
                <asvg:svgBlip xmlns="" xmlns:asvg="http://schemas.microsoft.com/office/drawing/2016/SVG/main" r:embed="rId6"/>
              </a:ext>
            </a:extLst>
          </a:blip>
          <a:stretch>
            <a:fillRect/>
          </a:stretch>
        </p:blipFill>
        <p:spPr>
          <a:xfrm>
            <a:off x="-5423" y="0"/>
            <a:ext cx="12202846" cy="6858000"/>
          </a:xfrm>
          <a:prstGeom prst="rect">
            <a:avLst/>
          </a:prstGeom>
        </p:spPr>
      </p:pic>
      <p:graphicFrame>
        <p:nvGraphicFramePr>
          <p:cNvPr id="8" name="Object 7" hidden="1">
            <a:extLst>
              <a:ext uri="{FF2B5EF4-FFF2-40B4-BE49-F238E27FC236}">
                <a16:creationId xmlns="" xmlns:a16="http://schemas.microsoft.com/office/drawing/2014/main" id="{43A4C77B-72A9-43AE-84FE-99A54C398E1D}"/>
              </a:ext>
            </a:extLst>
          </p:cNvPr>
          <p:cNvGraphicFramePr>
            <a:graphicFrameLocks noChangeAspect="1"/>
          </p:cNvGraphicFramePr>
          <p:nvPr userDrawn="1">
            <p:custDataLst>
              <p:tags r:id="rId2"/>
            </p:custDataLst>
            <p:extLst>
              <p:ext uri="{D42A27DB-BD31-4B8C-83A1-F6EECF244321}">
                <p14:modId xmlns:p14="http://schemas.microsoft.com/office/powerpoint/2010/main" val="234332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3" name="think-cell Slide" r:id="rId7" imgW="383" imgH="384" progId="TCLayout.ActiveDocument.1">
                  <p:embed/>
                </p:oleObj>
              </mc:Choice>
              <mc:Fallback>
                <p:oleObj name="think-cell Slide" r:id="rId7" imgW="383" imgH="384" progId="TCLayout.ActiveDocument.1">
                  <p:embed/>
                  <p:pic>
                    <p:nvPicPr>
                      <p:cNvPr id="8" name="Object 7" hidden="1">
                        <a:extLst>
                          <a:ext uri="{FF2B5EF4-FFF2-40B4-BE49-F238E27FC236}">
                            <a16:creationId xmlns="" xmlns:a16="http://schemas.microsoft.com/office/drawing/2014/main" id="{43A4C77B-72A9-43AE-84FE-99A54C398E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 xmlns:a16="http://schemas.microsoft.com/office/drawing/2014/main" id="{C278E5A6-A326-4EBC-A474-EC482510A84F}"/>
              </a:ext>
            </a:extLst>
          </p:cNvPr>
          <p:cNvPicPr>
            <a:picLocks noChangeAspect="1"/>
          </p:cNvPicPr>
          <p:nvPr userDrawn="1"/>
        </p:nvPicPr>
        <p:blipFill>
          <a:blip r:embed="rId9">
            <a:lum bright="100000" contrast="-100000"/>
          </a:blip>
          <a:stretch>
            <a:fillRect/>
          </a:stretch>
        </p:blipFill>
        <p:spPr>
          <a:xfrm>
            <a:off x="596347" y="5622816"/>
            <a:ext cx="2412268" cy="650500"/>
          </a:xfrm>
          <a:prstGeom prst="rect">
            <a:avLst/>
          </a:prstGeom>
        </p:spPr>
      </p:pic>
      <p:pic>
        <p:nvPicPr>
          <p:cNvPr id="16" name="Picture 15">
            <a:extLst>
              <a:ext uri="{FF2B5EF4-FFF2-40B4-BE49-F238E27FC236}">
                <a16:creationId xmlns="" xmlns:a16="http://schemas.microsoft.com/office/drawing/2014/main" id="{6A50340A-BEEA-40E7-9612-8A9F5CFDB282}"/>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b="25572"/>
          <a:stretch/>
        </p:blipFill>
        <p:spPr>
          <a:xfrm>
            <a:off x="604668" y="596017"/>
            <a:ext cx="4456175" cy="3949107"/>
          </a:xfrm>
          <a:prstGeom prst="rect">
            <a:avLst/>
          </a:prstGeom>
        </p:spPr>
      </p:pic>
      <p:sp>
        <p:nvSpPr>
          <p:cNvPr id="17" name="Rectangle 16">
            <a:extLst>
              <a:ext uri="{FF2B5EF4-FFF2-40B4-BE49-F238E27FC236}">
                <a16:creationId xmlns="" xmlns:a16="http://schemas.microsoft.com/office/drawing/2014/main" id="{472B6B7D-016E-4CE7-96A0-16207038861F}"/>
              </a:ext>
            </a:extLst>
          </p:cNvPr>
          <p:cNvSpPr/>
          <p:nvPr userDrawn="1"/>
        </p:nvSpPr>
        <p:spPr>
          <a:xfrm>
            <a:off x="11354547" y="4221088"/>
            <a:ext cx="837453" cy="2042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8" name="Picture 17">
            <a:extLst>
              <a:ext uri="{FF2B5EF4-FFF2-40B4-BE49-F238E27FC236}">
                <a16:creationId xmlns="" xmlns:a16="http://schemas.microsoft.com/office/drawing/2014/main" id="{EA46DEEE-F6A5-4570-A381-FE41625F4A5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t="-1" r="83068" b="-10697"/>
          <a:stretch/>
        </p:blipFill>
        <p:spPr>
          <a:xfrm>
            <a:off x="11616139" y="4398817"/>
            <a:ext cx="314268" cy="328728"/>
          </a:xfrm>
          <a:prstGeom prst="rect">
            <a:avLst/>
          </a:prstGeom>
        </p:spPr>
      </p:pic>
      <p:pic>
        <p:nvPicPr>
          <p:cNvPr id="19" name="Picture 18">
            <a:extLst>
              <a:ext uri="{FF2B5EF4-FFF2-40B4-BE49-F238E27FC236}">
                <a16:creationId xmlns="" xmlns:a16="http://schemas.microsoft.com/office/drawing/2014/main" id="{7C0677A5-58AA-48F5-8518-897C43A57F2F}"/>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24855" t="-1" r="53790" b="-1"/>
          <a:stretch/>
        </p:blipFill>
        <p:spPr>
          <a:xfrm>
            <a:off x="11575099" y="4896573"/>
            <a:ext cx="396348" cy="296964"/>
          </a:xfrm>
          <a:prstGeom prst="rect">
            <a:avLst/>
          </a:prstGeom>
        </p:spPr>
      </p:pic>
      <p:pic>
        <p:nvPicPr>
          <p:cNvPr id="20" name="Picture 19">
            <a:extLst>
              <a:ext uri="{FF2B5EF4-FFF2-40B4-BE49-F238E27FC236}">
                <a16:creationId xmlns="" xmlns:a16="http://schemas.microsoft.com/office/drawing/2014/main" id="{AB36E16E-1B67-4ED3-9701-2E62FC05C0B9}"/>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50393" t="1" r="26596" b="5425"/>
          <a:stretch/>
        </p:blipFill>
        <p:spPr>
          <a:xfrm>
            <a:off x="11559731" y="5362565"/>
            <a:ext cx="427084" cy="280852"/>
          </a:xfrm>
          <a:prstGeom prst="rect">
            <a:avLst/>
          </a:prstGeom>
        </p:spPr>
      </p:pic>
      <p:pic>
        <p:nvPicPr>
          <p:cNvPr id="21" name="Picture 20">
            <a:extLst>
              <a:ext uri="{FF2B5EF4-FFF2-40B4-BE49-F238E27FC236}">
                <a16:creationId xmlns="" xmlns:a16="http://schemas.microsoft.com/office/drawing/2014/main" id="{AF875ECA-AEEE-4AEB-BCB5-E09B63ABCA10}"/>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76989" t="1" b="5425"/>
          <a:stretch/>
        </p:blipFill>
        <p:spPr>
          <a:xfrm>
            <a:off x="11559731" y="5812444"/>
            <a:ext cx="427084" cy="280852"/>
          </a:xfrm>
          <a:prstGeom prst="rect">
            <a:avLst/>
          </a:prstGeom>
        </p:spPr>
      </p:pic>
      <p:sp>
        <p:nvSpPr>
          <p:cNvPr id="22" name="Rectangle 21">
            <a:extLst>
              <a:ext uri="{FF2B5EF4-FFF2-40B4-BE49-F238E27FC236}">
                <a16:creationId xmlns="" xmlns:a16="http://schemas.microsoft.com/office/drawing/2014/main" id="{1D422211-70D8-4339-9CDC-22BC99C5117F}"/>
              </a:ext>
            </a:extLst>
          </p:cNvPr>
          <p:cNvSpPr/>
          <p:nvPr userDrawn="1"/>
        </p:nvSpPr>
        <p:spPr>
          <a:xfrm>
            <a:off x="5084047" y="4317774"/>
            <a:ext cx="6096000" cy="1785104"/>
          </a:xfrm>
          <a:prstGeom prst="rect">
            <a:avLst/>
          </a:prstGeom>
        </p:spPr>
        <p:txBody>
          <a:bodyPr>
            <a:spAutoFit/>
          </a:bodyPr>
          <a:lstStyle/>
          <a:p>
            <a:pPr algn="r">
              <a:lnSpc>
                <a:spcPct val="100000"/>
              </a:lnSpc>
              <a:spcBef>
                <a:spcPts val="300"/>
              </a:spcBef>
              <a:spcAft>
                <a:spcPts val="300"/>
              </a:spcAft>
            </a:pPr>
            <a:r>
              <a:rPr lang="es-ES" dirty="0">
                <a:solidFill>
                  <a:schemeClr val="bg1"/>
                </a:solidFill>
                <a:latin typeface="Arial" panose="020B0604020202020204" pitchFamily="34" charset="0"/>
                <a:cs typeface="Arial" panose="020B0604020202020204" pitchFamily="34" charset="0"/>
              </a:rPr>
              <a:t>+1 408 508 6750</a:t>
            </a:r>
          </a:p>
          <a:p>
            <a:pPr algn="r">
              <a:lnSpc>
                <a:spcPct val="100000"/>
              </a:lnSpc>
              <a:spcBef>
                <a:spcPts val="300"/>
              </a:spcBef>
              <a:spcAft>
                <a:spcPts val="300"/>
              </a:spcAft>
            </a:pPr>
            <a:r>
              <a:rPr lang="es-ES" dirty="0">
                <a:solidFill>
                  <a:schemeClr val="bg1"/>
                </a:solidFill>
                <a:latin typeface="Arial" panose="020B0604020202020204" pitchFamily="34" charset="0"/>
                <a:cs typeface="Arial" panose="020B0604020202020204" pitchFamily="34" charset="0"/>
              </a:rPr>
              <a:t>inquiry@hillstonenet.com</a:t>
            </a:r>
          </a:p>
          <a:p>
            <a:pPr algn="r">
              <a:lnSpc>
                <a:spcPct val="100000"/>
              </a:lnSpc>
              <a:spcBef>
                <a:spcPts val="300"/>
              </a:spcBef>
              <a:spcAft>
                <a:spcPts val="300"/>
              </a:spcAft>
            </a:pPr>
            <a:r>
              <a:rPr lang="es-ES" dirty="0">
                <a:solidFill>
                  <a:schemeClr val="bg1"/>
                </a:solidFill>
                <a:latin typeface="Arial" panose="020B0604020202020204" pitchFamily="34" charset="0"/>
                <a:cs typeface="Arial" panose="020B0604020202020204" pitchFamily="34" charset="0"/>
              </a:rPr>
              <a:t>5201 Great </a:t>
            </a:r>
            <a:r>
              <a:rPr lang="es-ES" dirty="0" err="1">
                <a:solidFill>
                  <a:schemeClr val="bg1"/>
                </a:solidFill>
                <a:latin typeface="Arial" panose="020B0604020202020204" pitchFamily="34" charset="0"/>
                <a:cs typeface="Arial" panose="020B0604020202020204" pitchFamily="34" charset="0"/>
              </a:rPr>
              <a:t>America</a:t>
            </a:r>
            <a:r>
              <a:rPr lang="es-ES" dirty="0">
                <a:solidFill>
                  <a:schemeClr val="bg1"/>
                </a:solidFill>
                <a:latin typeface="Arial" panose="020B0604020202020204" pitchFamily="34" charset="0"/>
                <a:cs typeface="Arial" panose="020B0604020202020204" pitchFamily="34" charset="0"/>
              </a:rPr>
              <a:t> </a:t>
            </a:r>
            <a:r>
              <a:rPr lang="es-ES" dirty="0" err="1">
                <a:solidFill>
                  <a:schemeClr val="bg1"/>
                </a:solidFill>
                <a:latin typeface="Arial" panose="020B0604020202020204" pitchFamily="34" charset="0"/>
                <a:cs typeface="Arial" panose="020B0604020202020204" pitchFamily="34" charset="0"/>
              </a:rPr>
              <a:t>Pkwy</a:t>
            </a:r>
            <a:r>
              <a:rPr lang="es-ES" dirty="0">
                <a:solidFill>
                  <a:schemeClr val="bg1"/>
                </a:solidFill>
                <a:latin typeface="Arial" panose="020B0604020202020204" pitchFamily="34" charset="0"/>
                <a:cs typeface="Arial" panose="020B0604020202020204" pitchFamily="34" charset="0"/>
              </a:rPr>
              <a:t>, #420</a:t>
            </a:r>
          </a:p>
          <a:p>
            <a:pPr algn="r">
              <a:lnSpc>
                <a:spcPct val="100000"/>
              </a:lnSpc>
              <a:spcBef>
                <a:spcPts val="300"/>
              </a:spcBef>
              <a:spcAft>
                <a:spcPts val="300"/>
              </a:spcAft>
            </a:pPr>
            <a:r>
              <a:rPr lang="es-ES" dirty="0">
                <a:solidFill>
                  <a:schemeClr val="bg1"/>
                </a:solidFill>
                <a:latin typeface="Arial" panose="020B0604020202020204" pitchFamily="34" charset="0"/>
                <a:cs typeface="Arial" panose="020B0604020202020204" pitchFamily="34" charset="0"/>
              </a:rPr>
              <a:t>Santa Clara, CA 95054</a:t>
            </a:r>
          </a:p>
          <a:p>
            <a:pPr algn="r">
              <a:lnSpc>
                <a:spcPct val="100000"/>
              </a:lnSpc>
              <a:spcBef>
                <a:spcPts val="300"/>
              </a:spcBef>
              <a:spcAft>
                <a:spcPts val="300"/>
              </a:spcAft>
            </a:pPr>
            <a:r>
              <a:rPr lang="es-ES" dirty="0">
                <a:solidFill>
                  <a:schemeClr val="bg1"/>
                </a:solidFill>
                <a:latin typeface="Arial" panose="020B0604020202020204" pitchFamily="34" charset="0"/>
                <a:cs typeface="Arial" panose="020B0604020202020204" pitchFamily="34" charset="0"/>
              </a:rPr>
              <a:t>www.hillstonenet.com</a:t>
            </a:r>
          </a:p>
        </p:txBody>
      </p:sp>
    </p:spTree>
    <p:extLst>
      <p:ext uri="{BB962C8B-B14F-4D97-AF65-F5344CB8AC3E}">
        <p14:creationId xmlns:p14="http://schemas.microsoft.com/office/powerpoint/2010/main" val="271742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bg>
      <p:bgPr>
        <a:gradFill>
          <a:gsLst>
            <a:gs pos="96599">
              <a:schemeClr val="tx1">
                <a:alpha val="90000"/>
              </a:schemeClr>
            </a:gs>
            <a:gs pos="50000">
              <a:schemeClr val="tx2">
                <a:alpha val="90000"/>
              </a:schemeClr>
            </a:gs>
            <a:gs pos="0">
              <a:schemeClr val="tx1"/>
            </a:gs>
          </a:gsLst>
          <a:lin ang="18900000" scaled="0"/>
        </a:gra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 xmlns:a16="http://schemas.microsoft.com/office/drawing/2014/main" id="{099CB7C3-3AF3-456F-878B-AB144F66A4FF}"/>
              </a:ext>
            </a:extLst>
          </p:cNvPr>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40000" contrast="67000"/>
                    </a14:imgEffect>
                  </a14:imgLayer>
                </a14:imgProps>
              </a:ext>
            </a:extLst>
          </a:blip>
          <a:stretch>
            <a:fillRect/>
          </a:stretch>
        </p:blipFill>
        <p:spPr>
          <a:xfrm>
            <a:off x="-5423" y="0"/>
            <a:ext cx="12204700" cy="6858000"/>
          </a:xfrm>
          <a:prstGeom prst="rect">
            <a:avLst/>
          </a:prstGeom>
        </p:spPr>
      </p:pic>
      <p:sp>
        <p:nvSpPr>
          <p:cNvPr id="27" name="Freeform: Shape 26">
            <a:extLst>
              <a:ext uri="{FF2B5EF4-FFF2-40B4-BE49-F238E27FC236}">
                <a16:creationId xmlns="" xmlns:a16="http://schemas.microsoft.com/office/drawing/2014/main" id="{59022E9A-9B99-434A-914C-0FC620165F81}"/>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rgbClr val="003285">
              <a:alpha val="92000"/>
            </a:srgbClr>
          </a:solidFill>
          <a:ln w="12197" cap="flat">
            <a:noFill/>
            <a:prstDash val="solid"/>
            <a:miter/>
          </a:ln>
        </p:spPr>
        <p:txBody>
          <a:bodyPr rtlCol="0" anchor="ctr"/>
          <a:lstStyle/>
          <a:p>
            <a:endParaRPr lang="en-US"/>
          </a:p>
        </p:txBody>
      </p:sp>
      <p:pic>
        <p:nvPicPr>
          <p:cNvPr id="28" name="Graphic 27">
            <a:extLst>
              <a:ext uri="{FF2B5EF4-FFF2-40B4-BE49-F238E27FC236}">
                <a16:creationId xmlns="" xmlns:a16="http://schemas.microsoft.com/office/drawing/2014/main" id="{1AB707D5-5A17-4BF7-85A4-F4541BCC764F}"/>
              </a:ext>
            </a:extLst>
          </p:cNvPr>
          <p:cNvPicPr>
            <a:picLocks noChangeAspect="1"/>
          </p:cNvPicPr>
          <p:nvPr userDrawn="1"/>
        </p:nvPicPr>
        <p:blipFill>
          <a:blip r:embed="rId4">
            <a:alphaModFix amt="98000"/>
            <a:extLst>
              <a:ext uri="{96DAC541-7B7A-43D3-8B79-37D633B846F1}">
                <asvg:svgBlip xmlns="" xmlns:asvg="http://schemas.microsoft.com/office/drawing/2016/SVG/main" r:embed="rId5"/>
              </a:ext>
            </a:extLst>
          </a:blip>
          <a:stretch>
            <a:fillRect/>
          </a:stretch>
        </p:blipFill>
        <p:spPr>
          <a:xfrm>
            <a:off x="-5423" y="0"/>
            <a:ext cx="12202846" cy="6858000"/>
          </a:xfrm>
          <a:prstGeom prst="rect">
            <a:avLst/>
          </a:prstGeom>
        </p:spPr>
      </p:pic>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sp>
        <p:nvSpPr>
          <p:cNvPr id="54" name="Title 1">
            <a:extLst>
              <a:ext uri="{FF2B5EF4-FFF2-40B4-BE49-F238E27FC236}">
                <a16:creationId xmlns="" xmlns:a16="http://schemas.microsoft.com/office/drawing/2014/main" id="{0B337F67-132B-48F7-B2A1-BBF90AB075B1}"/>
              </a:ext>
            </a:extLst>
          </p:cNvPr>
          <p:cNvSpPr>
            <a:spLocks noGrp="1"/>
          </p:cNvSpPr>
          <p:nvPr>
            <p:ph type="ctrTitle" hasCustomPrompt="1"/>
          </p:nvPr>
        </p:nvSpPr>
        <p:spPr>
          <a:xfrm>
            <a:off x="573589" y="2060848"/>
            <a:ext cx="11044822" cy="1329595"/>
          </a:xfrm>
          <a:prstGeom prst="rect">
            <a:avLst/>
          </a:prstGeom>
        </p:spPr>
        <p:txBody>
          <a:bodyPr vert="horz" lIns="0" tIns="0" rIns="0" bIns="0" anchor="b"/>
          <a:lstStyle>
            <a:lvl1pPr algn="ctr">
              <a:defRPr sz="4800" b="1">
                <a:solidFill>
                  <a:schemeClr val="bg1"/>
                </a:solidFill>
              </a:defRPr>
            </a:lvl1pPr>
          </a:lstStyle>
          <a:p>
            <a:r>
              <a:rPr lang="en-US" dirty="0"/>
              <a:t>Insert Your</a:t>
            </a:r>
            <a:br>
              <a:rPr lang="en-US" dirty="0"/>
            </a:br>
            <a:r>
              <a:rPr lang="en-US" dirty="0"/>
              <a:t>Divider Header</a:t>
            </a:r>
          </a:p>
        </p:txBody>
      </p:sp>
      <p:sp>
        <p:nvSpPr>
          <p:cNvPr id="55" name="Subtitle 2">
            <a:extLst>
              <a:ext uri="{FF2B5EF4-FFF2-40B4-BE49-F238E27FC236}">
                <a16:creationId xmlns="" xmlns:a16="http://schemas.microsoft.com/office/drawing/2014/main" id="{9FEECED3-AF94-47A1-B7FF-FF07EFF31455}"/>
              </a:ext>
            </a:extLst>
          </p:cNvPr>
          <p:cNvSpPr>
            <a:spLocks noGrp="1"/>
          </p:cNvSpPr>
          <p:nvPr>
            <p:ph type="subTitle" idx="1"/>
          </p:nvPr>
        </p:nvSpPr>
        <p:spPr>
          <a:xfrm>
            <a:off x="573590" y="3501001"/>
            <a:ext cx="11044822" cy="1006971"/>
          </a:xfrm>
          <a:prstGeom prst="rect">
            <a:avLst/>
          </a:prstGeom>
        </p:spPr>
        <p:txBody>
          <a:bodyPr lIns="0" tIns="0" rIns="0" bIns="0">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6" name="Text Placeholder 4">
            <a:extLst>
              <a:ext uri="{FF2B5EF4-FFF2-40B4-BE49-F238E27FC236}">
                <a16:creationId xmlns="" xmlns:a16="http://schemas.microsoft.com/office/drawing/2014/main" id="{CAC179F6-A0A0-49F9-B596-C48371259334}"/>
              </a:ext>
            </a:extLst>
          </p:cNvPr>
          <p:cNvSpPr>
            <a:spLocks noGrp="1"/>
          </p:cNvSpPr>
          <p:nvPr>
            <p:ph type="body" sz="quarter" idx="10" hasCustomPrompt="1"/>
          </p:nvPr>
        </p:nvSpPr>
        <p:spPr>
          <a:xfrm>
            <a:off x="573588" y="4618531"/>
            <a:ext cx="11044826" cy="395289"/>
          </a:xfrm>
          <a:prstGeom prst="rect">
            <a:avLst/>
          </a:prstGeom>
        </p:spPr>
        <p:txBody>
          <a:bodyPr vert="horz" lIns="0" tIns="0" rIns="0" bIns="0" rtlCol="0">
            <a:normAutofit/>
          </a:bodyPr>
          <a:lstStyle>
            <a:lvl1pPr algn="ctr">
              <a:defRPr lang="en-US" sz="1800" dirty="0" smtClean="0">
                <a:solidFill>
                  <a:schemeClr val="bg1"/>
                </a:solidFill>
              </a:defRPr>
            </a:lvl1pPr>
            <a:lvl2pPr>
              <a:defRPr lang="en-US" sz="2000" dirty="0" smtClean="0"/>
            </a:lvl2pPr>
            <a:lvl3pPr>
              <a:defRPr lang="en-US" sz="1800" dirty="0" smtClean="0"/>
            </a:lvl3pPr>
            <a:lvl4pPr>
              <a:defRPr lang="en-US" sz="1600" dirty="0" smtClean="0"/>
            </a:lvl4pPr>
            <a:lvl5pPr>
              <a:defRPr lang="en-US" sz="1600" dirty="0"/>
            </a:lvl5pPr>
          </a:lstStyle>
          <a:p>
            <a:pPr marL="0" lvl="0" indent="0" algn="ctr">
              <a:buNone/>
            </a:pPr>
            <a:r>
              <a:rPr lang="en-US" dirty="0"/>
              <a:t>Click to add text</a:t>
            </a:r>
          </a:p>
        </p:txBody>
      </p:sp>
      <p:grpSp>
        <p:nvGrpSpPr>
          <p:cNvPr id="59" name="Graphic 347">
            <a:extLst>
              <a:ext uri="{FF2B5EF4-FFF2-40B4-BE49-F238E27FC236}">
                <a16:creationId xmlns="" xmlns:a16="http://schemas.microsoft.com/office/drawing/2014/main" id="{02FBB0C6-91BB-493F-80C6-E8B8901B9223}"/>
              </a:ext>
            </a:extLst>
          </p:cNvPr>
          <p:cNvGrpSpPr/>
          <p:nvPr userDrawn="1"/>
        </p:nvGrpSpPr>
        <p:grpSpPr>
          <a:xfrm>
            <a:off x="9666824" y="455805"/>
            <a:ext cx="1951587" cy="522426"/>
            <a:chOff x="9808012" y="455805"/>
            <a:chExt cx="1951587" cy="522426"/>
          </a:xfrm>
          <a:solidFill>
            <a:srgbClr val="FFFFFF"/>
          </a:solidFill>
        </p:grpSpPr>
        <p:sp>
          <p:nvSpPr>
            <p:cNvPr id="60" name="Freeform: Shape 59">
              <a:extLst>
                <a:ext uri="{FF2B5EF4-FFF2-40B4-BE49-F238E27FC236}">
                  <a16:creationId xmlns="" xmlns:a16="http://schemas.microsoft.com/office/drawing/2014/main" id="{5A6797CE-CBDF-429D-AECC-CDEB7CED0E78}"/>
                </a:ext>
              </a:extLst>
            </p:cNvPr>
            <p:cNvSpPr/>
            <p:nvPr/>
          </p:nvSpPr>
          <p:spPr>
            <a:xfrm>
              <a:off x="11470433" y="556658"/>
              <a:ext cx="265138" cy="271913"/>
            </a:xfrm>
            <a:custGeom>
              <a:avLst/>
              <a:gdLst>
                <a:gd name="connsiteX0" fmla="*/ 265786 w 265138"/>
                <a:gd name="connsiteY0" fmla="*/ 169819 h 271913"/>
                <a:gd name="connsiteX1" fmla="*/ 198945 w 265138"/>
                <a:gd name="connsiteY1" fmla="*/ 245321 h 271913"/>
                <a:gd name="connsiteX2" fmla="*/ 112831 w 265138"/>
                <a:gd name="connsiteY2" fmla="*/ 271911 h 271913"/>
                <a:gd name="connsiteX3" fmla="*/ 65261 w 265138"/>
                <a:gd name="connsiteY3" fmla="*/ 261665 h 271913"/>
                <a:gd name="connsiteX4" fmla="*/ 27571 w 265138"/>
                <a:gd name="connsiteY4" fmla="*/ 232391 h 271913"/>
                <a:gd name="connsiteX5" fmla="*/ 5006 w 265138"/>
                <a:gd name="connsiteY5" fmla="*/ 188115 h 271913"/>
                <a:gd name="connsiteX6" fmla="*/ 2566 w 265138"/>
                <a:gd name="connsiteY6" fmla="*/ 135788 h 271913"/>
                <a:gd name="connsiteX7" fmla="*/ 19521 w 265138"/>
                <a:gd name="connsiteY7" fmla="*/ 83461 h 271913"/>
                <a:gd name="connsiteX8" fmla="*/ 54161 w 265138"/>
                <a:gd name="connsiteY8" fmla="*/ 39184 h 271913"/>
                <a:gd name="connsiteX9" fmla="*/ 99657 w 265138"/>
                <a:gd name="connsiteY9" fmla="*/ 10154 h 271913"/>
                <a:gd name="connsiteX10" fmla="*/ 150399 w 265138"/>
                <a:gd name="connsiteY10" fmla="*/ 30 h 271913"/>
                <a:gd name="connsiteX11" fmla="*/ 217363 w 265138"/>
                <a:gd name="connsiteY11" fmla="*/ 21254 h 271913"/>
                <a:gd name="connsiteX12" fmla="*/ 259810 w 265138"/>
                <a:gd name="connsiteY12" fmla="*/ 82241 h 271913"/>
                <a:gd name="connsiteX13" fmla="*/ 123686 w 265138"/>
                <a:gd name="connsiteY13" fmla="*/ 168599 h 271913"/>
                <a:gd name="connsiteX14" fmla="*/ 99292 w 265138"/>
                <a:gd name="connsiteY14" fmla="*/ 120419 h 271913"/>
                <a:gd name="connsiteX15" fmla="*/ 173208 w 265138"/>
                <a:gd name="connsiteY15" fmla="*/ 72605 h 271913"/>
                <a:gd name="connsiteX16" fmla="*/ 161011 w 265138"/>
                <a:gd name="connsiteY16" fmla="*/ 66019 h 271913"/>
                <a:gd name="connsiteX17" fmla="*/ 146740 w 265138"/>
                <a:gd name="connsiteY17" fmla="*/ 63823 h 271913"/>
                <a:gd name="connsiteX18" fmla="*/ 103927 w 265138"/>
                <a:gd name="connsiteY18" fmla="*/ 82363 h 271913"/>
                <a:gd name="connsiteX19" fmla="*/ 80995 w 265138"/>
                <a:gd name="connsiteY19" fmla="*/ 127859 h 271913"/>
                <a:gd name="connsiteX20" fmla="*/ 90997 w 265138"/>
                <a:gd name="connsiteY20" fmla="*/ 173966 h 271913"/>
                <a:gd name="connsiteX21" fmla="*/ 128566 w 265138"/>
                <a:gd name="connsiteY21" fmla="*/ 192506 h 271913"/>
                <a:gd name="connsiteX22" fmla="*/ 171744 w 265138"/>
                <a:gd name="connsiteY22" fmla="*/ 178845 h 271913"/>
                <a:gd name="connsiteX23" fmla="*/ 209678 w 265138"/>
                <a:gd name="connsiteY23" fmla="*/ 138715 h 271913"/>
                <a:gd name="connsiteX24" fmla="*/ 266274 w 265138"/>
                <a:gd name="connsiteY24" fmla="*/ 169209 h 2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138" h="271913">
                  <a:moveTo>
                    <a:pt x="265786" y="169819"/>
                  </a:moveTo>
                  <a:cubicBezTo>
                    <a:pt x="249931" y="200015"/>
                    <a:pt x="226996" y="225921"/>
                    <a:pt x="198945" y="245321"/>
                  </a:cubicBezTo>
                  <a:cubicBezTo>
                    <a:pt x="173579" y="262666"/>
                    <a:pt x="143560" y="271935"/>
                    <a:pt x="112831" y="271911"/>
                  </a:cubicBezTo>
                  <a:cubicBezTo>
                    <a:pt x="96414" y="272028"/>
                    <a:pt x="80173" y="268530"/>
                    <a:pt x="65261" y="261665"/>
                  </a:cubicBezTo>
                  <a:cubicBezTo>
                    <a:pt x="50594" y="254967"/>
                    <a:pt x="37690" y="244944"/>
                    <a:pt x="27571" y="232391"/>
                  </a:cubicBezTo>
                  <a:cubicBezTo>
                    <a:pt x="16929" y="219442"/>
                    <a:pt x="9229" y="204335"/>
                    <a:pt x="5006" y="188115"/>
                  </a:cubicBezTo>
                  <a:cubicBezTo>
                    <a:pt x="867" y="170987"/>
                    <a:pt x="39" y="153226"/>
                    <a:pt x="2566" y="135788"/>
                  </a:cubicBezTo>
                  <a:cubicBezTo>
                    <a:pt x="5111" y="117488"/>
                    <a:pt x="10850" y="99776"/>
                    <a:pt x="19521" y="83461"/>
                  </a:cubicBezTo>
                  <a:cubicBezTo>
                    <a:pt x="28371" y="66778"/>
                    <a:pt x="40098" y="51789"/>
                    <a:pt x="54161" y="39184"/>
                  </a:cubicBezTo>
                  <a:cubicBezTo>
                    <a:pt x="67543" y="26961"/>
                    <a:pt x="82934" y="17141"/>
                    <a:pt x="99657" y="10154"/>
                  </a:cubicBezTo>
                  <a:cubicBezTo>
                    <a:pt x="115754" y="3519"/>
                    <a:pt x="132988" y="81"/>
                    <a:pt x="150399" y="30"/>
                  </a:cubicBezTo>
                  <a:cubicBezTo>
                    <a:pt x="174459" y="-540"/>
                    <a:pt x="198023" y="6928"/>
                    <a:pt x="217363" y="21254"/>
                  </a:cubicBezTo>
                  <a:cubicBezTo>
                    <a:pt x="237260" y="36911"/>
                    <a:pt x="252038" y="58144"/>
                    <a:pt x="259810" y="82241"/>
                  </a:cubicBezTo>
                  <a:lnTo>
                    <a:pt x="123686" y="168599"/>
                  </a:lnTo>
                  <a:lnTo>
                    <a:pt x="99292" y="120419"/>
                  </a:lnTo>
                  <a:lnTo>
                    <a:pt x="173208" y="72605"/>
                  </a:lnTo>
                  <a:cubicBezTo>
                    <a:pt x="169521" y="69771"/>
                    <a:pt x="165403" y="67547"/>
                    <a:pt x="161011" y="66019"/>
                  </a:cubicBezTo>
                  <a:cubicBezTo>
                    <a:pt x="156399" y="64540"/>
                    <a:pt x="151583" y="63799"/>
                    <a:pt x="146740" y="63823"/>
                  </a:cubicBezTo>
                  <a:cubicBezTo>
                    <a:pt x="130558" y="64003"/>
                    <a:pt x="115129" y="70685"/>
                    <a:pt x="103927" y="82363"/>
                  </a:cubicBezTo>
                  <a:cubicBezTo>
                    <a:pt x="91209" y="94389"/>
                    <a:pt x="83097" y="110483"/>
                    <a:pt x="80995" y="127859"/>
                  </a:cubicBezTo>
                  <a:cubicBezTo>
                    <a:pt x="78009" y="143948"/>
                    <a:pt x="81613" y="160561"/>
                    <a:pt x="90997" y="173966"/>
                  </a:cubicBezTo>
                  <a:cubicBezTo>
                    <a:pt x="99648" y="186020"/>
                    <a:pt x="113736" y="192972"/>
                    <a:pt x="128566" y="192506"/>
                  </a:cubicBezTo>
                  <a:cubicBezTo>
                    <a:pt x="143992" y="192319"/>
                    <a:pt x="159018" y="187565"/>
                    <a:pt x="171744" y="178845"/>
                  </a:cubicBezTo>
                  <a:cubicBezTo>
                    <a:pt x="187012" y="168216"/>
                    <a:pt x="199925" y="154556"/>
                    <a:pt x="209678" y="138715"/>
                  </a:cubicBezTo>
                  <a:lnTo>
                    <a:pt x="266274" y="169209"/>
                  </a:lnTo>
                </a:path>
              </a:pathLst>
            </a:custGeom>
            <a:solidFill>
              <a:srgbClr val="FFFFFF"/>
            </a:solidFill>
            <a:ln w="12192"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4526790A-822C-41F7-9D82-E9E1DCF198ED}"/>
                </a:ext>
              </a:extLst>
            </p:cNvPr>
            <p:cNvSpPr/>
            <p:nvPr/>
          </p:nvSpPr>
          <p:spPr>
            <a:xfrm>
              <a:off x="10213695" y="455805"/>
              <a:ext cx="81486" cy="74182"/>
            </a:xfrm>
            <a:custGeom>
              <a:avLst/>
              <a:gdLst>
                <a:gd name="connsiteX0" fmla="*/ 76642 w 81486"/>
                <a:gd name="connsiteY0" fmla="*/ 53680 h 74182"/>
                <a:gd name="connsiteX1" fmla="*/ 52979 w 81486"/>
                <a:gd name="connsiteY1" fmla="*/ 74171 h 74182"/>
                <a:gd name="connsiteX2" fmla="*/ 19314 w 81486"/>
                <a:gd name="connsiteY2" fmla="*/ 74171 h 74182"/>
                <a:gd name="connsiteX3" fmla="*/ 1147 w 81486"/>
                <a:gd name="connsiteY3" fmla="*/ 57231 h 74182"/>
                <a:gd name="connsiteX4" fmla="*/ 1383 w 81486"/>
                <a:gd name="connsiteY4" fmla="*/ 53680 h 74182"/>
                <a:gd name="connsiteX5" fmla="*/ 6019 w 81486"/>
                <a:gd name="connsiteY5" fmla="*/ 20503 h 74182"/>
                <a:gd name="connsiteX6" fmla="*/ 29804 w 81486"/>
                <a:gd name="connsiteY6" fmla="*/ 11 h 74182"/>
                <a:gd name="connsiteX7" fmla="*/ 64444 w 81486"/>
                <a:gd name="connsiteY7" fmla="*/ 11 h 74182"/>
                <a:gd name="connsiteX8" fmla="*/ 82611 w 81486"/>
                <a:gd name="connsiteY8" fmla="*/ 16951 h 74182"/>
                <a:gd name="connsiteX9" fmla="*/ 82375 w 81486"/>
                <a:gd name="connsiteY9" fmla="*/ 20503 h 74182"/>
                <a:gd name="connsiteX10" fmla="*/ 77617 w 81486"/>
                <a:gd name="connsiteY10" fmla="*/ 53680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86" h="74182">
                  <a:moveTo>
                    <a:pt x="76642" y="53680"/>
                  </a:moveTo>
                  <a:cubicBezTo>
                    <a:pt x="74754" y="65337"/>
                    <a:pt x="64787" y="73969"/>
                    <a:pt x="52979" y="74171"/>
                  </a:cubicBezTo>
                  <a:lnTo>
                    <a:pt x="19314" y="74171"/>
                  </a:lnTo>
                  <a:cubicBezTo>
                    <a:pt x="9619" y="74510"/>
                    <a:pt x="1485" y="66926"/>
                    <a:pt x="1147" y="57231"/>
                  </a:cubicBezTo>
                  <a:cubicBezTo>
                    <a:pt x="1105" y="56042"/>
                    <a:pt x="1185" y="54852"/>
                    <a:pt x="1383" y="53680"/>
                  </a:cubicBezTo>
                  <a:lnTo>
                    <a:pt x="6019" y="20503"/>
                  </a:lnTo>
                  <a:cubicBezTo>
                    <a:pt x="7914" y="8800"/>
                    <a:pt x="17949" y="155"/>
                    <a:pt x="29804" y="11"/>
                  </a:cubicBezTo>
                  <a:lnTo>
                    <a:pt x="64444" y="11"/>
                  </a:lnTo>
                  <a:cubicBezTo>
                    <a:pt x="74139" y="-328"/>
                    <a:pt x="82273" y="7257"/>
                    <a:pt x="82611" y="16951"/>
                  </a:cubicBezTo>
                  <a:cubicBezTo>
                    <a:pt x="82653" y="18140"/>
                    <a:pt x="82573" y="19330"/>
                    <a:pt x="82375" y="20503"/>
                  </a:cubicBezTo>
                  <a:lnTo>
                    <a:pt x="77617" y="53680"/>
                  </a:lnTo>
                </a:path>
              </a:pathLst>
            </a:custGeom>
            <a:solidFill>
              <a:srgbClr val="FFFFFF"/>
            </a:solidFill>
            <a:ln w="12192" cap="flat">
              <a:no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D2A22251-0F22-4087-9828-5249A7662E5D}"/>
                </a:ext>
              </a:extLst>
            </p:cNvPr>
            <p:cNvSpPr/>
            <p:nvPr/>
          </p:nvSpPr>
          <p:spPr>
            <a:xfrm>
              <a:off x="9837164" y="455938"/>
              <a:ext cx="354944" cy="372265"/>
            </a:xfrm>
            <a:custGeom>
              <a:avLst/>
              <a:gdLst>
                <a:gd name="connsiteX0" fmla="*/ 354945 w 354944"/>
                <a:gd name="connsiteY0" fmla="*/ 0 h 372265"/>
                <a:gd name="connsiteX1" fmla="*/ 352384 w 354944"/>
                <a:gd name="connsiteY1" fmla="*/ 16589 h 372265"/>
                <a:gd name="connsiteX2" fmla="*/ 304569 w 354944"/>
                <a:gd name="connsiteY2" fmla="*/ 355189 h 372265"/>
                <a:gd name="connsiteX3" fmla="*/ 302008 w 354944"/>
                <a:gd name="connsiteY3" fmla="*/ 372265 h 372265"/>
                <a:gd name="connsiteX4" fmla="*/ 223091 w 354944"/>
                <a:gd name="connsiteY4" fmla="*/ 372265 h 372265"/>
                <a:gd name="connsiteX5" fmla="*/ 244802 w 354944"/>
                <a:gd name="connsiteY5" fmla="*/ 217846 h 372265"/>
                <a:gd name="connsiteX6" fmla="*/ 100873 w 354944"/>
                <a:gd name="connsiteY6" fmla="*/ 217846 h 372265"/>
                <a:gd name="connsiteX7" fmla="*/ 79039 w 354944"/>
                <a:gd name="connsiteY7" fmla="*/ 372265 h 372265"/>
                <a:gd name="connsiteX8" fmla="*/ 0 w 354944"/>
                <a:gd name="connsiteY8" fmla="*/ 372265 h 372265"/>
                <a:gd name="connsiteX9" fmla="*/ 2440 w 354944"/>
                <a:gd name="connsiteY9" fmla="*/ 355067 h 372265"/>
                <a:gd name="connsiteX10" fmla="*/ 50009 w 354944"/>
                <a:gd name="connsiteY10" fmla="*/ 16954 h 372265"/>
                <a:gd name="connsiteX11" fmla="*/ 52571 w 354944"/>
                <a:gd name="connsiteY11" fmla="*/ 0 h 372265"/>
                <a:gd name="connsiteX12" fmla="*/ 131610 w 354944"/>
                <a:gd name="connsiteY12" fmla="*/ 0 h 372265"/>
                <a:gd name="connsiteX13" fmla="*/ 110142 w 354944"/>
                <a:gd name="connsiteY13" fmla="*/ 151736 h 372265"/>
                <a:gd name="connsiteX14" fmla="*/ 254195 w 354944"/>
                <a:gd name="connsiteY14" fmla="*/ 151736 h 372265"/>
                <a:gd name="connsiteX15" fmla="*/ 275540 w 354944"/>
                <a:gd name="connsiteY15" fmla="*/ 0 h 372265"/>
                <a:gd name="connsiteX16" fmla="*/ 354945 w 354944"/>
                <a:gd name="connsiteY16" fmla="*/ 0 h 37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944" h="372265">
                  <a:moveTo>
                    <a:pt x="354945" y="0"/>
                  </a:moveTo>
                  <a:lnTo>
                    <a:pt x="352384" y="16589"/>
                  </a:lnTo>
                  <a:lnTo>
                    <a:pt x="304569" y="355189"/>
                  </a:lnTo>
                  <a:lnTo>
                    <a:pt x="302008" y="372265"/>
                  </a:lnTo>
                  <a:lnTo>
                    <a:pt x="223091" y="372265"/>
                  </a:lnTo>
                  <a:lnTo>
                    <a:pt x="244802" y="217846"/>
                  </a:lnTo>
                  <a:lnTo>
                    <a:pt x="100873" y="217846"/>
                  </a:lnTo>
                  <a:lnTo>
                    <a:pt x="79039" y="372265"/>
                  </a:lnTo>
                  <a:lnTo>
                    <a:pt x="0" y="372265"/>
                  </a:lnTo>
                  <a:lnTo>
                    <a:pt x="2440" y="355067"/>
                  </a:lnTo>
                  <a:lnTo>
                    <a:pt x="50009" y="16954"/>
                  </a:lnTo>
                  <a:lnTo>
                    <a:pt x="52571" y="0"/>
                  </a:lnTo>
                  <a:lnTo>
                    <a:pt x="131610" y="0"/>
                  </a:lnTo>
                  <a:lnTo>
                    <a:pt x="110142" y="151736"/>
                  </a:lnTo>
                  <a:lnTo>
                    <a:pt x="254195" y="151736"/>
                  </a:lnTo>
                  <a:lnTo>
                    <a:pt x="275540" y="0"/>
                  </a:lnTo>
                  <a:lnTo>
                    <a:pt x="354945" y="0"/>
                  </a:lnTo>
                  <a:close/>
                </a:path>
              </a:pathLst>
            </a:custGeom>
            <a:solidFill>
              <a:srgbClr val="FFFFFF"/>
            </a:solidFill>
            <a:ln w="12192"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E15467E7-F178-4261-8CCD-5F7BEF307F8E}"/>
                </a:ext>
              </a:extLst>
            </p:cNvPr>
            <p:cNvSpPr/>
            <p:nvPr/>
          </p:nvSpPr>
          <p:spPr>
            <a:xfrm>
              <a:off x="10169422" y="556811"/>
              <a:ext cx="113680" cy="271758"/>
            </a:xfrm>
            <a:custGeom>
              <a:avLst/>
              <a:gdLst>
                <a:gd name="connsiteX0" fmla="*/ 38422 w 113680"/>
                <a:gd name="connsiteY0" fmla="*/ 0 h 271758"/>
                <a:gd name="connsiteX1" fmla="*/ 113680 w 113680"/>
                <a:gd name="connsiteY1" fmla="*/ 0 h 271758"/>
                <a:gd name="connsiteX2" fmla="*/ 75258 w 113680"/>
                <a:gd name="connsiteY2" fmla="*/ 271759 h 271758"/>
                <a:gd name="connsiteX3" fmla="*/ 0 w 113680"/>
                <a:gd name="connsiteY3" fmla="*/ 271759 h 271758"/>
                <a:gd name="connsiteX4" fmla="*/ 38422 w 113680"/>
                <a:gd name="connsiteY4" fmla="*/ 0 h 271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0" h="271758">
                  <a:moveTo>
                    <a:pt x="38422" y="0"/>
                  </a:moveTo>
                  <a:lnTo>
                    <a:pt x="113680" y="0"/>
                  </a:lnTo>
                  <a:lnTo>
                    <a:pt x="75258" y="271759"/>
                  </a:lnTo>
                  <a:lnTo>
                    <a:pt x="0" y="271759"/>
                  </a:lnTo>
                  <a:lnTo>
                    <a:pt x="38422" y="0"/>
                  </a:lnTo>
                  <a:close/>
                </a:path>
              </a:pathLst>
            </a:custGeom>
            <a:solidFill>
              <a:srgbClr val="FFFFFF"/>
            </a:solidFill>
            <a:ln w="12192"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FF2E5306-28D0-42DE-A649-94F0487DE85F}"/>
                </a:ext>
              </a:extLst>
            </p:cNvPr>
            <p:cNvSpPr/>
            <p:nvPr/>
          </p:nvSpPr>
          <p:spPr>
            <a:xfrm>
              <a:off x="10273466" y="456304"/>
              <a:ext cx="127828" cy="372265"/>
            </a:xfrm>
            <a:custGeom>
              <a:avLst/>
              <a:gdLst>
                <a:gd name="connsiteX0" fmla="*/ 75258 w 127828"/>
                <a:gd name="connsiteY0" fmla="*/ 372265 h 372265"/>
                <a:gd name="connsiteX1" fmla="*/ 0 w 127828"/>
                <a:gd name="connsiteY1" fmla="*/ 372265 h 372265"/>
                <a:gd name="connsiteX2" fmla="*/ 52571 w 127828"/>
                <a:gd name="connsiteY2" fmla="*/ 0 h 372265"/>
                <a:gd name="connsiteX3" fmla="*/ 127829 w 127828"/>
                <a:gd name="connsiteY3" fmla="*/ 0 h 372265"/>
                <a:gd name="connsiteX4" fmla="*/ 75258 w 127828"/>
                <a:gd name="connsiteY4" fmla="*/ 372265 h 37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28" h="372265">
                  <a:moveTo>
                    <a:pt x="75258" y="372265"/>
                  </a:moveTo>
                  <a:lnTo>
                    <a:pt x="0" y="372265"/>
                  </a:lnTo>
                  <a:lnTo>
                    <a:pt x="52571" y="0"/>
                  </a:lnTo>
                  <a:lnTo>
                    <a:pt x="127829" y="0"/>
                  </a:lnTo>
                  <a:lnTo>
                    <a:pt x="75258" y="372265"/>
                  </a:lnTo>
                  <a:close/>
                </a:path>
              </a:pathLst>
            </a:custGeom>
            <a:solidFill>
              <a:srgbClr val="FFFFFF"/>
            </a:solidFill>
            <a:ln w="12192"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2022588E-52AE-4247-BA17-BFC473DE4C3A}"/>
                </a:ext>
              </a:extLst>
            </p:cNvPr>
            <p:cNvSpPr/>
            <p:nvPr/>
          </p:nvSpPr>
          <p:spPr>
            <a:xfrm>
              <a:off x="10380465" y="456304"/>
              <a:ext cx="561419" cy="373182"/>
            </a:xfrm>
            <a:custGeom>
              <a:avLst/>
              <a:gdLst>
                <a:gd name="connsiteX0" fmla="*/ 485590 w 561419"/>
                <a:gd name="connsiteY0" fmla="*/ 158932 h 373182"/>
                <a:gd name="connsiteX1" fmla="*/ 554383 w 561419"/>
                <a:gd name="connsiteY1" fmla="*/ 158932 h 373182"/>
                <a:gd name="connsiteX2" fmla="*/ 562556 w 561419"/>
                <a:gd name="connsiteY2" fmla="*/ 100507 h 373182"/>
                <a:gd name="connsiteX3" fmla="*/ 493884 w 561419"/>
                <a:gd name="connsiteY3" fmla="*/ 100507 h 373182"/>
                <a:gd name="connsiteX4" fmla="*/ 508033 w 561419"/>
                <a:gd name="connsiteY4" fmla="*/ 0 h 373182"/>
                <a:gd name="connsiteX5" fmla="*/ 449973 w 561419"/>
                <a:gd name="connsiteY5" fmla="*/ 0 h 373182"/>
                <a:gd name="connsiteX6" fmla="*/ 437776 w 561419"/>
                <a:gd name="connsiteY6" fmla="*/ 6099 h 373182"/>
                <a:gd name="connsiteX7" fmla="*/ 430092 w 561419"/>
                <a:gd name="connsiteY7" fmla="*/ 17564 h 373182"/>
                <a:gd name="connsiteX8" fmla="*/ 417894 w 561419"/>
                <a:gd name="connsiteY8" fmla="*/ 100507 h 373182"/>
                <a:gd name="connsiteX9" fmla="*/ 215783 w 561419"/>
                <a:gd name="connsiteY9" fmla="*/ 100507 h 373182"/>
                <a:gd name="connsiteX10" fmla="*/ 151868 w 561419"/>
                <a:gd name="connsiteY10" fmla="*/ 114656 h 373182"/>
                <a:gd name="connsiteX11" fmla="*/ 113081 w 561419"/>
                <a:gd name="connsiteY11" fmla="*/ 179424 h 373182"/>
                <a:gd name="connsiteX12" fmla="*/ 116130 w 561419"/>
                <a:gd name="connsiteY12" fmla="*/ 219432 h 373182"/>
                <a:gd name="connsiteX13" fmla="*/ 135646 w 561419"/>
                <a:gd name="connsiteY13" fmla="*/ 248827 h 373182"/>
                <a:gd name="connsiteX14" fmla="*/ 160041 w 561419"/>
                <a:gd name="connsiteY14" fmla="*/ 261025 h 373182"/>
                <a:gd name="connsiteX15" fmla="*/ 200414 w 561419"/>
                <a:gd name="connsiteY15" fmla="*/ 264318 h 373182"/>
                <a:gd name="connsiteX16" fmla="*/ 245789 w 561419"/>
                <a:gd name="connsiteY16" fmla="*/ 264318 h 373182"/>
                <a:gd name="connsiteX17" fmla="*/ 277746 w 561419"/>
                <a:gd name="connsiteY17" fmla="*/ 267855 h 373182"/>
                <a:gd name="connsiteX18" fmla="*/ 287504 w 561419"/>
                <a:gd name="connsiteY18" fmla="*/ 291153 h 373182"/>
                <a:gd name="connsiteX19" fmla="*/ 264573 w 561419"/>
                <a:gd name="connsiteY19" fmla="*/ 313474 h 373182"/>
                <a:gd name="connsiteX20" fmla="*/ 230786 w 561419"/>
                <a:gd name="connsiteY20" fmla="*/ 314328 h 373182"/>
                <a:gd name="connsiteX21" fmla="*/ 80392 w 561419"/>
                <a:gd name="connsiteY21" fmla="*/ 314328 h 373182"/>
                <a:gd name="connsiteX22" fmla="*/ 124668 w 561419"/>
                <a:gd name="connsiteY22" fmla="*/ 366 h 373182"/>
                <a:gd name="connsiteX23" fmla="*/ 68438 w 561419"/>
                <a:gd name="connsiteY23" fmla="*/ 366 h 373182"/>
                <a:gd name="connsiteX24" fmla="*/ 56241 w 561419"/>
                <a:gd name="connsiteY24" fmla="*/ 6099 h 373182"/>
                <a:gd name="connsiteX25" fmla="*/ 48922 w 561419"/>
                <a:gd name="connsiteY25" fmla="*/ 17564 h 373182"/>
                <a:gd name="connsiteX26" fmla="*/ 1230 w 561419"/>
                <a:gd name="connsiteY26" fmla="*/ 355311 h 373182"/>
                <a:gd name="connsiteX27" fmla="*/ 5133 w 561419"/>
                <a:gd name="connsiteY27" fmla="*/ 367508 h 373182"/>
                <a:gd name="connsiteX28" fmla="*/ 15989 w 561419"/>
                <a:gd name="connsiteY28" fmla="*/ 372997 h 373182"/>
                <a:gd name="connsiteX29" fmla="*/ 245910 w 561419"/>
                <a:gd name="connsiteY29" fmla="*/ 372997 h 373182"/>
                <a:gd name="connsiteX30" fmla="*/ 305434 w 561419"/>
                <a:gd name="connsiteY30" fmla="*/ 366776 h 373182"/>
                <a:gd name="connsiteX31" fmla="*/ 339221 w 561419"/>
                <a:gd name="connsiteY31" fmla="*/ 341406 h 373182"/>
                <a:gd name="connsiteX32" fmla="*/ 363616 w 561419"/>
                <a:gd name="connsiteY32" fmla="*/ 287127 h 373182"/>
                <a:gd name="connsiteX33" fmla="*/ 344710 w 561419"/>
                <a:gd name="connsiteY33" fmla="*/ 227848 h 373182"/>
                <a:gd name="connsiteX34" fmla="*/ 280551 w 561419"/>
                <a:gd name="connsiteY34" fmla="*/ 209552 h 373182"/>
                <a:gd name="connsiteX35" fmla="*/ 236275 w 561419"/>
                <a:gd name="connsiteY35" fmla="*/ 209552 h 373182"/>
                <a:gd name="connsiteX36" fmla="*/ 200658 w 561419"/>
                <a:gd name="connsiteY36" fmla="*/ 205283 h 373182"/>
                <a:gd name="connsiteX37" fmla="*/ 191510 w 561419"/>
                <a:gd name="connsiteY37" fmla="*/ 183449 h 373182"/>
                <a:gd name="connsiteX38" fmla="*/ 207367 w 561419"/>
                <a:gd name="connsiteY38" fmla="*/ 161860 h 373182"/>
                <a:gd name="connsiteX39" fmla="*/ 236519 w 561419"/>
                <a:gd name="connsiteY39" fmla="*/ 159664 h 373182"/>
                <a:gd name="connsiteX40" fmla="*/ 409966 w 561419"/>
                <a:gd name="connsiteY40" fmla="*/ 159664 h 373182"/>
                <a:gd name="connsiteX41" fmla="*/ 394231 w 561419"/>
                <a:gd name="connsiteY41" fmla="*/ 271271 h 373182"/>
                <a:gd name="connsiteX42" fmla="*/ 403867 w 561419"/>
                <a:gd name="connsiteY42" fmla="*/ 349700 h 373182"/>
                <a:gd name="connsiteX43" fmla="*/ 469977 w 561419"/>
                <a:gd name="connsiteY43" fmla="*/ 372997 h 373182"/>
                <a:gd name="connsiteX44" fmla="*/ 524500 w 561419"/>
                <a:gd name="connsiteY44" fmla="*/ 372997 h 373182"/>
                <a:gd name="connsiteX45" fmla="*/ 532550 w 561419"/>
                <a:gd name="connsiteY45" fmla="*/ 314937 h 373182"/>
                <a:gd name="connsiteX46" fmla="*/ 503154 w 561419"/>
                <a:gd name="connsiteY46" fmla="*/ 314937 h 373182"/>
                <a:gd name="connsiteX47" fmla="*/ 471441 w 561419"/>
                <a:gd name="connsiteY47" fmla="*/ 301520 h 373182"/>
                <a:gd name="connsiteX48" fmla="*/ 471441 w 561419"/>
                <a:gd name="connsiteY48" fmla="*/ 257854 h 373182"/>
                <a:gd name="connsiteX49" fmla="*/ 485346 w 561419"/>
                <a:gd name="connsiteY49" fmla="*/ 159664 h 3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1419" h="373182">
                  <a:moveTo>
                    <a:pt x="485590" y="158932"/>
                  </a:moveTo>
                  <a:lnTo>
                    <a:pt x="554383" y="158932"/>
                  </a:lnTo>
                  <a:lnTo>
                    <a:pt x="562556" y="100507"/>
                  </a:lnTo>
                  <a:lnTo>
                    <a:pt x="493884" y="100507"/>
                  </a:lnTo>
                  <a:lnTo>
                    <a:pt x="508033" y="0"/>
                  </a:lnTo>
                  <a:lnTo>
                    <a:pt x="449973" y="0"/>
                  </a:lnTo>
                  <a:cubicBezTo>
                    <a:pt x="449973" y="0"/>
                    <a:pt x="445582" y="0"/>
                    <a:pt x="437776" y="6099"/>
                  </a:cubicBezTo>
                  <a:cubicBezTo>
                    <a:pt x="429970" y="12197"/>
                    <a:pt x="430092" y="17564"/>
                    <a:pt x="430092" y="17564"/>
                  </a:cubicBezTo>
                  <a:lnTo>
                    <a:pt x="417894" y="100507"/>
                  </a:lnTo>
                  <a:lnTo>
                    <a:pt x="215783" y="100507"/>
                  </a:lnTo>
                  <a:cubicBezTo>
                    <a:pt x="186265" y="100507"/>
                    <a:pt x="165042" y="105264"/>
                    <a:pt x="151868" y="114656"/>
                  </a:cubicBezTo>
                  <a:cubicBezTo>
                    <a:pt x="130324" y="129753"/>
                    <a:pt x="116220" y="153304"/>
                    <a:pt x="113081" y="179424"/>
                  </a:cubicBezTo>
                  <a:cubicBezTo>
                    <a:pt x="110974" y="192816"/>
                    <a:pt x="112018" y="206514"/>
                    <a:pt x="116130" y="219432"/>
                  </a:cubicBezTo>
                  <a:cubicBezTo>
                    <a:pt x="119649" y="230915"/>
                    <a:pt x="126429" y="241127"/>
                    <a:pt x="135646" y="248827"/>
                  </a:cubicBezTo>
                  <a:cubicBezTo>
                    <a:pt x="142782" y="254638"/>
                    <a:pt x="151111" y="258802"/>
                    <a:pt x="160041" y="261025"/>
                  </a:cubicBezTo>
                  <a:cubicBezTo>
                    <a:pt x="173339" y="263584"/>
                    <a:pt x="186877" y="264689"/>
                    <a:pt x="200414" y="264318"/>
                  </a:cubicBezTo>
                  <a:lnTo>
                    <a:pt x="245789" y="264318"/>
                  </a:lnTo>
                  <a:cubicBezTo>
                    <a:pt x="256569" y="263495"/>
                    <a:pt x="267407" y="264695"/>
                    <a:pt x="277746" y="267855"/>
                  </a:cubicBezTo>
                  <a:cubicBezTo>
                    <a:pt x="286037" y="272392"/>
                    <a:pt x="290087" y="282061"/>
                    <a:pt x="287504" y="291153"/>
                  </a:cubicBezTo>
                  <a:cubicBezTo>
                    <a:pt x="286812" y="303417"/>
                    <a:pt x="276851" y="313113"/>
                    <a:pt x="264573" y="313474"/>
                  </a:cubicBezTo>
                  <a:cubicBezTo>
                    <a:pt x="258474" y="314084"/>
                    <a:pt x="247252" y="314328"/>
                    <a:pt x="230786" y="314328"/>
                  </a:cubicBezTo>
                  <a:lnTo>
                    <a:pt x="80392" y="314328"/>
                  </a:lnTo>
                  <a:lnTo>
                    <a:pt x="124668" y="366"/>
                  </a:lnTo>
                  <a:lnTo>
                    <a:pt x="68438" y="366"/>
                  </a:lnTo>
                  <a:cubicBezTo>
                    <a:pt x="68438" y="366"/>
                    <a:pt x="63681" y="-488"/>
                    <a:pt x="56241" y="6099"/>
                  </a:cubicBezTo>
                  <a:cubicBezTo>
                    <a:pt x="48800" y="12685"/>
                    <a:pt x="48922" y="17564"/>
                    <a:pt x="48922" y="17564"/>
                  </a:cubicBezTo>
                  <a:lnTo>
                    <a:pt x="1230" y="355311"/>
                  </a:lnTo>
                  <a:cubicBezTo>
                    <a:pt x="743" y="359746"/>
                    <a:pt x="2162" y="364180"/>
                    <a:pt x="5133" y="367508"/>
                  </a:cubicBezTo>
                  <a:cubicBezTo>
                    <a:pt x="7815" y="370789"/>
                    <a:pt x="11758" y="372783"/>
                    <a:pt x="15989" y="372997"/>
                  </a:cubicBezTo>
                  <a:lnTo>
                    <a:pt x="245910" y="372997"/>
                  </a:lnTo>
                  <a:cubicBezTo>
                    <a:pt x="265949" y="373850"/>
                    <a:pt x="286004" y="371754"/>
                    <a:pt x="305434" y="366776"/>
                  </a:cubicBezTo>
                  <a:cubicBezTo>
                    <a:pt x="318888" y="361719"/>
                    <a:pt x="330612" y="352916"/>
                    <a:pt x="339221" y="341406"/>
                  </a:cubicBezTo>
                  <a:cubicBezTo>
                    <a:pt x="352162" y="325884"/>
                    <a:pt x="360600" y="307110"/>
                    <a:pt x="363616" y="287127"/>
                  </a:cubicBezTo>
                  <a:cubicBezTo>
                    <a:pt x="368625" y="265397"/>
                    <a:pt x="361376" y="242665"/>
                    <a:pt x="344710" y="227848"/>
                  </a:cubicBezTo>
                  <a:cubicBezTo>
                    <a:pt x="326137" y="214400"/>
                    <a:pt x="303423" y="207923"/>
                    <a:pt x="280551" y="209552"/>
                  </a:cubicBezTo>
                  <a:lnTo>
                    <a:pt x="236275" y="209552"/>
                  </a:lnTo>
                  <a:cubicBezTo>
                    <a:pt x="224233" y="210732"/>
                    <a:pt x="212079" y="209275"/>
                    <a:pt x="200658" y="205283"/>
                  </a:cubicBezTo>
                  <a:cubicBezTo>
                    <a:pt x="193288" y="200680"/>
                    <a:pt x="189622" y="191931"/>
                    <a:pt x="191510" y="183449"/>
                  </a:cubicBezTo>
                  <a:cubicBezTo>
                    <a:pt x="191752" y="173642"/>
                    <a:pt x="198081" y="165025"/>
                    <a:pt x="207367" y="161860"/>
                  </a:cubicBezTo>
                  <a:cubicBezTo>
                    <a:pt x="216954" y="159912"/>
                    <a:pt x="226747" y="159174"/>
                    <a:pt x="236519" y="159664"/>
                  </a:cubicBezTo>
                  <a:lnTo>
                    <a:pt x="409966" y="159664"/>
                  </a:lnTo>
                  <a:lnTo>
                    <a:pt x="394231" y="271271"/>
                  </a:lnTo>
                  <a:cubicBezTo>
                    <a:pt x="389108" y="307863"/>
                    <a:pt x="392320" y="334006"/>
                    <a:pt x="403867" y="349700"/>
                  </a:cubicBezTo>
                  <a:cubicBezTo>
                    <a:pt x="415455" y="365191"/>
                    <a:pt x="437410" y="372997"/>
                    <a:pt x="469977" y="372997"/>
                  </a:cubicBezTo>
                  <a:lnTo>
                    <a:pt x="524500" y="372997"/>
                  </a:lnTo>
                  <a:lnTo>
                    <a:pt x="532550" y="314937"/>
                  </a:lnTo>
                  <a:lnTo>
                    <a:pt x="503154" y="314937"/>
                  </a:lnTo>
                  <a:cubicBezTo>
                    <a:pt x="490912" y="316702"/>
                    <a:pt x="478700" y="311536"/>
                    <a:pt x="471441" y="301520"/>
                  </a:cubicBezTo>
                  <a:cubicBezTo>
                    <a:pt x="468148" y="295544"/>
                    <a:pt x="468148" y="281029"/>
                    <a:pt x="471441" y="257854"/>
                  </a:cubicBezTo>
                  <a:lnTo>
                    <a:pt x="485346" y="159664"/>
                  </a:lnTo>
                </a:path>
              </a:pathLst>
            </a:custGeom>
            <a:solidFill>
              <a:srgbClr val="FFFFFF"/>
            </a:solidFill>
            <a:ln w="12192"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7249BE46-5FC0-4C81-AEBF-4C568DF27378}"/>
                </a:ext>
              </a:extLst>
            </p:cNvPr>
            <p:cNvSpPr/>
            <p:nvPr/>
          </p:nvSpPr>
          <p:spPr>
            <a:xfrm>
              <a:off x="11186687" y="556726"/>
              <a:ext cx="288511" cy="271843"/>
            </a:xfrm>
            <a:custGeom>
              <a:avLst/>
              <a:gdLst>
                <a:gd name="connsiteX0" fmla="*/ 289483 w 288511"/>
                <a:gd name="connsiteY0" fmla="*/ 17649 h 271843"/>
                <a:gd name="connsiteX1" fmla="*/ 256062 w 288511"/>
                <a:gd name="connsiteY1" fmla="*/ 254645 h 271843"/>
                <a:gd name="connsiteX2" fmla="*/ 253257 w 288511"/>
                <a:gd name="connsiteY2" fmla="*/ 271843 h 271843"/>
                <a:gd name="connsiteX3" fmla="*/ 178365 w 288511"/>
                <a:gd name="connsiteY3" fmla="*/ 271843 h 271843"/>
                <a:gd name="connsiteX4" fmla="*/ 208492 w 288511"/>
                <a:gd name="connsiteY4" fmla="*/ 58510 h 271843"/>
                <a:gd name="connsiteX5" fmla="*/ 144090 w 288511"/>
                <a:gd name="connsiteY5" fmla="*/ 58510 h 271843"/>
                <a:gd name="connsiteX6" fmla="*/ 113718 w 288511"/>
                <a:gd name="connsiteY6" fmla="*/ 67415 h 271843"/>
                <a:gd name="connsiteX7" fmla="*/ 100667 w 288511"/>
                <a:gd name="connsiteY7" fmla="*/ 96322 h 271843"/>
                <a:gd name="connsiteX8" fmla="*/ 76272 w 288511"/>
                <a:gd name="connsiteY8" fmla="*/ 271843 h 271843"/>
                <a:gd name="connsiteX9" fmla="*/ 1136 w 288511"/>
                <a:gd name="connsiteY9" fmla="*/ 271843 h 271843"/>
                <a:gd name="connsiteX10" fmla="*/ 24677 w 288511"/>
                <a:gd name="connsiteY10" fmla="*/ 104739 h 271843"/>
                <a:gd name="connsiteX11" fmla="*/ 65051 w 288511"/>
                <a:gd name="connsiteY11" fmla="*/ 22040 h 271843"/>
                <a:gd name="connsiteX12" fmla="*/ 98349 w 288511"/>
                <a:gd name="connsiteY12" fmla="*/ 4842 h 271843"/>
                <a:gd name="connsiteX13" fmla="*/ 148359 w 288511"/>
                <a:gd name="connsiteY13" fmla="*/ 85 h 271843"/>
                <a:gd name="connsiteX14" fmla="*/ 274602 w 288511"/>
                <a:gd name="connsiteY14" fmla="*/ 85 h 271843"/>
                <a:gd name="connsiteX15" fmla="*/ 285458 w 288511"/>
                <a:gd name="connsiteY15" fmla="*/ 5940 h 271843"/>
                <a:gd name="connsiteX16" fmla="*/ 289483 w 288511"/>
                <a:gd name="connsiteY16" fmla="*/ 18137 h 27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511" h="271843">
                  <a:moveTo>
                    <a:pt x="289483" y="17649"/>
                  </a:moveTo>
                  <a:lnTo>
                    <a:pt x="256062" y="254645"/>
                  </a:lnTo>
                  <a:lnTo>
                    <a:pt x="253257" y="271843"/>
                  </a:lnTo>
                  <a:lnTo>
                    <a:pt x="178365" y="271843"/>
                  </a:lnTo>
                  <a:lnTo>
                    <a:pt x="208492" y="58510"/>
                  </a:lnTo>
                  <a:lnTo>
                    <a:pt x="144090" y="58510"/>
                  </a:lnTo>
                  <a:cubicBezTo>
                    <a:pt x="133219" y="57681"/>
                    <a:pt x="122420" y="60847"/>
                    <a:pt x="113718" y="67415"/>
                  </a:cubicBezTo>
                  <a:cubicBezTo>
                    <a:pt x="106023" y="75160"/>
                    <a:pt x="101387" y="85427"/>
                    <a:pt x="100667" y="96322"/>
                  </a:cubicBezTo>
                  <a:lnTo>
                    <a:pt x="76272" y="271843"/>
                  </a:lnTo>
                  <a:lnTo>
                    <a:pt x="1136" y="271843"/>
                  </a:lnTo>
                  <a:lnTo>
                    <a:pt x="24677" y="104739"/>
                  </a:lnTo>
                  <a:cubicBezTo>
                    <a:pt x="30044" y="66927"/>
                    <a:pt x="43461" y="39239"/>
                    <a:pt x="65051" y="22040"/>
                  </a:cubicBezTo>
                  <a:cubicBezTo>
                    <a:pt x="74739" y="13912"/>
                    <a:pt x="86113" y="8038"/>
                    <a:pt x="98349" y="4842"/>
                  </a:cubicBezTo>
                  <a:cubicBezTo>
                    <a:pt x="114759" y="1198"/>
                    <a:pt x="131557" y="-400"/>
                    <a:pt x="148359" y="85"/>
                  </a:cubicBezTo>
                  <a:lnTo>
                    <a:pt x="274602" y="85"/>
                  </a:lnTo>
                  <a:cubicBezTo>
                    <a:pt x="278931" y="255"/>
                    <a:pt x="282938" y="2416"/>
                    <a:pt x="285458" y="5940"/>
                  </a:cubicBezTo>
                  <a:cubicBezTo>
                    <a:pt x="288674" y="9127"/>
                    <a:pt x="290170" y="13661"/>
                    <a:pt x="289483" y="18137"/>
                  </a:cubicBezTo>
                </a:path>
              </a:pathLst>
            </a:custGeom>
            <a:solidFill>
              <a:srgbClr val="FFFFFF"/>
            </a:solidFill>
            <a:ln w="12192"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42A30933-F972-4E7C-9851-9049D1325763}"/>
                </a:ext>
              </a:extLst>
            </p:cNvPr>
            <p:cNvSpPr/>
            <p:nvPr/>
          </p:nvSpPr>
          <p:spPr>
            <a:xfrm>
              <a:off x="10921240" y="556800"/>
              <a:ext cx="279119" cy="272058"/>
            </a:xfrm>
            <a:custGeom>
              <a:avLst/>
              <a:gdLst>
                <a:gd name="connsiteX0" fmla="*/ 260728 w 279119"/>
                <a:gd name="connsiteY0" fmla="*/ 198462 h 272058"/>
                <a:gd name="connsiteX1" fmla="*/ 236334 w 279119"/>
                <a:gd name="connsiteY1" fmla="*/ 253351 h 272058"/>
                <a:gd name="connsiteX2" fmla="*/ 184129 w 279119"/>
                <a:gd name="connsiteY2" fmla="*/ 271769 h 272058"/>
                <a:gd name="connsiteX3" fmla="*/ 58739 w 279119"/>
                <a:gd name="connsiteY3" fmla="*/ 271769 h 272058"/>
                <a:gd name="connsiteX4" fmla="*/ 11413 w 279119"/>
                <a:gd name="connsiteY4" fmla="*/ 253351 h 272058"/>
                <a:gd name="connsiteX5" fmla="*/ 2387 w 279119"/>
                <a:gd name="connsiteY5" fmla="*/ 198462 h 272058"/>
                <a:gd name="connsiteX6" fmla="*/ 20073 w 279119"/>
                <a:gd name="connsiteY6" fmla="*/ 73927 h 272058"/>
                <a:gd name="connsiteX7" fmla="*/ 44468 w 279119"/>
                <a:gd name="connsiteY7" fmla="*/ 18306 h 272058"/>
                <a:gd name="connsiteX8" fmla="*/ 97283 w 279119"/>
                <a:gd name="connsiteY8" fmla="*/ 132 h 272058"/>
                <a:gd name="connsiteX9" fmla="*/ 222916 w 279119"/>
                <a:gd name="connsiteY9" fmla="*/ 132 h 272058"/>
                <a:gd name="connsiteX10" fmla="*/ 270364 w 279119"/>
                <a:gd name="connsiteY10" fmla="*/ 18063 h 272058"/>
                <a:gd name="connsiteX11" fmla="*/ 278537 w 279119"/>
                <a:gd name="connsiteY11" fmla="*/ 73927 h 272058"/>
                <a:gd name="connsiteX12" fmla="*/ 260972 w 279119"/>
                <a:gd name="connsiteY12" fmla="*/ 198462 h 272058"/>
                <a:gd name="connsiteX13" fmla="*/ 76791 w 279119"/>
                <a:gd name="connsiteY13" fmla="*/ 207732 h 272058"/>
                <a:gd name="connsiteX14" fmla="*/ 185104 w 279119"/>
                <a:gd name="connsiteY14" fmla="*/ 207732 h 272058"/>
                <a:gd name="connsiteX15" fmla="*/ 205474 w 279119"/>
                <a:gd name="connsiteY15" fmla="*/ 63559 h 272058"/>
                <a:gd name="connsiteX16" fmla="*/ 97161 w 279119"/>
                <a:gd name="connsiteY16" fmla="*/ 63559 h 27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19" h="272058">
                  <a:moveTo>
                    <a:pt x="260728" y="198462"/>
                  </a:moveTo>
                  <a:cubicBezTo>
                    <a:pt x="258997" y="218980"/>
                    <a:pt x="250403" y="238316"/>
                    <a:pt x="236334" y="253351"/>
                  </a:cubicBezTo>
                  <a:cubicBezTo>
                    <a:pt x="222070" y="266182"/>
                    <a:pt x="203286" y="272809"/>
                    <a:pt x="184129" y="271769"/>
                  </a:cubicBezTo>
                  <a:lnTo>
                    <a:pt x="58739" y="271769"/>
                  </a:lnTo>
                  <a:cubicBezTo>
                    <a:pt x="40921" y="273589"/>
                    <a:pt x="23313" y="266737"/>
                    <a:pt x="11413" y="253351"/>
                  </a:cubicBezTo>
                  <a:cubicBezTo>
                    <a:pt x="2021" y="241153"/>
                    <a:pt x="-784" y="222735"/>
                    <a:pt x="2387" y="198462"/>
                  </a:cubicBezTo>
                  <a:lnTo>
                    <a:pt x="20073" y="73927"/>
                  </a:lnTo>
                  <a:cubicBezTo>
                    <a:pt x="21691" y="53164"/>
                    <a:pt x="30289" y="33560"/>
                    <a:pt x="44468" y="18306"/>
                  </a:cubicBezTo>
                  <a:cubicBezTo>
                    <a:pt x="58978" y="5504"/>
                    <a:pt x="77967" y="-1030"/>
                    <a:pt x="97283" y="132"/>
                  </a:cubicBezTo>
                  <a:lnTo>
                    <a:pt x="222916" y="132"/>
                  </a:lnTo>
                  <a:cubicBezTo>
                    <a:pt x="245482" y="132"/>
                    <a:pt x="261338" y="6109"/>
                    <a:pt x="270364" y="18063"/>
                  </a:cubicBezTo>
                  <a:cubicBezTo>
                    <a:pt x="279390" y="30016"/>
                    <a:pt x="282562" y="48678"/>
                    <a:pt x="278537" y="73927"/>
                  </a:cubicBezTo>
                  <a:lnTo>
                    <a:pt x="260972" y="198462"/>
                  </a:lnTo>
                  <a:moveTo>
                    <a:pt x="76791" y="207732"/>
                  </a:moveTo>
                  <a:lnTo>
                    <a:pt x="185104" y="207732"/>
                  </a:lnTo>
                  <a:lnTo>
                    <a:pt x="205474" y="63559"/>
                  </a:lnTo>
                  <a:lnTo>
                    <a:pt x="97161" y="63559"/>
                  </a:lnTo>
                  <a:close/>
                </a:path>
              </a:pathLst>
            </a:custGeom>
            <a:solidFill>
              <a:srgbClr val="FFFFFF"/>
            </a:solidFill>
            <a:ln w="12192"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EC3F282D-4B53-4EF0-BD07-11DB8E889272}"/>
                </a:ext>
              </a:extLst>
            </p:cNvPr>
            <p:cNvSpPr/>
            <p:nvPr/>
          </p:nvSpPr>
          <p:spPr>
            <a:xfrm>
              <a:off x="11653604" y="877248"/>
              <a:ext cx="79184" cy="100711"/>
            </a:xfrm>
            <a:custGeom>
              <a:avLst/>
              <a:gdLst>
                <a:gd name="connsiteX0" fmla="*/ 1136 w 79184"/>
                <a:gd name="connsiteY0" fmla="*/ 67318 h 100711"/>
                <a:gd name="connsiteX1" fmla="*/ 20286 w 79184"/>
                <a:gd name="connsiteY1" fmla="*/ 65367 h 100711"/>
                <a:gd name="connsiteX2" fmla="*/ 27238 w 79184"/>
                <a:gd name="connsiteY2" fmla="*/ 79394 h 100711"/>
                <a:gd name="connsiteX3" fmla="*/ 41388 w 79184"/>
                <a:gd name="connsiteY3" fmla="*/ 83785 h 100711"/>
                <a:gd name="connsiteX4" fmla="*/ 55658 w 79184"/>
                <a:gd name="connsiteY4" fmla="*/ 79882 h 100711"/>
                <a:gd name="connsiteX5" fmla="*/ 60415 w 79184"/>
                <a:gd name="connsiteY5" fmla="*/ 70612 h 100711"/>
                <a:gd name="connsiteX6" fmla="*/ 58464 w 79184"/>
                <a:gd name="connsiteY6" fmla="*/ 64757 h 100711"/>
                <a:gd name="connsiteX7" fmla="*/ 51389 w 79184"/>
                <a:gd name="connsiteY7" fmla="*/ 60488 h 100711"/>
                <a:gd name="connsiteX8" fmla="*/ 35777 w 79184"/>
                <a:gd name="connsiteY8" fmla="*/ 56219 h 100711"/>
                <a:gd name="connsiteX9" fmla="*/ 13821 w 79184"/>
                <a:gd name="connsiteY9" fmla="*/ 46705 h 100711"/>
                <a:gd name="connsiteX10" fmla="*/ 4917 w 79184"/>
                <a:gd name="connsiteY10" fmla="*/ 27189 h 100711"/>
                <a:gd name="connsiteX11" fmla="*/ 9186 w 79184"/>
                <a:gd name="connsiteY11" fmla="*/ 13284 h 100711"/>
                <a:gd name="connsiteX12" fmla="*/ 21384 w 79184"/>
                <a:gd name="connsiteY12" fmla="*/ 3526 h 100711"/>
                <a:gd name="connsiteX13" fmla="*/ 40412 w 79184"/>
                <a:gd name="connsiteY13" fmla="*/ 110 h 100711"/>
                <a:gd name="connsiteX14" fmla="*/ 67734 w 79184"/>
                <a:gd name="connsiteY14" fmla="*/ 8161 h 100711"/>
                <a:gd name="connsiteX15" fmla="*/ 77370 w 79184"/>
                <a:gd name="connsiteY15" fmla="*/ 29750 h 100711"/>
                <a:gd name="connsiteX16" fmla="*/ 57854 w 79184"/>
                <a:gd name="connsiteY16" fmla="*/ 30482 h 100711"/>
                <a:gd name="connsiteX17" fmla="*/ 52487 w 79184"/>
                <a:gd name="connsiteY17" fmla="*/ 19626 h 100711"/>
                <a:gd name="connsiteX18" fmla="*/ 40290 w 79184"/>
                <a:gd name="connsiteY18" fmla="*/ 16333 h 100711"/>
                <a:gd name="connsiteX19" fmla="*/ 26994 w 79184"/>
                <a:gd name="connsiteY19" fmla="*/ 19870 h 100711"/>
                <a:gd name="connsiteX20" fmla="*/ 23945 w 79184"/>
                <a:gd name="connsiteY20" fmla="*/ 25847 h 100711"/>
                <a:gd name="connsiteX21" fmla="*/ 26873 w 79184"/>
                <a:gd name="connsiteY21" fmla="*/ 31824 h 100711"/>
                <a:gd name="connsiteX22" fmla="*/ 44803 w 79184"/>
                <a:gd name="connsiteY22" fmla="*/ 38288 h 100711"/>
                <a:gd name="connsiteX23" fmla="*/ 65782 w 79184"/>
                <a:gd name="connsiteY23" fmla="*/ 45241 h 100711"/>
                <a:gd name="connsiteX24" fmla="*/ 76516 w 79184"/>
                <a:gd name="connsiteY24" fmla="*/ 55121 h 100711"/>
                <a:gd name="connsiteX25" fmla="*/ 80297 w 79184"/>
                <a:gd name="connsiteY25" fmla="*/ 70611 h 100711"/>
                <a:gd name="connsiteX26" fmla="*/ 75784 w 79184"/>
                <a:gd name="connsiteY26" fmla="*/ 86224 h 100711"/>
                <a:gd name="connsiteX27" fmla="*/ 62611 w 79184"/>
                <a:gd name="connsiteY27" fmla="*/ 97080 h 100711"/>
                <a:gd name="connsiteX28" fmla="*/ 41510 w 79184"/>
                <a:gd name="connsiteY28" fmla="*/ 100617 h 100711"/>
                <a:gd name="connsiteX29" fmla="*/ 13334 w 79184"/>
                <a:gd name="connsiteY29" fmla="*/ 92079 h 100711"/>
                <a:gd name="connsiteX30" fmla="*/ 1136 w 79184"/>
                <a:gd name="connsiteY30" fmla="*/ 67684 h 1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184" h="100711">
                  <a:moveTo>
                    <a:pt x="1136" y="67318"/>
                  </a:moveTo>
                  <a:lnTo>
                    <a:pt x="20286" y="65367"/>
                  </a:lnTo>
                  <a:cubicBezTo>
                    <a:pt x="20886" y="70713"/>
                    <a:pt x="23347" y="75678"/>
                    <a:pt x="27238" y="79394"/>
                  </a:cubicBezTo>
                  <a:cubicBezTo>
                    <a:pt x="31289" y="82480"/>
                    <a:pt x="36301" y="84036"/>
                    <a:pt x="41388" y="83785"/>
                  </a:cubicBezTo>
                  <a:cubicBezTo>
                    <a:pt x="46455" y="84195"/>
                    <a:pt x="51505" y="82813"/>
                    <a:pt x="55658" y="79882"/>
                  </a:cubicBezTo>
                  <a:cubicBezTo>
                    <a:pt x="58551" y="77658"/>
                    <a:pt x="60296" y="74257"/>
                    <a:pt x="60415" y="70612"/>
                  </a:cubicBezTo>
                  <a:cubicBezTo>
                    <a:pt x="60443" y="68496"/>
                    <a:pt x="59755" y="66433"/>
                    <a:pt x="58464" y="64757"/>
                  </a:cubicBezTo>
                  <a:cubicBezTo>
                    <a:pt x="56521" y="62738"/>
                    <a:pt x="54081" y="61266"/>
                    <a:pt x="51389" y="60488"/>
                  </a:cubicBezTo>
                  <a:cubicBezTo>
                    <a:pt x="49194" y="59756"/>
                    <a:pt x="43949" y="58292"/>
                    <a:pt x="35777" y="56219"/>
                  </a:cubicBezTo>
                  <a:cubicBezTo>
                    <a:pt x="27831" y="54756"/>
                    <a:pt x="20322" y="51503"/>
                    <a:pt x="13821" y="46705"/>
                  </a:cubicBezTo>
                  <a:cubicBezTo>
                    <a:pt x="8086" y="41857"/>
                    <a:pt x="4820" y="34698"/>
                    <a:pt x="4917" y="27189"/>
                  </a:cubicBezTo>
                  <a:cubicBezTo>
                    <a:pt x="4893" y="22227"/>
                    <a:pt x="6382" y="17377"/>
                    <a:pt x="9186" y="13284"/>
                  </a:cubicBezTo>
                  <a:cubicBezTo>
                    <a:pt x="12112" y="8818"/>
                    <a:pt x="16384" y="5400"/>
                    <a:pt x="21384" y="3526"/>
                  </a:cubicBezTo>
                  <a:cubicBezTo>
                    <a:pt x="27421" y="1080"/>
                    <a:pt x="33901" y="-83"/>
                    <a:pt x="40412" y="110"/>
                  </a:cubicBezTo>
                  <a:cubicBezTo>
                    <a:pt x="50195" y="-615"/>
                    <a:pt x="59907" y="2247"/>
                    <a:pt x="67734" y="8161"/>
                  </a:cubicBezTo>
                  <a:cubicBezTo>
                    <a:pt x="73970" y="13586"/>
                    <a:pt x="77495" y="21486"/>
                    <a:pt x="77370" y="29750"/>
                  </a:cubicBezTo>
                  <a:lnTo>
                    <a:pt x="57854" y="30482"/>
                  </a:lnTo>
                  <a:cubicBezTo>
                    <a:pt x="57462" y="26326"/>
                    <a:pt x="55551" y="22461"/>
                    <a:pt x="52487" y="19626"/>
                  </a:cubicBezTo>
                  <a:cubicBezTo>
                    <a:pt x="48907" y="17189"/>
                    <a:pt x="44610" y="16029"/>
                    <a:pt x="40290" y="16333"/>
                  </a:cubicBezTo>
                  <a:cubicBezTo>
                    <a:pt x="35596" y="16083"/>
                    <a:pt x="30943" y="17321"/>
                    <a:pt x="26994" y="19870"/>
                  </a:cubicBezTo>
                  <a:cubicBezTo>
                    <a:pt x="25071" y="21252"/>
                    <a:pt x="23935" y="23479"/>
                    <a:pt x="23945" y="25847"/>
                  </a:cubicBezTo>
                  <a:cubicBezTo>
                    <a:pt x="23963" y="28180"/>
                    <a:pt x="25040" y="30379"/>
                    <a:pt x="26873" y="31824"/>
                  </a:cubicBezTo>
                  <a:cubicBezTo>
                    <a:pt x="32377" y="35114"/>
                    <a:pt x="38465" y="37309"/>
                    <a:pt x="44803" y="38288"/>
                  </a:cubicBezTo>
                  <a:cubicBezTo>
                    <a:pt x="52060" y="39718"/>
                    <a:pt x="59108" y="42054"/>
                    <a:pt x="65782" y="45241"/>
                  </a:cubicBezTo>
                  <a:cubicBezTo>
                    <a:pt x="70193" y="47495"/>
                    <a:pt x="73905" y="50912"/>
                    <a:pt x="76516" y="55121"/>
                  </a:cubicBezTo>
                  <a:cubicBezTo>
                    <a:pt x="79204" y="59828"/>
                    <a:pt x="80514" y="65196"/>
                    <a:pt x="80297" y="70611"/>
                  </a:cubicBezTo>
                  <a:cubicBezTo>
                    <a:pt x="80310" y="76139"/>
                    <a:pt x="78744" y="81556"/>
                    <a:pt x="75784" y="86224"/>
                  </a:cubicBezTo>
                  <a:cubicBezTo>
                    <a:pt x="72586" y="91086"/>
                    <a:pt x="67995" y="94870"/>
                    <a:pt x="62611" y="97080"/>
                  </a:cubicBezTo>
                  <a:cubicBezTo>
                    <a:pt x="55873" y="99613"/>
                    <a:pt x="48706" y="100815"/>
                    <a:pt x="41510" y="100617"/>
                  </a:cubicBezTo>
                  <a:cubicBezTo>
                    <a:pt x="31391" y="101301"/>
                    <a:pt x="21371" y="98265"/>
                    <a:pt x="13334" y="92079"/>
                  </a:cubicBezTo>
                  <a:cubicBezTo>
                    <a:pt x="6336" y="85777"/>
                    <a:pt x="1979" y="77063"/>
                    <a:pt x="1136" y="67684"/>
                  </a:cubicBezTo>
                </a:path>
              </a:pathLst>
            </a:custGeom>
            <a:solidFill>
              <a:srgbClr val="FFFFFF"/>
            </a:solidFill>
            <a:ln w="12192"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6AF9A02D-C058-45FB-BDC4-CC07F8CB907E}"/>
                </a:ext>
              </a:extLst>
            </p:cNvPr>
            <p:cNvSpPr/>
            <p:nvPr/>
          </p:nvSpPr>
          <p:spPr>
            <a:xfrm>
              <a:off x="9838140" y="880896"/>
              <a:ext cx="77087" cy="96969"/>
            </a:xfrm>
            <a:custGeom>
              <a:avLst/>
              <a:gdLst>
                <a:gd name="connsiteX0" fmla="*/ 0 w 77087"/>
                <a:gd name="connsiteY0" fmla="*/ 96969 h 96969"/>
                <a:gd name="connsiteX1" fmla="*/ 0 w 77087"/>
                <a:gd name="connsiteY1" fmla="*/ 0 h 96969"/>
                <a:gd name="connsiteX2" fmla="*/ 19028 w 77087"/>
                <a:gd name="connsiteY2" fmla="*/ 0 h 96969"/>
                <a:gd name="connsiteX3" fmla="*/ 58913 w 77087"/>
                <a:gd name="connsiteY3" fmla="*/ 64890 h 96969"/>
                <a:gd name="connsiteX4" fmla="*/ 58913 w 77087"/>
                <a:gd name="connsiteY4" fmla="*/ 0 h 96969"/>
                <a:gd name="connsiteX5" fmla="*/ 77088 w 77087"/>
                <a:gd name="connsiteY5" fmla="*/ 0 h 96969"/>
                <a:gd name="connsiteX6" fmla="*/ 77088 w 77087"/>
                <a:gd name="connsiteY6" fmla="*/ 96969 h 96969"/>
                <a:gd name="connsiteX7" fmla="*/ 57449 w 77087"/>
                <a:gd name="connsiteY7" fmla="*/ 96969 h 96969"/>
                <a:gd name="connsiteX8" fmla="*/ 18174 w 77087"/>
                <a:gd name="connsiteY8" fmla="*/ 33299 h 96969"/>
                <a:gd name="connsiteX9" fmla="*/ 18174 w 77087"/>
                <a:gd name="connsiteY9" fmla="*/ 96969 h 96969"/>
                <a:gd name="connsiteX10" fmla="*/ 0 w 77087"/>
                <a:gd name="connsiteY10"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87" h="96969">
                  <a:moveTo>
                    <a:pt x="0" y="96969"/>
                  </a:moveTo>
                  <a:lnTo>
                    <a:pt x="0" y="0"/>
                  </a:lnTo>
                  <a:lnTo>
                    <a:pt x="19028" y="0"/>
                  </a:lnTo>
                  <a:lnTo>
                    <a:pt x="58913" y="64890"/>
                  </a:lnTo>
                  <a:lnTo>
                    <a:pt x="58913" y="0"/>
                  </a:lnTo>
                  <a:lnTo>
                    <a:pt x="77088" y="0"/>
                  </a:lnTo>
                  <a:lnTo>
                    <a:pt x="77088" y="96969"/>
                  </a:lnTo>
                  <a:lnTo>
                    <a:pt x="57449" y="96969"/>
                  </a:lnTo>
                  <a:lnTo>
                    <a:pt x="18174" y="33299"/>
                  </a:lnTo>
                  <a:lnTo>
                    <a:pt x="18174"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78EE3C90-4C90-4558-84D6-56DC4DFFA534}"/>
                </a:ext>
              </a:extLst>
            </p:cNvPr>
            <p:cNvSpPr/>
            <p:nvPr/>
          </p:nvSpPr>
          <p:spPr>
            <a:xfrm>
              <a:off x="10099287" y="880896"/>
              <a:ext cx="73794" cy="96969"/>
            </a:xfrm>
            <a:custGeom>
              <a:avLst/>
              <a:gdLst>
                <a:gd name="connsiteX0" fmla="*/ 0 w 73794"/>
                <a:gd name="connsiteY0" fmla="*/ 96969 h 96969"/>
                <a:gd name="connsiteX1" fmla="*/ 0 w 73794"/>
                <a:gd name="connsiteY1" fmla="*/ 0 h 96969"/>
                <a:gd name="connsiteX2" fmla="*/ 71843 w 73794"/>
                <a:gd name="connsiteY2" fmla="*/ 0 h 96969"/>
                <a:gd name="connsiteX3" fmla="*/ 71843 w 73794"/>
                <a:gd name="connsiteY3" fmla="*/ 16345 h 96969"/>
                <a:gd name="connsiteX4" fmla="*/ 19638 w 73794"/>
                <a:gd name="connsiteY4" fmla="*/ 16345 h 96969"/>
                <a:gd name="connsiteX5" fmla="*/ 19638 w 73794"/>
                <a:gd name="connsiteY5" fmla="*/ 37812 h 96969"/>
                <a:gd name="connsiteX6" fmla="*/ 68062 w 73794"/>
                <a:gd name="connsiteY6" fmla="*/ 37812 h 96969"/>
                <a:gd name="connsiteX7" fmla="*/ 68062 w 73794"/>
                <a:gd name="connsiteY7" fmla="*/ 54278 h 96969"/>
                <a:gd name="connsiteX8" fmla="*/ 19638 w 73794"/>
                <a:gd name="connsiteY8" fmla="*/ 54278 h 96969"/>
                <a:gd name="connsiteX9" fmla="*/ 19638 w 73794"/>
                <a:gd name="connsiteY9" fmla="*/ 80503 h 96969"/>
                <a:gd name="connsiteX10" fmla="*/ 73794 w 73794"/>
                <a:gd name="connsiteY10" fmla="*/ 80503 h 96969"/>
                <a:gd name="connsiteX11" fmla="*/ 73794 w 73794"/>
                <a:gd name="connsiteY11" fmla="*/ 96969 h 96969"/>
                <a:gd name="connsiteX12" fmla="*/ 0 w 73794"/>
                <a:gd name="connsiteY12"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94" h="96969">
                  <a:moveTo>
                    <a:pt x="0" y="96969"/>
                  </a:moveTo>
                  <a:lnTo>
                    <a:pt x="0" y="0"/>
                  </a:lnTo>
                  <a:lnTo>
                    <a:pt x="71843" y="0"/>
                  </a:lnTo>
                  <a:lnTo>
                    <a:pt x="71843" y="16345"/>
                  </a:lnTo>
                  <a:lnTo>
                    <a:pt x="19638" y="16345"/>
                  </a:lnTo>
                  <a:lnTo>
                    <a:pt x="19638" y="37812"/>
                  </a:lnTo>
                  <a:lnTo>
                    <a:pt x="68062" y="37812"/>
                  </a:lnTo>
                  <a:lnTo>
                    <a:pt x="68062" y="54278"/>
                  </a:lnTo>
                  <a:lnTo>
                    <a:pt x="19638" y="54278"/>
                  </a:lnTo>
                  <a:lnTo>
                    <a:pt x="19638" y="80503"/>
                  </a:lnTo>
                  <a:lnTo>
                    <a:pt x="73794" y="80503"/>
                  </a:lnTo>
                  <a:lnTo>
                    <a:pt x="73794"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4DFA3985-2C4F-43EC-985E-6C07AF19FD23}"/>
                </a:ext>
              </a:extLst>
            </p:cNvPr>
            <p:cNvSpPr/>
            <p:nvPr/>
          </p:nvSpPr>
          <p:spPr>
            <a:xfrm>
              <a:off x="10357262" y="880896"/>
              <a:ext cx="76721" cy="96969"/>
            </a:xfrm>
            <a:custGeom>
              <a:avLst/>
              <a:gdLst>
                <a:gd name="connsiteX0" fmla="*/ 28664 w 76721"/>
                <a:gd name="connsiteY0" fmla="*/ 96969 h 96969"/>
                <a:gd name="connsiteX1" fmla="*/ 28664 w 76721"/>
                <a:gd name="connsiteY1" fmla="*/ 16345 h 96969"/>
                <a:gd name="connsiteX2" fmla="*/ 0 w 76721"/>
                <a:gd name="connsiteY2" fmla="*/ 16345 h 96969"/>
                <a:gd name="connsiteX3" fmla="*/ 0 w 76721"/>
                <a:gd name="connsiteY3" fmla="*/ 0 h 96969"/>
                <a:gd name="connsiteX4" fmla="*/ 76722 w 76721"/>
                <a:gd name="connsiteY4" fmla="*/ 0 h 96969"/>
                <a:gd name="connsiteX5" fmla="*/ 76722 w 76721"/>
                <a:gd name="connsiteY5" fmla="*/ 16345 h 96969"/>
                <a:gd name="connsiteX6" fmla="*/ 48180 w 76721"/>
                <a:gd name="connsiteY6" fmla="*/ 16345 h 96969"/>
                <a:gd name="connsiteX7" fmla="*/ 48180 w 76721"/>
                <a:gd name="connsiteY7" fmla="*/ 96969 h 96969"/>
                <a:gd name="connsiteX8" fmla="*/ 28664 w 76721"/>
                <a:gd name="connsiteY8"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21" h="96969">
                  <a:moveTo>
                    <a:pt x="28664" y="96969"/>
                  </a:moveTo>
                  <a:lnTo>
                    <a:pt x="28664" y="16345"/>
                  </a:lnTo>
                  <a:lnTo>
                    <a:pt x="0" y="16345"/>
                  </a:lnTo>
                  <a:lnTo>
                    <a:pt x="0" y="0"/>
                  </a:lnTo>
                  <a:lnTo>
                    <a:pt x="76722" y="0"/>
                  </a:lnTo>
                  <a:lnTo>
                    <a:pt x="76722" y="16345"/>
                  </a:lnTo>
                  <a:lnTo>
                    <a:pt x="48180" y="16345"/>
                  </a:lnTo>
                  <a:lnTo>
                    <a:pt x="48180" y="96969"/>
                  </a:lnTo>
                  <a:lnTo>
                    <a:pt x="28664" y="96969"/>
                  </a:lnTo>
                  <a:close/>
                </a:path>
              </a:pathLst>
            </a:custGeom>
            <a:solidFill>
              <a:srgbClr val="FFFFFF"/>
            </a:solidFill>
            <a:ln w="12192"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25B6C8A8-8FE2-4AA7-9732-C9700AB45F62}"/>
                </a:ext>
              </a:extLst>
            </p:cNvPr>
            <p:cNvSpPr/>
            <p:nvPr/>
          </p:nvSpPr>
          <p:spPr>
            <a:xfrm>
              <a:off x="10591696" y="880896"/>
              <a:ext cx="126975" cy="96969"/>
            </a:xfrm>
            <a:custGeom>
              <a:avLst/>
              <a:gdLst>
                <a:gd name="connsiteX0" fmla="*/ 22687 w 126975"/>
                <a:gd name="connsiteY0" fmla="*/ 96969 h 96969"/>
                <a:gd name="connsiteX1" fmla="*/ 0 w 126975"/>
                <a:gd name="connsiteY1" fmla="*/ 0 h 96969"/>
                <a:gd name="connsiteX2" fmla="*/ 20126 w 126975"/>
                <a:gd name="connsiteY2" fmla="*/ 0 h 96969"/>
                <a:gd name="connsiteX3" fmla="*/ 34397 w 126975"/>
                <a:gd name="connsiteY3" fmla="*/ 66598 h 96969"/>
                <a:gd name="connsiteX4" fmla="*/ 52083 w 126975"/>
                <a:gd name="connsiteY4" fmla="*/ 0 h 96969"/>
                <a:gd name="connsiteX5" fmla="*/ 75624 w 126975"/>
                <a:gd name="connsiteY5" fmla="*/ 0 h 96969"/>
                <a:gd name="connsiteX6" fmla="*/ 92457 w 126975"/>
                <a:gd name="connsiteY6" fmla="*/ 67696 h 96969"/>
                <a:gd name="connsiteX7" fmla="*/ 107216 w 126975"/>
                <a:gd name="connsiteY7" fmla="*/ 0 h 96969"/>
                <a:gd name="connsiteX8" fmla="*/ 126976 w 126975"/>
                <a:gd name="connsiteY8" fmla="*/ 0 h 96969"/>
                <a:gd name="connsiteX9" fmla="*/ 103556 w 126975"/>
                <a:gd name="connsiteY9" fmla="*/ 96969 h 96969"/>
                <a:gd name="connsiteX10" fmla="*/ 82455 w 126975"/>
                <a:gd name="connsiteY10" fmla="*/ 96969 h 96969"/>
                <a:gd name="connsiteX11" fmla="*/ 63305 w 126975"/>
                <a:gd name="connsiteY11" fmla="*/ 24395 h 96969"/>
                <a:gd name="connsiteX12" fmla="*/ 44155 w 126975"/>
                <a:gd name="connsiteY12" fmla="*/ 96969 h 96969"/>
                <a:gd name="connsiteX13" fmla="*/ 22687 w 126975"/>
                <a:gd name="connsiteY13"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975" h="96969">
                  <a:moveTo>
                    <a:pt x="22687" y="96969"/>
                  </a:moveTo>
                  <a:lnTo>
                    <a:pt x="0" y="0"/>
                  </a:lnTo>
                  <a:lnTo>
                    <a:pt x="20126" y="0"/>
                  </a:lnTo>
                  <a:lnTo>
                    <a:pt x="34397" y="66598"/>
                  </a:lnTo>
                  <a:lnTo>
                    <a:pt x="52083" y="0"/>
                  </a:lnTo>
                  <a:lnTo>
                    <a:pt x="75624" y="0"/>
                  </a:lnTo>
                  <a:lnTo>
                    <a:pt x="92457" y="67696"/>
                  </a:lnTo>
                  <a:lnTo>
                    <a:pt x="107216" y="0"/>
                  </a:lnTo>
                  <a:lnTo>
                    <a:pt x="126976" y="0"/>
                  </a:lnTo>
                  <a:lnTo>
                    <a:pt x="103556" y="96969"/>
                  </a:lnTo>
                  <a:lnTo>
                    <a:pt x="82455" y="96969"/>
                  </a:lnTo>
                  <a:lnTo>
                    <a:pt x="63305" y="24395"/>
                  </a:lnTo>
                  <a:lnTo>
                    <a:pt x="44155" y="96969"/>
                  </a:lnTo>
                  <a:lnTo>
                    <a:pt x="22687" y="96969"/>
                  </a:lnTo>
                  <a:close/>
                </a:path>
              </a:pathLst>
            </a:custGeom>
            <a:solidFill>
              <a:srgbClr val="FFFFFF"/>
            </a:solidFill>
            <a:ln w="12192"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FD2689DA-F6DD-4866-A4C2-92DF1145B241}"/>
                </a:ext>
              </a:extLst>
            </p:cNvPr>
            <p:cNvSpPr/>
            <p:nvPr/>
          </p:nvSpPr>
          <p:spPr>
            <a:xfrm>
              <a:off x="10867166" y="877918"/>
              <a:ext cx="93611" cy="99882"/>
            </a:xfrm>
            <a:custGeom>
              <a:avLst/>
              <a:gdLst>
                <a:gd name="connsiteX0" fmla="*/ 1572 w 93611"/>
                <a:gd name="connsiteY0" fmla="*/ 50304 h 99882"/>
                <a:gd name="connsiteX1" fmla="*/ 6085 w 93611"/>
                <a:gd name="connsiteY1" fmla="*/ 25910 h 99882"/>
                <a:gd name="connsiteX2" fmla="*/ 15111 w 93611"/>
                <a:gd name="connsiteY2" fmla="*/ 12736 h 99882"/>
                <a:gd name="connsiteX3" fmla="*/ 27309 w 93611"/>
                <a:gd name="connsiteY3" fmla="*/ 3954 h 99882"/>
                <a:gd name="connsiteX4" fmla="*/ 48044 w 93611"/>
                <a:gd name="connsiteY4" fmla="*/ 51 h 99882"/>
                <a:gd name="connsiteX5" fmla="*/ 82441 w 93611"/>
                <a:gd name="connsiteY5" fmla="*/ 13346 h 99882"/>
                <a:gd name="connsiteX6" fmla="*/ 94638 w 93611"/>
                <a:gd name="connsiteY6" fmla="*/ 49938 h 99882"/>
                <a:gd name="connsiteX7" fmla="*/ 82441 w 93611"/>
                <a:gd name="connsiteY7" fmla="*/ 86531 h 99882"/>
                <a:gd name="connsiteX8" fmla="*/ 48410 w 93611"/>
                <a:gd name="connsiteY8" fmla="*/ 99826 h 99882"/>
                <a:gd name="connsiteX9" fmla="*/ 14013 w 93611"/>
                <a:gd name="connsiteY9" fmla="*/ 86653 h 99882"/>
                <a:gd name="connsiteX10" fmla="*/ 1206 w 93611"/>
                <a:gd name="connsiteY10" fmla="*/ 50060 h 99882"/>
                <a:gd name="connsiteX11" fmla="*/ 21332 w 93611"/>
                <a:gd name="connsiteY11" fmla="*/ 49329 h 99882"/>
                <a:gd name="connsiteX12" fmla="*/ 29016 w 93611"/>
                <a:gd name="connsiteY12" fmla="*/ 74455 h 99882"/>
                <a:gd name="connsiteX13" fmla="*/ 48288 w 93611"/>
                <a:gd name="connsiteY13" fmla="*/ 82872 h 99882"/>
                <a:gd name="connsiteX14" fmla="*/ 67560 w 93611"/>
                <a:gd name="connsiteY14" fmla="*/ 74455 h 99882"/>
                <a:gd name="connsiteX15" fmla="*/ 75122 w 93611"/>
                <a:gd name="connsiteY15" fmla="*/ 49085 h 99882"/>
                <a:gd name="connsiteX16" fmla="*/ 67804 w 93611"/>
                <a:gd name="connsiteY16" fmla="*/ 24690 h 99882"/>
                <a:gd name="connsiteX17" fmla="*/ 48288 w 93611"/>
                <a:gd name="connsiteY17" fmla="*/ 16395 h 99882"/>
                <a:gd name="connsiteX18" fmla="*/ 28772 w 93611"/>
                <a:gd name="connsiteY18" fmla="*/ 24690 h 99882"/>
                <a:gd name="connsiteX19" fmla="*/ 21332 w 93611"/>
                <a:gd name="connsiteY19" fmla="*/ 49816 h 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11" h="99882">
                  <a:moveTo>
                    <a:pt x="1572" y="50304"/>
                  </a:moveTo>
                  <a:cubicBezTo>
                    <a:pt x="1389" y="41949"/>
                    <a:pt x="2925" y="33646"/>
                    <a:pt x="6085" y="25910"/>
                  </a:cubicBezTo>
                  <a:cubicBezTo>
                    <a:pt x="8273" y="21009"/>
                    <a:pt x="11331" y="16546"/>
                    <a:pt x="15111" y="12736"/>
                  </a:cubicBezTo>
                  <a:cubicBezTo>
                    <a:pt x="18485" y="8952"/>
                    <a:pt x="22649" y="5954"/>
                    <a:pt x="27309" y="3954"/>
                  </a:cubicBezTo>
                  <a:cubicBezTo>
                    <a:pt x="33867" y="1204"/>
                    <a:pt x="40934" y="-126"/>
                    <a:pt x="48044" y="51"/>
                  </a:cubicBezTo>
                  <a:cubicBezTo>
                    <a:pt x="60870" y="-556"/>
                    <a:pt x="73357" y="4271"/>
                    <a:pt x="82441" y="13346"/>
                  </a:cubicBezTo>
                  <a:cubicBezTo>
                    <a:pt x="91107" y="23495"/>
                    <a:pt x="95482" y="36619"/>
                    <a:pt x="94638" y="49938"/>
                  </a:cubicBezTo>
                  <a:cubicBezTo>
                    <a:pt x="95508" y="63261"/>
                    <a:pt x="91130" y="76395"/>
                    <a:pt x="82441" y="86531"/>
                  </a:cubicBezTo>
                  <a:cubicBezTo>
                    <a:pt x="73505" y="95601"/>
                    <a:pt x="61128" y="100436"/>
                    <a:pt x="48410" y="99826"/>
                  </a:cubicBezTo>
                  <a:cubicBezTo>
                    <a:pt x="35603" y="100464"/>
                    <a:pt x="23118" y="95683"/>
                    <a:pt x="14013" y="86653"/>
                  </a:cubicBezTo>
                  <a:cubicBezTo>
                    <a:pt x="5104" y="76611"/>
                    <a:pt x="504" y="63466"/>
                    <a:pt x="1206" y="50060"/>
                  </a:cubicBezTo>
                  <a:moveTo>
                    <a:pt x="21332" y="49329"/>
                  </a:moveTo>
                  <a:cubicBezTo>
                    <a:pt x="20694" y="58367"/>
                    <a:pt x="23432" y="67320"/>
                    <a:pt x="29016" y="74455"/>
                  </a:cubicBezTo>
                  <a:cubicBezTo>
                    <a:pt x="33839" y="80028"/>
                    <a:pt x="40923" y="83121"/>
                    <a:pt x="48288" y="82872"/>
                  </a:cubicBezTo>
                  <a:cubicBezTo>
                    <a:pt x="55654" y="83121"/>
                    <a:pt x="62737" y="80028"/>
                    <a:pt x="67560" y="74455"/>
                  </a:cubicBezTo>
                  <a:cubicBezTo>
                    <a:pt x="73159" y="67239"/>
                    <a:pt x="75856" y="58189"/>
                    <a:pt x="75122" y="49085"/>
                  </a:cubicBezTo>
                  <a:cubicBezTo>
                    <a:pt x="75683" y="40339"/>
                    <a:pt x="73086" y="31683"/>
                    <a:pt x="67804" y="24690"/>
                  </a:cubicBezTo>
                  <a:cubicBezTo>
                    <a:pt x="62903" y="19094"/>
                    <a:pt x="55718" y="16040"/>
                    <a:pt x="48288" y="16395"/>
                  </a:cubicBezTo>
                  <a:cubicBezTo>
                    <a:pt x="40877" y="16145"/>
                    <a:pt x="33735" y="19181"/>
                    <a:pt x="28772" y="24690"/>
                  </a:cubicBezTo>
                  <a:cubicBezTo>
                    <a:pt x="23326" y="31886"/>
                    <a:pt x="20682" y="40816"/>
                    <a:pt x="21332" y="49816"/>
                  </a:cubicBezTo>
                </a:path>
              </a:pathLst>
            </a:custGeom>
            <a:solidFill>
              <a:srgbClr val="FFFFFF"/>
            </a:solidFill>
            <a:ln w="12192"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70B58160-1E3D-44C2-97E2-17918917FEE6}"/>
                </a:ext>
              </a:extLst>
            </p:cNvPr>
            <p:cNvSpPr/>
            <p:nvPr/>
          </p:nvSpPr>
          <p:spPr>
            <a:xfrm>
              <a:off x="11130823" y="881188"/>
              <a:ext cx="87455" cy="97043"/>
            </a:xfrm>
            <a:custGeom>
              <a:avLst/>
              <a:gdLst>
                <a:gd name="connsiteX0" fmla="*/ 1136 w 87455"/>
                <a:gd name="connsiteY0" fmla="*/ 96678 h 97043"/>
                <a:gd name="connsiteX1" fmla="*/ 1136 w 87455"/>
                <a:gd name="connsiteY1" fmla="*/ 74 h 97043"/>
                <a:gd name="connsiteX2" fmla="*/ 42241 w 87455"/>
                <a:gd name="connsiteY2" fmla="*/ 74 h 97043"/>
                <a:gd name="connsiteX3" fmla="*/ 64807 w 87455"/>
                <a:gd name="connsiteY3" fmla="*/ 2636 h 97043"/>
                <a:gd name="connsiteX4" fmla="*/ 76028 w 87455"/>
                <a:gd name="connsiteY4" fmla="*/ 11906 h 97043"/>
                <a:gd name="connsiteX5" fmla="*/ 80297 w 87455"/>
                <a:gd name="connsiteY5" fmla="*/ 27153 h 97043"/>
                <a:gd name="connsiteX6" fmla="*/ 73833 w 87455"/>
                <a:gd name="connsiteY6" fmla="*/ 45205 h 97043"/>
                <a:gd name="connsiteX7" fmla="*/ 54805 w 87455"/>
                <a:gd name="connsiteY7" fmla="*/ 54231 h 97043"/>
                <a:gd name="connsiteX8" fmla="*/ 65295 w 87455"/>
                <a:gd name="connsiteY8" fmla="*/ 62281 h 97043"/>
                <a:gd name="connsiteX9" fmla="*/ 76394 w 87455"/>
                <a:gd name="connsiteY9" fmla="*/ 78138 h 97043"/>
                <a:gd name="connsiteX10" fmla="*/ 88592 w 87455"/>
                <a:gd name="connsiteY10" fmla="*/ 97044 h 97043"/>
                <a:gd name="connsiteX11" fmla="*/ 65172 w 87455"/>
                <a:gd name="connsiteY11" fmla="*/ 97044 h 97043"/>
                <a:gd name="connsiteX12" fmla="*/ 51146 w 87455"/>
                <a:gd name="connsiteY12" fmla="*/ 75820 h 97043"/>
                <a:gd name="connsiteX13" fmla="*/ 40168 w 87455"/>
                <a:gd name="connsiteY13" fmla="*/ 61061 h 97043"/>
                <a:gd name="connsiteX14" fmla="*/ 34313 w 87455"/>
                <a:gd name="connsiteY14" fmla="*/ 56914 h 97043"/>
                <a:gd name="connsiteX15" fmla="*/ 24311 w 87455"/>
                <a:gd name="connsiteY15" fmla="*/ 55817 h 97043"/>
                <a:gd name="connsiteX16" fmla="*/ 20408 w 87455"/>
                <a:gd name="connsiteY16" fmla="*/ 55816 h 97043"/>
                <a:gd name="connsiteX17" fmla="*/ 20408 w 87455"/>
                <a:gd name="connsiteY17" fmla="*/ 96434 h 97043"/>
                <a:gd name="connsiteX18" fmla="*/ 1136 w 87455"/>
                <a:gd name="connsiteY18" fmla="*/ 96434 h 97043"/>
                <a:gd name="connsiteX19" fmla="*/ 20652 w 87455"/>
                <a:gd name="connsiteY19" fmla="*/ 40326 h 97043"/>
                <a:gd name="connsiteX20" fmla="*/ 35167 w 87455"/>
                <a:gd name="connsiteY20" fmla="*/ 40326 h 97043"/>
                <a:gd name="connsiteX21" fmla="*/ 52731 w 87455"/>
                <a:gd name="connsiteY21" fmla="*/ 39106 h 97043"/>
                <a:gd name="connsiteX22" fmla="*/ 58220 w 87455"/>
                <a:gd name="connsiteY22" fmla="*/ 35081 h 97043"/>
                <a:gd name="connsiteX23" fmla="*/ 60171 w 87455"/>
                <a:gd name="connsiteY23" fmla="*/ 27884 h 97043"/>
                <a:gd name="connsiteX24" fmla="*/ 57610 w 87455"/>
                <a:gd name="connsiteY24" fmla="*/ 19956 h 97043"/>
                <a:gd name="connsiteX25" fmla="*/ 50170 w 87455"/>
                <a:gd name="connsiteY25" fmla="*/ 16175 h 97043"/>
                <a:gd name="connsiteX26" fmla="*/ 35899 w 87455"/>
                <a:gd name="connsiteY26" fmla="*/ 16175 h 97043"/>
                <a:gd name="connsiteX27" fmla="*/ 20652 w 87455"/>
                <a:gd name="connsiteY27" fmla="*/ 16175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55" h="97043">
                  <a:moveTo>
                    <a:pt x="1136" y="96678"/>
                  </a:moveTo>
                  <a:lnTo>
                    <a:pt x="1136" y="74"/>
                  </a:lnTo>
                  <a:lnTo>
                    <a:pt x="42241" y="74"/>
                  </a:lnTo>
                  <a:cubicBezTo>
                    <a:pt x="49851" y="-272"/>
                    <a:pt x="57468" y="593"/>
                    <a:pt x="64807" y="2636"/>
                  </a:cubicBezTo>
                  <a:cubicBezTo>
                    <a:pt x="69450" y="4433"/>
                    <a:pt x="73387" y="7685"/>
                    <a:pt x="76028" y="11906"/>
                  </a:cubicBezTo>
                  <a:cubicBezTo>
                    <a:pt x="78867" y="16481"/>
                    <a:pt x="80347" y="21769"/>
                    <a:pt x="80297" y="27153"/>
                  </a:cubicBezTo>
                  <a:cubicBezTo>
                    <a:pt x="80523" y="33774"/>
                    <a:pt x="78211" y="40232"/>
                    <a:pt x="73833" y="45205"/>
                  </a:cubicBezTo>
                  <a:cubicBezTo>
                    <a:pt x="68751" y="50360"/>
                    <a:pt x="62012" y="53557"/>
                    <a:pt x="54805" y="54231"/>
                  </a:cubicBezTo>
                  <a:cubicBezTo>
                    <a:pt x="58673" y="56392"/>
                    <a:pt x="62206" y="59104"/>
                    <a:pt x="65295" y="62281"/>
                  </a:cubicBezTo>
                  <a:cubicBezTo>
                    <a:pt x="69438" y="67242"/>
                    <a:pt x="73151" y="72547"/>
                    <a:pt x="76394" y="78138"/>
                  </a:cubicBezTo>
                  <a:lnTo>
                    <a:pt x="88592" y="97044"/>
                  </a:lnTo>
                  <a:lnTo>
                    <a:pt x="65172" y="97044"/>
                  </a:lnTo>
                  <a:lnTo>
                    <a:pt x="51146" y="75820"/>
                  </a:lnTo>
                  <a:cubicBezTo>
                    <a:pt x="47805" y="70671"/>
                    <a:pt x="44139" y="65741"/>
                    <a:pt x="40168" y="61061"/>
                  </a:cubicBezTo>
                  <a:cubicBezTo>
                    <a:pt x="38609" y="59195"/>
                    <a:pt x="36591" y="57766"/>
                    <a:pt x="34313" y="56914"/>
                  </a:cubicBezTo>
                  <a:cubicBezTo>
                    <a:pt x="31056" y="56032"/>
                    <a:pt x="27682" y="55662"/>
                    <a:pt x="24311" y="55817"/>
                  </a:cubicBezTo>
                  <a:lnTo>
                    <a:pt x="20408" y="55816"/>
                  </a:lnTo>
                  <a:lnTo>
                    <a:pt x="20408" y="96434"/>
                  </a:lnTo>
                  <a:lnTo>
                    <a:pt x="1136" y="96434"/>
                  </a:lnTo>
                  <a:moveTo>
                    <a:pt x="20652" y="40326"/>
                  </a:moveTo>
                  <a:lnTo>
                    <a:pt x="35167" y="40326"/>
                  </a:lnTo>
                  <a:cubicBezTo>
                    <a:pt x="41049" y="40648"/>
                    <a:pt x="46949" y="40239"/>
                    <a:pt x="52731" y="39106"/>
                  </a:cubicBezTo>
                  <a:cubicBezTo>
                    <a:pt x="54966" y="38429"/>
                    <a:pt x="56903" y="37009"/>
                    <a:pt x="58220" y="35081"/>
                  </a:cubicBezTo>
                  <a:cubicBezTo>
                    <a:pt x="59606" y="32945"/>
                    <a:pt x="60288" y="30428"/>
                    <a:pt x="60171" y="27884"/>
                  </a:cubicBezTo>
                  <a:cubicBezTo>
                    <a:pt x="60275" y="25023"/>
                    <a:pt x="59368" y="22216"/>
                    <a:pt x="57610" y="19956"/>
                  </a:cubicBezTo>
                  <a:cubicBezTo>
                    <a:pt x="55652" y="17860"/>
                    <a:pt x="53017" y="16521"/>
                    <a:pt x="50170" y="16175"/>
                  </a:cubicBezTo>
                  <a:cubicBezTo>
                    <a:pt x="48625" y="16175"/>
                    <a:pt x="43868" y="16175"/>
                    <a:pt x="35899" y="16175"/>
                  </a:cubicBezTo>
                  <a:lnTo>
                    <a:pt x="20652" y="16175"/>
                  </a:lnTo>
                  <a:close/>
                </a:path>
              </a:pathLst>
            </a:custGeom>
            <a:solidFill>
              <a:srgbClr val="FFFFFF"/>
            </a:solidFill>
            <a:ln w="12192"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4F16F253-B969-481D-978C-B7DD4CCEE44E}"/>
                </a:ext>
              </a:extLst>
            </p:cNvPr>
            <p:cNvSpPr/>
            <p:nvPr/>
          </p:nvSpPr>
          <p:spPr>
            <a:xfrm>
              <a:off x="11389774" y="880896"/>
              <a:ext cx="87577" cy="96969"/>
            </a:xfrm>
            <a:custGeom>
              <a:avLst/>
              <a:gdLst>
                <a:gd name="connsiteX0" fmla="*/ 0 w 87577"/>
                <a:gd name="connsiteY0" fmla="*/ 96969 h 96969"/>
                <a:gd name="connsiteX1" fmla="*/ 0 w 87577"/>
                <a:gd name="connsiteY1" fmla="*/ 0 h 96969"/>
                <a:gd name="connsiteX2" fmla="*/ 19638 w 87577"/>
                <a:gd name="connsiteY2" fmla="*/ 0 h 96969"/>
                <a:gd name="connsiteX3" fmla="*/ 19638 w 87577"/>
                <a:gd name="connsiteY3" fmla="*/ 42935 h 96969"/>
                <a:gd name="connsiteX4" fmla="*/ 59280 w 87577"/>
                <a:gd name="connsiteY4" fmla="*/ 0 h 96969"/>
                <a:gd name="connsiteX5" fmla="*/ 85626 w 87577"/>
                <a:gd name="connsiteY5" fmla="*/ 0 h 96969"/>
                <a:gd name="connsiteX6" fmla="*/ 49034 w 87577"/>
                <a:gd name="connsiteY6" fmla="*/ 37690 h 96969"/>
                <a:gd name="connsiteX7" fmla="*/ 87577 w 87577"/>
                <a:gd name="connsiteY7" fmla="*/ 96969 h 96969"/>
                <a:gd name="connsiteX8" fmla="*/ 62207 w 87577"/>
                <a:gd name="connsiteY8" fmla="*/ 96969 h 96969"/>
                <a:gd name="connsiteX9" fmla="*/ 35373 w 87577"/>
                <a:gd name="connsiteY9" fmla="*/ 51473 h 96969"/>
                <a:gd name="connsiteX10" fmla="*/ 19638 w 87577"/>
                <a:gd name="connsiteY10" fmla="*/ 67696 h 96969"/>
                <a:gd name="connsiteX11" fmla="*/ 19638 w 87577"/>
                <a:gd name="connsiteY11" fmla="*/ 96969 h 96969"/>
                <a:gd name="connsiteX12" fmla="*/ 0 w 87577"/>
                <a:gd name="connsiteY12"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77" h="96969">
                  <a:moveTo>
                    <a:pt x="0" y="96969"/>
                  </a:moveTo>
                  <a:lnTo>
                    <a:pt x="0" y="0"/>
                  </a:lnTo>
                  <a:lnTo>
                    <a:pt x="19638" y="0"/>
                  </a:lnTo>
                  <a:lnTo>
                    <a:pt x="19638" y="42935"/>
                  </a:lnTo>
                  <a:lnTo>
                    <a:pt x="59280" y="0"/>
                  </a:lnTo>
                  <a:lnTo>
                    <a:pt x="85626" y="0"/>
                  </a:lnTo>
                  <a:lnTo>
                    <a:pt x="49034" y="37690"/>
                  </a:lnTo>
                  <a:lnTo>
                    <a:pt x="87577" y="96969"/>
                  </a:lnTo>
                  <a:lnTo>
                    <a:pt x="62207" y="96969"/>
                  </a:lnTo>
                  <a:lnTo>
                    <a:pt x="35373" y="51473"/>
                  </a:lnTo>
                  <a:lnTo>
                    <a:pt x="19638" y="67696"/>
                  </a:lnTo>
                  <a:lnTo>
                    <a:pt x="19638"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2599CED2-1414-4843-945B-6FA8B45F607F}"/>
                </a:ext>
              </a:extLst>
            </p:cNvPr>
            <p:cNvSpPr/>
            <p:nvPr/>
          </p:nvSpPr>
          <p:spPr>
            <a:xfrm>
              <a:off x="9808012" y="849183"/>
              <a:ext cx="1951587" cy="11709"/>
            </a:xfrm>
            <a:custGeom>
              <a:avLst/>
              <a:gdLst>
                <a:gd name="connsiteX0" fmla="*/ 0 w 1951587"/>
                <a:gd name="connsiteY0" fmla="*/ 0 h 11709"/>
                <a:gd name="connsiteX1" fmla="*/ 1951588 w 1951587"/>
                <a:gd name="connsiteY1" fmla="*/ 0 h 11709"/>
                <a:gd name="connsiteX2" fmla="*/ 1951588 w 1951587"/>
                <a:gd name="connsiteY2" fmla="*/ 11710 h 11709"/>
                <a:gd name="connsiteX3" fmla="*/ 0 w 1951587"/>
                <a:gd name="connsiteY3" fmla="*/ 11710 h 11709"/>
              </a:gdLst>
              <a:ahLst/>
              <a:cxnLst>
                <a:cxn ang="0">
                  <a:pos x="connsiteX0" y="connsiteY0"/>
                </a:cxn>
                <a:cxn ang="0">
                  <a:pos x="connsiteX1" y="connsiteY1"/>
                </a:cxn>
                <a:cxn ang="0">
                  <a:pos x="connsiteX2" y="connsiteY2"/>
                </a:cxn>
                <a:cxn ang="0">
                  <a:pos x="connsiteX3" y="connsiteY3"/>
                </a:cxn>
              </a:cxnLst>
              <a:rect l="l" t="t" r="r" b="b"/>
              <a:pathLst>
                <a:path w="1951587" h="11709">
                  <a:moveTo>
                    <a:pt x="0" y="0"/>
                  </a:moveTo>
                  <a:lnTo>
                    <a:pt x="1951588" y="0"/>
                  </a:lnTo>
                  <a:lnTo>
                    <a:pt x="1951588" y="11710"/>
                  </a:lnTo>
                  <a:lnTo>
                    <a:pt x="0" y="11710"/>
                  </a:lnTo>
                  <a:close/>
                </a:path>
              </a:pathLst>
            </a:custGeom>
            <a:solidFill>
              <a:srgbClr val="FFFFFF"/>
            </a:solidFill>
            <a:ln w="12192" cap="flat">
              <a:noFill/>
              <a:prstDash val="solid"/>
              <a:miter/>
            </a:ln>
          </p:spPr>
          <p:txBody>
            <a:bodyPr rtlCol="0" anchor="ctr"/>
            <a:lstStyle/>
            <a:p>
              <a:endParaRPr lang="en-US"/>
            </a:p>
          </p:txBody>
        </p:sp>
      </p:grpSp>
      <p:sp>
        <p:nvSpPr>
          <p:cNvPr id="29" name="TextBox 28">
            <a:extLst>
              <a:ext uri="{FF2B5EF4-FFF2-40B4-BE49-F238E27FC236}">
                <a16:creationId xmlns="" xmlns:a16="http://schemas.microsoft.com/office/drawing/2014/main" id="{F5AB36BE-E8F8-4B6C-B0BB-8E5EB66AFB8D}"/>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30" name="TextBox 29">
            <a:extLst>
              <a:ext uri="{FF2B5EF4-FFF2-40B4-BE49-F238E27FC236}">
                <a16:creationId xmlns="" xmlns:a16="http://schemas.microsoft.com/office/drawing/2014/main" id="{430B6608-2B71-4C12-94A9-EA532F99139D}"/>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31" name="Slide Number Placeholder 5">
            <a:extLst>
              <a:ext uri="{FF2B5EF4-FFF2-40B4-BE49-F238E27FC236}">
                <a16:creationId xmlns="" xmlns:a16="http://schemas.microsoft.com/office/drawing/2014/main" id="{DCF9D2E9-7F82-453B-99FE-46DB379E6070}"/>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Tree>
    <p:extLst>
      <p:ext uri="{BB962C8B-B14F-4D97-AF65-F5344CB8AC3E}">
        <p14:creationId xmlns:p14="http://schemas.microsoft.com/office/powerpoint/2010/main" val="66939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286E52F1-2800-408D-8230-21891A9E609B}"/>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rgbClr val="003285"/>
          </a:solidFill>
          <a:ln w="12197" cap="flat">
            <a:noFill/>
            <a:prstDash val="solid"/>
            <a:miter/>
          </a:ln>
        </p:spPr>
        <p:txBody>
          <a:bodyPr rtlCol="0" anchor="ctr"/>
          <a:lstStyle/>
          <a:p>
            <a:endParaRPr lang="en-US"/>
          </a:p>
        </p:txBody>
      </p:sp>
      <p:pic>
        <p:nvPicPr>
          <p:cNvPr id="8" name="Graphic 7">
            <a:extLst>
              <a:ext uri="{FF2B5EF4-FFF2-40B4-BE49-F238E27FC236}">
                <a16:creationId xmlns="" xmlns:a16="http://schemas.microsoft.com/office/drawing/2014/main" id="{765E7F0E-E5EA-44BA-96FD-66524A1B6DC3}"/>
              </a:ext>
            </a:extLst>
          </p:cNvPr>
          <p:cNvPicPr>
            <a:picLocks noChangeAspect="1"/>
          </p:cNvPicPr>
          <p:nvPr userDrawn="1"/>
        </p:nvPicPr>
        <p:blipFill>
          <a:blip r:embed="rId2">
            <a:alphaModFix amt="98000"/>
            <a:extLst>
              <a:ext uri="{96DAC541-7B7A-43D3-8B79-37D633B846F1}">
                <asvg:svgBlip xmlns="" xmlns:asvg="http://schemas.microsoft.com/office/drawing/2016/SVG/main" r:embed="rId3"/>
              </a:ext>
            </a:extLst>
          </a:blip>
          <a:stretch>
            <a:fillRect/>
          </a:stretch>
        </p:blipFill>
        <p:spPr>
          <a:xfrm>
            <a:off x="-5423" y="0"/>
            <a:ext cx="12202846" cy="6858000"/>
          </a:xfrm>
          <a:prstGeom prst="rect">
            <a:avLst/>
          </a:prstGeom>
        </p:spPr>
      </p:pic>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
        <p:nvSpPr>
          <p:cNvPr id="29" name="Rectangle 28">
            <a:extLst>
              <a:ext uri="{FF2B5EF4-FFF2-40B4-BE49-F238E27FC236}">
                <a16:creationId xmlns="" xmlns:a16="http://schemas.microsoft.com/office/drawing/2014/main" id="{27688547-0AE5-4951-9CB6-DAB32E08ED3E}"/>
              </a:ext>
            </a:extLst>
          </p:cNvPr>
          <p:cNvSpPr/>
          <p:nvPr userDrawn="1"/>
        </p:nvSpPr>
        <p:spPr>
          <a:xfrm>
            <a:off x="1527858" y="1770138"/>
            <a:ext cx="10085378" cy="3766271"/>
          </a:xfrm>
          <a:prstGeom prst="rect">
            <a:avLst/>
          </a:prstGeom>
          <a:gradFill flip="none" rotWithShape="1">
            <a:gsLst>
              <a:gs pos="70000">
                <a:schemeClr val="tx2">
                  <a:lumMod val="60000"/>
                  <a:lumOff val="40000"/>
                  <a:alpha val="57000"/>
                </a:schemeClr>
              </a:gs>
              <a:gs pos="0">
                <a:schemeClr val="tx2">
                  <a:lumMod val="75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 xmlns:a16="http://schemas.microsoft.com/office/drawing/2014/main" id="{F9789DEC-04EA-4ACA-A36F-A326EB69E3F4}"/>
              </a:ext>
            </a:extLst>
          </p:cNvPr>
          <p:cNvSpPr/>
          <p:nvPr userDrawn="1"/>
        </p:nvSpPr>
        <p:spPr>
          <a:xfrm>
            <a:off x="595930" y="3018656"/>
            <a:ext cx="1247669" cy="1269235"/>
          </a:xfrm>
          <a:prstGeom prst="ellipse">
            <a:avLst/>
          </a:pr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Title 1">
            <a:extLst>
              <a:ext uri="{FF2B5EF4-FFF2-40B4-BE49-F238E27FC236}">
                <a16:creationId xmlns="" xmlns:a16="http://schemas.microsoft.com/office/drawing/2014/main" id="{81261066-6461-40C8-9368-BDAE0B244B55}"/>
              </a:ext>
            </a:extLst>
          </p:cNvPr>
          <p:cNvSpPr>
            <a:spLocks noGrp="1"/>
          </p:cNvSpPr>
          <p:nvPr>
            <p:ph type="ctrTitle" hasCustomPrompt="1"/>
          </p:nvPr>
        </p:nvSpPr>
        <p:spPr>
          <a:xfrm>
            <a:off x="2210765" y="2865623"/>
            <a:ext cx="9027697" cy="1575300"/>
          </a:xfrm>
          <a:prstGeom prst="rect">
            <a:avLst/>
          </a:prstGeom>
        </p:spPr>
        <p:txBody>
          <a:bodyPr vert="horz" lIns="0" tIns="0" rIns="0" bIns="0" anchor="ctr"/>
          <a:lstStyle>
            <a:lvl1pPr algn="l">
              <a:defRPr sz="4000" b="1">
                <a:solidFill>
                  <a:schemeClr val="bg1"/>
                </a:solidFill>
              </a:defRPr>
            </a:lvl1pPr>
          </a:lstStyle>
          <a:p>
            <a:r>
              <a:rPr lang="en-US" dirty="0"/>
              <a:t>Insert Your</a:t>
            </a:r>
            <a:br>
              <a:rPr lang="en-US" dirty="0"/>
            </a:br>
            <a:r>
              <a:rPr lang="en-US" dirty="0"/>
              <a:t>Divider Header</a:t>
            </a:r>
          </a:p>
        </p:txBody>
      </p:sp>
      <p:sp>
        <p:nvSpPr>
          <p:cNvPr id="60" name="Text Placeholder 81">
            <a:extLst>
              <a:ext uri="{FF2B5EF4-FFF2-40B4-BE49-F238E27FC236}">
                <a16:creationId xmlns="" xmlns:a16="http://schemas.microsoft.com/office/drawing/2014/main" id="{A9312E8A-8632-461B-811E-7B4E557C1A0F}"/>
              </a:ext>
            </a:extLst>
          </p:cNvPr>
          <p:cNvSpPr>
            <a:spLocks noGrp="1"/>
          </p:cNvSpPr>
          <p:nvPr>
            <p:ph type="body" sz="quarter" idx="17" hasCustomPrompt="1"/>
          </p:nvPr>
        </p:nvSpPr>
        <p:spPr>
          <a:xfrm>
            <a:off x="775708" y="3209219"/>
            <a:ext cx="888112" cy="888108"/>
          </a:xfrm>
          <a:custGeom>
            <a:avLst/>
            <a:gdLst>
              <a:gd name="connsiteX0" fmla="*/ 288624 w 577248"/>
              <a:gd name="connsiteY0" fmla="*/ 0 h 577246"/>
              <a:gd name="connsiteX1" fmla="*/ 577248 w 577248"/>
              <a:gd name="connsiteY1" fmla="*/ 288623 h 577246"/>
              <a:gd name="connsiteX2" fmla="*/ 288624 w 577248"/>
              <a:gd name="connsiteY2" fmla="*/ 577246 h 577246"/>
              <a:gd name="connsiteX3" fmla="*/ 0 w 577248"/>
              <a:gd name="connsiteY3" fmla="*/ 288623 h 577246"/>
              <a:gd name="connsiteX4" fmla="*/ 288624 w 577248"/>
              <a:gd name="connsiteY4" fmla="*/ 0 h 57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8" h="577246">
                <a:moveTo>
                  <a:pt x="288624" y="0"/>
                </a:moveTo>
                <a:cubicBezTo>
                  <a:pt x="448027" y="0"/>
                  <a:pt x="577248" y="129221"/>
                  <a:pt x="577248" y="288623"/>
                </a:cubicBezTo>
                <a:cubicBezTo>
                  <a:pt x="577248" y="448025"/>
                  <a:pt x="448027" y="577246"/>
                  <a:pt x="288624" y="577246"/>
                </a:cubicBezTo>
                <a:cubicBezTo>
                  <a:pt x="129221" y="577246"/>
                  <a:pt x="0" y="448025"/>
                  <a:pt x="0" y="288623"/>
                </a:cubicBezTo>
                <a:cubicBezTo>
                  <a:pt x="0" y="129221"/>
                  <a:pt x="129221" y="0"/>
                  <a:pt x="288624"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1" forceAA="0" compatLnSpc="1">
            <a:prstTxWarp prst="textNoShape">
              <a:avLst/>
            </a:prstTxWarp>
            <a:noAutofit/>
          </a:bodyPr>
          <a:lstStyle>
            <a:lvl1pPr marL="0" indent="0" algn="ctr">
              <a:buNone/>
              <a:defRPr kumimoji="0" lang="en-US" sz="3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marL="228600" marR="0" lvl="0" indent="-228600" algn="ctr" defTabSz="914400" rtl="0" eaLnBrk="1" fontAlgn="auto" latinLnBrk="0" hangingPunct="1">
              <a:lnSpc>
                <a:spcPct val="100000"/>
              </a:lnSpc>
              <a:spcBef>
                <a:spcPts val="0"/>
              </a:spcBef>
              <a:spcAft>
                <a:spcPts val="0"/>
              </a:spcAft>
              <a:buClrTx/>
              <a:buSzTx/>
              <a:tabLst/>
            </a:pPr>
            <a:r>
              <a:rPr lang="en-US" dirty="0"/>
              <a:t>1</a:t>
            </a:r>
          </a:p>
        </p:txBody>
      </p:sp>
      <p:grpSp>
        <p:nvGrpSpPr>
          <p:cNvPr id="61" name="Graphic 347">
            <a:extLst>
              <a:ext uri="{FF2B5EF4-FFF2-40B4-BE49-F238E27FC236}">
                <a16:creationId xmlns="" xmlns:a16="http://schemas.microsoft.com/office/drawing/2014/main" id="{F4088751-9B0D-4AB0-BD71-2318CF9F6749}"/>
              </a:ext>
            </a:extLst>
          </p:cNvPr>
          <p:cNvGrpSpPr/>
          <p:nvPr userDrawn="1"/>
        </p:nvGrpSpPr>
        <p:grpSpPr>
          <a:xfrm>
            <a:off x="9666824" y="455805"/>
            <a:ext cx="1951587" cy="522426"/>
            <a:chOff x="9808012" y="455805"/>
            <a:chExt cx="1951587" cy="522426"/>
          </a:xfrm>
          <a:solidFill>
            <a:srgbClr val="FFFFFF"/>
          </a:solidFill>
        </p:grpSpPr>
        <p:sp>
          <p:nvSpPr>
            <p:cNvPr id="62" name="Freeform: Shape 61">
              <a:extLst>
                <a:ext uri="{FF2B5EF4-FFF2-40B4-BE49-F238E27FC236}">
                  <a16:creationId xmlns="" xmlns:a16="http://schemas.microsoft.com/office/drawing/2014/main" id="{CD53847C-A343-4AD8-AE3E-ED8CA2A3EFC1}"/>
                </a:ext>
              </a:extLst>
            </p:cNvPr>
            <p:cNvSpPr/>
            <p:nvPr/>
          </p:nvSpPr>
          <p:spPr>
            <a:xfrm>
              <a:off x="11470433" y="556658"/>
              <a:ext cx="265138" cy="271913"/>
            </a:xfrm>
            <a:custGeom>
              <a:avLst/>
              <a:gdLst>
                <a:gd name="connsiteX0" fmla="*/ 265786 w 265138"/>
                <a:gd name="connsiteY0" fmla="*/ 169819 h 271913"/>
                <a:gd name="connsiteX1" fmla="*/ 198945 w 265138"/>
                <a:gd name="connsiteY1" fmla="*/ 245321 h 271913"/>
                <a:gd name="connsiteX2" fmla="*/ 112831 w 265138"/>
                <a:gd name="connsiteY2" fmla="*/ 271911 h 271913"/>
                <a:gd name="connsiteX3" fmla="*/ 65261 w 265138"/>
                <a:gd name="connsiteY3" fmla="*/ 261665 h 271913"/>
                <a:gd name="connsiteX4" fmla="*/ 27571 w 265138"/>
                <a:gd name="connsiteY4" fmla="*/ 232391 h 271913"/>
                <a:gd name="connsiteX5" fmla="*/ 5006 w 265138"/>
                <a:gd name="connsiteY5" fmla="*/ 188115 h 271913"/>
                <a:gd name="connsiteX6" fmla="*/ 2566 w 265138"/>
                <a:gd name="connsiteY6" fmla="*/ 135788 h 271913"/>
                <a:gd name="connsiteX7" fmla="*/ 19521 w 265138"/>
                <a:gd name="connsiteY7" fmla="*/ 83461 h 271913"/>
                <a:gd name="connsiteX8" fmla="*/ 54161 w 265138"/>
                <a:gd name="connsiteY8" fmla="*/ 39184 h 271913"/>
                <a:gd name="connsiteX9" fmla="*/ 99657 w 265138"/>
                <a:gd name="connsiteY9" fmla="*/ 10154 h 271913"/>
                <a:gd name="connsiteX10" fmla="*/ 150399 w 265138"/>
                <a:gd name="connsiteY10" fmla="*/ 30 h 271913"/>
                <a:gd name="connsiteX11" fmla="*/ 217363 w 265138"/>
                <a:gd name="connsiteY11" fmla="*/ 21254 h 271913"/>
                <a:gd name="connsiteX12" fmla="*/ 259810 w 265138"/>
                <a:gd name="connsiteY12" fmla="*/ 82241 h 271913"/>
                <a:gd name="connsiteX13" fmla="*/ 123686 w 265138"/>
                <a:gd name="connsiteY13" fmla="*/ 168599 h 271913"/>
                <a:gd name="connsiteX14" fmla="*/ 99292 w 265138"/>
                <a:gd name="connsiteY14" fmla="*/ 120419 h 271913"/>
                <a:gd name="connsiteX15" fmla="*/ 173208 w 265138"/>
                <a:gd name="connsiteY15" fmla="*/ 72605 h 271913"/>
                <a:gd name="connsiteX16" fmla="*/ 161011 w 265138"/>
                <a:gd name="connsiteY16" fmla="*/ 66019 h 271913"/>
                <a:gd name="connsiteX17" fmla="*/ 146740 w 265138"/>
                <a:gd name="connsiteY17" fmla="*/ 63823 h 271913"/>
                <a:gd name="connsiteX18" fmla="*/ 103927 w 265138"/>
                <a:gd name="connsiteY18" fmla="*/ 82363 h 271913"/>
                <a:gd name="connsiteX19" fmla="*/ 80995 w 265138"/>
                <a:gd name="connsiteY19" fmla="*/ 127859 h 271913"/>
                <a:gd name="connsiteX20" fmla="*/ 90997 w 265138"/>
                <a:gd name="connsiteY20" fmla="*/ 173966 h 271913"/>
                <a:gd name="connsiteX21" fmla="*/ 128566 w 265138"/>
                <a:gd name="connsiteY21" fmla="*/ 192506 h 271913"/>
                <a:gd name="connsiteX22" fmla="*/ 171744 w 265138"/>
                <a:gd name="connsiteY22" fmla="*/ 178845 h 271913"/>
                <a:gd name="connsiteX23" fmla="*/ 209678 w 265138"/>
                <a:gd name="connsiteY23" fmla="*/ 138715 h 271913"/>
                <a:gd name="connsiteX24" fmla="*/ 266274 w 265138"/>
                <a:gd name="connsiteY24" fmla="*/ 169209 h 2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138" h="271913">
                  <a:moveTo>
                    <a:pt x="265786" y="169819"/>
                  </a:moveTo>
                  <a:cubicBezTo>
                    <a:pt x="249931" y="200015"/>
                    <a:pt x="226996" y="225921"/>
                    <a:pt x="198945" y="245321"/>
                  </a:cubicBezTo>
                  <a:cubicBezTo>
                    <a:pt x="173579" y="262666"/>
                    <a:pt x="143560" y="271935"/>
                    <a:pt x="112831" y="271911"/>
                  </a:cubicBezTo>
                  <a:cubicBezTo>
                    <a:pt x="96414" y="272028"/>
                    <a:pt x="80173" y="268530"/>
                    <a:pt x="65261" y="261665"/>
                  </a:cubicBezTo>
                  <a:cubicBezTo>
                    <a:pt x="50594" y="254967"/>
                    <a:pt x="37690" y="244944"/>
                    <a:pt x="27571" y="232391"/>
                  </a:cubicBezTo>
                  <a:cubicBezTo>
                    <a:pt x="16929" y="219442"/>
                    <a:pt x="9229" y="204335"/>
                    <a:pt x="5006" y="188115"/>
                  </a:cubicBezTo>
                  <a:cubicBezTo>
                    <a:pt x="867" y="170987"/>
                    <a:pt x="39" y="153226"/>
                    <a:pt x="2566" y="135788"/>
                  </a:cubicBezTo>
                  <a:cubicBezTo>
                    <a:pt x="5111" y="117488"/>
                    <a:pt x="10850" y="99776"/>
                    <a:pt x="19521" y="83461"/>
                  </a:cubicBezTo>
                  <a:cubicBezTo>
                    <a:pt x="28371" y="66778"/>
                    <a:pt x="40098" y="51789"/>
                    <a:pt x="54161" y="39184"/>
                  </a:cubicBezTo>
                  <a:cubicBezTo>
                    <a:pt x="67543" y="26961"/>
                    <a:pt x="82934" y="17141"/>
                    <a:pt x="99657" y="10154"/>
                  </a:cubicBezTo>
                  <a:cubicBezTo>
                    <a:pt x="115754" y="3519"/>
                    <a:pt x="132988" y="81"/>
                    <a:pt x="150399" y="30"/>
                  </a:cubicBezTo>
                  <a:cubicBezTo>
                    <a:pt x="174459" y="-540"/>
                    <a:pt x="198023" y="6928"/>
                    <a:pt x="217363" y="21254"/>
                  </a:cubicBezTo>
                  <a:cubicBezTo>
                    <a:pt x="237260" y="36911"/>
                    <a:pt x="252038" y="58144"/>
                    <a:pt x="259810" y="82241"/>
                  </a:cubicBezTo>
                  <a:lnTo>
                    <a:pt x="123686" y="168599"/>
                  </a:lnTo>
                  <a:lnTo>
                    <a:pt x="99292" y="120419"/>
                  </a:lnTo>
                  <a:lnTo>
                    <a:pt x="173208" y="72605"/>
                  </a:lnTo>
                  <a:cubicBezTo>
                    <a:pt x="169521" y="69771"/>
                    <a:pt x="165403" y="67547"/>
                    <a:pt x="161011" y="66019"/>
                  </a:cubicBezTo>
                  <a:cubicBezTo>
                    <a:pt x="156399" y="64540"/>
                    <a:pt x="151583" y="63799"/>
                    <a:pt x="146740" y="63823"/>
                  </a:cubicBezTo>
                  <a:cubicBezTo>
                    <a:pt x="130558" y="64003"/>
                    <a:pt x="115129" y="70685"/>
                    <a:pt x="103927" y="82363"/>
                  </a:cubicBezTo>
                  <a:cubicBezTo>
                    <a:pt x="91209" y="94389"/>
                    <a:pt x="83097" y="110483"/>
                    <a:pt x="80995" y="127859"/>
                  </a:cubicBezTo>
                  <a:cubicBezTo>
                    <a:pt x="78009" y="143948"/>
                    <a:pt x="81613" y="160561"/>
                    <a:pt x="90997" y="173966"/>
                  </a:cubicBezTo>
                  <a:cubicBezTo>
                    <a:pt x="99648" y="186020"/>
                    <a:pt x="113736" y="192972"/>
                    <a:pt x="128566" y="192506"/>
                  </a:cubicBezTo>
                  <a:cubicBezTo>
                    <a:pt x="143992" y="192319"/>
                    <a:pt x="159018" y="187565"/>
                    <a:pt x="171744" y="178845"/>
                  </a:cubicBezTo>
                  <a:cubicBezTo>
                    <a:pt x="187012" y="168216"/>
                    <a:pt x="199925" y="154556"/>
                    <a:pt x="209678" y="138715"/>
                  </a:cubicBezTo>
                  <a:lnTo>
                    <a:pt x="266274" y="169209"/>
                  </a:lnTo>
                </a:path>
              </a:pathLst>
            </a:custGeom>
            <a:solidFill>
              <a:srgbClr val="FFFFFF"/>
            </a:solidFill>
            <a:ln w="12192"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FCE766D4-5A69-4146-B98E-DFD948C6EEF1}"/>
                </a:ext>
              </a:extLst>
            </p:cNvPr>
            <p:cNvSpPr/>
            <p:nvPr/>
          </p:nvSpPr>
          <p:spPr>
            <a:xfrm>
              <a:off x="10213695" y="455805"/>
              <a:ext cx="81486" cy="74182"/>
            </a:xfrm>
            <a:custGeom>
              <a:avLst/>
              <a:gdLst>
                <a:gd name="connsiteX0" fmla="*/ 76642 w 81486"/>
                <a:gd name="connsiteY0" fmla="*/ 53680 h 74182"/>
                <a:gd name="connsiteX1" fmla="*/ 52979 w 81486"/>
                <a:gd name="connsiteY1" fmla="*/ 74171 h 74182"/>
                <a:gd name="connsiteX2" fmla="*/ 19314 w 81486"/>
                <a:gd name="connsiteY2" fmla="*/ 74171 h 74182"/>
                <a:gd name="connsiteX3" fmla="*/ 1147 w 81486"/>
                <a:gd name="connsiteY3" fmla="*/ 57231 h 74182"/>
                <a:gd name="connsiteX4" fmla="*/ 1383 w 81486"/>
                <a:gd name="connsiteY4" fmla="*/ 53680 h 74182"/>
                <a:gd name="connsiteX5" fmla="*/ 6019 w 81486"/>
                <a:gd name="connsiteY5" fmla="*/ 20503 h 74182"/>
                <a:gd name="connsiteX6" fmla="*/ 29804 w 81486"/>
                <a:gd name="connsiteY6" fmla="*/ 11 h 74182"/>
                <a:gd name="connsiteX7" fmla="*/ 64444 w 81486"/>
                <a:gd name="connsiteY7" fmla="*/ 11 h 74182"/>
                <a:gd name="connsiteX8" fmla="*/ 82611 w 81486"/>
                <a:gd name="connsiteY8" fmla="*/ 16951 h 74182"/>
                <a:gd name="connsiteX9" fmla="*/ 82375 w 81486"/>
                <a:gd name="connsiteY9" fmla="*/ 20503 h 74182"/>
                <a:gd name="connsiteX10" fmla="*/ 77617 w 81486"/>
                <a:gd name="connsiteY10" fmla="*/ 53680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86" h="74182">
                  <a:moveTo>
                    <a:pt x="76642" y="53680"/>
                  </a:moveTo>
                  <a:cubicBezTo>
                    <a:pt x="74754" y="65337"/>
                    <a:pt x="64787" y="73969"/>
                    <a:pt x="52979" y="74171"/>
                  </a:cubicBezTo>
                  <a:lnTo>
                    <a:pt x="19314" y="74171"/>
                  </a:lnTo>
                  <a:cubicBezTo>
                    <a:pt x="9619" y="74510"/>
                    <a:pt x="1485" y="66926"/>
                    <a:pt x="1147" y="57231"/>
                  </a:cubicBezTo>
                  <a:cubicBezTo>
                    <a:pt x="1105" y="56042"/>
                    <a:pt x="1185" y="54852"/>
                    <a:pt x="1383" y="53680"/>
                  </a:cubicBezTo>
                  <a:lnTo>
                    <a:pt x="6019" y="20503"/>
                  </a:lnTo>
                  <a:cubicBezTo>
                    <a:pt x="7914" y="8800"/>
                    <a:pt x="17949" y="155"/>
                    <a:pt x="29804" y="11"/>
                  </a:cubicBezTo>
                  <a:lnTo>
                    <a:pt x="64444" y="11"/>
                  </a:lnTo>
                  <a:cubicBezTo>
                    <a:pt x="74139" y="-328"/>
                    <a:pt x="82273" y="7257"/>
                    <a:pt x="82611" y="16951"/>
                  </a:cubicBezTo>
                  <a:cubicBezTo>
                    <a:pt x="82653" y="18140"/>
                    <a:pt x="82573" y="19330"/>
                    <a:pt x="82375" y="20503"/>
                  </a:cubicBezTo>
                  <a:lnTo>
                    <a:pt x="77617" y="53680"/>
                  </a:lnTo>
                </a:path>
              </a:pathLst>
            </a:custGeom>
            <a:solidFill>
              <a:srgbClr val="FFFFFF"/>
            </a:solidFill>
            <a:ln w="12192"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E4E78254-F031-449D-B4B7-42FA11B592CB}"/>
                </a:ext>
              </a:extLst>
            </p:cNvPr>
            <p:cNvSpPr/>
            <p:nvPr/>
          </p:nvSpPr>
          <p:spPr>
            <a:xfrm>
              <a:off x="9837164" y="455938"/>
              <a:ext cx="354944" cy="372265"/>
            </a:xfrm>
            <a:custGeom>
              <a:avLst/>
              <a:gdLst>
                <a:gd name="connsiteX0" fmla="*/ 354945 w 354944"/>
                <a:gd name="connsiteY0" fmla="*/ 0 h 372265"/>
                <a:gd name="connsiteX1" fmla="*/ 352384 w 354944"/>
                <a:gd name="connsiteY1" fmla="*/ 16589 h 372265"/>
                <a:gd name="connsiteX2" fmla="*/ 304569 w 354944"/>
                <a:gd name="connsiteY2" fmla="*/ 355189 h 372265"/>
                <a:gd name="connsiteX3" fmla="*/ 302008 w 354944"/>
                <a:gd name="connsiteY3" fmla="*/ 372265 h 372265"/>
                <a:gd name="connsiteX4" fmla="*/ 223091 w 354944"/>
                <a:gd name="connsiteY4" fmla="*/ 372265 h 372265"/>
                <a:gd name="connsiteX5" fmla="*/ 244802 w 354944"/>
                <a:gd name="connsiteY5" fmla="*/ 217846 h 372265"/>
                <a:gd name="connsiteX6" fmla="*/ 100873 w 354944"/>
                <a:gd name="connsiteY6" fmla="*/ 217846 h 372265"/>
                <a:gd name="connsiteX7" fmla="*/ 79039 w 354944"/>
                <a:gd name="connsiteY7" fmla="*/ 372265 h 372265"/>
                <a:gd name="connsiteX8" fmla="*/ 0 w 354944"/>
                <a:gd name="connsiteY8" fmla="*/ 372265 h 372265"/>
                <a:gd name="connsiteX9" fmla="*/ 2440 w 354944"/>
                <a:gd name="connsiteY9" fmla="*/ 355067 h 372265"/>
                <a:gd name="connsiteX10" fmla="*/ 50009 w 354944"/>
                <a:gd name="connsiteY10" fmla="*/ 16954 h 372265"/>
                <a:gd name="connsiteX11" fmla="*/ 52571 w 354944"/>
                <a:gd name="connsiteY11" fmla="*/ 0 h 372265"/>
                <a:gd name="connsiteX12" fmla="*/ 131610 w 354944"/>
                <a:gd name="connsiteY12" fmla="*/ 0 h 372265"/>
                <a:gd name="connsiteX13" fmla="*/ 110142 w 354944"/>
                <a:gd name="connsiteY13" fmla="*/ 151736 h 372265"/>
                <a:gd name="connsiteX14" fmla="*/ 254195 w 354944"/>
                <a:gd name="connsiteY14" fmla="*/ 151736 h 372265"/>
                <a:gd name="connsiteX15" fmla="*/ 275540 w 354944"/>
                <a:gd name="connsiteY15" fmla="*/ 0 h 372265"/>
                <a:gd name="connsiteX16" fmla="*/ 354945 w 354944"/>
                <a:gd name="connsiteY16" fmla="*/ 0 h 37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944" h="372265">
                  <a:moveTo>
                    <a:pt x="354945" y="0"/>
                  </a:moveTo>
                  <a:lnTo>
                    <a:pt x="352384" y="16589"/>
                  </a:lnTo>
                  <a:lnTo>
                    <a:pt x="304569" y="355189"/>
                  </a:lnTo>
                  <a:lnTo>
                    <a:pt x="302008" y="372265"/>
                  </a:lnTo>
                  <a:lnTo>
                    <a:pt x="223091" y="372265"/>
                  </a:lnTo>
                  <a:lnTo>
                    <a:pt x="244802" y="217846"/>
                  </a:lnTo>
                  <a:lnTo>
                    <a:pt x="100873" y="217846"/>
                  </a:lnTo>
                  <a:lnTo>
                    <a:pt x="79039" y="372265"/>
                  </a:lnTo>
                  <a:lnTo>
                    <a:pt x="0" y="372265"/>
                  </a:lnTo>
                  <a:lnTo>
                    <a:pt x="2440" y="355067"/>
                  </a:lnTo>
                  <a:lnTo>
                    <a:pt x="50009" y="16954"/>
                  </a:lnTo>
                  <a:lnTo>
                    <a:pt x="52571" y="0"/>
                  </a:lnTo>
                  <a:lnTo>
                    <a:pt x="131610" y="0"/>
                  </a:lnTo>
                  <a:lnTo>
                    <a:pt x="110142" y="151736"/>
                  </a:lnTo>
                  <a:lnTo>
                    <a:pt x="254195" y="151736"/>
                  </a:lnTo>
                  <a:lnTo>
                    <a:pt x="275540" y="0"/>
                  </a:lnTo>
                  <a:lnTo>
                    <a:pt x="354945" y="0"/>
                  </a:lnTo>
                  <a:close/>
                </a:path>
              </a:pathLst>
            </a:custGeom>
            <a:solidFill>
              <a:srgbClr val="FFFFFF"/>
            </a:solidFill>
            <a:ln w="12192"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8EE6E027-604F-4967-B9F1-8A3337A36085}"/>
                </a:ext>
              </a:extLst>
            </p:cNvPr>
            <p:cNvSpPr/>
            <p:nvPr/>
          </p:nvSpPr>
          <p:spPr>
            <a:xfrm>
              <a:off x="10169422" y="556811"/>
              <a:ext cx="113680" cy="271758"/>
            </a:xfrm>
            <a:custGeom>
              <a:avLst/>
              <a:gdLst>
                <a:gd name="connsiteX0" fmla="*/ 38422 w 113680"/>
                <a:gd name="connsiteY0" fmla="*/ 0 h 271758"/>
                <a:gd name="connsiteX1" fmla="*/ 113680 w 113680"/>
                <a:gd name="connsiteY1" fmla="*/ 0 h 271758"/>
                <a:gd name="connsiteX2" fmla="*/ 75258 w 113680"/>
                <a:gd name="connsiteY2" fmla="*/ 271759 h 271758"/>
                <a:gd name="connsiteX3" fmla="*/ 0 w 113680"/>
                <a:gd name="connsiteY3" fmla="*/ 271759 h 271758"/>
                <a:gd name="connsiteX4" fmla="*/ 38422 w 113680"/>
                <a:gd name="connsiteY4" fmla="*/ 0 h 271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0" h="271758">
                  <a:moveTo>
                    <a:pt x="38422" y="0"/>
                  </a:moveTo>
                  <a:lnTo>
                    <a:pt x="113680" y="0"/>
                  </a:lnTo>
                  <a:lnTo>
                    <a:pt x="75258" y="271759"/>
                  </a:lnTo>
                  <a:lnTo>
                    <a:pt x="0" y="271759"/>
                  </a:lnTo>
                  <a:lnTo>
                    <a:pt x="38422" y="0"/>
                  </a:lnTo>
                  <a:close/>
                </a:path>
              </a:pathLst>
            </a:custGeom>
            <a:solidFill>
              <a:srgbClr val="FFFFFF"/>
            </a:solidFill>
            <a:ln w="12192"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B9A97006-E02C-4196-8EBF-422492029671}"/>
                </a:ext>
              </a:extLst>
            </p:cNvPr>
            <p:cNvSpPr/>
            <p:nvPr/>
          </p:nvSpPr>
          <p:spPr>
            <a:xfrm>
              <a:off x="10273466" y="456304"/>
              <a:ext cx="127828" cy="372265"/>
            </a:xfrm>
            <a:custGeom>
              <a:avLst/>
              <a:gdLst>
                <a:gd name="connsiteX0" fmla="*/ 75258 w 127828"/>
                <a:gd name="connsiteY0" fmla="*/ 372265 h 372265"/>
                <a:gd name="connsiteX1" fmla="*/ 0 w 127828"/>
                <a:gd name="connsiteY1" fmla="*/ 372265 h 372265"/>
                <a:gd name="connsiteX2" fmla="*/ 52571 w 127828"/>
                <a:gd name="connsiteY2" fmla="*/ 0 h 372265"/>
                <a:gd name="connsiteX3" fmla="*/ 127829 w 127828"/>
                <a:gd name="connsiteY3" fmla="*/ 0 h 372265"/>
                <a:gd name="connsiteX4" fmla="*/ 75258 w 127828"/>
                <a:gd name="connsiteY4" fmla="*/ 372265 h 37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28" h="372265">
                  <a:moveTo>
                    <a:pt x="75258" y="372265"/>
                  </a:moveTo>
                  <a:lnTo>
                    <a:pt x="0" y="372265"/>
                  </a:lnTo>
                  <a:lnTo>
                    <a:pt x="52571" y="0"/>
                  </a:lnTo>
                  <a:lnTo>
                    <a:pt x="127829" y="0"/>
                  </a:lnTo>
                  <a:lnTo>
                    <a:pt x="75258" y="372265"/>
                  </a:lnTo>
                  <a:close/>
                </a:path>
              </a:pathLst>
            </a:custGeom>
            <a:solidFill>
              <a:srgbClr val="FFFFFF"/>
            </a:solidFill>
            <a:ln w="12192"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7B3A8559-9623-4877-8EF7-13DC8A8AC081}"/>
                </a:ext>
              </a:extLst>
            </p:cNvPr>
            <p:cNvSpPr/>
            <p:nvPr/>
          </p:nvSpPr>
          <p:spPr>
            <a:xfrm>
              <a:off x="10380465" y="456304"/>
              <a:ext cx="561419" cy="373182"/>
            </a:xfrm>
            <a:custGeom>
              <a:avLst/>
              <a:gdLst>
                <a:gd name="connsiteX0" fmla="*/ 485590 w 561419"/>
                <a:gd name="connsiteY0" fmla="*/ 158932 h 373182"/>
                <a:gd name="connsiteX1" fmla="*/ 554383 w 561419"/>
                <a:gd name="connsiteY1" fmla="*/ 158932 h 373182"/>
                <a:gd name="connsiteX2" fmla="*/ 562556 w 561419"/>
                <a:gd name="connsiteY2" fmla="*/ 100507 h 373182"/>
                <a:gd name="connsiteX3" fmla="*/ 493884 w 561419"/>
                <a:gd name="connsiteY3" fmla="*/ 100507 h 373182"/>
                <a:gd name="connsiteX4" fmla="*/ 508033 w 561419"/>
                <a:gd name="connsiteY4" fmla="*/ 0 h 373182"/>
                <a:gd name="connsiteX5" fmla="*/ 449973 w 561419"/>
                <a:gd name="connsiteY5" fmla="*/ 0 h 373182"/>
                <a:gd name="connsiteX6" fmla="*/ 437776 w 561419"/>
                <a:gd name="connsiteY6" fmla="*/ 6099 h 373182"/>
                <a:gd name="connsiteX7" fmla="*/ 430092 w 561419"/>
                <a:gd name="connsiteY7" fmla="*/ 17564 h 373182"/>
                <a:gd name="connsiteX8" fmla="*/ 417894 w 561419"/>
                <a:gd name="connsiteY8" fmla="*/ 100507 h 373182"/>
                <a:gd name="connsiteX9" fmla="*/ 215783 w 561419"/>
                <a:gd name="connsiteY9" fmla="*/ 100507 h 373182"/>
                <a:gd name="connsiteX10" fmla="*/ 151868 w 561419"/>
                <a:gd name="connsiteY10" fmla="*/ 114656 h 373182"/>
                <a:gd name="connsiteX11" fmla="*/ 113081 w 561419"/>
                <a:gd name="connsiteY11" fmla="*/ 179424 h 373182"/>
                <a:gd name="connsiteX12" fmla="*/ 116130 w 561419"/>
                <a:gd name="connsiteY12" fmla="*/ 219432 h 373182"/>
                <a:gd name="connsiteX13" fmla="*/ 135646 w 561419"/>
                <a:gd name="connsiteY13" fmla="*/ 248827 h 373182"/>
                <a:gd name="connsiteX14" fmla="*/ 160041 w 561419"/>
                <a:gd name="connsiteY14" fmla="*/ 261025 h 373182"/>
                <a:gd name="connsiteX15" fmla="*/ 200414 w 561419"/>
                <a:gd name="connsiteY15" fmla="*/ 264318 h 373182"/>
                <a:gd name="connsiteX16" fmla="*/ 245789 w 561419"/>
                <a:gd name="connsiteY16" fmla="*/ 264318 h 373182"/>
                <a:gd name="connsiteX17" fmla="*/ 277746 w 561419"/>
                <a:gd name="connsiteY17" fmla="*/ 267855 h 373182"/>
                <a:gd name="connsiteX18" fmla="*/ 287504 w 561419"/>
                <a:gd name="connsiteY18" fmla="*/ 291153 h 373182"/>
                <a:gd name="connsiteX19" fmla="*/ 264573 w 561419"/>
                <a:gd name="connsiteY19" fmla="*/ 313474 h 373182"/>
                <a:gd name="connsiteX20" fmla="*/ 230786 w 561419"/>
                <a:gd name="connsiteY20" fmla="*/ 314328 h 373182"/>
                <a:gd name="connsiteX21" fmla="*/ 80392 w 561419"/>
                <a:gd name="connsiteY21" fmla="*/ 314328 h 373182"/>
                <a:gd name="connsiteX22" fmla="*/ 124668 w 561419"/>
                <a:gd name="connsiteY22" fmla="*/ 366 h 373182"/>
                <a:gd name="connsiteX23" fmla="*/ 68438 w 561419"/>
                <a:gd name="connsiteY23" fmla="*/ 366 h 373182"/>
                <a:gd name="connsiteX24" fmla="*/ 56241 w 561419"/>
                <a:gd name="connsiteY24" fmla="*/ 6099 h 373182"/>
                <a:gd name="connsiteX25" fmla="*/ 48922 w 561419"/>
                <a:gd name="connsiteY25" fmla="*/ 17564 h 373182"/>
                <a:gd name="connsiteX26" fmla="*/ 1230 w 561419"/>
                <a:gd name="connsiteY26" fmla="*/ 355311 h 373182"/>
                <a:gd name="connsiteX27" fmla="*/ 5133 w 561419"/>
                <a:gd name="connsiteY27" fmla="*/ 367508 h 373182"/>
                <a:gd name="connsiteX28" fmla="*/ 15989 w 561419"/>
                <a:gd name="connsiteY28" fmla="*/ 372997 h 373182"/>
                <a:gd name="connsiteX29" fmla="*/ 245910 w 561419"/>
                <a:gd name="connsiteY29" fmla="*/ 372997 h 373182"/>
                <a:gd name="connsiteX30" fmla="*/ 305434 w 561419"/>
                <a:gd name="connsiteY30" fmla="*/ 366776 h 373182"/>
                <a:gd name="connsiteX31" fmla="*/ 339221 w 561419"/>
                <a:gd name="connsiteY31" fmla="*/ 341406 h 373182"/>
                <a:gd name="connsiteX32" fmla="*/ 363616 w 561419"/>
                <a:gd name="connsiteY32" fmla="*/ 287127 h 373182"/>
                <a:gd name="connsiteX33" fmla="*/ 344710 w 561419"/>
                <a:gd name="connsiteY33" fmla="*/ 227848 h 373182"/>
                <a:gd name="connsiteX34" fmla="*/ 280551 w 561419"/>
                <a:gd name="connsiteY34" fmla="*/ 209552 h 373182"/>
                <a:gd name="connsiteX35" fmla="*/ 236275 w 561419"/>
                <a:gd name="connsiteY35" fmla="*/ 209552 h 373182"/>
                <a:gd name="connsiteX36" fmla="*/ 200658 w 561419"/>
                <a:gd name="connsiteY36" fmla="*/ 205283 h 373182"/>
                <a:gd name="connsiteX37" fmla="*/ 191510 w 561419"/>
                <a:gd name="connsiteY37" fmla="*/ 183449 h 373182"/>
                <a:gd name="connsiteX38" fmla="*/ 207367 w 561419"/>
                <a:gd name="connsiteY38" fmla="*/ 161860 h 373182"/>
                <a:gd name="connsiteX39" fmla="*/ 236519 w 561419"/>
                <a:gd name="connsiteY39" fmla="*/ 159664 h 373182"/>
                <a:gd name="connsiteX40" fmla="*/ 409966 w 561419"/>
                <a:gd name="connsiteY40" fmla="*/ 159664 h 373182"/>
                <a:gd name="connsiteX41" fmla="*/ 394231 w 561419"/>
                <a:gd name="connsiteY41" fmla="*/ 271271 h 373182"/>
                <a:gd name="connsiteX42" fmla="*/ 403867 w 561419"/>
                <a:gd name="connsiteY42" fmla="*/ 349700 h 373182"/>
                <a:gd name="connsiteX43" fmla="*/ 469977 w 561419"/>
                <a:gd name="connsiteY43" fmla="*/ 372997 h 373182"/>
                <a:gd name="connsiteX44" fmla="*/ 524500 w 561419"/>
                <a:gd name="connsiteY44" fmla="*/ 372997 h 373182"/>
                <a:gd name="connsiteX45" fmla="*/ 532550 w 561419"/>
                <a:gd name="connsiteY45" fmla="*/ 314937 h 373182"/>
                <a:gd name="connsiteX46" fmla="*/ 503154 w 561419"/>
                <a:gd name="connsiteY46" fmla="*/ 314937 h 373182"/>
                <a:gd name="connsiteX47" fmla="*/ 471441 w 561419"/>
                <a:gd name="connsiteY47" fmla="*/ 301520 h 373182"/>
                <a:gd name="connsiteX48" fmla="*/ 471441 w 561419"/>
                <a:gd name="connsiteY48" fmla="*/ 257854 h 373182"/>
                <a:gd name="connsiteX49" fmla="*/ 485346 w 561419"/>
                <a:gd name="connsiteY49" fmla="*/ 159664 h 3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1419" h="373182">
                  <a:moveTo>
                    <a:pt x="485590" y="158932"/>
                  </a:moveTo>
                  <a:lnTo>
                    <a:pt x="554383" y="158932"/>
                  </a:lnTo>
                  <a:lnTo>
                    <a:pt x="562556" y="100507"/>
                  </a:lnTo>
                  <a:lnTo>
                    <a:pt x="493884" y="100507"/>
                  </a:lnTo>
                  <a:lnTo>
                    <a:pt x="508033" y="0"/>
                  </a:lnTo>
                  <a:lnTo>
                    <a:pt x="449973" y="0"/>
                  </a:lnTo>
                  <a:cubicBezTo>
                    <a:pt x="449973" y="0"/>
                    <a:pt x="445582" y="0"/>
                    <a:pt x="437776" y="6099"/>
                  </a:cubicBezTo>
                  <a:cubicBezTo>
                    <a:pt x="429970" y="12197"/>
                    <a:pt x="430092" y="17564"/>
                    <a:pt x="430092" y="17564"/>
                  </a:cubicBezTo>
                  <a:lnTo>
                    <a:pt x="417894" y="100507"/>
                  </a:lnTo>
                  <a:lnTo>
                    <a:pt x="215783" y="100507"/>
                  </a:lnTo>
                  <a:cubicBezTo>
                    <a:pt x="186265" y="100507"/>
                    <a:pt x="165042" y="105264"/>
                    <a:pt x="151868" y="114656"/>
                  </a:cubicBezTo>
                  <a:cubicBezTo>
                    <a:pt x="130324" y="129753"/>
                    <a:pt x="116220" y="153304"/>
                    <a:pt x="113081" y="179424"/>
                  </a:cubicBezTo>
                  <a:cubicBezTo>
                    <a:pt x="110974" y="192816"/>
                    <a:pt x="112018" y="206514"/>
                    <a:pt x="116130" y="219432"/>
                  </a:cubicBezTo>
                  <a:cubicBezTo>
                    <a:pt x="119649" y="230915"/>
                    <a:pt x="126429" y="241127"/>
                    <a:pt x="135646" y="248827"/>
                  </a:cubicBezTo>
                  <a:cubicBezTo>
                    <a:pt x="142782" y="254638"/>
                    <a:pt x="151111" y="258802"/>
                    <a:pt x="160041" y="261025"/>
                  </a:cubicBezTo>
                  <a:cubicBezTo>
                    <a:pt x="173339" y="263584"/>
                    <a:pt x="186877" y="264689"/>
                    <a:pt x="200414" y="264318"/>
                  </a:cubicBezTo>
                  <a:lnTo>
                    <a:pt x="245789" y="264318"/>
                  </a:lnTo>
                  <a:cubicBezTo>
                    <a:pt x="256569" y="263495"/>
                    <a:pt x="267407" y="264695"/>
                    <a:pt x="277746" y="267855"/>
                  </a:cubicBezTo>
                  <a:cubicBezTo>
                    <a:pt x="286037" y="272392"/>
                    <a:pt x="290087" y="282061"/>
                    <a:pt x="287504" y="291153"/>
                  </a:cubicBezTo>
                  <a:cubicBezTo>
                    <a:pt x="286812" y="303417"/>
                    <a:pt x="276851" y="313113"/>
                    <a:pt x="264573" y="313474"/>
                  </a:cubicBezTo>
                  <a:cubicBezTo>
                    <a:pt x="258474" y="314084"/>
                    <a:pt x="247252" y="314328"/>
                    <a:pt x="230786" y="314328"/>
                  </a:cubicBezTo>
                  <a:lnTo>
                    <a:pt x="80392" y="314328"/>
                  </a:lnTo>
                  <a:lnTo>
                    <a:pt x="124668" y="366"/>
                  </a:lnTo>
                  <a:lnTo>
                    <a:pt x="68438" y="366"/>
                  </a:lnTo>
                  <a:cubicBezTo>
                    <a:pt x="68438" y="366"/>
                    <a:pt x="63681" y="-488"/>
                    <a:pt x="56241" y="6099"/>
                  </a:cubicBezTo>
                  <a:cubicBezTo>
                    <a:pt x="48800" y="12685"/>
                    <a:pt x="48922" y="17564"/>
                    <a:pt x="48922" y="17564"/>
                  </a:cubicBezTo>
                  <a:lnTo>
                    <a:pt x="1230" y="355311"/>
                  </a:lnTo>
                  <a:cubicBezTo>
                    <a:pt x="743" y="359746"/>
                    <a:pt x="2162" y="364180"/>
                    <a:pt x="5133" y="367508"/>
                  </a:cubicBezTo>
                  <a:cubicBezTo>
                    <a:pt x="7815" y="370789"/>
                    <a:pt x="11758" y="372783"/>
                    <a:pt x="15989" y="372997"/>
                  </a:cubicBezTo>
                  <a:lnTo>
                    <a:pt x="245910" y="372997"/>
                  </a:lnTo>
                  <a:cubicBezTo>
                    <a:pt x="265949" y="373850"/>
                    <a:pt x="286004" y="371754"/>
                    <a:pt x="305434" y="366776"/>
                  </a:cubicBezTo>
                  <a:cubicBezTo>
                    <a:pt x="318888" y="361719"/>
                    <a:pt x="330612" y="352916"/>
                    <a:pt x="339221" y="341406"/>
                  </a:cubicBezTo>
                  <a:cubicBezTo>
                    <a:pt x="352162" y="325884"/>
                    <a:pt x="360600" y="307110"/>
                    <a:pt x="363616" y="287127"/>
                  </a:cubicBezTo>
                  <a:cubicBezTo>
                    <a:pt x="368625" y="265397"/>
                    <a:pt x="361376" y="242665"/>
                    <a:pt x="344710" y="227848"/>
                  </a:cubicBezTo>
                  <a:cubicBezTo>
                    <a:pt x="326137" y="214400"/>
                    <a:pt x="303423" y="207923"/>
                    <a:pt x="280551" y="209552"/>
                  </a:cubicBezTo>
                  <a:lnTo>
                    <a:pt x="236275" y="209552"/>
                  </a:lnTo>
                  <a:cubicBezTo>
                    <a:pt x="224233" y="210732"/>
                    <a:pt x="212079" y="209275"/>
                    <a:pt x="200658" y="205283"/>
                  </a:cubicBezTo>
                  <a:cubicBezTo>
                    <a:pt x="193288" y="200680"/>
                    <a:pt x="189622" y="191931"/>
                    <a:pt x="191510" y="183449"/>
                  </a:cubicBezTo>
                  <a:cubicBezTo>
                    <a:pt x="191752" y="173642"/>
                    <a:pt x="198081" y="165025"/>
                    <a:pt x="207367" y="161860"/>
                  </a:cubicBezTo>
                  <a:cubicBezTo>
                    <a:pt x="216954" y="159912"/>
                    <a:pt x="226747" y="159174"/>
                    <a:pt x="236519" y="159664"/>
                  </a:cubicBezTo>
                  <a:lnTo>
                    <a:pt x="409966" y="159664"/>
                  </a:lnTo>
                  <a:lnTo>
                    <a:pt x="394231" y="271271"/>
                  </a:lnTo>
                  <a:cubicBezTo>
                    <a:pt x="389108" y="307863"/>
                    <a:pt x="392320" y="334006"/>
                    <a:pt x="403867" y="349700"/>
                  </a:cubicBezTo>
                  <a:cubicBezTo>
                    <a:pt x="415455" y="365191"/>
                    <a:pt x="437410" y="372997"/>
                    <a:pt x="469977" y="372997"/>
                  </a:cubicBezTo>
                  <a:lnTo>
                    <a:pt x="524500" y="372997"/>
                  </a:lnTo>
                  <a:lnTo>
                    <a:pt x="532550" y="314937"/>
                  </a:lnTo>
                  <a:lnTo>
                    <a:pt x="503154" y="314937"/>
                  </a:lnTo>
                  <a:cubicBezTo>
                    <a:pt x="490912" y="316702"/>
                    <a:pt x="478700" y="311536"/>
                    <a:pt x="471441" y="301520"/>
                  </a:cubicBezTo>
                  <a:cubicBezTo>
                    <a:pt x="468148" y="295544"/>
                    <a:pt x="468148" y="281029"/>
                    <a:pt x="471441" y="257854"/>
                  </a:cubicBezTo>
                  <a:lnTo>
                    <a:pt x="485346" y="159664"/>
                  </a:lnTo>
                </a:path>
              </a:pathLst>
            </a:custGeom>
            <a:solidFill>
              <a:srgbClr val="FFFFFF"/>
            </a:solidFill>
            <a:ln w="12192"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8CA07576-6BBF-475C-B45C-4FBF135119F0}"/>
                </a:ext>
              </a:extLst>
            </p:cNvPr>
            <p:cNvSpPr/>
            <p:nvPr/>
          </p:nvSpPr>
          <p:spPr>
            <a:xfrm>
              <a:off x="11186687" y="556726"/>
              <a:ext cx="288511" cy="271843"/>
            </a:xfrm>
            <a:custGeom>
              <a:avLst/>
              <a:gdLst>
                <a:gd name="connsiteX0" fmla="*/ 289483 w 288511"/>
                <a:gd name="connsiteY0" fmla="*/ 17649 h 271843"/>
                <a:gd name="connsiteX1" fmla="*/ 256062 w 288511"/>
                <a:gd name="connsiteY1" fmla="*/ 254645 h 271843"/>
                <a:gd name="connsiteX2" fmla="*/ 253257 w 288511"/>
                <a:gd name="connsiteY2" fmla="*/ 271843 h 271843"/>
                <a:gd name="connsiteX3" fmla="*/ 178365 w 288511"/>
                <a:gd name="connsiteY3" fmla="*/ 271843 h 271843"/>
                <a:gd name="connsiteX4" fmla="*/ 208492 w 288511"/>
                <a:gd name="connsiteY4" fmla="*/ 58510 h 271843"/>
                <a:gd name="connsiteX5" fmla="*/ 144090 w 288511"/>
                <a:gd name="connsiteY5" fmla="*/ 58510 h 271843"/>
                <a:gd name="connsiteX6" fmla="*/ 113718 w 288511"/>
                <a:gd name="connsiteY6" fmla="*/ 67415 h 271843"/>
                <a:gd name="connsiteX7" fmla="*/ 100667 w 288511"/>
                <a:gd name="connsiteY7" fmla="*/ 96322 h 271843"/>
                <a:gd name="connsiteX8" fmla="*/ 76272 w 288511"/>
                <a:gd name="connsiteY8" fmla="*/ 271843 h 271843"/>
                <a:gd name="connsiteX9" fmla="*/ 1136 w 288511"/>
                <a:gd name="connsiteY9" fmla="*/ 271843 h 271843"/>
                <a:gd name="connsiteX10" fmla="*/ 24677 w 288511"/>
                <a:gd name="connsiteY10" fmla="*/ 104739 h 271843"/>
                <a:gd name="connsiteX11" fmla="*/ 65051 w 288511"/>
                <a:gd name="connsiteY11" fmla="*/ 22040 h 271843"/>
                <a:gd name="connsiteX12" fmla="*/ 98349 w 288511"/>
                <a:gd name="connsiteY12" fmla="*/ 4842 h 271843"/>
                <a:gd name="connsiteX13" fmla="*/ 148359 w 288511"/>
                <a:gd name="connsiteY13" fmla="*/ 85 h 271843"/>
                <a:gd name="connsiteX14" fmla="*/ 274602 w 288511"/>
                <a:gd name="connsiteY14" fmla="*/ 85 h 271843"/>
                <a:gd name="connsiteX15" fmla="*/ 285458 w 288511"/>
                <a:gd name="connsiteY15" fmla="*/ 5940 h 271843"/>
                <a:gd name="connsiteX16" fmla="*/ 289483 w 288511"/>
                <a:gd name="connsiteY16" fmla="*/ 18137 h 27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511" h="271843">
                  <a:moveTo>
                    <a:pt x="289483" y="17649"/>
                  </a:moveTo>
                  <a:lnTo>
                    <a:pt x="256062" y="254645"/>
                  </a:lnTo>
                  <a:lnTo>
                    <a:pt x="253257" y="271843"/>
                  </a:lnTo>
                  <a:lnTo>
                    <a:pt x="178365" y="271843"/>
                  </a:lnTo>
                  <a:lnTo>
                    <a:pt x="208492" y="58510"/>
                  </a:lnTo>
                  <a:lnTo>
                    <a:pt x="144090" y="58510"/>
                  </a:lnTo>
                  <a:cubicBezTo>
                    <a:pt x="133219" y="57681"/>
                    <a:pt x="122420" y="60847"/>
                    <a:pt x="113718" y="67415"/>
                  </a:cubicBezTo>
                  <a:cubicBezTo>
                    <a:pt x="106023" y="75160"/>
                    <a:pt x="101387" y="85427"/>
                    <a:pt x="100667" y="96322"/>
                  </a:cubicBezTo>
                  <a:lnTo>
                    <a:pt x="76272" y="271843"/>
                  </a:lnTo>
                  <a:lnTo>
                    <a:pt x="1136" y="271843"/>
                  </a:lnTo>
                  <a:lnTo>
                    <a:pt x="24677" y="104739"/>
                  </a:lnTo>
                  <a:cubicBezTo>
                    <a:pt x="30044" y="66927"/>
                    <a:pt x="43461" y="39239"/>
                    <a:pt x="65051" y="22040"/>
                  </a:cubicBezTo>
                  <a:cubicBezTo>
                    <a:pt x="74739" y="13912"/>
                    <a:pt x="86113" y="8038"/>
                    <a:pt x="98349" y="4842"/>
                  </a:cubicBezTo>
                  <a:cubicBezTo>
                    <a:pt x="114759" y="1198"/>
                    <a:pt x="131557" y="-400"/>
                    <a:pt x="148359" y="85"/>
                  </a:cubicBezTo>
                  <a:lnTo>
                    <a:pt x="274602" y="85"/>
                  </a:lnTo>
                  <a:cubicBezTo>
                    <a:pt x="278931" y="255"/>
                    <a:pt x="282938" y="2416"/>
                    <a:pt x="285458" y="5940"/>
                  </a:cubicBezTo>
                  <a:cubicBezTo>
                    <a:pt x="288674" y="9127"/>
                    <a:pt x="290170" y="13661"/>
                    <a:pt x="289483" y="18137"/>
                  </a:cubicBezTo>
                </a:path>
              </a:pathLst>
            </a:custGeom>
            <a:solidFill>
              <a:srgbClr val="FFFFFF"/>
            </a:solidFill>
            <a:ln w="12192"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2A725359-EC87-4AA4-9937-FDBBA9C446E6}"/>
                </a:ext>
              </a:extLst>
            </p:cNvPr>
            <p:cNvSpPr/>
            <p:nvPr/>
          </p:nvSpPr>
          <p:spPr>
            <a:xfrm>
              <a:off x="10921240" y="556800"/>
              <a:ext cx="279119" cy="272058"/>
            </a:xfrm>
            <a:custGeom>
              <a:avLst/>
              <a:gdLst>
                <a:gd name="connsiteX0" fmla="*/ 260728 w 279119"/>
                <a:gd name="connsiteY0" fmla="*/ 198462 h 272058"/>
                <a:gd name="connsiteX1" fmla="*/ 236334 w 279119"/>
                <a:gd name="connsiteY1" fmla="*/ 253351 h 272058"/>
                <a:gd name="connsiteX2" fmla="*/ 184129 w 279119"/>
                <a:gd name="connsiteY2" fmla="*/ 271769 h 272058"/>
                <a:gd name="connsiteX3" fmla="*/ 58739 w 279119"/>
                <a:gd name="connsiteY3" fmla="*/ 271769 h 272058"/>
                <a:gd name="connsiteX4" fmla="*/ 11413 w 279119"/>
                <a:gd name="connsiteY4" fmla="*/ 253351 h 272058"/>
                <a:gd name="connsiteX5" fmla="*/ 2387 w 279119"/>
                <a:gd name="connsiteY5" fmla="*/ 198462 h 272058"/>
                <a:gd name="connsiteX6" fmla="*/ 20073 w 279119"/>
                <a:gd name="connsiteY6" fmla="*/ 73927 h 272058"/>
                <a:gd name="connsiteX7" fmla="*/ 44468 w 279119"/>
                <a:gd name="connsiteY7" fmla="*/ 18306 h 272058"/>
                <a:gd name="connsiteX8" fmla="*/ 97283 w 279119"/>
                <a:gd name="connsiteY8" fmla="*/ 132 h 272058"/>
                <a:gd name="connsiteX9" fmla="*/ 222916 w 279119"/>
                <a:gd name="connsiteY9" fmla="*/ 132 h 272058"/>
                <a:gd name="connsiteX10" fmla="*/ 270364 w 279119"/>
                <a:gd name="connsiteY10" fmla="*/ 18063 h 272058"/>
                <a:gd name="connsiteX11" fmla="*/ 278537 w 279119"/>
                <a:gd name="connsiteY11" fmla="*/ 73927 h 272058"/>
                <a:gd name="connsiteX12" fmla="*/ 260972 w 279119"/>
                <a:gd name="connsiteY12" fmla="*/ 198462 h 272058"/>
                <a:gd name="connsiteX13" fmla="*/ 76791 w 279119"/>
                <a:gd name="connsiteY13" fmla="*/ 207732 h 272058"/>
                <a:gd name="connsiteX14" fmla="*/ 185104 w 279119"/>
                <a:gd name="connsiteY14" fmla="*/ 207732 h 272058"/>
                <a:gd name="connsiteX15" fmla="*/ 205474 w 279119"/>
                <a:gd name="connsiteY15" fmla="*/ 63559 h 272058"/>
                <a:gd name="connsiteX16" fmla="*/ 97161 w 279119"/>
                <a:gd name="connsiteY16" fmla="*/ 63559 h 27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19" h="272058">
                  <a:moveTo>
                    <a:pt x="260728" y="198462"/>
                  </a:moveTo>
                  <a:cubicBezTo>
                    <a:pt x="258997" y="218980"/>
                    <a:pt x="250403" y="238316"/>
                    <a:pt x="236334" y="253351"/>
                  </a:cubicBezTo>
                  <a:cubicBezTo>
                    <a:pt x="222070" y="266182"/>
                    <a:pt x="203286" y="272809"/>
                    <a:pt x="184129" y="271769"/>
                  </a:cubicBezTo>
                  <a:lnTo>
                    <a:pt x="58739" y="271769"/>
                  </a:lnTo>
                  <a:cubicBezTo>
                    <a:pt x="40921" y="273589"/>
                    <a:pt x="23313" y="266737"/>
                    <a:pt x="11413" y="253351"/>
                  </a:cubicBezTo>
                  <a:cubicBezTo>
                    <a:pt x="2021" y="241153"/>
                    <a:pt x="-784" y="222735"/>
                    <a:pt x="2387" y="198462"/>
                  </a:cubicBezTo>
                  <a:lnTo>
                    <a:pt x="20073" y="73927"/>
                  </a:lnTo>
                  <a:cubicBezTo>
                    <a:pt x="21691" y="53164"/>
                    <a:pt x="30289" y="33560"/>
                    <a:pt x="44468" y="18306"/>
                  </a:cubicBezTo>
                  <a:cubicBezTo>
                    <a:pt x="58978" y="5504"/>
                    <a:pt x="77967" y="-1030"/>
                    <a:pt x="97283" y="132"/>
                  </a:cubicBezTo>
                  <a:lnTo>
                    <a:pt x="222916" y="132"/>
                  </a:lnTo>
                  <a:cubicBezTo>
                    <a:pt x="245482" y="132"/>
                    <a:pt x="261338" y="6109"/>
                    <a:pt x="270364" y="18063"/>
                  </a:cubicBezTo>
                  <a:cubicBezTo>
                    <a:pt x="279390" y="30016"/>
                    <a:pt x="282562" y="48678"/>
                    <a:pt x="278537" y="73927"/>
                  </a:cubicBezTo>
                  <a:lnTo>
                    <a:pt x="260972" y="198462"/>
                  </a:lnTo>
                  <a:moveTo>
                    <a:pt x="76791" y="207732"/>
                  </a:moveTo>
                  <a:lnTo>
                    <a:pt x="185104" y="207732"/>
                  </a:lnTo>
                  <a:lnTo>
                    <a:pt x="205474" y="63559"/>
                  </a:lnTo>
                  <a:lnTo>
                    <a:pt x="97161" y="63559"/>
                  </a:lnTo>
                  <a:close/>
                </a:path>
              </a:pathLst>
            </a:custGeom>
            <a:solidFill>
              <a:srgbClr val="FFFFFF"/>
            </a:solidFill>
            <a:ln w="12192"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99878E88-CA5A-490D-9E67-CBA439E6E202}"/>
                </a:ext>
              </a:extLst>
            </p:cNvPr>
            <p:cNvSpPr/>
            <p:nvPr/>
          </p:nvSpPr>
          <p:spPr>
            <a:xfrm>
              <a:off x="11653604" y="877248"/>
              <a:ext cx="79184" cy="100711"/>
            </a:xfrm>
            <a:custGeom>
              <a:avLst/>
              <a:gdLst>
                <a:gd name="connsiteX0" fmla="*/ 1136 w 79184"/>
                <a:gd name="connsiteY0" fmla="*/ 67318 h 100711"/>
                <a:gd name="connsiteX1" fmla="*/ 20286 w 79184"/>
                <a:gd name="connsiteY1" fmla="*/ 65367 h 100711"/>
                <a:gd name="connsiteX2" fmla="*/ 27238 w 79184"/>
                <a:gd name="connsiteY2" fmla="*/ 79394 h 100711"/>
                <a:gd name="connsiteX3" fmla="*/ 41388 w 79184"/>
                <a:gd name="connsiteY3" fmla="*/ 83785 h 100711"/>
                <a:gd name="connsiteX4" fmla="*/ 55658 w 79184"/>
                <a:gd name="connsiteY4" fmla="*/ 79882 h 100711"/>
                <a:gd name="connsiteX5" fmla="*/ 60415 w 79184"/>
                <a:gd name="connsiteY5" fmla="*/ 70612 h 100711"/>
                <a:gd name="connsiteX6" fmla="*/ 58464 w 79184"/>
                <a:gd name="connsiteY6" fmla="*/ 64757 h 100711"/>
                <a:gd name="connsiteX7" fmla="*/ 51389 w 79184"/>
                <a:gd name="connsiteY7" fmla="*/ 60488 h 100711"/>
                <a:gd name="connsiteX8" fmla="*/ 35777 w 79184"/>
                <a:gd name="connsiteY8" fmla="*/ 56219 h 100711"/>
                <a:gd name="connsiteX9" fmla="*/ 13821 w 79184"/>
                <a:gd name="connsiteY9" fmla="*/ 46705 h 100711"/>
                <a:gd name="connsiteX10" fmla="*/ 4917 w 79184"/>
                <a:gd name="connsiteY10" fmla="*/ 27189 h 100711"/>
                <a:gd name="connsiteX11" fmla="*/ 9186 w 79184"/>
                <a:gd name="connsiteY11" fmla="*/ 13284 h 100711"/>
                <a:gd name="connsiteX12" fmla="*/ 21384 w 79184"/>
                <a:gd name="connsiteY12" fmla="*/ 3526 h 100711"/>
                <a:gd name="connsiteX13" fmla="*/ 40412 w 79184"/>
                <a:gd name="connsiteY13" fmla="*/ 110 h 100711"/>
                <a:gd name="connsiteX14" fmla="*/ 67734 w 79184"/>
                <a:gd name="connsiteY14" fmla="*/ 8161 h 100711"/>
                <a:gd name="connsiteX15" fmla="*/ 77370 w 79184"/>
                <a:gd name="connsiteY15" fmla="*/ 29750 h 100711"/>
                <a:gd name="connsiteX16" fmla="*/ 57854 w 79184"/>
                <a:gd name="connsiteY16" fmla="*/ 30482 h 100711"/>
                <a:gd name="connsiteX17" fmla="*/ 52487 w 79184"/>
                <a:gd name="connsiteY17" fmla="*/ 19626 h 100711"/>
                <a:gd name="connsiteX18" fmla="*/ 40290 w 79184"/>
                <a:gd name="connsiteY18" fmla="*/ 16333 h 100711"/>
                <a:gd name="connsiteX19" fmla="*/ 26994 w 79184"/>
                <a:gd name="connsiteY19" fmla="*/ 19870 h 100711"/>
                <a:gd name="connsiteX20" fmla="*/ 23945 w 79184"/>
                <a:gd name="connsiteY20" fmla="*/ 25847 h 100711"/>
                <a:gd name="connsiteX21" fmla="*/ 26873 w 79184"/>
                <a:gd name="connsiteY21" fmla="*/ 31824 h 100711"/>
                <a:gd name="connsiteX22" fmla="*/ 44803 w 79184"/>
                <a:gd name="connsiteY22" fmla="*/ 38288 h 100711"/>
                <a:gd name="connsiteX23" fmla="*/ 65782 w 79184"/>
                <a:gd name="connsiteY23" fmla="*/ 45241 h 100711"/>
                <a:gd name="connsiteX24" fmla="*/ 76516 w 79184"/>
                <a:gd name="connsiteY24" fmla="*/ 55121 h 100711"/>
                <a:gd name="connsiteX25" fmla="*/ 80297 w 79184"/>
                <a:gd name="connsiteY25" fmla="*/ 70611 h 100711"/>
                <a:gd name="connsiteX26" fmla="*/ 75784 w 79184"/>
                <a:gd name="connsiteY26" fmla="*/ 86224 h 100711"/>
                <a:gd name="connsiteX27" fmla="*/ 62611 w 79184"/>
                <a:gd name="connsiteY27" fmla="*/ 97080 h 100711"/>
                <a:gd name="connsiteX28" fmla="*/ 41510 w 79184"/>
                <a:gd name="connsiteY28" fmla="*/ 100617 h 100711"/>
                <a:gd name="connsiteX29" fmla="*/ 13334 w 79184"/>
                <a:gd name="connsiteY29" fmla="*/ 92079 h 100711"/>
                <a:gd name="connsiteX30" fmla="*/ 1136 w 79184"/>
                <a:gd name="connsiteY30" fmla="*/ 67684 h 10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184" h="100711">
                  <a:moveTo>
                    <a:pt x="1136" y="67318"/>
                  </a:moveTo>
                  <a:lnTo>
                    <a:pt x="20286" y="65367"/>
                  </a:lnTo>
                  <a:cubicBezTo>
                    <a:pt x="20886" y="70713"/>
                    <a:pt x="23347" y="75678"/>
                    <a:pt x="27238" y="79394"/>
                  </a:cubicBezTo>
                  <a:cubicBezTo>
                    <a:pt x="31289" y="82480"/>
                    <a:pt x="36301" y="84036"/>
                    <a:pt x="41388" y="83785"/>
                  </a:cubicBezTo>
                  <a:cubicBezTo>
                    <a:pt x="46455" y="84195"/>
                    <a:pt x="51505" y="82813"/>
                    <a:pt x="55658" y="79882"/>
                  </a:cubicBezTo>
                  <a:cubicBezTo>
                    <a:pt x="58551" y="77658"/>
                    <a:pt x="60296" y="74257"/>
                    <a:pt x="60415" y="70612"/>
                  </a:cubicBezTo>
                  <a:cubicBezTo>
                    <a:pt x="60443" y="68496"/>
                    <a:pt x="59755" y="66433"/>
                    <a:pt x="58464" y="64757"/>
                  </a:cubicBezTo>
                  <a:cubicBezTo>
                    <a:pt x="56521" y="62738"/>
                    <a:pt x="54081" y="61266"/>
                    <a:pt x="51389" y="60488"/>
                  </a:cubicBezTo>
                  <a:cubicBezTo>
                    <a:pt x="49194" y="59756"/>
                    <a:pt x="43949" y="58292"/>
                    <a:pt x="35777" y="56219"/>
                  </a:cubicBezTo>
                  <a:cubicBezTo>
                    <a:pt x="27831" y="54756"/>
                    <a:pt x="20322" y="51503"/>
                    <a:pt x="13821" y="46705"/>
                  </a:cubicBezTo>
                  <a:cubicBezTo>
                    <a:pt x="8086" y="41857"/>
                    <a:pt x="4820" y="34698"/>
                    <a:pt x="4917" y="27189"/>
                  </a:cubicBezTo>
                  <a:cubicBezTo>
                    <a:pt x="4893" y="22227"/>
                    <a:pt x="6382" y="17377"/>
                    <a:pt x="9186" y="13284"/>
                  </a:cubicBezTo>
                  <a:cubicBezTo>
                    <a:pt x="12112" y="8818"/>
                    <a:pt x="16384" y="5400"/>
                    <a:pt x="21384" y="3526"/>
                  </a:cubicBezTo>
                  <a:cubicBezTo>
                    <a:pt x="27421" y="1080"/>
                    <a:pt x="33901" y="-83"/>
                    <a:pt x="40412" y="110"/>
                  </a:cubicBezTo>
                  <a:cubicBezTo>
                    <a:pt x="50195" y="-615"/>
                    <a:pt x="59907" y="2247"/>
                    <a:pt x="67734" y="8161"/>
                  </a:cubicBezTo>
                  <a:cubicBezTo>
                    <a:pt x="73970" y="13586"/>
                    <a:pt x="77495" y="21486"/>
                    <a:pt x="77370" y="29750"/>
                  </a:cubicBezTo>
                  <a:lnTo>
                    <a:pt x="57854" y="30482"/>
                  </a:lnTo>
                  <a:cubicBezTo>
                    <a:pt x="57462" y="26326"/>
                    <a:pt x="55551" y="22461"/>
                    <a:pt x="52487" y="19626"/>
                  </a:cubicBezTo>
                  <a:cubicBezTo>
                    <a:pt x="48907" y="17189"/>
                    <a:pt x="44610" y="16029"/>
                    <a:pt x="40290" y="16333"/>
                  </a:cubicBezTo>
                  <a:cubicBezTo>
                    <a:pt x="35596" y="16083"/>
                    <a:pt x="30943" y="17321"/>
                    <a:pt x="26994" y="19870"/>
                  </a:cubicBezTo>
                  <a:cubicBezTo>
                    <a:pt x="25071" y="21252"/>
                    <a:pt x="23935" y="23479"/>
                    <a:pt x="23945" y="25847"/>
                  </a:cubicBezTo>
                  <a:cubicBezTo>
                    <a:pt x="23963" y="28180"/>
                    <a:pt x="25040" y="30379"/>
                    <a:pt x="26873" y="31824"/>
                  </a:cubicBezTo>
                  <a:cubicBezTo>
                    <a:pt x="32377" y="35114"/>
                    <a:pt x="38465" y="37309"/>
                    <a:pt x="44803" y="38288"/>
                  </a:cubicBezTo>
                  <a:cubicBezTo>
                    <a:pt x="52060" y="39718"/>
                    <a:pt x="59108" y="42054"/>
                    <a:pt x="65782" y="45241"/>
                  </a:cubicBezTo>
                  <a:cubicBezTo>
                    <a:pt x="70193" y="47495"/>
                    <a:pt x="73905" y="50912"/>
                    <a:pt x="76516" y="55121"/>
                  </a:cubicBezTo>
                  <a:cubicBezTo>
                    <a:pt x="79204" y="59828"/>
                    <a:pt x="80514" y="65196"/>
                    <a:pt x="80297" y="70611"/>
                  </a:cubicBezTo>
                  <a:cubicBezTo>
                    <a:pt x="80310" y="76139"/>
                    <a:pt x="78744" y="81556"/>
                    <a:pt x="75784" y="86224"/>
                  </a:cubicBezTo>
                  <a:cubicBezTo>
                    <a:pt x="72586" y="91086"/>
                    <a:pt x="67995" y="94870"/>
                    <a:pt x="62611" y="97080"/>
                  </a:cubicBezTo>
                  <a:cubicBezTo>
                    <a:pt x="55873" y="99613"/>
                    <a:pt x="48706" y="100815"/>
                    <a:pt x="41510" y="100617"/>
                  </a:cubicBezTo>
                  <a:cubicBezTo>
                    <a:pt x="31391" y="101301"/>
                    <a:pt x="21371" y="98265"/>
                    <a:pt x="13334" y="92079"/>
                  </a:cubicBezTo>
                  <a:cubicBezTo>
                    <a:pt x="6336" y="85777"/>
                    <a:pt x="1979" y="77063"/>
                    <a:pt x="1136" y="67684"/>
                  </a:cubicBezTo>
                </a:path>
              </a:pathLst>
            </a:custGeom>
            <a:solidFill>
              <a:srgbClr val="FFFFFF"/>
            </a:solidFill>
            <a:ln w="12192"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44662999-C7C0-474A-B1E3-DEC76B3846D1}"/>
                </a:ext>
              </a:extLst>
            </p:cNvPr>
            <p:cNvSpPr/>
            <p:nvPr/>
          </p:nvSpPr>
          <p:spPr>
            <a:xfrm>
              <a:off x="9838140" y="880896"/>
              <a:ext cx="77087" cy="96969"/>
            </a:xfrm>
            <a:custGeom>
              <a:avLst/>
              <a:gdLst>
                <a:gd name="connsiteX0" fmla="*/ 0 w 77087"/>
                <a:gd name="connsiteY0" fmla="*/ 96969 h 96969"/>
                <a:gd name="connsiteX1" fmla="*/ 0 w 77087"/>
                <a:gd name="connsiteY1" fmla="*/ 0 h 96969"/>
                <a:gd name="connsiteX2" fmla="*/ 19028 w 77087"/>
                <a:gd name="connsiteY2" fmla="*/ 0 h 96969"/>
                <a:gd name="connsiteX3" fmla="*/ 58913 w 77087"/>
                <a:gd name="connsiteY3" fmla="*/ 64890 h 96969"/>
                <a:gd name="connsiteX4" fmla="*/ 58913 w 77087"/>
                <a:gd name="connsiteY4" fmla="*/ 0 h 96969"/>
                <a:gd name="connsiteX5" fmla="*/ 77088 w 77087"/>
                <a:gd name="connsiteY5" fmla="*/ 0 h 96969"/>
                <a:gd name="connsiteX6" fmla="*/ 77088 w 77087"/>
                <a:gd name="connsiteY6" fmla="*/ 96969 h 96969"/>
                <a:gd name="connsiteX7" fmla="*/ 57449 w 77087"/>
                <a:gd name="connsiteY7" fmla="*/ 96969 h 96969"/>
                <a:gd name="connsiteX8" fmla="*/ 18174 w 77087"/>
                <a:gd name="connsiteY8" fmla="*/ 33299 h 96969"/>
                <a:gd name="connsiteX9" fmla="*/ 18174 w 77087"/>
                <a:gd name="connsiteY9" fmla="*/ 96969 h 96969"/>
                <a:gd name="connsiteX10" fmla="*/ 0 w 77087"/>
                <a:gd name="connsiteY10"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87" h="96969">
                  <a:moveTo>
                    <a:pt x="0" y="96969"/>
                  </a:moveTo>
                  <a:lnTo>
                    <a:pt x="0" y="0"/>
                  </a:lnTo>
                  <a:lnTo>
                    <a:pt x="19028" y="0"/>
                  </a:lnTo>
                  <a:lnTo>
                    <a:pt x="58913" y="64890"/>
                  </a:lnTo>
                  <a:lnTo>
                    <a:pt x="58913" y="0"/>
                  </a:lnTo>
                  <a:lnTo>
                    <a:pt x="77088" y="0"/>
                  </a:lnTo>
                  <a:lnTo>
                    <a:pt x="77088" y="96969"/>
                  </a:lnTo>
                  <a:lnTo>
                    <a:pt x="57449" y="96969"/>
                  </a:lnTo>
                  <a:lnTo>
                    <a:pt x="18174" y="33299"/>
                  </a:lnTo>
                  <a:lnTo>
                    <a:pt x="18174"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2B325F7F-CDFD-4BF0-9A58-30879304F651}"/>
                </a:ext>
              </a:extLst>
            </p:cNvPr>
            <p:cNvSpPr/>
            <p:nvPr/>
          </p:nvSpPr>
          <p:spPr>
            <a:xfrm>
              <a:off x="10099287" y="880896"/>
              <a:ext cx="73794" cy="96969"/>
            </a:xfrm>
            <a:custGeom>
              <a:avLst/>
              <a:gdLst>
                <a:gd name="connsiteX0" fmla="*/ 0 w 73794"/>
                <a:gd name="connsiteY0" fmla="*/ 96969 h 96969"/>
                <a:gd name="connsiteX1" fmla="*/ 0 w 73794"/>
                <a:gd name="connsiteY1" fmla="*/ 0 h 96969"/>
                <a:gd name="connsiteX2" fmla="*/ 71843 w 73794"/>
                <a:gd name="connsiteY2" fmla="*/ 0 h 96969"/>
                <a:gd name="connsiteX3" fmla="*/ 71843 w 73794"/>
                <a:gd name="connsiteY3" fmla="*/ 16345 h 96969"/>
                <a:gd name="connsiteX4" fmla="*/ 19638 w 73794"/>
                <a:gd name="connsiteY4" fmla="*/ 16345 h 96969"/>
                <a:gd name="connsiteX5" fmla="*/ 19638 w 73794"/>
                <a:gd name="connsiteY5" fmla="*/ 37812 h 96969"/>
                <a:gd name="connsiteX6" fmla="*/ 68062 w 73794"/>
                <a:gd name="connsiteY6" fmla="*/ 37812 h 96969"/>
                <a:gd name="connsiteX7" fmla="*/ 68062 w 73794"/>
                <a:gd name="connsiteY7" fmla="*/ 54278 h 96969"/>
                <a:gd name="connsiteX8" fmla="*/ 19638 w 73794"/>
                <a:gd name="connsiteY8" fmla="*/ 54278 h 96969"/>
                <a:gd name="connsiteX9" fmla="*/ 19638 w 73794"/>
                <a:gd name="connsiteY9" fmla="*/ 80503 h 96969"/>
                <a:gd name="connsiteX10" fmla="*/ 73794 w 73794"/>
                <a:gd name="connsiteY10" fmla="*/ 80503 h 96969"/>
                <a:gd name="connsiteX11" fmla="*/ 73794 w 73794"/>
                <a:gd name="connsiteY11" fmla="*/ 96969 h 96969"/>
                <a:gd name="connsiteX12" fmla="*/ 0 w 73794"/>
                <a:gd name="connsiteY12"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94" h="96969">
                  <a:moveTo>
                    <a:pt x="0" y="96969"/>
                  </a:moveTo>
                  <a:lnTo>
                    <a:pt x="0" y="0"/>
                  </a:lnTo>
                  <a:lnTo>
                    <a:pt x="71843" y="0"/>
                  </a:lnTo>
                  <a:lnTo>
                    <a:pt x="71843" y="16345"/>
                  </a:lnTo>
                  <a:lnTo>
                    <a:pt x="19638" y="16345"/>
                  </a:lnTo>
                  <a:lnTo>
                    <a:pt x="19638" y="37812"/>
                  </a:lnTo>
                  <a:lnTo>
                    <a:pt x="68062" y="37812"/>
                  </a:lnTo>
                  <a:lnTo>
                    <a:pt x="68062" y="54278"/>
                  </a:lnTo>
                  <a:lnTo>
                    <a:pt x="19638" y="54278"/>
                  </a:lnTo>
                  <a:lnTo>
                    <a:pt x="19638" y="80503"/>
                  </a:lnTo>
                  <a:lnTo>
                    <a:pt x="73794" y="80503"/>
                  </a:lnTo>
                  <a:lnTo>
                    <a:pt x="73794"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5E914BCC-4C99-4FEB-9AFB-DD6FA8454981}"/>
                </a:ext>
              </a:extLst>
            </p:cNvPr>
            <p:cNvSpPr/>
            <p:nvPr/>
          </p:nvSpPr>
          <p:spPr>
            <a:xfrm>
              <a:off x="10357262" y="880896"/>
              <a:ext cx="76721" cy="96969"/>
            </a:xfrm>
            <a:custGeom>
              <a:avLst/>
              <a:gdLst>
                <a:gd name="connsiteX0" fmla="*/ 28664 w 76721"/>
                <a:gd name="connsiteY0" fmla="*/ 96969 h 96969"/>
                <a:gd name="connsiteX1" fmla="*/ 28664 w 76721"/>
                <a:gd name="connsiteY1" fmla="*/ 16345 h 96969"/>
                <a:gd name="connsiteX2" fmla="*/ 0 w 76721"/>
                <a:gd name="connsiteY2" fmla="*/ 16345 h 96969"/>
                <a:gd name="connsiteX3" fmla="*/ 0 w 76721"/>
                <a:gd name="connsiteY3" fmla="*/ 0 h 96969"/>
                <a:gd name="connsiteX4" fmla="*/ 76722 w 76721"/>
                <a:gd name="connsiteY4" fmla="*/ 0 h 96969"/>
                <a:gd name="connsiteX5" fmla="*/ 76722 w 76721"/>
                <a:gd name="connsiteY5" fmla="*/ 16345 h 96969"/>
                <a:gd name="connsiteX6" fmla="*/ 48180 w 76721"/>
                <a:gd name="connsiteY6" fmla="*/ 16345 h 96969"/>
                <a:gd name="connsiteX7" fmla="*/ 48180 w 76721"/>
                <a:gd name="connsiteY7" fmla="*/ 96969 h 96969"/>
                <a:gd name="connsiteX8" fmla="*/ 28664 w 76721"/>
                <a:gd name="connsiteY8"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21" h="96969">
                  <a:moveTo>
                    <a:pt x="28664" y="96969"/>
                  </a:moveTo>
                  <a:lnTo>
                    <a:pt x="28664" y="16345"/>
                  </a:lnTo>
                  <a:lnTo>
                    <a:pt x="0" y="16345"/>
                  </a:lnTo>
                  <a:lnTo>
                    <a:pt x="0" y="0"/>
                  </a:lnTo>
                  <a:lnTo>
                    <a:pt x="76722" y="0"/>
                  </a:lnTo>
                  <a:lnTo>
                    <a:pt x="76722" y="16345"/>
                  </a:lnTo>
                  <a:lnTo>
                    <a:pt x="48180" y="16345"/>
                  </a:lnTo>
                  <a:lnTo>
                    <a:pt x="48180" y="96969"/>
                  </a:lnTo>
                  <a:lnTo>
                    <a:pt x="28664" y="96969"/>
                  </a:lnTo>
                  <a:close/>
                </a:path>
              </a:pathLst>
            </a:custGeom>
            <a:solidFill>
              <a:srgbClr val="FFFFFF"/>
            </a:solidFill>
            <a:ln w="12192" cap="flat">
              <a:no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AF433652-DA8C-44F1-BC22-63EA788D3141}"/>
                </a:ext>
              </a:extLst>
            </p:cNvPr>
            <p:cNvSpPr/>
            <p:nvPr/>
          </p:nvSpPr>
          <p:spPr>
            <a:xfrm>
              <a:off x="10591696" y="880896"/>
              <a:ext cx="126975" cy="96969"/>
            </a:xfrm>
            <a:custGeom>
              <a:avLst/>
              <a:gdLst>
                <a:gd name="connsiteX0" fmla="*/ 22687 w 126975"/>
                <a:gd name="connsiteY0" fmla="*/ 96969 h 96969"/>
                <a:gd name="connsiteX1" fmla="*/ 0 w 126975"/>
                <a:gd name="connsiteY1" fmla="*/ 0 h 96969"/>
                <a:gd name="connsiteX2" fmla="*/ 20126 w 126975"/>
                <a:gd name="connsiteY2" fmla="*/ 0 h 96969"/>
                <a:gd name="connsiteX3" fmla="*/ 34397 w 126975"/>
                <a:gd name="connsiteY3" fmla="*/ 66598 h 96969"/>
                <a:gd name="connsiteX4" fmla="*/ 52083 w 126975"/>
                <a:gd name="connsiteY4" fmla="*/ 0 h 96969"/>
                <a:gd name="connsiteX5" fmla="*/ 75624 w 126975"/>
                <a:gd name="connsiteY5" fmla="*/ 0 h 96969"/>
                <a:gd name="connsiteX6" fmla="*/ 92457 w 126975"/>
                <a:gd name="connsiteY6" fmla="*/ 67696 h 96969"/>
                <a:gd name="connsiteX7" fmla="*/ 107216 w 126975"/>
                <a:gd name="connsiteY7" fmla="*/ 0 h 96969"/>
                <a:gd name="connsiteX8" fmla="*/ 126976 w 126975"/>
                <a:gd name="connsiteY8" fmla="*/ 0 h 96969"/>
                <a:gd name="connsiteX9" fmla="*/ 103556 w 126975"/>
                <a:gd name="connsiteY9" fmla="*/ 96969 h 96969"/>
                <a:gd name="connsiteX10" fmla="*/ 82455 w 126975"/>
                <a:gd name="connsiteY10" fmla="*/ 96969 h 96969"/>
                <a:gd name="connsiteX11" fmla="*/ 63305 w 126975"/>
                <a:gd name="connsiteY11" fmla="*/ 24395 h 96969"/>
                <a:gd name="connsiteX12" fmla="*/ 44155 w 126975"/>
                <a:gd name="connsiteY12" fmla="*/ 96969 h 96969"/>
                <a:gd name="connsiteX13" fmla="*/ 22687 w 126975"/>
                <a:gd name="connsiteY13"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975" h="96969">
                  <a:moveTo>
                    <a:pt x="22687" y="96969"/>
                  </a:moveTo>
                  <a:lnTo>
                    <a:pt x="0" y="0"/>
                  </a:lnTo>
                  <a:lnTo>
                    <a:pt x="20126" y="0"/>
                  </a:lnTo>
                  <a:lnTo>
                    <a:pt x="34397" y="66598"/>
                  </a:lnTo>
                  <a:lnTo>
                    <a:pt x="52083" y="0"/>
                  </a:lnTo>
                  <a:lnTo>
                    <a:pt x="75624" y="0"/>
                  </a:lnTo>
                  <a:lnTo>
                    <a:pt x="92457" y="67696"/>
                  </a:lnTo>
                  <a:lnTo>
                    <a:pt x="107216" y="0"/>
                  </a:lnTo>
                  <a:lnTo>
                    <a:pt x="126976" y="0"/>
                  </a:lnTo>
                  <a:lnTo>
                    <a:pt x="103556" y="96969"/>
                  </a:lnTo>
                  <a:lnTo>
                    <a:pt x="82455" y="96969"/>
                  </a:lnTo>
                  <a:lnTo>
                    <a:pt x="63305" y="24395"/>
                  </a:lnTo>
                  <a:lnTo>
                    <a:pt x="44155" y="96969"/>
                  </a:lnTo>
                  <a:lnTo>
                    <a:pt x="22687" y="96969"/>
                  </a:lnTo>
                  <a:close/>
                </a:path>
              </a:pathLst>
            </a:custGeom>
            <a:solidFill>
              <a:srgbClr val="FFFFFF"/>
            </a:solidFill>
            <a:ln w="12192"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C3A525D4-F0E6-4A9D-8F10-13122A155BF7}"/>
                </a:ext>
              </a:extLst>
            </p:cNvPr>
            <p:cNvSpPr/>
            <p:nvPr/>
          </p:nvSpPr>
          <p:spPr>
            <a:xfrm>
              <a:off x="10867166" y="877918"/>
              <a:ext cx="93611" cy="99882"/>
            </a:xfrm>
            <a:custGeom>
              <a:avLst/>
              <a:gdLst>
                <a:gd name="connsiteX0" fmla="*/ 1572 w 93611"/>
                <a:gd name="connsiteY0" fmla="*/ 50304 h 99882"/>
                <a:gd name="connsiteX1" fmla="*/ 6085 w 93611"/>
                <a:gd name="connsiteY1" fmla="*/ 25910 h 99882"/>
                <a:gd name="connsiteX2" fmla="*/ 15111 w 93611"/>
                <a:gd name="connsiteY2" fmla="*/ 12736 h 99882"/>
                <a:gd name="connsiteX3" fmla="*/ 27309 w 93611"/>
                <a:gd name="connsiteY3" fmla="*/ 3954 h 99882"/>
                <a:gd name="connsiteX4" fmla="*/ 48044 w 93611"/>
                <a:gd name="connsiteY4" fmla="*/ 51 h 99882"/>
                <a:gd name="connsiteX5" fmla="*/ 82441 w 93611"/>
                <a:gd name="connsiteY5" fmla="*/ 13346 h 99882"/>
                <a:gd name="connsiteX6" fmla="*/ 94638 w 93611"/>
                <a:gd name="connsiteY6" fmla="*/ 49938 h 99882"/>
                <a:gd name="connsiteX7" fmla="*/ 82441 w 93611"/>
                <a:gd name="connsiteY7" fmla="*/ 86531 h 99882"/>
                <a:gd name="connsiteX8" fmla="*/ 48410 w 93611"/>
                <a:gd name="connsiteY8" fmla="*/ 99826 h 99882"/>
                <a:gd name="connsiteX9" fmla="*/ 14013 w 93611"/>
                <a:gd name="connsiteY9" fmla="*/ 86653 h 99882"/>
                <a:gd name="connsiteX10" fmla="*/ 1206 w 93611"/>
                <a:gd name="connsiteY10" fmla="*/ 50060 h 99882"/>
                <a:gd name="connsiteX11" fmla="*/ 21332 w 93611"/>
                <a:gd name="connsiteY11" fmla="*/ 49329 h 99882"/>
                <a:gd name="connsiteX12" fmla="*/ 29016 w 93611"/>
                <a:gd name="connsiteY12" fmla="*/ 74455 h 99882"/>
                <a:gd name="connsiteX13" fmla="*/ 48288 w 93611"/>
                <a:gd name="connsiteY13" fmla="*/ 82872 h 99882"/>
                <a:gd name="connsiteX14" fmla="*/ 67560 w 93611"/>
                <a:gd name="connsiteY14" fmla="*/ 74455 h 99882"/>
                <a:gd name="connsiteX15" fmla="*/ 75122 w 93611"/>
                <a:gd name="connsiteY15" fmla="*/ 49085 h 99882"/>
                <a:gd name="connsiteX16" fmla="*/ 67804 w 93611"/>
                <a:gd name="connsiteY16" fmla="*/ 24690 h 99882"/>
                <a:gd name="connsiteX17" fmla="*/ 48288 w 93611"/>
                <a:gd name="connsiteY17" fmla="*/ 16395 h 99882"/>
                <a:gd name="connsiteX18" fmla="*/ 28772 w 93611"/>
                <a:gd name="connsiteY18" fmla="*/ 24690 h 99882"/>
                <a:gd name="connsiteX19" fmla="*/ 21332 w 93611"/>
                <a:gd name="connsiteY19" fmla="*/ 49816 h 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611" h="99882">
                  <a:moveTo>
                    <a:pt x="1572" y="50304"/>
                  </a:moveTo>
                  <a:cubicBezTo>
                    <a:pt x="1389" y="41949"/>
                    <a:pt x="2925" y="33646"/>
                    <a:pt x="6085" y="25910"/>
                  </a:cubicBezTo>
                  <a:cubicBezTo>
                    <a:pt x="8273" y="21009"/>
                    <a:pt x="11331" y="16546"/>
                    <a:pt x="15111" y="12736"/>
                  </a:cubicBezTo>
                  <a:cubicBezTo>
                    <a:pt x="18485" y="8952"/>
                    <a:pt x="22649" y="5954"/>
                    <a:pt x="27309" y="3954"/>
                  </a:cubicBezTo>
                  <a:cubicBezTo>
                    <a:pt x="33867" y="1204"/>
                    <a:pt x="40934" y="-126"/>
                    <a:pt x="48044" y="51"/>
                  </a:cubicBezTo>
                  <a:cubicBezTo>
                    <a:pt x="60870" y="-556"/>
                    <a:pt x="73357" y="4271"/>
                    <a:pt x="82441" y="13346"/>
                  </a:cubicBezTo>
                  <a:cubicBezTo>
                    <a:pt x="91107" y="23495"/>
                    <a:pt x="95482" y="36619"/>
                    <a:pt x="94638" y="49938"/>
                  </a:cubicBezTo>
                  <a:cubicBezTo>
                    <a:pt x="95508" y="63261"/>
                    <a:pt x="91130" y="76395"/>
                    <a:pt x="82441" y="86531"/>
                  </a:cubicBezTo>
                  <a:cubicBezTo>
                    <a:pt x="73505" y="95601"/>
                    <a:pt x="61128" y="100436"/>
                    <a:pt x="48410" y="99826"/>
                  </a:cubicBezTo>
                  <a:cubicBezTo>
                    <a:pt x="35603" y="100464"/>
                    <a:pt x="23118" y="95683"/>
                    <a:pt x="14013" y="86653"/>
                  </a:cubicBezTo>
                  <a:cubicBezTo>
                    <a:pt x="5104" y="76611"/>
                    <a:pt x="504" y="63466"/>
                    <a:pt x="1206" y="50060"/>
                  </a:cubicBezTo>
                  <a:moveTo>
                    <a:pt x="21332" y="49329"/>
                  </a:moveTo>
                  <a:cubicBezTo>
                    <a:pt x="20694" y="58367"/>
                    <a:pt x="23432" y="67320"/>
                    <a:pt x="29016" y="74455"/>
                  </a:cubicBezTo>
                  <a:cubicBezTo>
                    <a:pt x="33839" y="80028"/>
                    <a:pt x="40923" y="83121"/>
                    <a:pt x="48288" y="82872"/>
                  </a:cubicBezTo>
                  <a:cubicBezTo>
                    <a:pt x="55654" y="83121"/>
                    <a:pt x="62737" y="80028"/>
                    <a:pt x="67560" y="74455"/>
                  </a:cubicBezTo>
                  <a:cubicBezTo>
                    <a:pt x="73159" y="67239"/>
                    <a:pt x="75856" y="58189"/>
                    <a:pt x="75122" y="49085"/>
                  </a:cubicBezTo>
                  <a:cubicBezTo>
                    <a:pt x="75683" y="40339"/>
                    <a:pt x="73086" y="31683"/>
                    <a:pt x="67804" y="24690"/>
                  </a:cubicBezTo>
                  <a:cubicBezTo>
                    <a:pt x="62903" y="19094"/>
                    <a:pt x="55718" y="16040"/>
                    <a:pt x="48288" y="16395"/>
                  </a:cubicBezTo>
                  <a:cubicBezTo>
                    <a:pt x="40877" y="16145"/>
                    <a:pt x="33735" y="19181"/>
                    <a:pt x="28772" y="24690"/>
                  </a:cubicBezTo>
                  <a:cubicBezTo>
                    <a:pt x="23326" y="31886"/>
                    <a:pt x="20682" y="40816"/>
                    <a:pt x="21332" y="49816"/>
                  </a:cubicBezTo>
                </a:path>
              </a:pathLst>
            </a:custGeom>
            <a:solidFill>
              <a:srgbClr val="FFFFFF"/>
            </a:solidFill>
            <a:ln w="12192"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E231CD25-DBAB-4062-8615-ACE4F07547E4}"/>
                </a:ext>
              </a:extLst>
            </p:cNvPr>
            <p:cNvSpPr/>
            <p:nvPr/>
          </p:nvSpPr>
          <p:spPr>
            <a:xfrm>
              <a:off x="11130823" y="881188"/>
              <a:ext cx="87455" cy="97043"/>
            </a:xfrm>
            <a:custGeom>
              <a:avLst/>
              <a:gdLst>
                <a:gd name="connsiteX0" fmla="*/ 1136 w 87455"/>
                <a:gd name="connsiteY0" fmla="*/ 96678 h 97043"/>
                <a:gd name="connsiteX1" fmla="*/ 1136 w 87455"/>
                <a:gd name="connsiteY1" fmla="*/ 74 h 97043"/>
                <a:gd name="connsiteX2" fmla="*/ 42241 w 87455"/>
                <a:gd name="connsiteY2" fmla="*/ 74 h 97043"/>
                <a:gd name="connsiteX3" fmla="*/ 64807 w 87455"/>
                <a:gd name="connsiteY3" fmla="*/ 2636 h 97043"/>
                <a:gd name="connsiteX4" fmla="*/ 76028 w 87455"/>
                <a:gd name="connsiteY4" fmla="*/ 11906 h 97043"/>
                <a:gd name="connsiteX5" fmla="*/ 80297 w 87455"/>
                <a:gd name="connsiteY5" fmla="*/ 27153 h 97043"/>
                <a:gd name="connsiteX6" fmla="*/ 73833 w 87455"/>
                <a:gd name="connsiteY6" fmla="*/ 45205 h 97043"/>
                <a:gd name="connsiteX7" fmla="*/ 54805 w 87455"/>
                <a:gd name="connsiteY7" fmla="*/ 54231 h 97043"/>
                <a:gd name="connsiteX8" fmla="*/ 65295 w 87455"/>
                <a:gd name="connsiteY8" fmla="*/ 62281 h 97043"/>
                <a:gd name="connsiteX9" fmla="*/ 76394 w 87455"/>
                <a:gd name="connsiteY9" fmla="*/ 78138 h 97043"/>
                <a:gd name="connsiteX10" fmla="*/ 88592 w 87455"/>
                <a:gd name="connsiteY10" fmla="*/ 97044 h 97043"/>
                <a:gd name="connsiteX11" fmla="*/ 65172 w 87455"/>
                <a:gd name="connsiteY11" fmla="*/ 97044 h 97043"/>
                <a:gd name="connsiteX12" fmla="*/ 51146 w 87455"/>
                <a:gd name="connsiteY12" fmla="*/ 75820 h 97043"/>
                <a:gd name="connsiteX13" fmla="*/ 40168 w 87455"/>
                <a:gd name="connsiteY13" fmla="*/ 61061 h 97043"/>
                <a:gd name="connsiteX14" fmla="*/ 34313 w 87455"/>
                <a:gd name="connsiteY14" fmla="*/ 56914 h 97043"/>
                <a:gd name="connsiteX15" fmla="*/ 24311 w 87455"/>
                <a:gd name="connsiteY15" fmla="*/ 55817 h 97043"/>
                <a:gd name="connsiteX16" fmla="*/ 20408 w 87455"/>
                <a:gd name="connsiteY16" fmla="*/ 55816 h 97043"/>
                <a:gd name="connsiteX17" fmla="*/ 20408 w 87455"/>
                <a:gd name="connsiteY17" fmla="*/ 96434 h 97043"/>
                <a:gd name="connsiteX18" fmla="*/ 1136 w 87455"/>
                <a:gd name="connsiteY18" fmla="*/ 96434 h 97043"/>
                <a:gd name="connsiteX19" fmla="*/ 20652 w 87455"/>
                <a:gd name="connsiteY19" fmla="*/ 40326 h 97043"/>
                <a:gd name="connsiteX20" fmla="*/ 35167 w 87455"/>
                <a:gd name="connsiteY20" fmla="*/ 40326 h 97043"/>
                <a:gd name="connsiteX21" fmla="*/ 52731 w 87455"/>
                <a:gd name="connsiteY21" fmla="*/ 39106 h 97043"/>
                <a:gd name="connsiteX22" fmla="*/ 58220 w 87455"/>
                <a:gd name="connsiteY22" fmla="*/ 35081 h 97043"/>
                <a:gd name="connsiteX23" fmla="*/ 60171 w 87455"/>
                <a:gd name="connsiteY23" fmla="*/ 27884 h 97043"/>
                <a:gd name="connsiteX24" fmla="*/ 57610 w 87455"/>
                <a:gd name="connsiteY24" fmla="*/ 19956 h 97043"/>
                <a:gd name="connsiteX25" fmla="*/ 50170 w 87455"/>
                <a:gd name="connsiteY25" fmla="*/ 16175 h 97043"/>
                <a:gd name="connsiteX26" fmla="*/ 35899 w 87455"/>
                <a:gd name="connsiteY26" fmla="*/ 16175 h 97043"/>
                <a:gd name="connsiteX27" fmla="*/ 20652 w 87455"/>
                <a:gd name="connsiteY27" fmla="*/ 16175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55" h="97043">
                  <a:moveTo>
                    <a:pt x="1136" y="96678"/>
                  </a:moveTo>
                  <a:lnTo>
                    <a:pt x="1136" y="74"/>
                  </a:lnTo>
                  <a:lnTo>
                    <a:pt x="42241" y="74"/>
                  </a:lnTo>
                  <a:cubicBezTo>
                    <a:pt x="49851" y="-272"/>
                    <a:pt x="57468" y="593"/>
                    <a:pt x="64807" y="2636"/>
                  </a:cubicBezTo>
                  <a:cubicBezTo>
                    <a:pt x="69450" y="4433"/>
                    <a:pt x="73387" y="7685"/>
                    <a:pt x="76028" y="11906"/>
                  </a:cubicBezTo>
                  <a:cubicBezTo>
                    <a:pt x="78867" y="16481"/>
                    <a:pt x="80347" y="21769"/>
                    <a:pt x="80297" y="27153"/>
                  </a:cubicBezTo>
                  <a:cubicBezTo>
                    <a:pt x="80523" y="33774"/>
                    <a:pt x="78211" y="40232"/>
                    <a:pt x="73833" y="45205"/>
                  </a:cubicBezTo>
                  <a:cubicBezTo>
                    <a:pt x="68751" y="50360"/>
                    <a:pt x="62012" y="53557"/>
                    <a:pt x="54805" y="54231"/>
                  </a:cubicBezTo>
                  <a:cubicBezTo>
                    <a:pt x="58673" y="56392"/>
                    <a:pt x="62206" y="59104"/>
                    <a:pt x="65295" y="62281"/>
                  </a:cubicBezTo>
                  <a:cubicBezTo>
                    <a:pt x="69438" y="67242"/>
                    <a:pt x="73151" y="72547"/>
                    <a:pt x="76394" y="78138"/>
                  </a:cubicBezTo>
                  <a:lnTo>
                    <a:pt x="88592" y="97044"/>
                  </a:lnTo>
                  <a:lnTo>
                    <a:pt x="65172" y="97044"/>
                  </a:lnTo>
                  <a:lnTo>
                    <a:pt x="51146" y="75820"/>
                  </a:lnTo>
                  <a:cubicBezTo>
                    <a:pt x="47805" y="70671"/>
                    <a:pt x="44139" y="65741"/>
                    <a:pt x="40168" y="61061"/>
                  </a:cubicBezTo>
                  <a:cubicBezTo>
                    <a:pt x="38609" y="59195"/>
                    <a:pt x="36591" y="57766"/>
                    <a:pt x="34313" y="56914"/>
                  </a:cubicBezTo>
                  <a:cubicBezTo>
                    <a:pt x="31056" y="56032"/>
                    <a:pt x="27682" y="55662"/>
                    <a:pt x="24311" y="55817"/>
                  </a:cubicBezTo>
                  <a:lnTo>
                    <a:pt x="20408" y="55816"/>
                  </a:lnTo>
                  <a:lnTo>
                    <a:pt x="20408" y="96434"/>
                  </a:lnTo>
                  <a:lnTo>
                    <a:pt x="1136" y="96434"/>
                  </a:lnTo>
                  <a:moveTo>
                    <a:pt x="20652" y="40326"/>
                  </a:moveTo>
                  <a:lnTo>
                    <a:pt x="35167" y="40326"/>
                  </a:lnTo>
                  <a:cubicBezTo>
                    <a:pt x="41049" y="40648"/>
                    <a:pt x="46949" y="40239"/>
                    <a:pt x="52731" y="39106"/>
                  </a:cubicBezTo>
                  <a:cubicBezTo>
                    <a:pt x="54966" y="38429"/>
                    <a:pt x="56903" y="37009"/>
                    <a:pt x="58220" y="35081"/>
                  </a:cubicBezTo>
                  <a:cubicBezTo>
                    <a:pt x="59606" y="32945"/>
                    <a:pt x="60288" y="30428"/>
                    <a:pt x="60171" y="27884"/>
                  </a:cubicBezTo>
                  <a:cubicBezTo>
                    <a:pt x="60275" y="25023"/>
                    <a:pt x="59368" y="22216"/>
                    <a:pt x="57610" y="19956"/>
                  </a:cubicBezTo>
                  <a:cubicBezTo>
                    <a:pt x="55652" y="17860"/>
                    <a:pt x="53017" y="16521"/>
                    <a:pt x="50170" y="16175"/>
                  </a:cubicBezTo>
                  <a:cubicBezTo>
                    <a:pt x="48625" y="16175"/>
                    <a:pt x="43868" y="16175"/>
                    <a:pt x="35899" y="16175"/>
                  </a:cubicBezTo>
                  <a:lnTo>
                    <a:pt x="20652" y="16175"/>
                  </a:lnTo>
                  <a:close/>
                </a:path>
              </a:pathLst>
            </a:custGeom>
            <a:solidFill>
              <a:srgbClr val="FFFFFF"/>
            </a:solidFill>
            <a:ln w="12192"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1614662C-10A4-4DFA-8F07-B30F868B301B}"/>
                </a:ext>
              </a:extLst>
            </p:cNvPr>
            <p:cNvSpPr/>
            <p:nvPr/>
          </p:nvSpPr>
          <p:spPr>
            <a:xfrm>
              <a:off x="11389774" y="880896"/>
              <a:ext cx="87577" cy="96969"/>
            </a:xfrm>
            <a:custGeom>
              <a:avLst/>
              <a:gdLst>
                <a:gd name="connsiteX0" fmla="*/ 0 w 87577"/>
                <a:gd name="connsiteY0" fmla="*/ 96969 h 96969"/>
                <a:gd name="connsiteX1" fmla="*/ 0 w 87577"/>
                <a:gd name="connsiteY1" fmla="*/ 0 h 96969"/>
                <a:gd name="connsiteX2" fmla="*/ 19638 w 87577"/>
                <a:gd name="connsiteY2" fmla="*/ 0 h 96969"/>
                <a:gd name="connsiteX3" fmla="*/ 19638 w 87577"/>
                <a:gd name="connsiteY3" fmla="*/ 42935 h 96969"/>
                <a:gd name="connsiteX4" fmla="*/ 59280 w 87577"/>
                <a:gd name="connsiteY4" fmla="*/ 0 h 96969"/>
                <a:gd name="connsiteX5" fmla="*/ 85626 w 87577"/>
                <a:gd name="connsiteY5" fmla="*/ 0 h 96969"/>
                <a:gd name="connsiteX6" fmla="*/ 49034 w 87577"/>
                <a:gd name="connsiteY6" fmla="*/ 37690 h 96969"/>
                <a:gd name="connsiteX7" fmla="*/ 87577 w 87577"/>
                <a:gd name="connsiteY7" fmla="*/ 96969 h 96969"/>
                <a:gd name="connsiteX8" fmla="*/ 62207 w 87577"/>
                <a:gd name="connsiteY8" fmla="*/ 96969 h 96969"/>
                <a:gd name="connsiteX9" fmla="*/ 35373 w 87577"/>
                <a:gd name="connsiteY9" fmla="*/ 51473 h 96969"/>
                <a:gd name="connsiteX10" fmla="*/ 19638 w 87577"/>
                <a:gd name="connsiteY10" fmla="*/ 67696 h 96969"/>
                <a:gd name="connsiteX11" fmla="*/ 19638 w 87577"/>
                <a:gd name="connsiteY11" fmla="*/ 96969 h 96969"/>
                <a:gd name="connsiteX12" fmla="*/ 0 w 87577"/>
                <a:gd name="connsiteY12" fmla="*/ 96969 h 9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77" h="96969">
                  <a:moveTo>
                    <a:pt x="0" y="96969"/>
                  </a:moveTo>
                  <a:lnTo>
                    <a:pt x="0" y="0"/>
                  </a:lnTo>
                  <a:lnTo>
                    <a:pt x="19638" y="0"/>
                  </a:lnTo>
                  <a:lnTo>
                    <a:pt x="19638" y="42935"/>
                  </a:lnTo>
                  <a:lnTo>
                    <a:pt x="59280" y="0"/>
                  </a:lnTo>
                  <a:lnTo>
                    <a:pt x="85626" y="0"/>
                  </a:lnTo>
                  <a:lnTo>
                    <a:pt x="49034" y="37690"/>
                  </a:lnTo>
                  <a:lnTo>
                    <a:pt x="87577" y="96969"/>
                  </a:lnTo>
                  <a:lnTo>
                    <a:pt x="62207" y="96969"/>
                  </a:lnTo>
                  <a:lnTo>
                    <a:pt x="35373" y="51473"/>
                  </a:lnTo>
                  <a:lnTo>
                    <a:pt x="19638" y="67696"/>
                  </a:lnTo>
                  <a:lnTo>
                    <a:pt x="19638" y="96969"/>
                  </a:lnTo>
                  <a:lnTo>
                    <a:pt x="0" y="96969"/>
                  </a:lnTo>
                  <a:close/>
                </a:path>
              </a:pathLst>
            </a:custGeom>
            <a:solidFill>
              <a:srgbClr val="FFFFFF"/>
            </a:solidFill>
            <a:ln w="12192"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77748BF2-C1B1-4887-B555-DF854BC495C6}"/>
                </a:ext>
              </a:extLst>
            </p:cNvPr>
            <p:cNvSpPr/>
            <p:nvPr/>
          </p:nvSpPr>
          <p:spPr>
            <a:xfrm>
              <a:off x="9808012" y="849183"/>
              <a:ext cx="1951587" cy="11709"/>
            </a:xfrm>
            <a:custGeom>
              <a:avLst/>
              <a:gdLst>
                <a:gd name="connsiteX0" fmla="*/ 0 w 1951587"/>
                <a:gd name="connsiteY0" fmla="*/ 0 h 11709"/>
                <a:gd name="connsiteX1" fmla="*/ 1951588 w 1951587"/>
                <a:gd name="connsiteY1" fmla="*/ 0 h 11709"/>
                <a:gd name="connsiteX2" fmla="*/ 1951588 w 1951587"/>
                <a:gd name="connsiteY2" fmla="*/ 11710 h 11709"/>
                <a:gd name="connsiteX3" fmla="*/ 0 w 1951587"/>
                <a:gd name="connsiteY3" fmla="*/ 11710 h 11709"/>
              </a:gdLst>
              <a:ahLst/>
              <a:cxnLst>
                <a:cxn ang="0">
                  <a:pos x="connsiteX0" y="connsiteY0"/>
                </a:cxn>
                <a:cxn ang="0">
                  <a:pos x="connsiteX1" y="connsiteY1"/>
                </a:cxn>
                <a:cxn ang="0">
                  <a:pos x="connsiteX2" y="connsiteY2"/>
                </a:cxn>
                <a:cxn ang="0">
                  <a:pos x="connsiteX3" y="connsiteY3"/>
                </a:cxn>
              </a:cxnLst>
              <a:rect l="l" t="t" r="r" b="b"/>
              <a:pathLst>
                <a:path w="1951587" h="11709">
                  <a:moveTo>
                    <a:pt x="0" y="0"/>
                  </a:moveTo>
                  <a:lnTo>
                    <a:pt x="1951588" y="0"/>
                  </a:lnTo>
                  <a:lnTo>
                    <a:pt x="1951588" y="11710"/>
                  </a:lnTo>
                  <a:lnTo>
                    <a:pt x="0" y="11710"/>
                  </a:lnTo>
                  <a:close/>
                </a:path>
              </a:pathLst>
            </a:custGeom>
            <a:solidFill>
              <a:srgbClr val="FFFFFF"/>
            </a:solidFill>
            <a:ln w="12192" cap="flat">
              <a:noFill/>
              <a:prstDash val="solid"/>
              <a:miter/>
            </a:ln>
          </p:spPr>
          <p:txBody>
            <a:bodyPr rtlCol="0" anchor="ctr"/>
            <a:lstStyle/>
            <a:p>
              <a:endParaRPr lang="en-US"/>
            </a:p>
          </p:txBody>
        </p:sp>
      </p:grpSp>
    </p:spTree>
    <p:extLst>
      <p:ext uri="{BB962C8B-B14F-4D97-AF65-F5344CB8AC3E}">
        <p14:creationId xmlns:p14="http://schemas.microsoft.com/office/powerpoint/2010/main" val="81537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nd Colomn Dark">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286E52F1-2800-408D-8230-21891A9E609B}"/>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rgbClr val="003285"/>
          </a:solidFill>
          <a:ln w="12197" cap="flat">
            <a:noFill/>
            <a:prstDash val="solid"/>
            <a:miter/>
          </a:ln>
        </p:spPr>
        <p:txBody>
          <a:bodyPr rtlCol="0" anchor="ctr"/>
          <a:lstStyle/>
          <a:p>
            <a:endParaRPr lang="en-US"/>
          </a:p>
        </p:txBody>
      </p:sp>
      <p:pic>
        <p:nvPicPr>
          <p:cNvPr id="8" name="Graphic 7">
            <a:extLst>
              <a:ext uri="{FF2B5EF4-FFF2-40B4-BE49-F238E27FC236}">
                <a16:creationId xmlns="" xmlns:a16="http://schemas.microsoft.com/office/drawing/2014/main" id="{765E7F0E-E5EA-44BA-96FD-66524A1B6DC3}"/>
              </a:ext>
            </a:extLst>
          </p:cNvPr>
          <p:cNvPicPr>
            <a:picLocks noChangeAspect="1"/>
          </p:cNvPicPr>
          <p:nvPr userDrawn="1"/>
        </p:nvPicPr>
        <p:blipFill>
          <a:blip r:embed="rId2">
            <a:alphaModFix amt="98000"/>
            <a:extLst>
              <a:ext uri="{96DAC541-7B7A-43D3-8B79-37D633B846F1}">
                <asvg:svgBlip xmlns="" xmlns:asvg="http://schemas.microsoft.com/office/drawing/2016/SVG/main" r:embed="rId3"/>
              </a:ext>
            </a:extLst>
          </a:blip>
          <a:stretch>
            <a:fillRect/>
          </a:stretch>
        </p:blipFill>
        <p:spPr>
          <a:xfrm>
            <a:off x="-5423" y="0"/>
            <a:ext cx="12202846" cy="6858000"/>
          </a:xfrm>
          <a:prstGeom prst="rect">
            <a:avLst/>
          </a:prstGeom>
        </p:spPr>
      </p:pic>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bg1"/>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bg1"/>
                </a:solidFill>
              </a:defRPr>
            </a:lvl1pPr>
          </a:lstStyle>
          <a:p>
            <a:r>
              <a:rPr lang="en-US" dirty="0"/>
              <a:t>Click to edit Master title style</a:t>
            </a:r>
            <a:endParaRPr lang="es-PE" dirty="0"/>
          </a:p>
        </p:txBody>
      </p:sp>
      <p:sp>
        <p:nvSpPr>
          <p:cNvPr id="54" name="Text Placeholder 2">
            <a:extLst>
              <a:ext uri="{FF2B5EF4-FFF2-40B4-BE49-F238E27FC236}">
                <a16:creationId xmlns="" xmlns:a16="http://schemas.microsoft.com/office/drawing/2014/main" id="{2D2288DA-6FF5-453E-ADFB-CC12B0E3AE47}"/>
              </a:ext>
            </a:extLst>
          </p:cNvPr>
          <p:cNvSpPr>
            <a:spLocks noGrp="1"/>
          </p:cNvSpPr>
          <p:nvPr>
            <p:ph idx="1"/>
          </p:nvPr>
        </p:nvSpPr>
        <p:spPr>
          <a:xfrm>
            <a:off x="587375" y="1825625"/>
            <a:ext cx="11017250" cy="4184650"/>
          </a:xfrm>
          <a:prstGeom prst="rect">
            <a:avLst/>
          </a:prstGeom>
        </p:spPr>
        <p:txBody>
          <a:bodyPr vert="horz" lIns="0" tIns="0" rIns="0" bIns="0" rtlCol="0">
            <a:normAutofit/>
          </a:bodyPr>
          <a:lstStyle>
            <a:lvl1pPr>
              <a:defRPr lang="en-US" sz="2000" b="0" kern="1200" baseline="0" dirty="0">
                <a:solidFill>
                  <a:schemeClr val="bg1"/>
                </a:solidFill>
                <a:latin typeface="Arial" panose="020B0604020202020204" pitchFamily="34" charset="0"/>
                <a:ea typeface="+mn-ea"/>
                <a:cs typeface="+mn-cs"/>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marL="268288" lvl="0" indent="-268288" algn="l" defTabSz="914400" rtl="0" eaLnBrk="1" latinLnBrk="0" hangingPunct="1">
              <a:lnSpc>
                <a:spcPct val="90000"/>
              </a:lnSpc>
              <a:spcBef>
                <a:spcPts val="1000"/>
              </a:spcBef>
              <a:buFont typeface="Arial" panose="020B0604020202020204" pitchFamily="34" charset="0"/>
              <a:buChar char="•"/>
            </a:pPr>
            <a:r>
              <a:rPr lang="en-US" dirty="0"/>
              <a:t>Click to edit Master text styles</a:t>
            </a:r>
          </a:p>
        </p:txBody>
      </p:sp>
    </p:spTree>
    <p:extLst>
      <p:ext uri="{BB962C8B-B14F-4D97-AF65-F5344CB8AC3E}">
        <p14:creationId xmlns:p14="http://schemas.microsoft.com/office/powerpoint/2010/main" val="22453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and Colomn Dark">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286E52F1-2800-408D-8230-21891A9E609B}"/>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rgbClr val="003285"/>
          </a:solidFill>
          <a:ln w="12197" cap="flat">
            <a:noFill/>
            <a:prstDash val="solid"/>
            <a:miter/>
          </a:ln>
        </p:spPr>
        <p:txBody>
          <a:bodyPr rtlCol="0" anchor="ctr"/>
          <a:lstStyle/>
          <a:p>
            <a:endParaRPr lang="en-US"/>
          </a:p>
        </p:txBody>
      </p:sp>
      <p:pic>
        <p:nvPicPr>
          <p:cNvPr id="8" name="Graphic 7">
            <a:extLst>
              <a:ext uri="{FF2B5EF4-FFF2-40B4-BE49-F238E27FC236}">
                <a16:creationId xmlns="" xmlns:a16="http://schemas.microsoft.com/office/drawing/2014/main" id="{765E7F0E-E5EA-44BA-96FD-66524A1B6DC3}"/>
              </a:ext>
            </a:extLst>
          </p:cNvPr>
          <p:cNvPicPr>
            <a:picLocks noChangeAspect="1"/>
          </p:cNvPicPr>
          <p:nvPr userDrawn="1"/>
        </p:nvPicPr>
        <p:blipFill>
          <a:blip r:embed="rId2">
            <a:alphaModFix amt="98000"/>
            <a:extLst>
              <a:ext uri="{96DAC541-7B7A-43D3-8B79-37D633B846F1}">
                <asvg:svgBlip xmlns="" xmlns:asvg="http://schemas.microsoft.com/office/drawing/2016/SVG/main" r:embed="rId3"/>
              </a:ext>
            </a:extLst>
          </a:blip>
          <a:stretch>
            <a:fillRect/>
          </a:stretch>
        </p:blipFill>
        <p:spPr>
          <a:xfrm>
            <a:off x="-5423" y="0"/>
            <a:ext cx="12202846" cy="6858000"/>
          </a:xfrm>
          <a:prstGeom prst="rect">
            <a:avLst/>
          </a:prstGeom>
        </p:spPr>
      </p:pic>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bg1"/>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bg1"/>
                </a:solidFill>
              </a:defRPr>
            </a:lvl1pPr>
          </a:lstStyle>
          <a:p>
            <a:r>
              <a:rPr lang="en-US" dirty="0"/>
              <a:t>Click to edit Master title style</a:t>
            </a:r>
            <a:endParaRPr lang="es-PE" dirty="0"/>
          </a:p>
        </p:txBody>
      </p:sp>
      <p:sp>
        <p:nvSpPr>
          <p:cNvPr id="34" name="Table Placeholder 2">
            <a:extLst>
              <a:ext uri="{FF2B5EF4-FFF2-40B4-BE49-F238E27FC236}">
                <a16:creationId xmlns="" xmlns:a16="http://schemas.microsoft.com/office/drawing/2014/main" id="{B2D0B085-0C99-44A5-A5D6-B204BEB87F5E}"/>
              </a:ext>
            </a:extLst>
          </p:cNvPr>
          <p:cNvSpPr>
            <a:spLocks noGrp="1"/>
          </p:cNvSpPr>
          <p:nvPr>
            <p:ph type="tbl" sz="quarter" idx="10" hasCustomPrompt="1"/>
          </p:nvPr>
        </p:nvSpPr>
        <p:spPr>
          <a:xfrm>
            <a:off x="587374" y="1825625"/>
            <a:ext cx="11028773" cy="4264108"/>
          </a:xfrm>
          <a:prstGeom prst="rect">
            <a:avLst/>
          </a:prstGeom>
          <a:noFill/>
        </p:spPr>
        <p:txBody>
          <a:bodyPr anchor="ctr" anchorCtr="0"/>
          <a:lstStyle>
            <a:lvl1pPr algn="ctr">
              <a:defRPr sz="3200"/>
            </a:lvl1pPr>
          </a:lstStyle>
          <a:p>
            <a:r>
              <a:rPr lang="en-US" dirty="0"/>
              <a:t>Your Table Here</a:t>
            </a:r>
          </a:p>
        </p:txBody>
      </p:sp>
    </p:spTree>
    <p:extLst>
      <p:ext uri="{BB962C8B-B14F-4D97-AF65-F5344CB8AC3E}">
        <p14:creationId xmlns:p14="http://schemas.microsoft.com/office/powerpoint/2010/main" val="202134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omn content slide">
    <p:spTree>
      <p:nvGrpSpPr>
        <p:cNvPr id="1" name=""/>
        <p:cNvGrpSpPr/>
        <p:nvPr/>
      </p:nvGrpSpPr>
      <p:grpSpPr>
        <a:xfrm>
          <a:off x="0" y="0"/>
          <a:ext cx="0" cy="0"/>
          <a:chOff x="0" y="0"/>
          <a:chExt cx="0" cy="0"/>
        </a:xfrm>
      </p:grpSpPr>
      <p:pic>
        <p:nvPicPr>
          <p:cNvPr id="82" name="Picture 81">
            <a:extLst>
              <a:ext uri="{FF2B5EF4-FFF2-40B4-BE49-F238E27FC236}">
                <a16:creationId xmlns="" xmlns:a16="http://schemas.microsoft.com/office/drawing/2014/main" id="{BACF5228-8984-4F81-863A-26424396DD25}"/>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12191986" cy="2635322"/>
          </a:xfrm>
          <a:prstGeom prst="rect">
            <a:avLst/>
          </a:prstGeom>
        </p:spPr>
      </p:pic>
      <p:sp>
        <p:nvSpPr>
          <p:cNvPr id="7" name="Freeform: Shape 6">
            <a:extLst>
              <a:ext uri="{FF2B5EF4-FFF2-40B4-BE49-F238E27FC236}">
                <a16:creationId xmlns="" xmlns:a16="http://schemas.microsoft.com/office/drawing/2014/main" id="{286E52F1-2800-408D-8230-21891A9E609B}"/>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gradFill>
            <a:gsLst>
              <a:gs pos="36000">
                <a:schemeClr val="tx2"/>
              </a:gs>
              <a:gs pos="0">
                <a:schemeClr val="tx2">
                  <a:alpha val="60000"/>
                </a:schemeClr>
              </a:gs>
            </a:gsLst>
            <a:lin ang="5400000" scaled="0"/>
          </a:gradFill>
          <a:ln w="12197" cap="flat">
            <a:noFill/>
            <a:prstDash val="solid"/>
            <a:miter/>
          </a:ln>
        </p:spPr>
        <p:txBody>
          <a:bodyPr rtlCol="0" anchor="ctr"/>
          <a:lstStyle/>
          <a:p>
            <a:pPr lvl="0"/>
            <a:endParaRPr lang="en-US"/>
          </a:p>
        </p:txBody>
      </p:sp>
      <p:pic>
        <p:nvPicPr>
          <p:cNvPr id="8" name="Graphic 7">
            <a:extLst>
              <a:ext uri="{FF2B5EF4-FFF2-40B4-BE49-F238E27FC236}">
                <a16:creationId xmlns="" xmlns:a16="http://schemas.microsoft.com/office/drawing/2014/main" id="{765E7F0E-E5EA-44BA-96FD-66524A1B6DC3}"/>
              </a:ext>
            </a:extLst>
          </p:cNvPr>
          <p:cNvPicPr>
            <a:picLocks noChangeAspect="1"/>
          </p:cNvPicPr>
          <p:nvPr userDrawn="1"/>
        </p:nvPicPr>
        <p:blipFill>
          <a:blip r:embed="rId4">
            <a:alphaModFix amt="98000"/>
            <a:extLst>
              <a:ext uri="{96DAC541-7B7A-43D3-8B79-37D633B846F1}">
                <asvg:svgBlip xmlns="" xmlns:asvg="http://schemas.microsoft.com/office/drawing/2016/SVG/main" r:embed="rId5"/>
              </a:ext>
            </a:extLst>
          </a:blip>
          <a:stretch>
            <a:fillRect/>
          </a:stretch>
        </p:blipFill>
        <p:spPr>
          <a:xfrm>
            <a:off x="339" y="0"/>
            <a:ext cx="12191322" cy="6858000"/>
          </a:xfrm>
          <a:prstGeom prst="rect">
            <a:avLst/>
          </a:prstGeom>
        </p:spPr>
      </p:pic>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bg1"/>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bg1"/>
                </a:solidFill>
              </a:defRPr>
            </a:lvl1pPr>
          </a:lstStyle>
          <a:p>
            <a:r>
              <a:rPr lang="en-US" dirty="0"/>
              <a:t>Click to edit Master title style</a:t>
            </a:r>
            <a:endParaRPr lang="es-PE" dirty="0"/>
          </a:p>
        </p:txBody>
      </p:sp>
      <p:cxnSp>
        <p:nvCxnSpPr>
          <p:cNvPr id="58" name="Straight Connector 57">
            <a:extLst>
              <a:ext uri="{FF2B5EF4-FFF2-40B4-BE49-F238E27FC236}">
                <a16:creationId xmlns="" xmlns:a16="http://schemas.microsoft.com/office/drawing/2014/main" id="{B50C4A29-36E4-4505-BDBF-35AC80A3BBFB}"/>
              </a:ext>
            </a:extLst>
          </p:cNvPr>
          <p:cNvCxnSpPr>
            <a:cxnSpLocks/>
          </p:cNvCxnSpPr>
          <p:nvPr userDrawn="1"/>
        </p:nvCxnSpPr>
        <p:spPr>
          <a:xfrm>
            <a:off x="587374" y="5882242"/>
            <a:ext cx="11017238" cy="0"/>
          </a:xfrm>
          <a:prstGeom prst="line">
            <a:avLst/>
          </a:prstGeom>
          <a:ln w="31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59" name="Rectangle: Diagonal Corners Rounded 58">
            <a:extLst>
              <a:ext uri="{FF2B5EF4-FFF2-40B4-BE49-F238E27FC236}">
                <a16:creationId xmlns="" xmlns:a16="http://schemas.microsoft.com/office/drawing/2014/main" id="{4A7EA79B-750E-4451-9EB2-A4A922286213}"/>
              </a:ext>
            </a:extLst>
          </p:cNvPr>
          <p:cNvSpPr/>
          <p:nvPr userDrawn="1"/>
        </p:nvSpPr>
        <p:spPr>
          <a:xfrm>
            <a:off x="596900" y="2635321"/>
            <a:ext cx="3458413" cy="1633127"/>
          </a:xfrm>
          <a:prstGeom prst="round2DiagRect">
            <a:avLst>
              <a:gd name="adj1" fmla="val 0"/>
              <a:gd name="adj2" fmla="val 0"/>
            </a:avLst>
          </a:prstGeom>
          <a:gradFill flip="none" rotWithShape="1">
            <a:gsLst>
              <a:gs pos="0">
                <a:schemeClr val="tx2">
                  <a:lumMod val="60000"/>
                  <a:lumOff val="40000"/>
                  <a:alpha val="57000"/>
                </a:schemeClr>
              </a:gs>
              <a:gs pos="100000">
                <a:schemeClr val="bg2">
                  <a:alpha val="0"/>
                </a:schemeClr>
              </a:gs>
            </a:gsLst>
            <a:lin ang="540000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ctangle: Diagonal Corners Rounded 59">
            <a:extLst>
              <a:ext uri="{FF2B5EF4-FFF2-40B4-BE49-F238E27FC236}">
                <a16:creationId xmlns="" xmlns:a16="http://schemas.microsoft.com/office/drawing/2014/main" id="{FC97A4C4-961B-41AE-983C-54FBAD645431}"/>
              </a:ext>
            </a:extLst>
          </p:cNvPr>
          <p:cNvSpPr/>
          <p:nvPr userDrawn="1"/>
        </p:nvSpPr>
        <p:spPr>
          <a:xfrm>
            <a:off x="4371556" y="2635321"/>
            <a:ext cx="3458413" cy="1633127"/>
          </a:xfrm>
          <a:prstGeom prst="round2DiagRect">
            <a:avLst>
              <a:gd name="adj1" fmla="val 0"/>
              <a:gd name="adj2" fmla="val 0"/>
            </a:avLst>
          </a:prstGeom>
          <a:gradFill flip="none" rotWithShape="1">
            <a:gsLst>
              <a:gs pos="0">
                <a:schemeClr val="tx2">
                  <a:lumMod val="60000"/>
                  <a:lumOff val="40000"/>
                  <a:alpha val="57000"/>
                </a:schemeClr>
              </a:gs>
              <a:gs pos="100000">
                <a:schemeClr val="bg2">
                  <a:alpha val="0"/>
                </a:schemeClr>
              </a:gs>
            </a:gsLst>
            <a:lin ang="540000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Diagonal Corners Rounded 60">
            <a:extLst>
              <a:ext uri="{FF2B5EF4-FFF2-40B4-BE49-F238E27FC236}">
                <a16:creationId xmlns="" xmlns:a16="http://schemas.microsoft.com/office/drawing/2014/main" id="{CEB84216-5DB0-4161-ACE1-2183FBB7BCB6}"/>
              </a:ext>
            </a:extLst>
          </p:cNvPr>
          <p:cNvSpPr/>
          <p:nvPr userDrawn="1"/>
        </p:nvSpPr>
        <p:spPr>
          <a:xfrm>
            <a:off x="8146213" y="2635321"/>
            <a:ext cx="3458413" cy="1633127"/>
          </a:xfrm>
          <a:prstGeom prst="round2DiagRect">
            <a:avLst>
              <a:gd name="adj1" fmla="val 0"/>
              <a:gd name="adj2" fmla="val 0"/>
            </a:avLst>
          </a:prstGeom>
          <a:gradFill flip="none" rotWithShape="1">
            <a:gsLst>
              <a:gs pos="0">
                <a:schemeClr val="tx2">
                  <a:lumMod val="60000"/>
                  <a:lumOff val="40000"/>
                  <a:alpha val="57000"/>
                </a:schemeClr>
              </a:gs>
              <a:gs pos="100000">
                <a:schemeClr val="bg2">
                  <a:alpha val="0"/>
                </a:schemeClr>
              </a:gs>
            </a:gsLst>
            <a:lin ang="540000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 xmlns:a16="http://schemas.microsoft.com/office/drawing/2014/main" id="{8EB60838-D8F1-4D34-B4DE-A4B5CE64CA7B}"/>
              </a:ext>
            </a:extLst>
          </p:cNvPr>
          <p:cNvSpPr/>
          <p:nvPr userDrawn="1"/>
        </p:nvSpPr>
        <p:spPr>
          <a:xfrm>
            <a:off x="1690788" y="1996355"/>
            <a:ext cx="1270636" cy="1269072"/>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 xmlns:a16="http://schemas.microsoft.com/office/drawing/2014/main" id="{CD83E058-6F5B-4B66-B277-4902C7ED5619}"/>
              </a:ext>
            </a:extLst>
          </p:cNvPr>
          <p:cNvSpPr/>
          <p:nvPr userDrawn="1"/>
        </p:nvSpPr>
        <p:spPr>
          <a:xfrm>
            <a:off x="9240101" y="1996355"/>
            <a:ext cx="1270636" cy="1269072"/>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 xmlns:a16="http://schemas.microsoft.com/office/drawing/2014/main" id="{307DA787-3E29-49F6-AA27-E67BFB0B53ED}"/>
              </a:ext>
            </a:extLst>
          </p:cNvPr>
          <p:cNvSpPr/>
          <p:nvPr userDrawn="1"/>
        </p:nvSpPr>
        <p:spPr>
          <a:xfrm>
            <a:off x="5465444" y="1996355"/>
            <a:ext cx="1270636" cy="1269072"/>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Text Placeholder 71">
            <a:extLst>
              <a:ext uri="{FF2B5EF4-FFF2-40B4-BE49-F238E27FC236}">
                <a16:creationId xmlns="" xmlns:a16="http://schemas.microsoft.com/office/drawing/2014/main" id="{FC29CB43-D2B1-4CC0-BE79-91CC5F99E3AE}"/>
              </a:ext>
            </a:extLst>
          </p:cNvPr>
          <p:cNvSpPr>
            <a:spLocks noGrp="1"/>
          </p:cNvSpPr>
          <p:nvPr>
            <p:ph type="body" sz="quarter" idx="10"/>
          </p:nvPr>
        </p:nvSpPr>
        <p:spPr>
          <a:xfrm>
            <a:off x="857981" y="3382700"/>
            <a:ext cx="2936250" cy="312483"/>
          </a:xfrm>
          <a:prstGeom prst="rect">
            <a:avLst/>
          </a:prstGeom>
        </p:spPr>
        <p:txBody>
          <a:bodyPr lIns="0" tIns="0" rIns="0" bIns="0"/>
          <a:lstStyle>
            <a:lvl1pPr algn="ctr">
              <a:defRPr sz="2400" b="1">
                <a:solidFill>
                  <a:schemeClr val="accent2"/>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77" name="Text Placeholder 73">
            <a:extLst>
              <a:ext uri="{FF2B5EF4-FFF2-40B4-BE49-F238E27FC236}">
                <a16:creationId xmlns="" xmlns:a16="http://schemas.microsoft.com/office/drawing/2014/main" id="{2DFB4D47-FB01-4EA5-AC66-F352CBE2EB81}"/>
              </a:ext>
            </a:extLst>
          </p:cNvPr>
          <p:cNvSpPr>
            <a:spLocks noGrp="1"/>
          </p:cNvSpPr>
          <p:nvPr>
            <p:ph type="body" sz="quarter" idx="11"/>
          </p:nvPr>
        </p:nvSpPr>
        <p:spPr>
          <a:xfrm>
            <a:off x="857981" y="4229515"/>
            <a:ext cx="2936250" cy="1464442"/>
          </a:xfrm>
          <a:prstGeom prst="rect">
            <a:avLst/>
          </a:prstGeom>
        </p:spPr>
        <p:txBody>
          <a:bodyPr lIns="0" tIns="0" rIns="0" bIns="0"/>
          <a:lstStyle>
            <a:lvl1pPr marL="269875" indent="-269875">
              <a:buFont typeface="Arial" panose="020B0604020202020204" pitchFamily="34" charset="0"/>
              <a:buChar char="•"/>
              <a:defRPr sz="18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78" name="Text Placeholder 71">
            <a:extLst>
              <a:ext uri="{FF2B5EF4-FFF2-40B4-BE49-F238E27FC236}">
                <a16:creationId xmlns="" xmlns:a16="http://schemas.microsoft.com/office/drawing/2014/main" id="{3A08ACF7-7E28-404A-A151-581344786EBF}"/>
              </a:ext>
            </a:extLst>
          </p:cNvPr>
          <p:cNvSpPr>
            <a:spLocks noGrp="1"/>
          </p:cNvSpPr>
          <p:nvPr>
            <p:ph type="body" sz="quarter" idx="12"/>
          </p:nvPr>
        </p:nvSpPr>
        <p:spPr>
          <a:xfrm>
            <a:off x="4632637" y="3382700"/>
            <a:ext cx="2936250" cy="312483"/>
          </a:xfrm>
          <a:prstGeom prst="rect">
            <a:avLst/>
          </a:prstGeom>
        </p:spPr>
        <p:txBody>
          <a:bodyPr lIns="0" tIns="0" rIns="0" bIns="0"/>
          <a:lstStyle>
            <a:lvl1pPr algn="ctr">
              <a:defRPr sz="2400" b="1">
                <a:solidFill>
                  <a:schemeClr val="accent3"/>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79" name="Text Placeholder 73">
            <a:extLst>
              <a:ext uri="{FF2B5EF4-FFF2-40B4-BE49-F238E27FC236}">
                <a16:creationId xmlns="" xmlns:a16="http://schemas.microsoft.com/office/drawing/2014/main" id="{2BA66F4D-3873-42BA-908F-194108F69962}"/>
              </a:ext>
            </a:extLst>
          </p:cNvPr>
          <p:cNvSpPr>
            <a:spLocks noGrp="1"/>
          </p:cNvSpPr>
          <p:nvPr>
            <p:ph type="body" sz="quarter" idx="13"/>
          </p:nvPr>
        </p:nvSpPr>
        <p:spPr>
          <a:xfrm>
            <a:off x="4632637" y="4229515"/>
            <a:ext cx="2936250" cy="1464442"/>
          </a:xfrm>
          <a:prstGeom prst="rect">
            <a:avLst/>
          </a:prstGeom>
        </p:spPr>
        <p:txBody>
          <a:bodyPr lIns="0" tIns="0" rIns="0" bIns="0"/>
          <a:lstStyle>
            <a:lvl1pPr marL="269875" indent="-269875">
              <a:buFont typeface="Arial" panose="020B0604020202020204" pitchFamily="34" charset="0"/>
              <a:buChar char="•"/>
              <a:defRPr sz="18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80" name="Text Placeholder 71">
            <a:extLst>
              <a:ext uri="{FF2B5EF4-FFF2-40B4-BE49-F238E27FC236}">
                <a16:creationId xmlns="" xmlns:a16="http://schemas.microsoft.com/office/drawing/2014/main" id="{FDC15A62-417F-476E-A734-CE5A866EB507}"/>
              </a:ext>
            </a:extLst>
          </p:cNvPr>
          <p:cNvSpPr>
            <a:spLocks noGrp="1"/>
          </p:cNvSpPr>
          <p:nvPr>
            <p:ph type="body" sz="quarter" idx="14"/>
          </p:nvPr>
        </p:nvSpPr>
        <p:spPr>
          <a:xfrm>
            <a:off x="8407294" y="3382700"/>
            <a:ext cx="2936250" cy="312483"/>
          </a:xfrm>
          <a:prstGeom prst="rect">
            <a:avLst/>
          </a:prstGeom>
        </p:spPr>
        <p:txBody>
          <a:bodyPr lIns="0" tIns="0" rIns="0" bIns="0"/>
          <a:lstStyle>
            <a:lvl1pPr algn="ctr">
              <a:defRPr sz="2400" b="1">
                <a:solidFill>
                  <a:schemeClr val="accent5"/>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81" name="Text Placeholder 73">
            <a:extLst>
              <a:ext uri="{FF2B5EF4-FFF2-40B4-BE49-F238E27FC236}">
                <a16:creationId xmlns="" xmlns:a16="http://schemas.microsoft.com/office/drawing/2014/main" id="{434928DB-C662-4418-A5B0-C1C406A07F2B}"/>
              </a:ext>
            </a:extLst>
          </p:cNvPr>
          <p:cNvSpPr>
            <a:spLocks noGrp="1"/>
          </p:cNvSpPr>
          <p:nvPr>
            <p:ph type="body" sz="quarter" idx="15"/>
          </p:nvPr>
        </p:nvSpPr>
        <p:spPr>
          <a:xfrm>
            <a:off x="8407294" y="4229515"/>
            <a:ext cx="2936250" cy="1464442"/>
          </a:xfrm>
          <a:prstGeom prst="rect">
            <a:avLst/>
          </a:prstGeom>
        </p:spPr>
        <p:txBody>
          <a:bodyPr lIns="0" tIns="0" rIns="0" bIns="0"/>
          <a:lstStyle>
            <a:lvl1pPr marL="269875" indent="-269875">
              <a:buFont typeface="Arial" panose="020B0604020202020204" pitchFamily="34" charset="0"/>
              <a:buChar char="•"/>
              <a:defRPr sz="18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67" name="Oval 66">
            <a:extLst>
              <a:ext uri="{FF2B5EF4-FFF2-40B4-BE49-F238E27FC236}">
                <a16:creationId xmlns="" xmlns:a16="http://schemas.microsoft.com/office/drawing/2014/main" id="{215BFB8B-08B5-4C9F-A75F-96C9A71CC82F}"/>
              </a:ext>
            </a:extLst>
          </p:cNvPr>
          <p:cNvSpPr/>
          <p:nvPr userDrawn="1"/>
        </p:nvSpPr>
        <p:spPr>
          <a:xfrm>
            <a:off x="1881506" y="2186291"/>
            <a:ext cx="889200" cy="889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 xmlns:a16="http://schemas.microsoft.com/office/drawing/2014/main" id="{812D96FC-E2FF-4B69-AEDE-CFDD39B7A90E}"/>
              </a:ext>
            </a:extLst>
          </p:cNvPr>
          <p:cNvSpPr/>
          <p:nvPr userDrawn="1"/>
        </p:nvSpPr>
        <p:spPr>
          <a:xfrm>
            <a:off x="5648071" y="2186291"/>
            <a:ext cx="889200" cy="88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 xmlns:a16="http://schemas.microsoft.com/office/drawing/2014/main" id="{7BD8B4CE-C325-437C-9483-045285A78F7F}"/>
              </a:ext>
            </a:extLst>
          </p:cNvPr>
          <p:cNvSpPr/>
          <p:nvPr userDrawn="1"/>
        </p:nvSpPr>
        <p:spPr>
          <a:xfrm>
            <a:off x="9422727" y="2186291"/>
            <a:ext cx="889200" cy="889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 xmlns:a16="http://schemas.microsoft.com/office/drawing/2014/main" id="{2971858A-D564-4F6E-AE82-0EBA8A238A8A}"/>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089602" y="2394387"/>
            <a:ext cx="473009" cy="473009"/>
          </a:xfrm>
          <a:prstGeom prst="rect">
            <a:avLst/>
          </a:prstGeom>
        </p:spPr>
      </p:pic>
      <p:pic>
        <p:nvPicPr>
          <p:cNvPr id="62" name="Graphic 61">
            <a:extLst>
              <a:ext uri="{FF2B5EF4-FFF2-40B4-BE49-F238E27FC236}">
                <a16:creationId xmlns="" xmlns:a16="http://schemas.microsoft.com/office/drawing/2014/main" id="{6C6CB49B-8647-4BBE-9E51-3C29C0E627C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863045" y="2401265"/>
            <a:ext cx="459252" cy="459252"/>
          </a:xfrm>
          <a:prstGeom prst="rect">
            <a:avLst/>
          </a:prstGeom>
        </p:spPr>
      </p:pic>
      <p:pic>
        <p:nvPicPr>
          <p:cNvPr id="63" name="Graphic 62">
            <a:extLst>
              <a:ext uri="{FF2B5EF4-FFF2-40B4-BE49-F238E27FC236}">
                <a16:creationId xmlns="" xmlns:a16="http://schemas.microsoft.com/office/drawing/2014/main" id="{AEAB82B9-AE7E-4BA0-B1FA-9A244C345BFE}"/>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9652508" y="2416072"/>
            <a:ext cx="429638" cy="429638"/>
          </a:xfrm>
          <a:prstGeom prst="rect">
            <a:avLst/>
          </a:prstGeom>
        </p:spPr>
      </p:pic>
    </p:spTree>
    <p:extLst>
      <p:ext uri="{BB962C8B-B14F-4D97-AF65-F5344CB8AC3E}">
        <p14:creationId xmlns:p14="http://schemas.microsoft.com/office/powerpoint/2010/main" val="389963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omn content slide 2">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286E52F1-2800-408D-8230-21891A9E609B}"/>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chemeClr val="tx2"/>
          </a:solidFill>
          <a:ln w="12197" cap="flat">
            <a:noFill/>
            <a:prstDash val="solid"/>
            <a:miter/>
          </a:ln>
        </p:spPr>
        <p:txBody>
          <a:bodyPr rtlCol="0" anchor="ctr"/>
          <a:lstStyle/>
          <a:p>
            <a:pPr lvl="0"/>
            <a:endParaRPr lang="en-US"/>
          </a:p>
        </p:txBody>
      </p:sp>
      <p:pic>
        <p:nvPicPr>
          <p:cNvPr id="8" name="Graphic 7">
            <a:extLst>
              <a:ext uri="{FF2B5EF4-FFF2-40B4-BE49-F238E27FC236}">
                <a16:creationId xmlns="" xmlns:a16="http://schemas.microsoft.com/office/drawing/2014/main" id="{765E7F0E-E5EA-44BA-96FD-66524A1B6DC3}"/>
              </a:ext>
            </a:extLst>
          </p:cNvPr>
          <p:cNvPicPr>
            <a:picLocks noChangeAspect="1"/>
          </p:cNvPicPr>
          <p:nvPr userDrawn="1"/>
        </p:nvPicPr>
        <p:blipFill>
          <a:blip r:embed="rId2">
            <a:alphaModFix amt="98000"/>
            <a:extLst>
              <a:ext uri="{96DAC541-7B7A-43D3-8B79-37D633B846F1}">
                <asvg:svgBlip xmlns="" xmlns:asvg="http://schemas.microsoft.com/office/drawing/2016/SVG/main" r:embed="rId3"/>
              </a:ext>
            </a:extLst>
          </a:blip>
          <a:stretch>
            <a:fillRect/>
          </a:stretch>
        </p:blipFill>
        <p:spPr>
          <a:xfrm>
            <a:off x="339" y="0"/>
            <a:ext cx="12191322" cy="6858000"/>
          </a:xfrm>
          <a:prstGeom prst="rect">
            <a:avLst/>
          </a:prstGeom>
        </p:spPr>
      </p:pic>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bg1"/>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p:ph type="title"/>
          </p:nvPr>
        </p:nvSpPr>
        <p:spPr>
          <a:xfrm>
            <a:off x="587375" y="584200"/>
            <a:ext cx="9496987" cy="972592"/>
          </a:xfrm>
          <a:prstGeom prst="rect">
            <a:avLst/>
          </a:prstGeom>
        </p:spPr>
        <p:txBody>
          <a:bodyPr lIns="0" tIns="0" rIns="0" bIns="0"/>
          <a:lstStyle>
            <a:lvl1pPr>
              <a:defRPr b="1">
                <a:solidFill>
                  <a:schemeClr val="bg1"/>
                </a:solidFill>
              </a:defRPr>
            </a:lvl1pPr>
          </a:lstStyle>
          <a:p>
            <a:r>
              <a:rPr lang="en-US" dirty="0"/>
              <a:t>Click to edit Master title style</a:t>
            </a:r>
            <a:endParaRPr lang="es-PE" dirty="0"/>
          </a:p>
        </p:txBody>
      </p:sp>
      <p:sp>
        <p:nvSpPr>
          <p:cNvPr id="62" name="Rectangle 61">
            <a:extLst>
              <a:ext uri="{FF2B5EF4-FFF2-40B4-BE49-F238E27FC236}">
                <a16:creationId xmlns="" xmlns:a16="http://schemas.microsoft.com/office/drawing/2014/main" id="{A00045DA-7A11-4A58-9C6B-D8F78CBC94C1}"/>
              </a:ext>
            </a:extLst>
          </p:cNvPr>
          <p:cNvSpPr/>
          <p:nvPr userDrawn="1"/>
        </p:nvSpPr>
        <p:spPr>
          <a:xfrm flipV="1">
            <a:off x="4376660" y="2949686"/>
            <a:ext cx="3456405" cy="2797971"/>
          </a:xfrm>
          <a:prstGeom prst="rect">
            <a:avLst/>
          </a:prstGeom>
          <a:gradFill flip="none" rotWithShape="1">
            <a:gsLst>
              <a:gs pos="0">
                <a:schemeClr val="tx2">
                  <a:lumMod val="60000"/>
                  <a:lumOff val="40000"/>
                  <a:alpha val="57000"/>
                </a:schemeClr>
              </a:gs>
              <a:gs pos="100000">
                <a:schemeClr val="bg2">
                  <a:alpha val="0"/>
                </a:schemeClr>
              </a:gs>
            </a:gsLst>
            <a:lin ang="540000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a:extLst>
              <a:ext uri="{FF2B5EF4-FFF2-40B4-BE49-F238E27FC236}">
                <a16:creationId xmlns="" xmlns:a16="http://schemas.microsoft.com/office/drawing/2014/main" id="{C103A1DE-64F0-4352-9F9E-39E7C6227DAD}"/>
              </a:ext>
            </a:extLst>
          </p:cNvPr>
          <p:cNvCxnSpPr>
            <a:cxnSpLocks/>
          </p:cNvCxnSpPr>
          <p:nvPr userDrawn="1"/>
        </p:nvCxnSpPr>
        <p:spPr>
          <a:xfrm>
            <a:off x="4680240" y="2949210"/>
            <a:ext cx="2849245"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 xmlns:a16="http://schemas.microsoft.com/office/drawing/2014/main" id="{084CEC34-63DB-410F-B0CB-DDEA24009F83}"/>
              </a:ext>
            </a:extLst>
          </p:cNvPr>
          <p:cNvSpPr/>
          <p:nvPr/>
        </p:nvSpPr>
        <p:spPr>
          <a:xfrm>
            <a:off x="5469462" y="2314593"/>
            <a:ext cx="1270800" cy="1269235"/>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ext Placeholder 71">
            <a:extLst>
              <a:ext uri="{FF2B5EF4-FFF2-40B4-BE49-F238E27FC236}">
                <a16:creationId xmlns="" xmlns:a16="http://schemas.microsoft.com/office/drawing/2014/main" id="{0876231C-BE6F-48AA-B48B-1FD255277C21}"/>
              </a:ext>
            </a:extLst>
          </p:cNvPr>
          <p:cNvSpPr>
            <a:spLocks noGrp="1"/>
          </p:cNvSpPr>
          <p:nvPr userDrawn="1">
            <p:ph type="body" sz="quarter" idx="12"/>
          </p:nvPr>
        </p:nvSpPr>
        <p:spPr>
          <a:xfrm>
            <a:off x="4680240" y="1687746"/>
            <a:ext cx="2849245" cy="312483"/>
          </a:xfrm>
          <a:prstGeom prst="rect">
            <a:avLst/>
          </a:prstGeom>
        </p:spPr>
        <p:txBody>
          <a:bodyPr lIns="0" tIns="0" rIns="0" bIns="0"/>
          <a:lstStyle>
            <a:lvl1pPr algn="ctr">
              <a:defRPr sz="1800" b="1">
                <a:solidFill>
                  <a:schemeClr val="accent5"/>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102" name="Rectangle 101">
            <a:extLst>
              <a:ext uri="{FF2B5EF4-FFF2-40B4-BE49-F238E27FC236}">
                <a16:creationId xmlns="" xmlns:a16="http://schemas.microsoft.com/office/drawing/2014/main" id="{4C673AFE-7560-4404-80F6-ADDC9F4D87D8}"/>
              </a:ext>
            </a:extLst>
          </p:cNvPr>
          <p:cNvSpPr/>
          <p:nvPr userDrawn="1"/>
        </p:nvSpPr>
        <p:spPr>
          <a:xfrm flipV="1">
            <a:off x="598950" y="2949686"/>
            <a:ext cx="3456405" cy="2797971"/>
          </a:xfrm>
          <a:prstGeom prst="rect">
            <a:avLst/>
          </a:prstGeom>
          <a:gradFill flip="none" rotWithShape="1">
            <a:gsLst>
              <a:gs pos="0">
                <a:schemeClr val="tx2">
                  <a:lumMod val="60000"/>
                  <a:lumOff val="40000"/>
                  <a:alpha val="57000"/>
                </a:schemeClr>
              </a:gs>
              <a:gs pos="100000">
                <a:schemeClr val="bg2">
                  <a:alpha val="0"/>
                </a:schemeClr>
              </a:gs>
            </a:gsLst>
            <a:lin ang="540000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3" name="Straight Connector 102">
            <a:extLst>
              <a:ext uri="{FF2B5EF4-FFF2-40B4-BE49-F238E27FC236}">
                <a16:creationId xmlns="" xmlns:a16="http://schemas.microsoft.com/office/drawing/2014/main" id="{2C6CB26B-33BE-4851-9E2D-3A8A40A7CE27}"/>
              </a:ext>
            </a:extLst>
          </p:cNvPr>
          <p:cNvCxnSpPr>
            <a:cxnSpLocks/>
          </p:cNvCxnSpPr>
          <p:nvPr userDrawn="1"/>
        </p:nvCxnSpPr>
        <p:spPr>
          <a:xfrm>
            <a:off x="902530" y="2949210"/>
            <a:ext cx="2849245"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 xmlns:a16="http://schemas.microsoft.com/office/drawing/2014/main" id="{E7A9A034-04C1-4CBE-B796-9E8E0CCA2AD5}"/>
              </a:ext>
            </a:extLst>
          </p:cNvPr>
          <p:cNvSpPr/>
          <p:nvPr userDrawn="1"/>
        </p:nvSpPr>
        <p:spPr>
          <a:xfrm>
            <a:off x="1691752" y="2314593"/>
            <a:ext cx="1270800" cy="1269235"/>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Text Placeholder 71">
            <a:extLst>
              <a:ext uri="{FF2B5EF4-FFF2-40B4-BE49-F238E27FC236}">
                <a16:creationId xmlns="" xmlns:a16="http://schemas.microsoft.com/office/drawing/2014/main" id="{9806B418-69A8-4729-8CBA-AA026E3790AD}"/>
              </a:ext>
            </a:extLst>
          </p:cNvPr>
          <p:cNvSpPr>
            <a:spLocks noGrp="1"/>
          </p:cNvSpPr>
          <p:nvPr>
            <p:ph type="body" sz="quarter" idx="26"/>
          </p:nvPr>
        </p:nvSpPr>
        <p:spPr>
          <a:xfrm>
            <a:off x="902530" y="1687746"/>
            <a:ext cx="2849245" cy="312483"/>
          </a:xfrm>
          <a:prstGeom prst="rect">
            <a:avLst/>
          </a:prstGeom>
        </p:spPr>
        <p:txBody>
          <a:bodyPr lIns="0" tIns="0" rIns="0" bIns="0"/>
          <a:lstStyle>
            <a:lvl1pPr algn="ctr">
              <a:defRPr sz="1800" b="1">
                <a:solidFill>
                  <a:schemeClr val="accent4"/>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108" name="Rectangle 107">
            <a:extLst>
              <a:ext uri="{FF2B5EF4-FFF2-40B4-BE49-F238E27FC236}">
                <a16:creationId xmlns="" xmlns:a16="http://schemas.microsoft.com/office/drawing/2014/main" id="{664BEF5D-DFEF-4E4B-8DBF-D24666A59000}"/>
              </a:ext>
            </a:extLst>
          </p:cNvPr>
          <p:cNvSpPr/>
          <p:nvPr userDrawn="1"/>
        </p:nvSpPr>
        <p:spPr>
          <a:xfrm flipV="1">
            <a:off x="8154369" y="2949686"/>
            <a:ext cx="3456405" cy="2797971"/>
          </a:xfrm>
          <a:prstGeom prst="rect">
            <a:avLst/>
          </a:prstGeom>
          <a:gradFill flip="none" rotWithShape="1">
            <a:gsLst>
              <a:gs pos="0">
                <a:schemeClr val="tx2">
                  <a:lumMod val="60000"/>
                  <a:lumOff val="40000"/>
                  <a:alpha val="57000"/>
                </a:schemeClr>
              </a:gs>
              <a:gs pos="100000">
                <a:schemeClr val="bg2">
                  <a:alpha val="0"/>
                </a:schemeClr>
              </a:gs>
            </a:gsLst>
            <a:lin ang="540000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9" name="Straight Connector 108">
            <a:extLst>
              <a:ext uri="{FF2B5EF4-FFF2-40B4-BE49-F238E27FC236}">
                <a16:creationId xmlns="" xmlns:a16="http://schemas.microsoft.com/office/drawing/2014/main" id="{A9430998-3BDD-40A4-9317-07351BC7E7A0}"/>
              </a:ext>
            </a:extLst>
          </p:cNvPr>
          <p:cNvCxnSpPr>
            <a:cxnSpLocks/>
          </p:cNvCxnSpPr>
          <p:nvPr userDrawn="1"/>
        </p:nvCxnSpPr>
        <p:spPr>
          <a:xfrm>
            <a:off x="8457949" y="2949210"/>
            <a:ext cx="2849245"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 xmlns:a16="http://schemas.microsoft.com/office/drawing/2014/main" id="{D814179B-06E7-4017-9FE0-E27B1949A225}"/>
              </a:ext>
            </a:extLst>
          </p:cNvPr>
          <p:cNvSpPr/>
          <p:nvPr userDrawn="1"/>
        </p:nvSpPr>
        <p:spPr>
          <a:xfrm>
            <a:off x="9247171" y="2314593"/>
            <a:ext cx="1270800" cy="1269235"/>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Text Placeholder 71">
            <a:extLst>
              <a:ext uri="{FF2B5EF4-FFF2-40B4-BE49-F238E27FC236}">
                <a16:creationId xmlns="" xmlns:a16="http://schemas.microsoft.com/office/drawing/2014/main" id="{4EC82022-EC12-4FFB-9F82-994EC4C93CF9}"/>
              </a:ext>
            </a:extLst>
          </p:cNvPr>
          <p:cNvSpPr>
            <a:spLocks noGrp="1"/>
          </p:cNvSpPr>
          <p:nvPr>
            <p:ph type="body" sz="quarter" idx="29"/>
          </p:nvPr>
        </p:nvSpPr>
        <p:spPr>
          <a:xfrm>
            <a:off x="8457949" y="1687746"/>
            <a:ext cx="2849245" cy="312483"/>
          </a:xfrm>
          <a:prstGeom prst="rect">
            <a:avLst/>
          </a:prstGeom>
        </p:spPr>
        <p:txBody>
          <a:bodyPr lIns="0" tIns="0" rIns="0" bIns="0"/>
          <a:lstStyle>
            <a:lvl1pPr algn="ctr">
              <a:defRPr sz="1800" b="1">
                <a:solidFill>
                  <a:schemeClr val="accent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Click to edit Master text styles</a:t>
            </a:r>
          </a:p>
        </p:txBody>
      </p:sp>
      <p:sp>
        <p:nvSpPr>
          <p:cNvPr id="118" name="Text Placeholder 73">
            <a:extLst>
              <a:ext uri="{FF2B5EF4-FFF2-40B4-BE49-F238E27FC236}">
                <a16:creationId xmlns="" xmlns:a16="http://schemas.microsoft.com/office/drawing/2014/main" id="{81DCBC12-8E85-4CB7-BC57-A991A21ADDBE}"/>
              </a:ext>
            </a:extLst>
          </p:cNvPr>
          <p:cNvSpPr>
            <a:spLocks noGrp="1"/>
          </p:cNvSpPr>
          <p:nvPr>
            <p:ph type="body" sz="quarter" idx="11"/>
          </p:nvPr>
        </p:nvSpPr>
        <p:spPr>
          <a:xfrm>
            <a:off x="907291" y="3818642"/>
            <a:ext cx="2839722" cy="1464442"/>
          </a:xfrm>
          <a:prstGeom prst="rect">
            <a:avLst/>
          </a:prstGeom>
        </p:spPr>
        <p:txBody>
          <a:bodyPr lIns="0" tIns="0" rIns="0" bIns="0"/>
          <a:lstStyle>
            <a:lvl1pPr marL="269875" indent="-269875">
              <a:buFont typeface="Arial" panose="020B0604020202020204" pitchFamily="34" charset="0"/>
              <a:buChar char="•"/>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119" name="Text Placeholder 73">
            <a:extLst>
              <a:ext uri="{FF2B5EF4-FFF2-40B4-BE49-F238E27FC236}">
                <a16:creationId xmlns="" xmlns:a16="http://schemas.microsoft.com/office/drawing/2014/main" id="{07EF1391-7FF7-4A2D-BD27-E5F82C4C7A3D}"/>
              </a:ext>
            </a:extLst>
          </p:cNvPr>
          <p:cNvSpPr>
            <a:spLocks noGrp="1"/>
          </p:cNvSpPr>
          <p:nvPr>
            <p:ph type="body" sz="quarter" idx="32"/>
          </p:nvPr>
        </p:nvSpPr>
        <p:spPr>
          <a:xfrm>
            <a:off x="4685001" y="3818642"/>
            <a:ext cx="2839722" cy="1464442"/>
          </a:xfrm>
          <a:prstGeom prst="rect">
            <a:avLst/>
          </a:prstGeom>
        </p:spPr>
        <p:txBody>
          <a:bodyPr lIns="0" tIns="0" rIns="0" bIns="0"/>
          <a:lstStyle>
            <a:lvl1pPr marL="269875" indent="-269875">
              <a:buFont typeface="Arial" panose="020B0604020202020204" pitchFamily="34" charset="0"/>
              <a:buChar char="•"/>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120" name="Text Placeholder 73">
            <a:extLst>
              <a:ext uri="{FF2B5EF4-FFF2-40B4-BE49-F238E27FC236}">
                <a16:creationId xmlns="" xmlns:a16="http://schemas.microsoft.com/office/drawing/2014/main" id="{85765B05-C67F-4A26-AD69-C02CD2DD19CC}"/>
              </a:ext>
            </a:extLst>
          </p:cNvPr>
          <p:cNvSpPr>
            <a:spLocks noGrp="1"/>
          </p:cNvSpPr>
          <p:nvPr>
            <p:ph type="body" sz="quarter" idx="33"/>
          </p:nvPr>
        </p:nvSpPr>
        <p:spPr>
          <a:xfrm>
            <a:off x="8462710" y="3818642"/>
            <a:ext cx="2839722" cy="1464442"/>
          </a:xfrm>
          <a:prstGeom prst="rect">
            <a:avLst/>
          </a:prstGeom>
        </p:spPr>
        <p:txBody>
          <a:bodyPr lIns="0" tIns="0" rIns="0" bIns="0"/>
          <a:lstStyle>
            <a:lvl1pPr marL="269875" indent="-269875">
              <a:buFont typeface="Arial" panose="020B0604020202020204" pitchFamily="34" charset="0"/>
              <a:buChar char="•"/>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269875" marR="0" lvl="0" indent="-269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
        <p:nvSpPr>
          <p:cNvPr id="60" name="Oval 59">
            <a:extLst>
              <a:ext uri="{FF2B5EF4-FFF2-40B4-BE49-F238E27FC236}">
                <a16:creationId xmlns="" xmlns:a16="http://schemas.microsoft.com/office/drawing/2014/main" id="{2552FF71-0D22-4A13-9AB5-180A03F02900}"/>
              </a:ext>
            </a:extLst>
          </p:cNvPr>
          <p:cNvSpPr/>
          <p:nvPr userDrawn="1"/>
        </p:nvSpPr>
        <p:spPr>
          <a:xfrm>
            <a:off x="1881506" y="2504610"/>
            <a:ext cx="889200" cy="88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 xmlns:a16="http://schemas.microsoft.com/office/drawing/2014/main" id="{2021F2BB-3F79-4392-98B9-492F24A247F9}"/>
              </a:ext>
            </a:extLst>
          </p:cNvPr>
          <p:cNvSpPr/>
          <p:nvPr userDrawn="1"/>
        </p:nvSpPr>
        <p:spPr>
          <a:xfrm>
            <a:off x="5648071" y="2504610"/>
            <a:ext cx="889200" cy="889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 xmlns:a16="http://schemas.microsoft.com/office/drawing/2014/main" id="{57FA6DFD-298D-4E4C-86ED-423B952F1693}"/>
              </a:ext>
            </a:extLst>
          </p:cNvPr>
          <p:cNvSpPr/>
          <p:nvPr userDrawn="1"/>
        </p:nvSpPr>
        <p:spPr>
          <a:xfrm>
            <a:off x="9422727" y="2504610"/>
            <a:ext cx="889200" cy="88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 xmlns:a16="http://schemas.microsoft.com/office/drawing/2014/main" id="{D06055C3-F318-41B2-BC1E-64F27A4A84D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108970" y="2732074"/>
            <a:ext cx="434273" cy="434273"/>
          </a:xfrm>
          <a:prstGeom prst="rect">
            <a:avLst/>
          </a:prstGeom>
        </p:spPr>
      </p:pic>
      <p:pic>
        <p:nvPicPr>
          <p:cNvPr id="58" name="Graphic 57">
            <a:extLst>
              <a:ext uri="{FF2B5EF4-FFF2-40B4-BE49-F238E27FC236}">
                <a16:creationId xmlns="" xmlns:a16="http://schemas.microsoft.com/office/drawing/2014/main" id="{2514EFB0-195D-464A-9414-3B979CB678B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899180" y="2724356"/>
            <a:ext cx="386982" cy="449708"/>
          </a:xfrm>
          <a:prstGeom prst="rect">
            <a:avLst/>
          </a:prstGeom>
        </p:spPr>
      </p:pic>
      <p:pic>
        <p:nvPicPr>
          <p:cNvPr id="59" name="Graphic 58">
            <a:extLst>
              <a:ext uri="{FF2B5EF4-FFF2-40B4-BE49-F238E27FC236}">
                <a16:creationId xmlns="" xmlns:a16="http://schemas.microsoft.com/office/drawing/2014/main" id="{CB6151AD-3D87-4711-8982-CBE971B891A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656071" y="2737954"/>
            <a:ext cx="422512" cy="422512"/>
          </a:xfrm>
          <a:prstGeom prst="rect">
            <a:avLst/>
          </a:prstGeom>
        </p:spPr>
      </p:pic>
    </p:spTree>
    <p:extLst>
      <p:ext uri="{BB962C8B-B14F-4D97-AF65-F5344CB8AC3E}">
        <p14:creationId xmlns:p14="http://schemas.microsoft.com/office/powerpoint/2010/main" val="153017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286E52F1-2800-408D-8230-21891A9E609B}"/>
              </a:ext>
            </a:extLst>
          </p:cNvPr>
          <p:cNvSpPr/>
          <p:nvPr userDrawn="1"/>
        </p:nvSpPr>
        <p:spPr>
          <a:xfrm>
            <a:off x="-16946" y="0"/>
            <a:ext cx="12202845" cy="6858000"/>
          </a:xfrm>
          <a:custGeom>
            <a:avLst/>
            <a:gdLst>
              <a:gd name="connsiteX0" fmla="*/ 0 w 12202845"/>
              <a:gd name="connsiteY0" fmla="*/ 0 h 6858000"/>
              <a:gd name="connsiteX1" fmla="*/ 12202845 w 12202845"/>
              <a:gd name="connsiteY1" fmla="*/ 0 h 6858000"/>
              <a:gd name="connsiteX2" fmla="*/ 12202845 w 12202845"/>
              <a:gd name="connsiteY2" fmla="*/ 6858000 h 6858000"/>
              <a:gd name="connsiteX3" fmla="*/ 0 w 12202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2845" h="6858000">
                <a:moveTo>
                  <a:pt x="0" y="0"/>
                </a:moveTo>
                <a:lnTo>
                  <a:pt x="12202845" y="0"/>
                </a:lnTo>
                <a:lnTo>
                  <a:pt x="12202845" y="6858000"/>
                </a:lnTo>
                <a:lnTo>
                  <a:pt x="0" y="6858000"/>
                </a:lnTo>
                <a:close/>
              </a:path>
            </a:pathLst>
          </a:custGeom>
          <a:solidFill>
            <a:srgbClr val="003285"/>
          </a:solidFill>
          <a:ln w="12197" cap="flat">
            <a:noFill/>
            <a:prstDash val="solid"/>
            <a:miter/>
          </a:ln>
        </p:spPr>
        <p:txBody>
          <a:bodyPr rtlCol="0" anchor="ctr"/>
          <a:lstStyle/>
          <a:p>
            <a:endParaRPr lang="en-US"/>
          </a:p>
        </p:txBody>
      </p:sp>
      <p:pic>
        <p:nvPicPr>
          <p:cNvPr id="8" name="Graphic 7">
            <a:extLst>
              <a:ext uri="{FF2B5EF4-FFF2-40B4-BE49-F238E27FC236}">
                <a16:creationId xmlns="" xmlns:a16="http://schemas.microsoft.com/office/drawing/2014/main" id="{765E7F0E-E5EA-44BA-96FD-66524A1B6DC3}"/>
              </a:ext>
            </a:extLst>
          </p:cNvPr>
          <p:cNvPicPr>
            <a:picLocks noChangeAspect="1"/>
          </p:cNvPicPr>
          <p:nvPr userDrawn="1"/>
        </p:nvPicPr>
        <p:blipFill>
          <a:blip r:embed="rId2">
            <a:alphaModFix amt="98000"/>
            <a:extLst>
              <a:ext uri="{96DAC541-7B7A-43D3-8B79-37D633B846F1}">
                <asvg:svgBlip xmlns="" xmlns:asvg="http://schemas.microsoft.com/office/drawing/2016/SVG/main" r:embed="rId3"/>
              </a:ext>
            </a:extLst>
          </a:blip>
          <a:stretch>
            <a:fillRect/>
          </a:stretch>
        </p:blipFill>
        <p:spPr>
          <a:xfrm>
            <a:off x="-5423" y="0"/>
            <a:ext cx="12202846" cy="6858000"/>
          </a:xfrm>
          <a:prstGeom prst="rect">
            <a:avLst/>
          </a:prstGeom>
        </p:spPr>
      </p:pic>
      <p:sp>
        <p:nvSpPr>
          <p:cNvPr id="131" name="Oval 130">
            <a:extLst>
              <a:ext uri="{FF2B5EF4-FFF2-40B4-BE49-F238E27FC236}">
                <a16:creationId xmlns="" xmlns:a16="http://schemas.microsoft.com/office/drawing/2014/main" id="{6C87F724-9FC5-4877-AA09-7FB1E7235515}"/>
              </a:ext>
            </a:extLst>
          </p:cNvPr>
          <p:cNvSpPr/>
          <p:nvPr userDrawn="1"/>
        </p:nvSpPr>
        <p:spPr>
          <a:xfrm>
            <a:off x="4784112" y="1981438"/>
            <a:ext cx="874060" cy="872984"/>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 xmlns:a16="http://schemas.microsoft.com/office/drawing/2014/main" id="{2BB7F6A5-B033-4C14-AE38-B4967C489DE0}"/>
              </a:ext>
            </a:extLst>
          </p:cNvPr>
          <p:cNvSpPr/>
          <p:nvPr userDrawn="1"/>
        </p:nvSpPr>
        <p:spPr>
          <a:xfrm>
            <a:off x="4784112" y="5012511"/>
            <a:ext cx="874060" cy="872984"/>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 xmlns:a16="http://schemas.microsoft.com/office/drawing/2014/main" id="{B857A25B-7079-4412-A6E7-E832998207FA}"/>
              </a:ext>
            </a:extLst>
          </p:cNvPr>
          <p:cNvSpPr/>
          <p:nvPr userDrawn="1"/>
        </p:nvSpPr>
        <p:spPr>
          <a:xfrm>
            <a:off x="3920320" y="3496116"/>
            <a:ext cx="874060" cy="872984"/>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 xmlns:a16="http://schemas.microsoft.com/office/drawing/2014/main" id="{0D0789A3-562A-4396-92F0-C5A20C4A9884}"/>
              </a:ext>
            </a:extLst>
          </p:cNvPr>
          <p:cNvSpPr/>
          <p:nvPr userDrawn="1"/>
        </p:nvSpPr>
        <p:spPr>
          <a:xfrm>
            <a:off x="6527005" y="1981438"/>
            <a:ext cx="874060" cy="872984"/>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 xmlns:a16="http://schemas.microsoft.com/office/drawing/2014/main" id="{7ABB4B05-74FC-4655-9711-8243DB932699}"/>
              </a:ext>
            </a:extLst>
          </p:cNvPr>
          <p:cNvSpPr/>
          <p:nvPr userDrawn="1"/>
        </p:nvSpPr>
        <p:spPr>
          <a:xfrm>
            <a:off x="6525688" y="5012511"/>
            <a:ext cx="874060" cy="872984"/>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 xmlns:a16="http://schemas.microsoft.com/office/drawing/2014/main" id="{22F01685-01D0-4F66-9158-2E6B2A450C84}"/>
              </a:ext>
            </a:extLst>
          </p:cNvPr>
          <p:cNvSpPr/>
          <p:nvPr userDrawn="1"/>
        </p:nvSpPr>
        <p:spPr>
          <a:xfrm>
            <a:off x="7376967" y="3496116"/>
            <a:ext cx="874060" cy="872984"/>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 xmlns:a16="http://schemas.microsoft.com/office/drawing/2014/main" id="{09CB126D-9CDE-41B2-A45D-3A42C8FF84BA}"/>
              </a:ext>
            </a:extLst>
          </p:cNvPr>
          <p:cNvSpPr txBox="1"/>
          <p:nvPr userDrawn="1"/>
        </p:nvSpPr>
        <p:spPr>
          <a:xfrm>
            <a:off x="8532630" y="6321604"/>
            <a:ext cx="3085781"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lgn="r"/>
            <a:r>
              <a:rPr lang="en-US" dirty="0">
                <a:solidFill>
                  <a:schemeClr val="bg1"/>
                </a:solidFill>
                <a:sym typeface="Arial"/>
              </a:rPr>
              <a:t>© 2022 Hillstone Networks | All rights reserved.</a:t>
            </a:r>
          </a:p>
        </p:txBody>
      </p:sp>
      <p:grpSp>
        <p:nvGrpSpPr>
          <p:cNvPr id="30" name="Graphic 4">
            <a:extLst>
              <a:ext uri="{FF2B5EF4-FFF2-40B4-BE49-F238E27FC236}">
                <a16:creationId xmlns="" xmlns:a16="http://schemas.microsoft.com/office/drawing/2014/main" id="{087DACF7-F937-424B-BDC6-A2DD3B5649C5}"/>
              </a:ext>
            </a:extLst>
          </p:cNvPr>
          <p:cNvGrpSpPr/>
          <p:nvPr userDrawn="1"/>
        </p:nvGrpSpPr>
        <p:grpSpPr>
          <a:xfrm>
            <a:off x="10250227" y="584200"/>
            <a:ext cx="1368184" cy="366046"/>
            <a:chOff x="10396839" y="452766"/>
            <a:chExt cx="1368184" cy="366046"/>
          </a:xfrm>
          <a:solidFill>
            <a:schemeClr val="bg1"/>
          </a:solidFill>
        </p:grpSpPr>
        <p:sp>
          <p:nvSpPr>
            <p:cNvPr id="31" name="Freeform: Shape 30">
              <a:extLst>
                <a:ext uri="{FF2B5EF4-FFF2-40B4-BE49-F238E27FC236}">
                  <a16:creationId xmlns="" xmlns:a16="http://schemas.microsoft.com/office/drawing/2014/main" id="{5539AEBF-27F2-4BFD-9CD1-6C01F296D7CE}"/>
                </a:ext>
              </a:extLst>
            </p:cNvPr>
            <p:cNvSpPr/>
            <p:nvPr/>
          </p:nvSpPr>
          <p:spPr>
            <a:xfrm>
              <a:off x="11562404" y="523494"/>
              <a:ext cx="185422" cy="190421"/>
            </a:xfrm>
            <a:custGeom>
              <a:avLst/>
              <a:gdLst>
                <a:gd name="connsiteX0" fmla="*/ 185422 w 185422"/>
                <a:gd name="connsiteY0" fmla="*/ 119066 h 190421"/>
                <a:gd name="connsiteX1" fmla="*/ 138584 w 185422"/>
                <a:gd name="connsiteY1" fmla="*/ 171758 h 190421"/>
                <a:gd name="connsiteX2" fmla="*/ 78206 w 185422"/>
                <a:gd name="connsiteY2" fmla="*/ 190420 h 190421"/>
                <a:gd name="connsiteX3" fmla="*/ 44908 w 185422"/>
                <a:gd name="connsiteY3" fmla="*/ 183224 h 190421"/>
                <a:gd name="connsiteX4" fmla="*/ 18561 w 185422"/>
                <a:gd name="connsiteY4" fmla="*/ 162610 h 190421"/>
                <a:gd name="connsiteX5" fmla="*/ 2705 w 185422"/>
                <a:gd name="connsiteY5" fmla="*/ 131629 h 190421"/>
                <a:gd name="connsiteX6" fmla="*/ 997 w 185422"/>
                <a:gd name="connsiteY6" fmla="*/ 95037 h 190421"/>
                <a:gd name="connsiteX7" fmla="*/ 13195 w 185422"/>
                <a:gd name="connsiteY7" fmla="*/ 58444 h 190421"/>
                <a:gd name="connsiteX8" fmla="*/ 37589 w 185422"/>
                <a:gd name="connsiteY8" fmla="*/ 27463 h 190421"/>
                <a:gd name="connsiteX9" fmla="*/ 69424 w 185422"/>
                <a:gd name="connsiteY9" fmla="*/ 7093 h 190421"/>
                <a:gd name="connsiteX10" fmla="*/ 105041 w 185422"/>
                <a:gd name="connsiteY10" fmla="*/ 19 h 190421"/>
                <a:gd name="connsiteX11" fmla="*/ 151879 w 185422"/>
                <a:gd name="connsiteY11" fmla="*/ 14900 h 190421"/>
                <a:gd name="connsiteX12" fmla="*/ 181641 w 185422"/>
                <a:gd name="connsiteY12" fmla="*/ 58078 h 190421"/>
                <a:gd name="connsiteX13" fmla="*/ 86257 w 185422"/>
                <a:gd name="connsiteY13" fmla="*/ 119066 h 190421"/>
                <a:gd name="connsiteX14" fmla="*/ 69058 w 185422"/>
                <a:gd name="connsiteY14" fmla="*/ 85157 h 190421"/>
                <a:gd name="connsiteX15" fmla="*/ 120897 w 185422"/>
                <a:gd name="connsiteY15" fmla="*/ 51736 h 190421"/>
                <a:gd name="connsiteX16" fmla="*/ 111993 w 185422"/>
                <a:gd name="connsiteY16" fmla="*/ 47101 h 190421"/>
                <a:gd name="connsiteX17" fmla="*/ 101991 w 185422"/>
                <a:gd name="connsiteY17" fmla="*/ 45515 h 190421"/>
                <a:gd name="connsiteX18" fmla="*/ 71985 w 185422"/>
                <a:gd name="connsiteY18" fmla="*/ 58444 h 190421"/>
                <a:gd name="connsiteX19" fmla="*/ 55885 w 185422"/>
                <a:gd name="connsiteY19" fmla="*/ 90402 h 190421"/>
                <a:gd name="connsiteX20" fmla="*/ 62959 w 185422"/>
                <a:gd name="connsiteY20" fmla="*/ 122725 h 190421"/>
                <a:gd name="connsiteX21" fmla="*/ 88940 w 185422"/>
                <a:gd name="connsiteY21" fmla="*/ 135166 h 190421"/>
                <a:gd name="connsiteX22" fmla="*/ 119189 w 185422"/>
                <a:gd name="connsiteY22" fmla="*/ 125530 h 190421"/>
                <a:gd name="connsiteX23" fmla="*/ 145780 w 185422"/>
                <a:gd name="connsiteY23" fmla="*/ 97476 h 190421"/>
                <a:gd name="connsiteX24" fmla="*/ 185422 w 185422"/>
                <a:gd name="connsiteY24" fmla="*/ 118822 h 1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22" h="190421">
                  <a:moveTo>
                    <a:pt x="185422" y="119066"/>
                  </a:moveTo>
                  <a:cubicBezTo>
                    <a:pt x="174300" y="140158"/>
                    <a:pt x="158227" y="158239"/>
                    <a:pt x="138584" y="171758"/>
                  </a:cubicBezTo>
                  <a:cubicBezTo>
                    <a:pt x="120803" y="183932"/>
                    <a:pt x="99754" y="190438"/>
                    <a:pt x="78206" y="190420"/>
                  </a:cubicBezTo>
                  <a:cubicBezTo>
                    <a:pt x="66715" y="190475"/>
                    <a:pt x="55351" y="188019"/>
                    <a:pt x="44908" y="183224"/>
                  </a:cubicBezTo>
                  <a:cubicBezTo>
                    <a:pt x="34612" y="178546"/>
                    <a:pt x="25579" y="171479"/>
                    <a:pt x="18561" y="162610"/>
                  </a:cubicBezTo>
                  <a:cubicBezTo>
                    <a:pt x="11080" y="153563"/>
                    <a:pt x="5668" y="142989"/>
                    <a:pt x="2705" y="131629"/>
                  </a:cubicBezTo>
                  <a:cubicBezTo>
                    <a:pt x="-187" y="119651"/>
                    <a:pt x="-767" y="107232"/>
                    <a:pt x="997" y="95037"/>
                  </a:cubicBezTo>
                  <a:cubicBezTo>
                    <a:pt x="2911" y="82224"/>
                    <a:pt x="7038" y="69842"/>
                    <a:pt x="13195" y="58444"/>
                  </a:cubicBezTo>
                  <a:cubicBezTo>
                    <a:pt x="19457" y="46774"/>
                    <a:pt x="27713" y="36288"/>
                    <a:pt x="37589" y="27463"/>
                  </a:cubicBezTo>
                  <a:cubicBezTo>
                    <a:pt x="46921" y="18854"/>
                    <a:pt x="57698" y="11958"/>
                    <a:pt x="69424" y="7093"/>
                  </a:cubicBezTo>
                  <a:cubicBezTo>
                    <a:pt x="80732" y="2470"/>
                    <a:pt x="92825" y="68"/>
                    <a:pt x="105041" y="19"/>
                  </a:cubicBezTo>
                  <a:cubicBezTo>
                    <a:pt x="121872" y="-355"/>
                    <a:pt x="138350" y="4880"/>
                    <a:pt x="151879" y="14900"/>
                  </a:cubicBezTo>
                  <a:cubicBezTo>
                    <a:pt x="165915" y="25973"/>
                    <a:pt x="176287" y="41021"/>
                    <a:pt x="181641" y="58078"/>
                  </a:cubicBezTo>
                  <a:lnTo>
                    <a:pt x="86257" y="119066"/>
                  </a:lnTo>
                  <a:lnTo>
                    <a:pt x="69058" y="85157"/>
                  </a:lnTo>
                  <a:lnTo>
                    <a:pt x="120897" y="51736"/>
                  </a:lnTo>
                  <a:cubicBezTo>
                    <a:pt x="118229" y="49673"/>
                    <a:pt x="115214" y="48103"/>
                    <a:pt x="111993" y="47101"/>
                  </a:cubicBezTo>
                  <a:cubicBezTo>
                    <a:pt x="108759" y="46071"/>
                    <a:pt x="105386" y="45536"/>
                    <a:pt x="101991" y="45515"/>
                  </a:cubicBezTo>
                  <a:cubicBezTo>
                    <a:pt x="90665" y="45649"/>
                    <a:pt x="79862" y="50304"/>
                    <a:pt x="71985" y="58444"/>
                  </a:cubicBezTo>
                  <a:cubicBezTo>
                    <a:pt x="63096" y="66923"/>
                    <a:pt x="57409" y="78212"/>
                    <a:pt x="55885" y="90402"/>
                  </a:cubicBezTo>
                  <a:cubicBezTo>
                    <a:pt x="53816" y="101689"/>
                    <a:pt x="56365" y="113334"/>
                    <a:pt x="62959" y="122725"/>
                  </a:cubicBezTo>
                  <a:cubicBezTo>
                    <a:pt x="69075" y="130857"/>
                    <a:pt x="78770" y="135500"/>
                    <a:pt x="88940" y="135166"/>
                  </a:cubicBezTo>
                  <a:cubicBezTo>
                    <a:pt x="99755" y="135019"/>
                    <a:pt x="110283" y="131665"/>
                    <a:pt x="119189" y="125530"/>
                  </a:cubicBezTo>
                  <a:cubicBezTo>
                    <a:pt x="129850" y="118063"/>
                    <a:pt x="138894" y="108521"/>
                    <a:pt x="145780" y="97476"/>
                  </a:cubicBezTo>
                  <a:lnTo>
                    <a:pt x="185422" y="118822"/>
                  </a:lnTo>
                </a:path>
              </a:pathLst>
            </a:custGeom>
            <a:grpFill/>
            <a:ln w="12192"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08B999CB-2270-45ED-90D0-F304E8947BDF}"/>
                </a:ext>
              </a:extLst>
            </p:cNvPr>
            <p:cNvSpPr/>
            <p:nvPr/>
          </p:nvSpPr>
          <p:spPr>
            <a:xfrm>
              <a:off x="10681815" y="452766"/>
              <a:ext cx="55775" cy="52086"/>
            </a:xfrm>
            <a:custGeom>
              <a:avLst/>
              <a:gdLst>
                <a:gd name="connsiteX0" fmla="*/ 52648 w 55775"/>
                <a:gd name="connsiteY0" fmla="*/ 37692 h 52086"/>
                <a:gd name="connsiteX1" fmla="*/ 36060 w 55775"/>
                <a:gd name="connsiteY1" fmla="*/ 52085 h 52086"/>
                <a:gd name="connsiteX2" fmla="*/ 12397 w 55775"/>
                <a:gd name="connsiteY2" fmla="*/ 52085 h 52086"/>
                <a:gd name="connsiteX3" fmla="*/ 2 w 55775"/>
                <a:gd name="connsiteY3" fmla="*/ 40088 h 52086"/>
                <a:gd name="connsiteX4" fmla="*/ 200 w 55775"/>
                <a:gd name="connsiteY4" fmla="*/ 37692 h 52086"/>
                <a:gd name="connsiteX5" fmla="*/ 3127 w 55775"/>
                <a:gd name="connsiteY5" fmla="*/ 14395 h 52086"/>
                <a:gd name="connsiteX6" fmla="*/ 19715 w 55775"/>
                <a:gd name="connsiteY6" fmla="*/ 2 h 52086"/>
                <a:gd name="connsiteX7" fmla="*/ 43378 w 55775"/>
                <a:gd name="connsiteY7" fmla="*/ 2 h 52086"/>
                <a:gd name="connsiteX8" fmla="*/ 55774 w 55775"/>
                <a:gd name="connsiteY8" fmla="*/ 11998 h 52086"/>
                <a:gd name="connsiteX9" fmla="*/ 55576 w 55775"/>
                <a:gd name="connsiteY9" fmla="*/ 14395 h 52086"/>
                <a:gd name="connsiteX10" fmla="*/ 52283 w 55775"/>
                <a:gd name="connsiteY10" fmla="*/ 37692 h 5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5" h="52086">
                  <a:moveTo>
                    <a:pt x="52648" y="37692"/>
                  </a:moveTo>
                  <a:cubicBezTo>
                    <a:pt x="51301" y="45855"/>
                    <a:pt x="44332" y="51902"/>
                    <a:pt x="36060" y="52085"/>
                  </a:cubicBezTo>
                  <a:lnTo>
                    <a:pt x="12397" y="52085"/>
                  </a:lnTo>
                  <a:cubicBezTo>
                    <a:pt x="5662" y="52195"/>
                    <a:pt x="112" y="46824"/>
                    <a:pt x="2" y="40088"/>
                  </a:cubicBezTo>
                  <a:cubicBezTo>
                    <a:pt x="-12" y="39285"/>
                    <a:pt x="55" y="38482"/>
                    <a:pt x="200" y="37692"/>
                  </a:cubicBezTo>
                  <a:lnTo>
                    <a:pt x="3127" y="14395"/>
                  </a:lnTo>
                  <a:cubicBezTo>
                    <a:pt x="4474" y="6231"/>
                    <a:pt x="11443" y="185"/>
                    <a:pt x="19715" y="2"/>
                  </a:cubicBezTo>
                  <a:lnTo>
                    <a:pt x="43378" y="2"/>
                  </a:lnTo>
                  <a:cubicBezTo>
                    <a:pt x="50114" y="-109"/>
                    <a:pt x="55664" y="5262"/>
                    <a:pt x="55774" y="11998"/>
                  </a:cubicBezTo>
                  <a:cubicBezTo>
                    <a:pt x="55787" y="12801"/>
                    <a:pt x="55721" y="13604"/>
                    <a:pt x="55576" y="14395"/>
                  </a:cubicBezTo>
                  <a:lnTo>
                    <a:pt x="52283" y="37692"/>
                  </a:lnTo>
                </a:path>
              </a:pathLst>
            </a:custGeom>
            <a:grpFill/>
            <a:ln w="12192"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A4F8FED4-C881-4229-9796-6D31DE79A6A1}"/>
                </a:ext>
              </a:extLst>
            </p:cNvPr>
            <p:cNvSpPr/>
            <p:nvPr/>
          </p:nvSpPr>
          <p:spPr>
            <a:xfrm>
              <a:off x="10417209" y="452890"/>
              <a:ext cx="248827" cy="260902"/>
            </a:xfrm>
            <a:custGeom>
              <a:avLst/>
              <a:gdLst>
                <a:gd name="connsiteX0" fmla="*/ 248828 w 248827"/>
                <a:gd name="connsiteY0" fmla="*/ 0 h 260902"/>
                <a:gd name="connsiteX1" fmla="*/ 247120 w 248827"/>
                <a:gd name="connsiteY1" fmla="*/ 11588 h 260902"/>
                <a:gd name="connsiteX2" fmla="*/ 213577 w 248827"/>
                <a:gd name="connsiteY2" fmla="*/ 248949 h 260902"/>
                <a:gd name="connsiteX3" fmla="*/ 211747 w 248827"/>
                <a:gd name="connsiteY3" fmla="*/ 260903 h 260902"/>
                <a:gd name="connsiteX4" fmla="*/ 156493 w 248827"/>
                <a:gd name="connsiteY4" fmla="*/ 260903 h 260902"/>
                <a:gd name="connsiteX5" fmla="*/ 171740 w 248827"/>
                <a:gd name="connsiteY5" fmla="*/ 152712 h 260902"/>
                <a:gd name="connsiteX6" fmla="*/ 70745 w 248827"/>
                <a:gd name="connsiteY6" fmla="*/ 152712 h 260902"/>
                <a:gd name="connsiteX7" fmla="*/ 55498 w 248827"/>
                <a:gd name="connsiteY7" fmla="*/ 260903 h 260902"/>
                <a:gd name="connsiteX8" fmla="*/ 0 w 248827"/>
                <a:gd name="connsiteY8" fmla="*/ 260903 h 260902"/>
                <a:gd name="connsiteX9" fmla="*/ 1708 w 248827"/>
                <a:gd name="connsiteY9" fmla="*/ 248827 h 260902"/>
                <a:gd name="connsiteX10" fmla="*/ 35129 w 248827"/>
                <a:gd name="connsiteY10" fmla="*/ 11953 h 260902"/>
                <a:gd name="connsiteX11" fmla="*/ 36959 w 248827"/>
                <a:gd name="connsiteY11" fmla="*/ 0 h 260902"/>
                <a:gd name="connsiteX12" fmla="*/ 92335 w 248827"/>
                <a:gd name="connsiteY12" fmla="*/ 0 h 260902"/>
                <a:gd name="connsiteX13" fmla="*/ 77332 w 248827"/>
                <a:gd name="connsiteY13" fmla="*/ 106361 h 260902"/>
                <a:gd name="connsiteX14" fmla="*/ 178204 w 248827"/>
                <a:gd name="connsiteY14" fmla="*/ 106361 h 260902"/>
                <a:gd name="connsiteX15" fmla="*/ 193207 w 248827"/>
                <a:gd name="connsiteY15" fmla="*/ 0 h 260902"/>
                <a:gd name="connsiteX16" fmla="*/ 248828 w 248827"/>
                <a:gd name="connsiteY16" fmla="*/ 0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827" h="260902">
                  <a:moveTo>
                    <a:pt x="248828" y="0"/>
                  </a:moveTo>
                  <a:lnTo>
                    <a:pt x="247120" y="11588"/>
                  </a:lnTo>
                  <a:lnTo>
                    <a:pt x="213577" y="248949"/>
                  </a:lnTo>
                  <a:lnTo>
                    <a:pt x="211747" y="260903"/>
                  </a:lnTo>
                  <a:lnTo>
                    <a:pt x="156493" y="260903"/>
                  </a:lnTo>
                  <a:lnTo>
                    <a:pt x="171740" y="152712"/>
                  </a:lnTo>
                  <a:lnTo>
                    <a:pt x="70745" y="152712"/>
                  </a:lnTo>
                  <a:lnTo>
                    <a:pt x="55498" y="260903"/>
                  </a:lnTo>
                  <a:lnTo>
                    <a:pt x="0" y="260903"/>
                  </a:lnTo>
                  <a:lnTo>
                    <a:pt x="1708" y="248827"/>
                  </a:lnTo>
                  <a:lnTo>
                    <a:pt x="35129" y="11953"/>
                  </a:lnTo>
                  <a:lnTo>
                    <a:pt x="36959" y="0"/>
                  </a:lnTo>
                  <a:lnTo>
                    <a:pt x="92335" y="0"/>
                  </a:lnTo>
                  <a:lnTo>
                    <a:pt x="77332" y="106361"/>
                  </a:lnTo>
                  <a:lnTo>
                    <a:pt x="178204" y="106361"/>
                  </a:lnTo>
                  <a:lnTo>
                    <a:pt x="193207" y="0"/>
                  </a:lnTo>
                  <a:lnTo>
                    <a:pt x="248828" y="0"/>
                  </a:lnTo>
                  <a:close/>
                </a:path>
              </a:pathLst>
            </a:custGeom>
            <a:grpFill/>
            <a:ln w="12192"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38E7BC9-3723-4132-9FB6-4C1C964E6953}"/>
                </a:ext>
              </a:extLst>
            </p:cNvPr>
            <p:cNvSpPr/>
            <p:nvPr/>
          </p:nvSpPr>
          <p:spPr>
            <a:xfrm>
              <a:off x="10650180" y="523635"/>
              <a:ext cx="79648" cy="190523"/>
            </a:xfrm>
            <a:custGeom>
              <a:avLst/>
              <a:gdLst>
                <a:gd name="connsiteX0" fmla="*/ 26956 w 79648"/>
                <a:gd name="connsiteY0" fmla="*/ 0 h 190523"/>
                <a:gd name="connsiteX1" fmla="*/ 79649 w 79648"/>
                <a:gd name="connsiteY1" fmla="*/ 0 h 190523"/>
                <a:gd name="connsiteX2" fmla="*/ 52814 w 79648"/>
                <a:gd name="connsiteY2" fmla="*/ 190524 h 190523"/>
                <a:gd name="connsiteX3" fmla="*/ 0 w 79648"/>
                <a:gd name="connsiteY3" fmla="*/ 190524 h 190523"/>
                <a:gd name="connsiteX4" fmla="*/ 26956 w 79648"/>
                <a:gd name="connsiteY4" fmla="*/ 0 h 190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8" h="190523">
                  <a:moveTo>
                    <a:pt x="26956" y="0"/>
                  </a:moveTo>
                  <a:lnTo>
                    <a:pt x="79649" y="0"/>
                  </a:lnTo>
                  <a:lnTo>
                    <a:pt x="52814" y="190524"/>
                  </a:lnTo>
                  <a:lnTo>
                    <a:pt x="0" y="190524"/>
                  </a:lnTo>
                  <a:lnTo>
                    <a:pt x="26956" y="0"/>
                  </a:lnTo>
                  <a:close/>
                </a:path>
              </a:pathLst>
            </a:custGeom>
            <a:grpFill/>
            <a:ln w="12192"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914EC38-255C-4EB8-A5F1-8F5847326D62}"/>
                </a:ext>
              </a:extLst>
            </p:cNvPr>
            <p:cNvSpPr/>
            <p:nvPr/>
          </p:nvSpPr>
          <p:spPr>
            <a:xfrm>
              <a:off x="10723120" y="453134"/>
              <a:ext cx="89650" cy="261024"/>
            </a:xfrm>
            <a:custGeom>
              <a:avLst/>
              <a:gdLst>
                <a:gd name="connsiteX0" fmla="*/ 52815 w 89650"/>
                <a:gd name="connsiteY0" fmla="*/ 261025 h 261024"/>
                <a:gd name="connsiteX1" fmla="*/ 0 w 89650"/>
                <a:gd name="connsiteY1" fmla="*/ 261025 h 261024"/>
                <a:gd name="connsiteX2" fmla="*/ 36836 w 89650"/>
                <a:gd name="connsiteY2" fmla="*/ 0 h 261024"/>
                <a:gd name="connsiteX3" fmla="*/ 89651 w 89650"/>
                <a:gd name="connsiteY3" fmla="*/ 0 h 261024"/>
                <a:gd name="connsiteX4" fmla="*/ 52815 w 89650"/>
                <a:gd name="connsiteY4" fmla="*/ 261025 h 26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0" h="261024">
                  <a:moveTo>
                    <a:pt x="52815" y="261025"/>
                  </a:moveTo>
                  <a:lnTo>
                    <a:pt x="0" y="261025"/>
                  </a:lnTo>
                  <a:lnTo>
                    <a:pt x="36836" y="0"/>
                  </a:lnTo>
                  <a:lnTo>
                    <a:pt x="89651" y="0"/>
                  </a:lnTo>
                  <a:lnTo>
                    <a:pt x="52815" y="261025"/>
                  </a:lnTo>
                  <a:close/>
                </a:path>
              </a:pathLst>
            </a:custGeom>
            <a:grpFill/>
            <a:ln w="12192" cap="flat">
              <a:no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992CE51E-C348-4B89-AE5D-717F821CF2CC}"/>
                </a:ext>
              </a:extLst>
            </p:cNvPr>
            <p:cNvSpPr/>
            <p:nvPr/>
          </p:nvSpPr>
          <p:spPr>
            <a:xfrm>
              <a:off x="10797734" y="453134"/>
              <a:ext cx="394620" cy="261150"/>
            </a:xfrm>
            <a:custGeom>
              <a:avLst/>
              <a:gdLst>
                <a:gd name="connsiteX0" fmla="*/ 340098 w 394620"/>
                <a:gd name="connsiteY0" fmla="*/ 111362 h 261150"/>
                <a:gd name="connsiteX1" fmla="*/ 388888 w 394620"/>
                <a:gd name="connsiteY1" fmla="*/ 111362 h 261150"/>
                <a:gd name="connsiteX2" fmla="*/ 394620 w 394620"/>
                <a:gd name="connsiteY2" fmla="*/ 70501 h 261150"/>
                <a:gd name="connsiteX3" fmla="*/ 345831 w 394620"/>
                <a:gd name="connsiteY3" fmla="*/ 70501 h 261150"/>
                <a:gd name="connsiteX4" fmla="*/ 355833 w 394620"/>
                <a:gd name="connsiteY4" fmla="*/ 0 h 261150"/>
                <a:gd name="connsiteX5" fmla="*/ 315094 w 394620"/>
                <a:gd name="connsiteY5" fmla="*/ 0 h 261150"/>
                <a:gd name="connsiteX6" fmla="*/ 306677 w 394620"/>
                <a:gd name="connsiteY6" fmla="*/ 4269 h 261150"/>
                <a:gd name="connsiteX7" fmla="*/ 301311 w 394620"/>
                <a:gd name="connsiteY7" fmla="*/ 12319 h 261150"/>
                <a:gd name="connsiteX8" fmla="*/ 293138 w 394620"/>
                <a:gd name="connsiteY8" fmla="*/ 70501 h 261150"/>
                <a:gd name="connsiteX9" fmla="*/ 151404 w 394620"/>
                <a:gd name="connsiteY9" fmla="*/ 70501 h 261150"/>
                <a:gd name="connsiteX10" fmla="*/ 106639 w 394620"/>
                <a:gd name="connsiteY10" fmla="*/ 80381 h 261150"/>
                <a:gd name="connsiteX11" fmla="*/ 79439 w 394620"/>
                <a:gd name="connsiteY11" fmla="*/ 125755 h 261150"/>
                <a:gd name="connsiteX12" fmla="*/ 81513 w 394620"/>
                <a:gd name="connsiteY12" fmla="*/ 153810 h 261150"/>
                <a:gd name="connsiteX13" fmla="*/ 112738 w 394620"/>
                <a:gd name="connsiteY13" fmla="*/ 182717 h 261150"/>
                <a:gd name="connsiteX14" fmla="*/ 141036 w 394620"/>
                <a:gd name="connsiteY14" fmla="*/ 185035 h 261150"/>
                <a:gd name="connsiteX15" fmla="*/ 172749 w 394620"/>
                <a:gd name="connsiteY15" fmla="*/ 185035 h 261150"/>
                <a:gd name="connsiteX16" fmla="*/ 195193 w 394620"/>
                <a:gd name="connsiteY16" fmla="*/ 187474 h 261150"/>
                <a:gd name="connsiteX17" fmla="*/ 202023 w 394620"/>
                <a:gd name="connsiteY17" fmla="*/ 203819 h 261150"/>
                <a:gd name="connsiteX18" fmla="*/ 185923 w 394620"/>
                <a:gd name="connsiteY18" fmla="*/ 219554 h 261150"/>
                <a:gd name="connsiteX19" fmla="*/ 162260 w 394620"/>
                <a:gd name="connsiteY19" fmla="*/ 219554 h 261150"/>
                <a:gd name="connsiteX20" fmla="*/ 56874 w 394620"/>
                <a:gd name="connsiteY20" fmla="*/ 219554 h 261150"/>
                <a:gd name="connsiteX21" fmla="*/ 87856 w 394620"/>
                <a:gd name="connsiteY21" fmla="*/ 0 h 261150"/>
                <a:gd name="connsiteX22" fmla="*/ 47238 w 394620"/>
                <a:gd name="connsiteY22" fmla="*/ 0 h 261150"/>
                <a:gd name="connsiteX23" fmla="*/ 38578 w 394620"/>
                <a:gd name="connsiteY23" fmla="*/ 4025 h 261150"/>
                <a:gd name="connsiteX24" fmla="*/ 33455 w 394620"/>
                <a:gd name="connsiteY24" fmla="*/ 12075 h 261150"/>
                <a:gd name="connsiteX25" fmla="*/ 34 w 394620"/>
                <a:gd name="connsiteY25" fmla="*/ 248827 h 261150"/>
                <a:gd name="connsiteX26" fmla="*/ 2717 w 394620"/>
                <a:gd name="connsiteY26" fmla="*/ 257122 h 261150"/>
                <a:gd name="connsiteX27" fmla="*/ 10402 w 394620"/>
                <a:gd name="connsiteY27" fmla="*/ 261025 h 261150"/>
                <a:gd name="connsiteX28" fmla="*/ 171652 w 394620"/>
                <a:gd name="connsiteY28" fmla="*/ 261025 h 261150"/>
                <a:gd name="connsiteX29" fmla="*/ 213367 w 394620"/>
                <a:gd name="connsiteY29" fmla="*/ 256634 h 261150"/>
                <a:gd name="connsiteX30" fmla="*/ 237030 w 394620"/>
                <a:gd name="connsiteY30" fmla="*/ 238826 h 261150"/>
                <a:gd name="connsiteX31" fmla="*/ 253862 w 394620"/>
                <a:gd name="connsiteY31" fmla="*/ 200770 h 261150"/>
                <a:gd name="connsiteX32" fmla="*/ 240689 w 394620"/>
                <a:gd name="connsiteY32" fmla="*/ 159298 h 261150"/>
                <a:gd name="connsiteX33" fmla="*/ 195680 w 394620"/>
                <a:gd name="connsiteY33" fmla="*/ 146369 h 261150"/>
                <a:gd name="connsiteX34" fmla="*/ 164577 w 394620"/>
                <a:gd name="connsiteY34" fmla="*/ 146369 h 261150"/>
                <a:gd name="connsiteX35" fmla="*/ 140182 w 394620"/>
                <a:gd name="connsiteY35" fmla="*/ 143442 h 261150"/>
                <a:gd name="connsiteX36" fmla="*/ 133839 w 394620"/>
                <a:gd name="connsiteY36" fmla="*/ 128073 h 261150"/>
                <a:gd name="connsiteX37" fmla="*/ 144939 w 394620"/>
                <a:gd name="connsiteY37" fmla="*/ 112948 h 261150"/>
                <a:gd name="connsiteX38" fmla="*/ 165430 w 394620"/>
                <a:gd name="connsiteY38" fmla="*/ 111362 h 261150"/>
                <a:gd name="connsiteX39" fmla="*/ 287405 w 394620"/>
                <a:gd name="connsiteY39" fmla="*/ 111362 h 261150"/>
                <a:gd name="connsiteX40" fmla="*/ 276427 w 394620"/>
                <a:gd name="connsiteY40" fmla="*/ 189670 h 261150"/>
                <a:gd name="connsiteX41" fmla="*/ 283136 w 394620"/>
                <a:gd name="connsiteY41" fmla="*/ 244558 h 261150"/>
                <a:gd name="connsiteX42" fmla="*/ 329487 w 394620"/>
                <a:gd name="connsiteY42" fmla="*/ 261025 h 261150"/>
                <a:gd name="connsiteX43" fmla="*/ 367665 w 394620"/>
                <a:gd name="connsiteY43" fmla="*/ 261025 h 261150"/>
                <a:gd name="connsiteX44" fmla="*/ 373397 w 394620"/>
                <a:gd name="connsiteY44" fmla="*/ 220285 h 261150"/>
                <a:gd name="connsiteX45" fmla="*/ 352783 w 394620"/>
                <a:gd name="connsiteY45" fmla="*/ 220285 h 261150"/>
                <a:gd name="connsiteX46" fmla="*/ 330584 w 394620"/>
                <a:gd name="connsiteY46" fmla="*/ 210893 h 261150"/>
                <a:gd name="connsiteX47" fmla="*/ 330584 w 394620"/>
                <a:gd name="connsiteY47" fmla="*/ 180278 h 261150"/>
                <a:gd name="connsiteX48" fmla="*/ 340342 w 394620"/>
                <a:gd name="connsiteY48" fmla="*/ 111362 h 2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4620" h="261150">
                  <a:moveTo>
                    <a:pt x="340098" y="111362"/>
                  </a:moveTo>
                  <a:lnTo>
                    <a:pt x="388888" y="111362"/>
                  </a:lnTo>
                  <a:lnTo>
                    <a:pt x="394620" y="70501"/>
                  </a:lnTo>
                  <a:lnTo>
                    <a:pt x="345831" y="70501"/>
                  </a:lnTo>
                  <a:lnTo>
                    <a:pt x="355833" y="0"/>
                  </a:lnTo>
                  <a:lnTo>
                    <a:pt x="315094" y="0"/>
                  </a:lnTo>
                  <a:cubicBezTo>
                    <a:pt x="315094" y="0"/>
                    <a:pt x="312044" y="0"/>
                    <a:pt x="306677" y="4269"/>
                  </a:cubicBezTo>
                  <a:cubicBezTo>
                    <a:pt x="301311" y="8538"/>
                    <a:pt x="301311" y="12319"/>
                    <a:pt x="301311" y="12319"/>
                  </a:cubicBezTo>
                  <a:lnTo>
                    <a:pt x="293138" y="70501"/>
                  </a:lnTo>
                  <a:lnTo>
                    <a:pt x="151404" y="70501"/>
                  </a:lnTo>
                  <a:cubicBezTo>
                    <a:pt x="135832" y="69263"/>
                    <a:pt x="120244" y="72703"/>
                    <a:pt x="106639" y="80381"/>
                  </a:cubicBezTo>
                  <a:cubicBezTo>
                    <a:pt x="91550" y="90966"/>
                    <a:pt x="81664" y="107459"/>
                    <a:pt x="79439" y="125755"/>
                  </a:cubicBezTo>
                  <a:cubicBezTo>
                    <a:pt x="77935" y="135141"/>
                    <a:pt x="78645" y="144748"/>
                    <a:pt x="81513" y="153810"/>
                  </a:cubicBezTo>
                  <a:cubicBezTo>
                    <a:pt x="85831" y="168443"/>
                    <a:pt x="97815" y="179538"/>
                    <a:pt x="112738" y="182717"/>
                  </a:cubicBezTo>
                  <a:cubicBezTo>
                    <a:pt x="122054" y="184543"/>
                    <a:pt x="131546" y="185321"/>
                    <a:pt x="141036" y="185035"/>
                  </a:cubicBezTo>
                  <a:lnTo>
                    <a:pt x="172749" y="185035"/>
                  </a:lnTo>
                  <a:cubicBezTo>
                    <a:pt x="180317" y="184467"/>
                    <a:pt x="187924" y="185294"/>
                    <a:pt x="195193" y="187474"/>
                  </a:cubicBezTo>
                  <a:cubicBezTo>
                    <a:pt x="200985" y="190679"/>
                    <a:pt x="203812" y="197446"/>
                    <a:pt x="202023" y="203819"/>
                  </a:cubicBezTo>
                  <a:cubicBezTo>
                    <a:pt x="201469" y="212409"/>
                    <a:pt x="194523" y="219197"/>
                    <a:pt x="185923" y="219554"/>
                  </a:cubicBezTo>
                  <a:cubicBezTo>
                    <a:pt x="181654" y="219554"/>
                    <a:pt x="173725" y="219554"/>
                    <a:pt x="162260" y="219554"/>
                  </a:cubicBezTo>
                  <a:lnTo>
                    <a:pt x="56874" y="219554"/>
                  </a:lnTo>
                  <a:lnTo>
                    <a:pt x="87856" y="0"/>
                  </a:lnTo>
                  <a:lnTo>
                    <a:pt x="47238" y="0"/>
                  </a:lnTo>
                  <a:cubicBezTo>
                    <a:pt x="47238" y="0"/>
                    <a:pt x="43944" y="0"/>
                    <a:pt x="38578" y="4025"/>
                  </a:cubicBezTo>
                  <a:cubicBezTo>
                    <a:pt x="33211" y="8050"/>
                    <a:pt x="33455" y="12075"/>
                    <a:pt x="33455" y="12075"/>
                  </a:cubicBezTo>
                  <a:lnTo>
                    <a:pt x="34" y="248827"/>
                  </a:lnTo>
                  <a:cubicBezTo>
                    <a:pt x="-198" y="251838"/>
                    <a:pt x="766" y="254818"/>
                    <a:pt x="2717" y="257122"/>
                  </a:cubicBezTo>
                  <a:cubicBezTo>
                    <a:pt x="4648" y="259405"/>
                    <a:pt x="7419" y="260812"/>
                    <a:pt x="10402" y="261025"/>
                  </a:cubicBezTo>
                  <a:lnTo>
                    <a:pt x="171652" y="261025"/>
                  </a:lnTo>
                  <a:cubicBezTo>
                    <a:pt x="185697" y="261613"/>
                    <a:pt x="199752" y="260134"/>
                    <a:pt x="213367" y="256634"/>
                  </a:cubicBezTo>
                  <a:cubicBezTo>
                    <a:pt x="222815" y="253119"/>
                    <a:pt x="231037" y="246931"/>
                    <a:pt x="237030" y="238826"/>
                  </a:cubicBezTo>
                  <a:cubicBezTo>
                    <a:pt x="246001" y="227910"/>
                    <a:pt x="251822" y="214751"/>
                    <a:pt x="253862" y="200770"/>
                  </a:cubicBezTo>
                  <a:cubicBezTo>
                    <a:pt x="257457" y="185574"/>
                    <a:pt x="252394" y="169634"/>
                    <a:pt x="240689" y="159298"/>
                  </a:cubicBezTo>
                  <a:cubicBezTo>
                    <a:pt x="227679" y="149820"/>
                    <a:pt x="211738" y="145241"/>
                    <a:pt x="195680" y="146369"/>
                  </a:cubicBezTo>
                  <a:lnTo>
                    <a:pt x="164577" y="146369"/>
                  </a:lnTo>
                  <a:cubicBezTo>
                    <a:pt x="156331" y="147104"/>
                    <a:pt x="148021" y="146107"/>
                    <a:pt x="140182" y="143442"/>
                  </a:cubicBezTo>
                  <a:cubicBezTo>
                    <a:pt x="135053" y="140157"/>
                    <a:pt x="132519" y="134019"/>
                    <a:pt x="133839" y="128073"/>
                  </a:cubicBezTo>
                  <a:cubicBezTo>
                    <a:pt x="133990" y="121198"/>
                    <a:pt x="138426" y="115153"/>
                    <a:pt x="144939" y="112948"/>
                  </a:cubicBezTo>
                  <a:cubicBezTo>
                    <a:pt x="151678" y="111583"/>
                    <a:pt x="158560" y="111051"/>
                    <a:pt x="165430" y="111362"/>
                  </a:cubicBezTo>
                  <a:lnTo>
                    <a:pt x="287405" y="111362"/>
                  </a:lnTo>
                  <a:lnTo>
                    <a:pt x="276427" y="189670"/>
                  </a:lnTo>
                  <a:cubicBezTo>
                    <a:pt x="272768" y="215284"/>
                    <a:pt x="275086" y="233703"/>
                    <a:pt x="283136" y="244558"/>
                  </a:cubicBezTo>
                  <a:cubicBezTo>
                    <a:pt x="291186" y="255414"/>
                    <a:pt x="306677" y="261025"/>
                    <a:pt x="329487" y="261025"/>
                  </a:cubicBezTo>
                  <a:lnTo>
                    <a:pt x="367665" y="261025"/>
                  </a:lnTo>
                  <a:lnTo>
                    <a:pt x="373397" y="220285"/>
                  </a:lnTo>
                  <a:lnTo>
                    <a:pt x="352783" y="220285"/>
                  </a:lnTo>
                  <a:cubicBezTo>
                    <a:pt x="344217" y="221496"/>
                    <a:pt x="335681" y="217884"/>
                    <a:pt x="330584" y="210893"/>
                  </a:cubicBezTo>
                  <a:cubicBezTo>
                    <a:pt x="327980" y="200854"/>
                    <a:pt x="327980" y="190317"/>
                    <a:pt x="330584" y="180278"/>
                  </a:cubicBezTo>
                  <a:lnTo>
                    <a:pt x="340342" y="111362"/>
                  </a:lnTo>
                </a:path>
              </a:pathLst>
            </a:custGeom>
            <a:grpFill/>
            <a:ln w="12192" cap="flat">
              <a:no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293DD199-508B-44F4-AF1C-61145424A7F4}"/>
                </a:ext>
              </a:extLst>
            </p:cNvPr>
            <p:cNvSpPr/>
            <p:nvPr/>
          </p:nvSpPr>
          <p:spPr>
            <a:xfrm>
              <a:off x="11363119" y="523458"/>
              <a:ext cx="203137" cy="190822"/>
            </a:xfrm>
            <a:custGeom>
              <a:avLst/>
              <a:gdLst>
                <a:gd name="connsiteX0" fmla="*/ 202478 w 203137"/>
                <a:gd name="connsiteY0" fmla="*/ 12374 h 190822"/>
                <a:gd name="connsiteX1" fmla="*/ 178937 w 203137"/>
                <a:gd name="connsiteY1" fmla="*/ 178625 h 190822"/>
                <a:gd name="connsiteX2" fmla="*/ 176985 w 203137"/>
                <a:gd name="connsiteY2" fmla="*/ 190822 h 190822"/>
                <a:gd name="connsiteX3" fmla="*/ 124536 w 203137"/>
                <a:gd name="connsiteY3" fmla="*/ 190822 h 190822"/>
                <a:gd name="connsiteX4" fmla="*/ 145637 w 203137"/>
                <a:gd name="connsiteY4" fmla="*/ 41160 h 190822"/>
                <a:gd name="connsiteX5" fmla="*/ 100507 w 203137"/>
                <a:gd name="connsiteY5" fmla="*/ 41160 h 190822"/>
                <a:gd name="connsiteX6" fmla="*/ 79162 w 203137"/>
                <a:gd name="connsiteY6" fmla="*/ 47381 h 190822"/>
                <a:gd name="connsiteX7" fmla="*/ 70014 w 203137"/>
                <a:gd name="connsiteY7" fmla="*/ 67750 h 190822"/>
                <a:gd name="connsiteX8" fmla="*/ 52693 w 203137"/>
                <a:gd name="connsiteY8" fmla="*/ 190822 h 190822"/>
                <a:gd name="connsiteX9" fmla="*/ 0 w 203137"/>
                <a:gd name="connsiteY9" fmla="*/ 190822 h 190822"/>
                <a:gd name="connsiteX10" fmla="*/ 17077 w 203137"/>
                <a:gd name="connsiteY10" fmla="*/ 73483 h 190822"/>
                <a:gd name="connsiteX11" fmla="*/ 45375 w 203137"/>
                <a:gd name="connsiteY11" fmla="*/ 15545 h 190822"/>
                <a:gd name="connsiteX12" fmla="*/ 68672 w 203137"/>
                <a:gd name="connsiteY12" fmla="*/ 3348 h 190822"/>
                <a:gd name="connsiteX13" fmla="*/ 103800 w 203137"/>
                <a:gd name="connsiteY13" fmla="*/ 55 h 190822"/>
                <a:gd name="connsiteX14" fmla="*/ 192598 w 203137"/>
                <a:gd name="connsiteY14" fmla="*/ 55 h 190822"/>
                <a:gd name="connsiteX15" fmla="*/ 200160 w 203137"/>
                <a:gd name="connsiteY15" fmla="*/ 4080 h 190822"/>
                <a:gd name="connsiteX16" fmla="*/ 203087 w 203137"/>
                <a:gd name="connsiteY16" fmla="*/ 12252 h 19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137" h="190822">
                  <a:moveTo>
                    <a:pt x="202478" y="12374"/>
                  </a:moveTo>
                  <a:lnTo>
                    <a:pt x="178937" y="178625"/>
                  </a:lnTo>
                  <a:lnTo>
                    <a:pt x="176985" y="190822"/>
                  </a:lnTo>
                  <a:lnTo>
                    <a:pt x="124536" y="190822"/>
                  </a:lnTo>
                  <a:lnTo>
                    <a:pt x="145637" y="41160"/>
                  </a:lnTo>
                  <a:lnTo>
                    <a:pt x="100507" y="41160"/>
                  </a:lnTo>
                  <a:cubicBezTo>
                    <a:pt x="92874" y="40579"/>
                    <a:pt x="85288" y="42789"/>
                    <a:pt x="79162" y="47381"/>
                  </a:cubicBezTo>
                  <a:cubicBezTo>
                    <a:pt x="73781" y="52862"/>
                    <a:pt x="70536" y="60087"/>
                    <a:pt x="70014" y="67750"/>
                  </a:cubicBezTo>
                  <a:lnTo>
                    <a:pt x="52693" y="190822"/>
                  </a:lnTo>
                  <a:lnTo>
                    <a:pt x="0" y="190822"/>
                  </a:lnTo>
                  <a:lnTo>
                    <a:pt x="17077" y="73483"/>
                  </a:lnTo>
                  <a:cubicBezTo>
                    <a:pt x="18675" y="51241"/>
                    <a:pt x="28816" y="30480"/>
                    <a:pt x="45375" y="15545"/>
                  </a:cubicBezTo>
                  <a:cubicBezTo>
                    <a:pt x="52176" y="9856"/>
                    <a:pt x="60121" y="5697"/>
                    <a:pt x="68672" y="3348"/>
                  </a:cubicBezTo>
                  <a:cubicBezTo>
                    <a:pt x="80206" y="838"/>
                    <a:pt x="92000" y="-268"/>
                    <a:pt x="103800" y="55"/>
                  </a:cubicBezTo>
                  <a:lnTo>
                    <a:pt x="192598" y="55"/>
                  </a:lnTo>
                  <a:cubicBezTo>
                    <a:pt x="195609" y="140"/>
                    <a:pt x="198407" y="1630"/>
                    <a:pt x="200160" y="4080"/>
                  </a:cubicBezTo>
                  <a:cubicBezTo>
                    <a:pt x="202314" y="6226"/>
                    <a:pt x="203388" y="9227"/>
                    <a:pt x="203087" y="12252"/>
                  </a:cubicBezTo>
                </a:path>
              </a:pathLst>
            </a:custGeom>
            <a:grpFill/>
            <a:ln w="12192" cap="flat">
              <a:no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A8041EF-BE0C-44E6-BEDE-D3AD96360970}"/>
                </a:ext>
              </a:extLst>
            </p:cNvPr>
            <p:cNvSpPr/>
            <p:nvPr/>
          </p:nvSpPr>
          <p:spPr>
            <a:xfrm>
              <a:off x="11177414" y="523981"/>
              <a:ext cx="195707" cy="190317"/>
            </a:xfrm>
            <a:custGeom>
              <a:avLst/>
              <a:gdLst>
                <a:gd name="connsiteX0" fmla="*/ 181924 w 195707"/>
                <a:gd name="connsiteY0" fmla="*/ 138704 h 190317"/>
                <a:gd name="connsiteX1" fmla="*/ 164847 w 195707"/>
                <a:gd name="connsiteY1" fmla="*/ 177248 h 190317"/>
                <a:gd name="connsiteX2" fmla="*/ 128255 w 195707"/>
                <a:gd name="connsiteY2" fmla="*/ 190178 h 190317"/>
                <a:gd name="connsiteX3" fmla="*/ 40312 w 195707"/>
                <a:gd name="connsiteY3" fmla="*/ 190177 h 190317"/>
                <a:gd name="connsiteX4" fmla="*/ 7623 w 195707"/>
                <a:gd name="connsiteY4" fmla="*/ 177248 h 190317"/>
                <a:gd name="connsiteX5" fmla="*/ 1402 w 195707"/>
                <a:gd name="connsiteY5" fmla="*/ 138704 h 190317"/>
                <a:gd name="connsiteX6" fmla="*/ 13599 w 195707"/>
                <a:gd name="connsiteY6" fmla="*/ 51371 h 190317"/>
                <a:gd name="connsiteX7" fmla="*/ 30676 w 195707"/>
                <a:gd name="connsiteY7" fmla="*/ 12461 h 190317"/>
                <a:gd name="connsiteX8" fmla="*/ 67268 w 195707"/>
                <a:gd name="connsiteY8" fmla="*/ 264 h 190317"/>
                <a:gd name="connsiteX9" fmla="*/ 155211 w 195707"/>
                <a:gd name="connsiteY9" fmla="*/ 264 h 190317"/>
                <a:gd name="connsiteX10" fmla="*/ 188388 w 195707"/>
                <a:gd name="connsiteY10" fmla="*/ 12461 h 190317"/>
                <a:gd name="connsiteX11" fmla="*/ 194242 w 195707"/>
                <a:gd name="connsiteY11" fmla="*/ 51493 h 190317"/>
                <a:gd name="connsiteX12" fmla="*/ 182046 w 195707"/>
                <a:gd name="connsiteY12" fmla="*/ 138826 h 190317"/>
                <a:gd name="connsiteX13" fmla="*/ 52876 w 195707"/>
                <a:gd name="connsiteY13" fmla="*/ 145413 h 190317"/>
                <a:gd name="connsiteX14" fmla="*/ 128743 w 195707"/>
                <a:gd name="connsiteY14" fmla="*/ 145413 h 190317"/>
                <a:gd name="connsiteX15" fmla="*/ 143136 w 195707"/>
                <a:gd name="connsiteY15" fmla="*/ 44296 h 190317"/>
                <a:gd name="connsiteX16" fmla="*/ 67146 w 195707"/>
                <a:gd name="connsiteY16" fmla="*/ 44296 h 19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707" h="190317">
                  <a:moveTo>
                    <a:pt x="181924" y="138704"/>
                  </a:moveTo>
                  <a:cubicBezTo>
                    <a:pt x="180708" y="153102"/>
                    <a:pt x="174694" y="166675"/>
                    <a:pt x="164847" y="177248"/>
                  </a:cubicBezTo>
                  <a:cubicBezTo>
                    <a:pt x="154824" y="186202"/>
                    <a:pt x="141678" y="190847"/>
                    <a:pt x="128255" y="190178"/>
                  </a:cubicBezTo>
                  <a:lnTo>
                    <a:pt x="40312" y="190177"/>
                  </a:lnTo>
                  <a:cubicBezTo>
                    <a:pt x="27993" y="191218"/>
                    <a:pt x="15897" y="186434"/>
                    <a:pt x="7623" y="177248"/>
                  </a:cubicBezTo>
                  <a:cubicBezTo>
                    <a:pt x="479" y="165749"/>
                    <a:pt x="-1762" y="151867"/>
                    <a:pt x="1402" y="138704"/>
                  </a:cubicBezTo>
                  <a:lnTo>
                    <a:pt x="13599" y="51371"/>
                  </a:lnTo>
                  <a:cubicBezTo>
                    <a:pt x="14716" y="36840"/>
                    <a:pt x="20737" y="23120"/>
                    <a:pt x="30676" y="12461"/>
                  </a:cubicBezTo>
                  <a:cubicBezTo>
                    <a:pt x="40819" y="3783"/>
                    <a:pt x="53948" y="-593"/>
                    <a:pt x="67268" y="264"/>
                  </a:cubicBezTo>
                  <a:lnTo>
                    <a:pt x="155211" y="264"/>
                  </a:lnTo>
                  <a:cubicBezTo>
                    <a:pt x="167581" y="-1178"/>
                    <a:pt x="179898" y="3350"/>
                    <a:pt x="188388" y="12461"/>
                  </a:cubicBezTo>
                  <a:cubicBezTo>
                    <a:pt x="195347" y="24213"/>
                    <a:pt x="197447" y="38216"/>
                    <a:pt x="194242" y="51493"/>
                  </a:cubicBezTo>
                  <a:lnTo>
                    <a:pt x="182046" y="138826"/>
                  </a:lnTo>
                  <a:moveTo>
                    <a:pt x="52876" y="145413"/>
                  </a:moveTo>
                  <a:lnTo>
                    <a:pt x="128743" y="145413"/>
                  </a:lnTo>
                  <a:lnTo>
                    <a:pt x="143136" y="44296"/>
                  </a:lnTo>
                  <a:lnTo>
                    <a:pt x="67146" y="44296"/>
                  </a:lnTo>
                  <a:close/>
                </a:path>
              </a:pathLst>
            </a:custGeom>
            <a:grpFill/>
            <a:ln w="12192" cap="flat">
              <a:no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96878EB2-16B7-4E2D-9586-824F4A7A9B39}"/>
                </a:ext>
              </a:extLst>
            </p:cNvPr>
            <p:cNvSpPr/>
            <p:nvPr/>
          </p:nvSpPr>
          <p:spPr>
            <a:xfrm>
              <a:off x="11690375" y="748225"/>
              <a:ext cx="55268" cy="70044"/>
            </a:xfrm>
            <a:custGeom>
              <a:avLst/>
              <a:gdLst>
                <a:gd name="connsiteX0" fmla="*/ 367 w 55268"/>
                <a:gd name="connsiteY0" fmla="*/ 47169 h 70044"/>
                <a:gd name="connsiteX1" fmla="*/ 13784 w 55268"/>
                <a:gd name="connsiteY1" fmla="*/ 45827 h 70044"/>
                <a:gd name="connsiteX2" fmla="*/ 18663 w 55268"/>
                <a:gd name="connsiteY2" fmla="*/ 55585 h 70044"/>
                <a:gd name="connsiteX3" fmla="*/ 28543 w 55268"/>
                <a:gd name="connsiteY3" fmla="*/ 58756 h 70044"/>
                <a:gd name="connsiteX4" fmla="*/ 38545 w 55268"/>
                <a:gd name="connsiteY4" fmla="*/ 55951 h 70044"/>
                <a:gd name="connsiteX5" fmla="*/ 41961 w 55268"/>
                <a:gd name="connsiteY5" fmla="*/ 49486 h 70044"/>
                <a:gd name="connsiteX6" fmla="*/ 40497 w 55268"/>
                <a:gd name="connsiteY6" fmla="*/ 45339 h 70044"/>
                <a:gd name="connsiteX7" fmla="*/ 35618 w 55268"/>
                <a:gd name="connsiteY7" fmla="*/ 42412 h 70044"/>
                <a:gd name="connsiteX8" fmla="*/ 24640 w 55268"/>
                <a:gd name="connsiteY8" fmla="*/ 39484 h 70044"/>
                <a:gd name="connsiteX9" fmla="*/ 9271 w 55268"/>
                <a:gd name="connsiteY9" fmla="*/ 32776 h 70044"/>
                <a:gd name="connsiteX10" fmla="*/ 2928 w 55268"/>
                <a:gd name="connsiteY10" fmla="*/ 19115 h 70044"/>
                <a:gd name="connsiteX11" fmla="*/ 5977 w 55268"/>
                <a:gd name="connsiteY11" fmla="*/ 9357 h 70044"/>
                <a:gd name="connsiteX12" fmla="*/ 14394 w 55268"/>
                <a:gd name="connsiteY12" fmla="*/ 2404 h 70044"/>
                <a:gd name="connsiteX13" fmla="*/ 27689 w 55268"/>
                <a:gd name="connsiteY13" fmla="*/ 87 h 70044"/>
                <a:gd name="connsiteX14" fmla="*/ 46839 w 55268"/>
                <a:gd name="connsiteY14" fmla="*/ 5697 h 70044"/>
                <a:gd name="connsiteX15" fmla="*/ 53670 w 55268"/>
                <a:gd name="connsiteY15" fmla="*/ 20822 h 70044"/>
                <a:gd name="connsiteX16" fmla="*/ 39887 w 55268"/>
                <a:gd name="connsiteY16" fmla="*/ 20822 h 70044"/>
                <a:gd name="connsiteX17" fmla="*/ 36227 w 55268"/>
                <a:gd name="connsiteY17" fmla="*/ 13260 h 70044"/>
                <a:gd name="connsiteX18" fmla="*/ 27567 w 55268"/>
                <a:gd name="connsiteY18" fmla="*/ 10942 h 70044"/>
                <a:gd name="connsiteX19" fmla="*/ 18297 w 55268"/>
                <a:gd name="connsiteY19" fmla="*/ 13382 h 70044"/>
                <a:gd name="connsiteX20" fmla="*/ 16101 w 55268"/>
                <a:gd name="connsiteY20" fmla="*/ 17651 h 70044"/>
                <a:gd name="connsiteX21" fmla="*/ 18175 w 55268"/>
                <a:gd name="connsiteY21" fmla="*/ 21798 h 70044"/>
                <a:gd name="connsiteX22" fmla="*/ 30372 w 55268"/>
                <a:gd name="connsiteY22" fmla="*/ 26311 h 70044"/>
                <a:gd name="connsiteX23" fmla="*/ 45131 w 55268"/>
                <a:gd name="connsiteY23" fmla="*/ 31312 h 70044"/>
                <a:gd name="connsiteX24" fmla="*/ 52572 w 55268"/>
                <a:gd name="connsiteY24" fmla="*/ 38143 h 70044"/>
                <a:gd name="connsiteX25" fmla="*/ 55255 w 55268"/>
                <a:gd name="connsiteY25" fmla="*/ 48998 h 70044"/>
                <a:gd name="connsiteX26" fmla="*/ 51961 w 55268"/>
                <a:gd name="connsiteY26" fmla="*/ 59976 h 70044"/>
                <a:gd name="connsiteX27" fmla="*/ 42813 w 55268"/>
                <a:gd name="connsiteY27" fmla="*/ 67538 h 70044"/>
                <a:gd name="connsiteX28" fmla="*/ 28054 w 55268"/>
                <a:gd name="connsiteY28" fmla="*/ 69978 h 70044"/>
                <a:gd name="connsiteX29" fmla="*/ 8294 w 55268"/>
                <a:gd name="connsiteY29" fmla="*/ 64123 h 70044"/>
                <a:gd name="connsiteX30" fmla="*/ 0 w 55268"/>
                <a:gd name="connsiteY30" fmla="*/ 46681 h 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68" h="70044">
                  <a:moveTo>
                    <a:pt x="367" y="47169"/>
                  </a:moveTo>
                  <a:lnTo>
                    <a:pt x="13784" y="45827"/>
                  </a:lnTo>
                  <a:cubicBezTo>
                    <a:pt x="14151" y="49570"/>
                    <a:pt x="15889" y="53045"/>
                    <a:pt x="18663" y="55585"/>
                  </a:cubicBezTo>
                  <a:cubicBezTo>
                    <a:pt x="21436" y="57855"/>
                    <a:pt x="24967" y="58988"/>
                    <a:pt x="28543" y="58756"/>
                  </a:cubicBezTo>
                  <a:cubicBezTo>
                    <a:pt x="32106" y="59053"/>
                    <a:pt x="35656" y="58057"/>
                    <a:pt x="38545" y="55951"/>
                  </a:cubicBezTo>
                  <a:cubicBezTo>
                    <a:pt x="40653" y="54467"/>
                    <a:pt x="41923" y="52064"/>
                    <a:pt x="41961" y="49486"/>
                  </a:cubicBezTo>
                  <a:cubicBezTo>
                    <a:pt x="41983" y="47974"/>
                    <a:pt x="41464" y="46503"/>
                    <a:pt x="40497" y="45339"/>
                  </a:cubicBezTo>
                  <a:cubicBezTo>
                    <a:pt x="39124" y="43992"/>
                    <a:pt x="37452" y="42989"/>
                    <a:pt x="35618" y="42412"/>
                  </a:cubicBezTo>
                  <a:cubicBezTo>
                    <a:pt x="34031" y="42412"/>
                    <a:pt x="30372" y="40826"/>
                    <a:pt x="24640" y="39484"/>
                  </a:cubicBezTo>
                  <a:cubicBezTo>
                    <a:pt x="19067" y="38468"/>
                    <a:pt x="13805" y="36171"/>
                    <a:pt x="9271" y="32776"/>
                  </a:cubicBezTo>
                  <a:cubicBezTo>
                    <a:pt x="5198" y="29416"/>
                    <a:pt x="2866" y="24394"/>
                    <a:pt x="2928" y="19115"/>
                  </a:cubicBezTo>
                  <a:cubicBezTo>
                    <a:pt x="2908" y="15624"/>
                    <a:pt x="3974" y="12215"/>
                    <a:pt x="5977" y="9357"/>
                  </a:cubicBezTo>
                  <a:cubicBezTo>
                    <a:pt x="7979" y="6210"/>
                    <a:pt x="10925" y="3776"/>
                    <a:pt x="14394" y="2404"/>
                  </a:cubicBezTo>
                  <a:cubicBezTo>
                    <a:pt x="18621" y="732"/>
                    <a:pt x="23146" y="-56"/>
                    <a:pt x="27689" y="87"/>
                  </a:cubicBezTo>
                  <a:cubicBezTo>
                    <a:pt x="34544" y="-453"/>
                    <a:pt x="41359" y="1543"/>
                    <a:pt x="46839" y="5697"/>
                  </a:cubicBezTo>
                  <a:cubicBezTo>
                    <a:pt x="51212" y="9502"/>
                    <a:pt x="53706" y="15026"/>
                    <a:pt x="53670" y="20822"/>
                  </a:cubicBezTo>
                  <a:lnTo>
                    <a:pt x="39887" y="20822"/>
                  </a:lnTo>
                  <a:cubicBezTo>
                    <a:pt x="39601" y="17948"/>
                    <a:pt x="38304" y="15268"/>
                    <a:pt x="36227" y="13260"/>
                  </a:cubicBezTo>
                  <a:cubicBezTo>
                    <a:pt x="33687" y="11526"/>
                    <a:pt x="30634" y="10709"/>
                    <a:pt x="27567" y="10942"/>
                  </a:cubicBezTo>
                  <a:cubicBezTo>
                    <a:pt x="24297" y="10755"/>
                    <a:pt x="21051" y="11609"/>
                    <a:pt x="18297" y="13382"/>
                  </a:cubicBezTo>
                  <a:cubicBezTo>
                    <a:pt x="16902" y="14353"/>
                    <a:pt x="16080" y="15952"/>
                    <a:pt x="16101" y="17651"/>
                  </a:cubicBezTo>
                  <a:cubicBezTo>
                    <a:pt x="16072" y="19290"/>
                    <a:pt x="16846" y="20839"/>
                    <a:pt x="18175" y="21798"/>
                  </a:cubicBezTo>
                  <a:cubicBezTo>
                    <a:pt x="21902" y="24095"/>
                    <a:pt x="26048" y="25629"/>
                    <a:pt x="30372" y="26311"/>
                  </a:cubicBezTo>
                  <a:cubicBezTo>
                    <a:pt x="35468" y="27404"/>
                    <a:pt x="40420" y="29082"/>
                    <a:pt x="45131" y="31312"/>
                  </a:cubicBezTo>
                  <a:cubicBezTo>
                    <a:pt x="48203" y="32846"/>
                    <a:pt x="50782" y="35213"/>
                    <a:pt x="52572" y="38143"/>
                  </a:cubicBezTo>
                  <a:cubicBezTo>
                    <a:pt x="54467" y="41438"/>
                    <a:pt x="55398" y="45200"/>
                    <a:pt x="55255" y="48998"/>
                  </a:cubicBezTo>
                  <a:cubicBezTo>
                    <a:pt x="55258" y="52901"/>
                    <a:pt x="54113" y="56719"/>
                    <a:pt x="51961" y="59976"/>
                  </a:cubicBezTo>
                  <a:cubicBezTo>
                    <a:pt x="49816" y="63425"/>
                    <a:pt x="46604" y="66080"/>
                    <a:pt x="42813" y="67538"/>
                  </a:cubicBezTo>
                  <a:cubicBezTo>
                    <a:pt x="38109" y="69339"/>
                    <a:pt x="33088" y="70169"/>
                    <a:pt x="28054" y="69978"/>
                  </a:cubicBezTo>
                  <a:cubicBezTo>
                    <a:pt x="20979" y="70453"/>
                    <a:pt x="13969" y="68375"/>
                    <a:pt x="8294" y="64123"/>
                  </a:cubicBezTo>
                  <a:cubicBezTo>
                    <a:pt x="3391" y="59591"/>
                    <a:pt x="421" y="53345"/>
                    <a:pt x="0" y="46681"/>
                  </a:cubicBezTo>
                </a:path>
              </a:pathLst>
            </a:custGeom>
            <a:grpFill/>
            <a:ln w="12192"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C06B1D0E-5784-414D-8B49-8583140F8533}"/>
                </a:ext>
              </a:extLst>
            </p:cNvPr>
            <p:cNvSpPr/>
            <p:nvPr/>
          </p:nvSpPr>
          <p:spPr>
            <a:xfrm>
              <a:off x="10417940" y="750751"/>
              <a:ext cx="54034" cy="68061"/>
            </a:xfrm>
            <a:custGeom>
              <a:avLst/>
              <a:gdLst>
                <a:gd name="connsiteX0" fmla="*/ 0 w 54034"/>
                <a:gd name="connsiteY0" fmla="*/ 68062 h 68061"/>
                <a:gd name="connsiteX1" fmla="*/ 0 w 54034"/>
                <a:gd name="connsiteY1" fmla="*/ 0 h 68061"/>
                <a:gd name="connsiteX2" fmla="*/ 13418 w 54034"/>
                <a:gd name="connsiteY2" fmla="*/ 0 h 68061"/>
                <a:gd name="connsiteX3" fmla="*/ 41349 w 54034"/>
                <a:gd name="connsiteY3" fmla="*/ 45618 h 68061"/>
                <a:gd name="connsiteX4" fmla="*/ 41349 w 54034"/>
                <a:gd name="connsiteY4" fmla="*/ 0 h 68061"/>
                <a:gd name="connsiteX5" fmla="*/ 54034 w 54034"/>
                <a:gd name="connsiteY5" fmla="*/ 0 h 68061"/>
                <a:gd name="connsiteX6" fmla="*/ 54034 w 54034"/>
                <a:gd name="connsiteY6" fmla="*/ 68062 h 68061"/>
                <a:gd name="connsiteX7" fmla="*/ 40251 w 54034"/>
                <a:gd name="connsiteY7" fmla="*/ 68062 h 68061"/>
                <a:gd name="connsiteX8" fmla="*/ 12807 w 54034"/>
                <a:gd name="connsiteY8" fmla="*/ 23419 h 68061"/>
                <a:gd name="connsiteX9" fmla="*/ 12807 w 54034"/>
                <a:gd name="connsiteY9" fmla="*/ 68062 h 68061"/>
                <a:gd name="connsiteX10" fmla="*/ 0 w 54034"/>
                <a:gd name="connsiteY10"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34" h="68061">
                  <a:moveTo>
                    <a:pt x="0" y="68062"/>
                  </a:moveTo>
                  <a:lnTo>
                    <a:pt x="0" y="0"/>
                  </a:lnTo>
                  <a:lnTo>
                    <a:pt x="13418" y="0"/>
                  </a:lnTo>
                  <a:lnTo>
                    <a:pt x="41349" y="45618"/>
                  </a:lnTo>
                  <a:lnTo>
                    <a:pt x="41349" y="0"/>
                  </a:lnTo>
                  <a:lnTo>
                    <a:pt x="54034" y="0"/>
                  </a:lnTo>
                  <a:lnTo>
                    <a:pt x="54034" y="68062"/>
                  </a:lnTo>
                  <a:lnTo>
                    <a:pt x="40251" y="68062"/>
                  </a:lnTo>
                  <a:lnTo>
                    <a:pt x="12807" y="23419"/>
                  </a:lnTo>
                  <a:lnTo>
                    <a:pt x="12807" y="68062"/>
                  </a:lnTo>
                  <a:lnTo>
                    <a:pt x="0" y="68062"/>
                  </a:lnTo>
                  <a:close/>
                </a:path>
              </a:pathLst>
            </a:custGeom>
            <a:grpFill/>
            <a:ln w="12192"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696C194-E56C-4E2B-A165-F12F7E1742D1}"/>
                </a:ext>
              </a:extLst>
            </p:cNvPr>
            <p:cNvSpPr/>
            <p:nvPr/>
          </p:nvSpPr>
          <p:spPr>
            <a:xfrm>
              <a:off x="10601024" y="750751"/>
              <a:ext cx="51716" cy="68061"/>
            </a:xfrm>
            <a:custGeom>
              <a:avLst/>
              <a:gdLst>
                <a:gd name="connsiteX0" fmla="*/ 0 w 51716"/>
                <a:gd name="connsiteY0" fmla="*/ 68062 h 68061"/>
                <a:gd name="connsiteX1" fmla="*/ 0 w 51716"/>
                <a:gd name="connsiteY1" fmla="*/ 0 h 68061"/>
                <a:gd name="connsiteX2" fmla="*/ 50375 w 51716"/>
                <a:gd name="connsiteY2" fmla="*/ 0 h 68061"/>
                <a:gd name="connsiteX3" fmla="*/ 50375 w 51716"/>
                <a:gd name="connsiteY3" fmla="*/ 11466 h 68061"/>
                <a:gd name="connsiteX4" fmla="*/ 13783 w 51716"/>
                <a:gd name="connsiteY4" fmla="*/ 11466 h 68061"/>
                <a:gd name="connsiteX5" fmla="*/ 13783 w 51716"/>
                <a:gd name="connsiteY5" fmla="*/ 26590 h 68061"/>
                <a:gd name="connsiteX6" fmla="*/ 47692 w 51716"/>
                <a:gd name="connsiteY6" fmla="*/ 26590 h 68061"/>
                <a:gd name="connsiteX7" fmla="*/ 47692 w 51716"/>
                <a:gd name="connsiteY7" fmla="*/ 38056 h 68061"/>
                <a:gd name="connsiteX8" fmla="*/ 13783 w 51716"/>
                <a:gd name="connsiteY8" fmla="*/ 38056 h 68061"/>
                <a:gd name="connsiteX9" fmla="*/ 13783 w 51716"/>
                <a:gd name="connsiteY9" fmla="*/ 56474 h 68061"/>
                <a:gd name="connsiteX10" fmla="*/ 51717 w 51716"/>
                <a:gd name="connsiteY10" fmla="*/ 56474 h 68061"/>
                <a:gd name="connsiteX11" fmla="*/ 51717 w 51716"/>
                <a:gd name="connsiteY11" fmla="*/ 68062 h 68061"/>
                <a:gd name="connsiteX12" fmla="*/ 0 w 51716"/>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16" h="68061">
                  <a:moveTo>
                    <a:pt x="0" y="68062"/>
                  </a:moveTo>
                  <a:lnTo>
                    <a:pt x="0" y="0"/>
                  </a:lnTo>
                  <a:lnTo>
                    <a:pt x="50375" y="0"/>
                  </a:lnTo>
                  <a:lnTo>
                    <a:pt x="50375" y="11466"/>
                  </a:lnTo>
                  <a:lnTo>
                    <a:pt x="13783" y="11466"/>
                  </a:lnTo>
                  <a:lnTo>
                    <a:pt x="13783" y="26590"/>
                  </a:lnTo>
                  <a:lnTo>
                    <a:pt x="47692" y="26590"/>
                  </a:lnTo>
                  <a:lnTo>
                    <a:pt x="47692" y="38056"/>
                  </a:lnTo>
                  <a:lnTo>
                    <a:pt x="13783" y="38056"/>
                  </a:lnTo>
                  <a:lnTo>
                    <a:pt x="13783" y="56474"/>
                  </a:lnTo>
                  <a:lnTo>
                    <a:pt x="51717" y="56474"/>
                  </a:lnTo>
                  <a:lnTo>
                    <a:pt x="51717" y="68062"/>
                  </a:lnTo>
                  <a:lnTo>
                    <a:pt x="0" y="68062"/>
                  </a:lnTo>
                  <a:close/>
                </a:path>
              </a:pathLst>
            </a:custGeom>
            <a:grpFill/>
            <a:ln w="12192"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02D7CBDC-B45D-4314-9484-F97E7CB246C7}"/>
                </a:ext>
              </a:extLst>
            </p:cNvPr>
            <p:cNvSpPr/>
            <p:nvPr/>
          </p:nvSpPr>
          <p:spPr>
            <a:xfrm>
              <a:off x="10781912" y="750751"/>
              <a:ext cx="53790" cy="68061"/>
            </a:xfrm>
            <a:custGeom>
              <a:avLst/>
              <a:gdLst>
                <a:gd name="connsiteX0" fmla="*/ 20004 w 53790"/>
                <a:gd name="connsiteY0" fmla="*/ 68062 h 68061"/>
                <a:gd name="connsiteX1" fmla="*/ 20004 w 53790"/>
                <a:gd name="connsiteY1" fmla="*/ 11466 h 68061"/>
                <a:gd name="connsiteX2" fmla="*/ 0 w 53790"/>
                <a:gd name="connsiteY2" fmla="*/ 11466 h 68061"/>
                <a:gd name="connsiteX3" fmla="*/ 0 w 53790"/>
                <a:gd name="connsiteY3" fmla="*/ 0 h 68061"/>
                <a:gd name="connsiteX4" fmla="*/ 53790 w 53790"/>
                <a:gd name="connsiteY4" fmla="*/ 0 h 68061"/>
                <a:gd name="connsiteX5" fmla="*/ 53790 w 53790"/>
                <a:gd name="connsiteY5" fmla="*/ 11466 h 68061"/>
                <a:gd name="connsiteX6" fmla="*/ 33786 w 53790"/>
                <a:gd name="connsiteY6" fmla="*/ 11466 h 68061"/>
                <a:gd name="connsiteX7" fmla="*/ 33786 w 53790"/>
                <a:gd name="connsiteY7" fmla="*/ 68062 h 68061"/>
                <a:gd name="connsiteX8" fmla="*/ 20004 w 53790"/>
                <a:gd name="connsiteY8"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0" h="68061">
                  <a:moveTo>
                    <a:pt x="20004" y="68062"/>
                  </a:moveTo>
                  <a:lnTo>
                    <a:pt x="20004" y="11466"/>
                  </a:lnTo>
                  <a:lnTo>
                    <a:pt x="0" y="11466"/>
                  </a:lnTo>
                  <a:lnTo>
                    <a:pt x="0" y="0"/>
                  </a:lnTo>
                  <a:lnTo>
                    <a:pt x="53790" y="0"/>
                  </a:lnTo>
                  <a:lnTo>
                    <a:pt x="53790" y="11466"/>
                  </a:lnTo>
                  <a:lnTo>
                    <a:pt x="33786" y="11466"/>
                  </a:lnTo>
                  <a:lnTo>
                    <a:pt x="33786" y="68062"/>
                  </a:lnTo>
                  <a:lnTo>
                    <a:pt x="20004" y="68062"/>
                  </a:lnTo>
                  <a:close/>
                </a:path>
              </a:pathLst>
            </a:custGeom>
            <a:grpFill/>
            <a:ln w="12192"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71B570AA-86C0-4F16-8A37-80ECC7F1CFA9}"/>
                </a:ext>
              </a:extLst>
            </p:cNvPr>
            <p:cNvSpPr/>
            <p:nvPr/>
          </p:nvSpPr>
          <p:spPr>
            <a:xfrm>
              <a:off x="10946211" y="750751"/>
              <a:ext cx="89041" cy="68061"/>
            </a:xfrm>
            <a:custGeom>
              <a:avLst/>
              <a:gdLst>
                <a:gd name="connsiteX0" fmla="*/ 15979 w 89041"/>
                <a:gd name="connsiteY0" fmla="*/ 68062 h 68061"/>
                <a:gd name="connsiteX1" fmla="*/ 0 w 89041"/>
                <a:gd name="connsiteY1" fmla="*/ 0 h 68061"/>
                <a:gd name="connsiteX2" fmla="*/ 14149 w 89041"/>
                <a:gd name="connsiteY2" fmla="*/ 0 h 68061"/>
                <a:gd name="connsiteX3" fmla="*/ 24151 w 89041"/>
                <a:gd name="connsiteY3" fmla="*/ 46716 h 68061"/>
                <a:gd name="connsiteX4" fmla="*/ 36470 w 89041"/>
                <a:gd name="connsiteY4" fmla="*/ 0 h 68061"/>
                <a:gd name="connsiteX5" fmla="*/ 53059 w 89041"/>
                <a:gd name="connsiteY5" fmla="*/ 0 h 68061"/>
                <a:gd name="connsiteX6" fmla="*/ 64890 w 89041"/>
                <a:gd name="connsiteY6" fmla="*/ 47570 h 68061"/>
                <a:gd name="connsiteX7" fmla="*/ 75137 w 89041"/>
                <a:gd name="connsiteY7" fmla="*/ 0 h 68061"/>
                <a:gd name="connsiteX8" fmla="*/ 89041 w 89041"/>
                <a:gd name="connsiteY8" fmla="*/ 0 h 68061"/>
                <a:gd name="connsiteX9" fmla="*/ 72697 w 89041"/>
                <a:gd name="connsiteY9" fmla="*/ 68062 h 68061"/>
                <a:gd name="connsiteX10" fmla="*/ 57816 w 89041"/>
                <a:gd name="connsiteY10" fmla="*/ 68062 h 68061"/>
                <a:gd name="connsiteX11" fmla="*/ 44399 w 89041"/>
                <a:gd name="connsiteY11" fmla="*/ 17198 h 68061"/>
                <a:gd name="connsiteX12" fmla="*/ 30982 w 89041"/>
                <a:gd name="connsiteY12" fmla="*/ 68062 h 68061"/>
                <a:gd name="connsiteX13" fmla="*/ 15979 w 89041"/>
                <a:gd name="connsiteY13"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041" h="68061">
                  <a:moveTo>
                    <a:pt x="15979" y="68062"/>
                  </a:moveTo>
                  <a:lnTo>
                    <a:pt x="0" y="0"/>
                  </a:lnTo>
                  <a:lnTo>
                    <a:pt x="14149" y="0"/>
                  </a:lnTo>
                  <a:lnTo>
                    <a:pt x="24151" y="46716"/>
                  </a:lnTo>
                  <a:lnTo>
                    <a:pt x="36470" y="0"/>
                  </a:lnTo>
                  <a:lnTo>
                    <a:pt x="53059" y="0"/>
                  </a:lnTo>
                  <a:lnTo>
                    <a:pt x="64890" y="47570"/>
                  </a:lnTo>
                  <a:lnTo>
                    <a:pt x="75137" y="0"/>
                  </a:lnTo>
                  <a:lnTo>
                    <a:pt x="89041" y="0"/>
                  </a:lnTo>
                  <a:lnTo>
                    <a:pt x="72697" y="68062"/>
                  </a:lnTo>
                  <a:lnTo>
                    <a:pt x="57816" y="68062"/>
                  </a:lnTo>
                  <a:lnTo>
                    <a:pt x="44399" y="17198"/>
                  </a:lnTo>
                  <a:lnTo>
                    <a:pt x="30982" y="68062"/>
                  </a:lnTo>
                  <a:lnTo>
                    <a:pt x="15979" y="68062"/>
                  </a:lnTo>
                  <a:close/>
                </a:path>
              </a:pathLst>
            </a:custGeom>
            <a:grpFill/>
            <a:ln w="12192"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35B21AFF-CFDB-420E-BA66-86A4EF1155BC}"/>
                </a:ext>
              </a:extLst>
            </p:cNvPr>
            <p:cNvSpPr/>
            <p:nvPr/>
          </p:nvSpPr>
          <p:spPr>
            <a:xfrm>
              <a:off x="11139649" y="748270"/>
              <a:ext cx="66310" cy="70379"/>
            </a:xfrm>
            <a:custGeom>
              <a:avLst/>
              <a:gdLst>
                <a:gd name="connsiteX0" fmla="*/ 13 w 66310"/>
                <a:gd name="connsiteY0" fmla="*/ 35658 h 70379"/>
                <a:gd name="connsiteX1" fmla="*/ 3185 w 66310"/>
                <a:gd name="connsiteY1" fmla="*/ 18216 h 70379"/>
                <a:gd name="connsiteX2" fmla="*/ 9528 w 66310"/>
                <a:gd name="connsiteY2" fmla="*/ 8946 h 70379"/>
                <a:gd name="connsiteX3" fmla="*/ 18309 w 66310"/>
                <a:gd name="connsiteY3" fmla="*/ 2725 h 70379"/>
                <a:gd name="connsiteX4" fmla="*/ 32946 w 66310"/>
                <a:gd name="connsiteY4" fmla="*/ 42 h 70379"/>
                <a:gd name="connsiteX5" fmla="*/ 57341 w 66310"/>
                <a:gd name="connsiteY5" fmla="*/ 9312 h 70379"/>
                <a:gd name="connsiteX6" fmla="*/ 66245 w 66310"/>
                <a:gd name="connsiteY6" fmla="*/ 35414 h 70379"/>
                <a:gd name="connsiteX7" fmla="*/ 57341 w 66310"/>
                <a:gd name="connsiteY7" fmla="*/ 61151 h 70379"/>
                <a:gd name="connsiteX8" fmla="*/ 9405 w 66310"/>
                <a:gd name="connsiteY8" fmla="*/ 61151 h 70379"/>
                <a:gd name="connsiteX9" fmla="*/ 379 w 66310"/>
                <a:gd name="connsiteY9" fmla="*/ 35536 h 70379"/>
                <a:gd name="connsiteX10" fmla="*/ 14527 w 66310"/>
                <a:gd name="connsiteY10" fmla="*/ 35536 h 70379"/>
                <a:gd name="connsiteX11" fmla="*/ 19894 w 66310"/>
                <a:gd name="connsiteY11" fmla="*/ 53101 h 70379"/>
                <a:gd name="connsiteX12" fmla="*/ 45745 w 66310"/>
                <a:gd name="connsiteY12" fmla="*/ 54206 h 70379"/>
                <a:gd name="connsiteX13" fmla="*/ 46851 w 66310"/>
                <a:gd name="connsiteY13" fmla="*/ 53101 h 70379"/>
                <a:gd name="connsiteX14" fmla="*/ 52218 w 66310"/>
                <a:gd name="connsiteY14" fmla="*/ 35292 h 70379"/>
                <a:gd name="connsiteX15" fmla="*/ 47095 w 66310"/>
                <a:gd name="connsiteY15" fmla="*/ 17728 h 70379"/>
                <a:gd name="connsiteX16" fmla="*/ 33434 w 66310"/>
                <a:gd name="connsiteY16" fmla="*/ 11995 h 70379"/>
                <a:gd name="connsiteX17" fmla="*/ 19773 w 66310"/>
                <a:gd name="connsiteY17" fmla="*/ 17850 h 70379"/>
                <a:gd name="connsiteX18" fmla="*/ 14528 w 66310"/>
                <a:gd name="connsiteY18" fmla="*/ 35414 h 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10" h="70379">
                  <a:moveTo>
                    <a:pt x="13" y="35658"/>
                  </a:moveTo>
                  <a:cubicBezTo>
                    <a:pt x="-133" y="29688"/>
                    <a:pt x="946" y="23752"/>
                    <a:pt x="3185" y="18216"/>
                  </a:cubicBezTo>
                  <a:cubicBezTo>
                    <a:pt x="4694" y="14753"/>
                    <a:pt x="6846" y="11607"/>
                    <a:pt x="9528" y="8946"/>
                  </a:cubicBezTo>
                  <a:cubicBezTo>
                    <a:pt x="11995" y="6290"/>
                    <a:pt x="14985" y="4172"/>
                    <a:pt x="18309" y="2725"/>
                  </a:cubicBezTo>
                  <a:cubicBezTo>
                    <a:pt x="22953" y="838"/>
                    <a:pt x="27935" y="-76"/>
                    <a:pt x="32946" y="42"/>
                  </a:cubicBezTo>
                  <a:cubicBezTo>
                    <a:pt x="42017" y="-419"/>
                    <a:pt x="50866" y="2944"/>
                    <a:pt x="57341" y="9312"/>
                  </a:cubicBezTo>
                  <a:cubicBezTo>
                    <a:pt x="63600" y="16518"/>
                    <a:pt x="66795" y="25885"/>
                    <a:pt x="66245" y="35414"/>
                  </a:cubicBezTo>
                  <a:cubicBezTo>
                    <a:pt x="66817" y="44836"/>
                    <a:pt x="63613" y="54097"/>
                    <a:pt x="57341" y="61151"/>
                  </a:cubicBezTo>
                  <a:cubicBezTo>
                    <a:pt x="43732" y="73456"/>
                    <a:pt x="23015" y="73456"/>
                    <a:pt x="9405" y="61151"/>
                  </a:cubicBezTo>
                  <a:cubicBezTo>
                    <a:pt x="3120" y="54147"/>
                    <a:pt x="-127" y="44933"/>
                    <a:pt x="379" y="35536"/>
                  </a:cubicBezTo>
                  <a:moveTo>
                    <a:pt x="14527" y="35536"/>
                  </a:moveTo>
                  <a:cubicBezTo>
                    <a:pt x="14084" y="41853"/>
                    <a:pt x="15995" y="48111"/>
                    <a:pt x="19894" y="53101"/>
                  </a:cubicBezTo>
                  <a:cubicBezTo>
                    <a:pt x="26728" y="60544"/>
                    <a:pt x="38301" y="61039"/>
                    <a:pt x="45745" y="54206"/>
                  </a:cubicBezTo>
                  <a:cubicBezTo>
                    <a:pt x="46129" y="53853"/>
                    <a:pt x="46498" y="53485"/>
                    <a:pt x="46851" y="53101"/>
                  </a:cubicBezTo>
                  <a:cubicBezTo>
                    <a:pt x="50819" y="48052"/>
                    <a:pt x="52735" y="41693"/>
                    <a:pt x="52218" y="35292"/>
                  </a:cubicBezTo>
                  <a:cubicBezTo>
                    <a:pt x="52696" y="29010"/>
                    <a:pt x="50875" y="22768"/>
                    <a:pt x="47095" y="17728"/>
                  </a:cubicBezTo>
                  <a:cubicBezTo>
                    <a:pt x="43619" y="13882"/>
                    <a:pt x="38613" y="11781"/>
                    <a:pt x="33434" y="11995"/>
                  </a:cubicBezTo>
                  <a:cubicBezTo>
                    <a:pt x="28229" y="11777"/>
                    <a:pt x="23205" y="13930"/>
                    <a:pt x="19773" y="17850"/>
                  </a:cubicBezTo>
                  <a:cubicBezTo>
                    <a:pt x="15896" y="22847"/>
                    <a:pt x="14026" y="29111"/>
                    <a:pt x="14528" y="35414"/>
                  </a:cubicBezTo>
                </a:path>
              </a:pathLst>
            </a:custGeom>
            <a:grpFill/>
            <a:ln w="12192"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55B40F27-1C87-47DF-AC95-A08A708F408D}"/>
                </a:ext>
              </a:extLst>
            </p:cNvPr>
            <p:cNvSpPr/>
            <p:nvPr/>
          </p:nvSpPr>
          <p:spPr>
            <a:xfrm>
              <a:off x="11323965" y="750696"/>
              <a:ext cx="61109" cy="67994"/>
            </a:xfrm>
            <a:custGeom>
              <a:avLst/>
              <a:gdLst>
                <a:gd name="connsiteX0" fmla="*/ 0 w 61109"/>
                <a:gd name="connsiteY0" fmla="*/ 67994 h 67994"/>
                <a:gd name="connsiteX1" fmla="*/ 0 w 61109"/>
                <a:gd name="connsiteY1" fmla="*/ 55 h 67994"/>
                <a:gd name="connsiteX2" fmla="*/ 28908 w 61109"/>
                <a:gd name="connsiteY2" fmla="*/ 55 h 67994"/>
                <a:gd name="connsiteX3" fmla="*/ 44642 w 61109"/>
                <a:gd name="connsiteY3" fmla="*/ 1884 h 67994"/>
                <a:gd name="connsiteX4" fmla="*/ 52571 w 61109"/>
                <a:gd name="connsiteY4" fmla="*/ 8471 h 67994"/>
                <a:gd name="connsiteX5" fmla="*/ 55498 w 61109"/>
                <a:gd name="connsiteY5" fmla="*/ 19083 h 67994"/>
                <a:gd name="connsiteX6" fmla="*/ 51107 w 61109"/>
                <a:gd name="connsiteY6" fmla="*/ 31280 h 67994"/>
                <a:gd name="connsiteX7" fmla="*/ 37690 w 61109"/>
                <a:gd name="connsiteY7" fmla="*/ 37501 h 67994"/>
                <a:gd name="connsiteX8" fmla="*/ 45009 w 61109"/>
                <a:gd name="connsiteY8" fmla="*/ 43233 h 67994"/>
                <a:gd name="connsiteX9" fmla="*/ 52815 w 61109"/>
                <a:gd name="connsiteY9" fmla="*/ 54333 h 67994"/>
                <a:gd name="connsiteX10" fmla="*/ 61109 w 61109"/>
                <a:gd name="connsiteY10" fmla="*/ 67506 h 67994"/>
                <a:gd name="connsiteX11" fmla="*/ 44642 w 61109"/>
                <a:gd name="connsiteY11" fmla="*/ 67506 h 67994"/>
                <a:gd name="connsiteX12" fmla="*/ 34884 w 61109"/>
                <a:gd name="connsiteY12" fmla="*/ 52747 h 67994"/>
                <a:gd name="connsiteX13" fmla="*/ 27566 w 61109"/>
                <a:gd name="connsiteY13" fmla="*/ 42746 h 67994"/>
                <a:gd name="connsiteX14" fmla="*/ 23419 w 61109"/>
                <a:gd name="connsiteY14" fmla="*/ 39940 h 67994"/>
                <a:gd name="connsiteX15" fmla="*/ 16588 w 61109"/>
                <a:gd name="connsiteY15" fmla="*/ 39086 h 67994"/>
                <a:gd name="connsiteX16" fmla="*/ 13783 w 61109"/>
                <a:gd name="connsiteY16" fmla="*/ 39086 h 67994"/>
                <a:gd name="connsiteX17" fmla="*/ 13783 w 61109"/>
                <a:gd name="connsiteY17" fmla="*/ 67506 h 67994"/>
                <a:gd name="connsiteX18" fmla="*/ 0 w 61109"/>
                <a:gd name="connsiteY18" fmla="*/ 67506 h 67994"/>
                <a:gd name="connsiteX19" fmla="*/ 13783 w 61109"/>
                <a:gd name="connsiteY19" fmla="*/ 28231 h 67994"/>
                <a:gd name="connsiteX20" fmla="*/ 23906 w 61109"/>
                <a:gd name="connsiteY20" fmla="*/ 28231 h 67994"/>
                <a:gd name="connsiteX21" fmla="*/ 36104 w 61109"/>
                <a:gd name="connsiteY21" fmla="*/ 27377 h 67994"/>
                <a:gd name="connsiteX22" fmla="*/ 40007 w 61109"/>
                <a:gd name="connsiteY22" fmla="*/ 24571 h 67994"/>
                <a:gd name="connsiteX23" fmla="*/ 41349 w 61109"/>
                <a:gd name="connsiteY23" fmla="*/ 19449 h 67994"/>
                <a:gd name="connsiteX24" fmla="*/ 39519 w 61109"/>
                <a:gd name="connsiteY24" fmla="*/ 13960 h 67994"/>
                <a:gd name="connsiteX25" fmla="*/ 34274 w 61109"/>
                <a:gd name="connsiteY25" fmla="*/ 11276 h 67994"/>
                <a:gd name="connsiteX26" fmla="*/ 13661 w 61109"/>
                <a:gd name="connsiteY26" fmla="*/ 11276 h 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09" h="67994">
                  <a:moveTo>
                    <a:pt x="0" y="67994"/>
                  </a:moveTo>
                  <a:lnTo>
                    <a:pt x="0" y="55"/>
                  </a:lnTo>
                  <a:lnTo>
                    <a:pt x="28908" y="55"/>
                  </a:lnTo>
                  <a:cubicBezTo>
                    <a:pt x="34217" y="-197"/>
                    <a:pt x="39532" y="421"/>
                    <a:pt x="44642" y="1884"/>
                  </a:cubicBezTo>
                  <a:cubicBezTo>
                    <a:pt x="47960" y="3110"/>
                    <a:pt x="50757" y="5435"/>
                    <a:pt x="52571" y="8471"/>
                  </a:cubicBezTo>
                  <a:cubicBezTo>
                    <a:pt x="54558" y="11648"/>
                    <a:pt x="55575" y="15336"/>
                    <a:pt x="55498" y="19083"/>
                  </a:cubicBezTo>
                  <a:cubicBezTo>
                    <a:pt x="55561" y="23546"/>
                    <a:pt x="54000" y="27881"/>
                    <a:pt x="51107" y="31280"/>
                  </a:cubicBezTo>
                  <a:cubicBezTo>
                    <a:pt x="47500" y="34860"/>
                    <a:pt x="42753" y="37061"/>
                    <a:pt x="37690" y="37501"/>
                  </a:cubicBezTo>
                  <a:cubicBezTo>
                    <a:pt x="40392" y="39050"/>
                    <a:pt x="42857" y="40981"/>
                    <a:pt x="45009" y="43233"/>
                  </a:cubicBezTo>
                  <a:cubicBezTo>
                    <a:pt x="47943" y="46688"/>
                    <a:pt x="50556" y="50403"/>
                    <a:pt x="52815" y="54333"/>
                  </a:cubicBezTo>
                  <a:lnTo>
                    <a:pt x="61109" y="67506"/>
                  </a:lnTo>
                  <a:lnTo>
                    <a:pt x="44642" y="67506"/>
                  </a:lnTo>
                  <a:lnTo>
                    <a:pt x="34884" y="52747"/>
                  </a:lnTo>
                  <a:cubicBezTo>
                    <a:pt x="32680" y="49248"/>
                    <a:pt x="30234" y="45906"/>
                    <a:pt x="27566" y="42746"/>
                  </a:cubicBezTo>
                  <a:cubicBezTo>
                    <a:pt x="26444" y="41474"/>
                    <a:pt x="25017" y="40509"/>
                    <a:pt x="23419" y="39940"/>
                  </a:cubicBezTo>
                  <a:cubicBezTo>
                    <a:pt x="21203" y="39292"/>
                    <a:pt x="18896" y="39004"/>
                    <a:pt x="16588" y="39086"/>
                  </a:cubicBezTo>
                  <a:lnTo>
                    <a:pt x="13783" y="39086"/>
                  </a:lnTo>
                  <a:lnTo>
                    <a:pt x="13783" y="67506"/>
                  </a:lnTo>
                  <a:lnTo>
                    <a:pt x="0" y="67506"/>
                  </a:lnTo>
                  <a:moveTo>
                    <a:pt x="13783" y="28231"/>
                  </a:moveTo>
                  <a:lnTo>
                    <a:pt x="23906" y="28231"/>
                  </a:lnTo>
                  <a:cubicBezTo>
                    <a:pt x="27992" y="28459"/>
                    <a:pt x="32090" y="28172"/>
                    <a:pt x="36104" y="27377"/>
                  </a:cubicBezTo>
                  <a:cubicBezTo>
                    <a:pt x="37675" y="26891"/>
                    <a:pt x="39046" y="25906"/>
                    <a:pt x="40007" y="24571"/>
                  </a:cubicBezTo>
                  <a:cubicBezTo>
                    <a:pt x="40936" y="23028"/>
                    <a:pt x="41402" y="21249"/>
                    <a:pt x="41349" y="19449"/>
                  </a:cubicBezTo>
                  <a:cubicBezTo>
                    <a:pt x="41417" y="17459"/>
                    <a:pt x="40768" y="15510"/>
                    <a:pt x="39519" y="13960"/>
                  </a:cubicBezTo>
                  <a:cubicBezTo>
                    <a:pt x="38138" y="12480"/>
                    <a:pt x="36282" y="11530"/>
                    <a:pt x="34274" y="11276"/>
                  </a:cubicBezTo>
                  <a:lnTo>
                    <a:pt x="13661" y="11276"/>
                  </a:lnTo>
                  <a:close/>
                </a:path>
              </a:pathLst>
            </a:custGeom>
            <a:grpFill/>
            <a:ln w="12192"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0F8DBE00-6803-43CC-8E75-F417AE593C20}"/>
                </a:ext>
              </a:extLst>
            </p:cNvPr>
            <p:cNvSpPr/>
            <p:nvPr/>
          </p:nvSpPr>
          <p:spPr>
            <a:xfrm>
              <a:off x="11505829" y="750751"/>
              <a:ext cx="61353" cy="68061"/>
            </a:xfrm>
            <a:custGeom>
              <a:avLst/>
              <a:gdLst>
                <a:gd name="connsiteX0" fmla="*/ 0 w 61353"/>
                <a:gd name="connsiteY0" fmla="*/ 68062 h 68061"/>
                <a:gd name="connsiteX1" fmla="*/ 0 w 61353"/>
                <a:gd name="connsiteY1" fmla="*/ 0 h 68061"/>
                <a:gd name="connsiteX2" fmla="*/ 13661 w 61353"/>
                <a:gd name="connsiteY2" fmla="*/ 0 h 68061"/>
                <a:gd name="connsiteX3" fmla="*/ 13661 w 61353"/>
                <a:gd name="connsiteY3" fmla="*/ 30128 h 68061"/>
                <a:gd name="connsiteX4" fmla="*/ 41472 w 61353"/>
                <a:gd name="connsiteY4" fmla="*/ 0 h 68061"/>
                <a:gd name="connsiteX5" fmla="*/ 59890 w 61353"/>
                <a:gd name="connsiteY5" fmla="*/ 0 h 68061"/>
                <a:gd name="connsiteX6" fmla="*/ 34275 w 61353"/>
                <a:gd name="connsiteY6" fmla="*/ 26468 h 68061"/>
                <a:gd name="connsiteX7" fmla="*/ 61353 w 61353"/>
                <a:gd name="connsiteY7" fmla="*/ 68062 h 68061"/>
                <a:gd name="connsiteX8" fmla="*/ 43545 w 61353"/>
                <a:gd name="connsiteY8" fmla="*/ 68062 h 68061"/>
                <a:gd name="connsiteX9" fmla="*/ 24639 w 61353"/>
                <a:gd name="connsiteY9" fmla="*/ 36104 h 68061"/>
                <a:gd name="connsiteX10" fmla="*/ 13661 w 61353"/>
                <a:gd name="connsiteY10" fmla="*/ 47448 h 68061"/>
                <a:gd name="connsiteX11" fmla="*/ 13661 w 61353"/>
                <a:gd name="connsiteY11" fmla="*/ 68062 h 68061"/>
                <a:gd name="connsiteX12" fmla="*/ 0 w 61353"/>
                <a:gd name="connsiteY12" fmla="*/ 68062 h 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53" h="68061">
                  <a:moveTo>
                    <a:pt x="0" y="68062"/>
                  </a:moveTo>
                  <a:lnTo>
                    <a:pt x="0" y="0"/>
                  </a:lnTo>
                  <a:lnTo>
                    <a:pt x="13661" y="0"/>
                  </a:lnTo>
                  <a:lnTo>
                    <a:pt x="13661" y="30128"/>
                  </a:lnTo>
                  <a:lnTo>
                    <a:pt x="41472" y="0"/>
                  </a:lnTo>
                  <a:lnTo>
                    <a:pt x="59890" y="0"/>
                  </a:lnTo>
                  <a:lnTo>
                    <a:pt x="34275" y="26468"/>
                  </a:lnTo>
                  <a:lnTo>
                    <a:pt x="61353" y="68062"/>
                  </a:lnTo>
                  <a:lnTo>
                    <a:pt x="43545" y="68062"/>
                  </a:lnTo>
                  <a:lnTo>
                    <a:pt x="24639" y="36104"/>
                  </a:lnTo>
                  <a:lnTo>
                    <a:pt x="13661" y="47448"/>
                  </a:lnTo>
                  <a:lnTo>
                    <a:pt x="13661" y="68062"/>
                  </a:lnTo>
                  <a:lnTo>
                    <a:pt x="0" y="68062"/>
                  </a:lnTo>
                  <a:close/>
                </a:path>
              </a:pathLst>
            </a:custGeom>
            <a:grpFill/>
            <a:ln w="12192"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F131F27D-9B8F-4C48-9AF0-3A23E158FAB6}"/>
                </a:ext>
              </a:extLst>
            </p:cNvPr>
            <p:cNvSpPr/>
            <p:nvPr/>
          </p:nvSpPr>
          <p:spPr>
            <a:xfrm>
              <a:off x="10396839" y="728551"/>
              <a:ext cx="1368184" cy="8172"/>
            </a:xfrm>
            <a:custGeom>
              <a:avLst/>
              <a:gdLst>
                <a:gd name="connsiteX0" fmla="*/ 0 w 1368184"/>
                <a:gd name="connsiteY0" fmla="*/ 0 h 8172"/>
                <a:gd name="connsiteX1" fmla="*/ 1368185 w 1368184"/>
                <a:gd name="connsiteY1" fmla="*/ 0 h 8172"/>
                <a:gd name="connsiteX2" fmla="*/ 1368185 w 1368184"/>
                <a:gd name="connsiteY2" fmla="*/ 8172 h 8172"/>
                <a:gd name="connsiteX3" fmla="*/ 0 w 1368184"/>
                <a:gd name="connsiteY3" fmla="*/ 8172 h 8172"/>
              </a:gdLst>
              <a:ahLst/>
              <a:cxnLst>
                <a:cxn ang="0">
                  <a:pos x="connsiteX0" y="connsiteY0"/>
                </a:cxn>
                <a:cxn ang="0">
                  <a:pos x="connsiteX1" y="connsiteY1"/>
                </a:cxn>
                <a:cxn ang="0">
                  <a:pos x="connsiteX2" y="connsiteY2"/>
                </a:cxn>
                <a:cxn ang="0">
                  <a:pos x="connsiteX3" y="connsiteY3"/>
                </a:cxn>
              </a:cxnLst>
              <a:rect l="l" t="t" r="r" b="b"/>
              <a:pathLst>
                <a:path w="1368184" h="8172">
                  <a:moveTo>
                    <a:pt x="0" y="0"/>
                  </a:moveTo>
                  <a:lnTo>
                    <a:pt x="1368185" y="0"/>
                  </a:lnTo>
                  <a:lnTo>
                    <a:pt x="1368185" y="8172"/>
                  </a:lnTo>
                  <a:lnTo>
                    <a:pt x="0" y="8172"/>
                  </a:lnTo>
                  <a:close/>
                </a:path>
              </a:pathLst>
            </a:custGeom>
            <a:grpFill/>
            <a:ln w="12192" cap="flat">
              <a:noFill/>
              <a:prstDash val="solid"/>
              <a:miter/>
            </a:ln>
          </p:spPr>
          <p:txBody>
            <a:bodyPr rtlCol="0" anchor="ctr"/>
            <a:lstStyle/>
            <a:p>
              <a:endParaRPr lang="en-US"/>
            </a:p>
          </p:txBody>
        </p:sp>
      </p:grpSp>
      <p:sp>
        <p:nvSpPr>
          <p:cNvPr id="55" name="TextBox 54">
            <a:extLst>
              <a:ext uri="{FF2B5EF4-FFF2-40B4-BE49-F238E27FC236}">
                <a16:creationId xmlns="" xmlns:a16="http://schemas.microsoft.com/office/drawing/2014/main" id="{04EC1A6B-A0AE-48FB-BCD1-E22981233845}"/>
              </a:ext>
            </a:extLst>
          </p:cNvPr>
          <p:cNvSpPr txBox="1"/>
          <p:nvPr userDrawn="1"/>
        </p:nvSpPr>
        <p:spPr>
          <a:xfrm>
            <a:off x="965200" y="6321605"/>
            <a:ext cx="144590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See. Understand. Act.</a:t>
            </a:r>
          </a:p>
        </p:txBody>
      </p:sp>
      <p:sp>
        <p:nvSpPr>
          <p:cNvPr id="56" name="TextBox 55">
            <a:extLst>
              <a:ext uri="{FF2B5EF4-FFF2-40B4-BE49-F238E27FC236}">
                <a16:creationId xmlns="" xmlns:a16="http://schemas.microsoft.com/office/drawing/2014/main" id="{05F67AE2-24B1-40E0-8C66-7FD73AF71864}"/>
              </a:ext>
            </a:extLst>
          </p:cNvPr>
          <p:cNvSpPr txBox="1"/>
          <p:nvPr userDrawn="1"/>
        </p:nvSpPr>
        <p:spPr>
          <a:xfrm>
            <a:off x="848978" y="6321605"/>
            <a:ext cx="38472"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s-PE"/>
            </a:defPPr>
            <a:lvl1pPr>
              <a:defRPr sz="1152" b="0" spc="0" baseline="0">
                <a:solidFill>
                  <a:srgbClr val="000000"/>
                </a:solidFill>
                <a:latin typeface="Arial"/>
                <a:cs typeface="Arial"/>
                <a:rtl val="0"/>
              </a:defRPr>
            </a:lvl1pPr>
          </a:lstStyle>
          <a:p>
            <a:pPr lvl="0"/>
            <a:r>
              <a:rPr lang="en-US" dirty="0">
                <a:solidFill>
                  <a:schemeClr val="bg1"/>
                </a:solidFill>
                <a:sym typeface="Arial"/>
              </a:rPr>
              <a:t>|</a:t>
            </a:r>
          </a:p>
        </p:txBody>
      </p:sp>
      <p:sp>
        <p:nvSpPr>
          <p:cNvPr id="57" name="Slide Number Placeholder 5">
            <a:extLst>
              <a:ext uri="{FF2B5EF4-FFF2-40B4-BE49-F238E27FC236}">
                <a16:creationId xmlns="" xmlns:a16="http://schemas.microsoft.com/office/drawing/2014/main" id="{E39CE3C3-6592-4677-B50B-208C61D36641}"/>
              </a:ext>
            </a:extLst>
          </p:cNvPr>
          <p:cNvSpPr>
            <a:spLocks noGrp="1"/>
          </p:cNvSpPr>
          <p:nvPr userDrawn="1">
            <p:ph type="sldNum" sz="quarter" idx="4"/>
          </p:nvPr>
        </p:nvSpPr>
        <p:spPr>
          <a:xfrm>
            <a:off x="587375" y="6321605"/>
            <a:ext cx="187059" cy="177293"/>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defRPr lang="en-US" sz="1152" b="0" spc="0" baseline="0" smtClean="0">
                <a:solidFill>
                  <a:schemeClr val="bg1"/>
                </a:solidFill>
                <a:latin typeface="Arial"/>
                <a:cs typeface="Arial"/>
                <a:rtl val="0"/>
              </a:defRPr>
            </a:lvl1pPr>
          </a:lstStyle>
          <a:p>
            <a:fld id="{E98FCA07-3125-49EB-99F1-64DCEC752C04}" type="slidenum">
              <a:rPr lang="en-US" smtClean="0"/>
              <a:pPr/>
              <a:t>‹#›</a:t>
            </a:fld>
            <a:endParaRPr lang="en-US" dirty="0"/>
          </a:p>
        </p:txBody>
      </p:sp>
      <p:sp>
        <p:nvSpPr>
          <p:cNvPr id="53" name="Title 1">
            <a:extLst>
              <a:ext uri="{FF2B5EF4-FFF2-40B4-BE49-F238E27FC236}">
                <a16:creationId xmlns="" xmlns:a16="http://schemas.microsoft.com/office/drawing/2014/main" id="{5E2AA770-D551-4E85-A1D6-47EE14225DBB}"/>
              </a:ext>
            </a:extLst>
          </p:cNvPr>
          <p:cNvSpPr>
            <a:spLocks noGrp="1"/>
          </p:cNvSpPr>
          <p:nvPr userDrawn="1">
            <p:ph type="title"/>
          </p:nvPr>
        </p:nvSpPr>
        <p:spPr>
          <a:xfrm>
            <a:off x="587375" y="584200"/>
            <a:ext cx="9496987" cy="972592"/>
          </a:xfrm>
          <a:prstGeom prst="rect">
            <a:avLst/>
          </a:prstGeom>
        </p:spPr>
        <p:txBody>
          <a:bodyPr lIns="0" tIns="0" rIns="0" bIns="0"/>
          <a:lstStyle>
            <a:lvl1pPr>
              <a:defRPr b="1">
                <a:solidFill>
                  <a:schemeClr val="bg1"/>
                </a:solidFill>
              </a:defRPr>
            </a:lvl1pPr>
          </a:lstStyle>
          <a:p>
            <a:r>
              <a:rPr lang="en-US" dirty="0"/>
              <a:t>Click to edit Master title style</a:t>
            </a:r>
            <a:endParaRPr lang="es-PE" dirty="0"/>
          </a:p>
        </p:txBody>
      </p:sp>
      <p:sp>
        <p:nvSpPr>
          <p:cNvPr id="28" name="Freeform: Shape 27">
            <a:extLst>
              <a:ext uri="{FF2B5EF4-FFF2-40B4-BE49-F238E27FC236}">
                <a16:creationId xmlns="" xmlns:a16="http://schemas.microsoft.com/office/drawing/2014/main" id="{F787E9F0-8AD2-430E-BD07-AE01EB53B03D}"/>
              </a:ext>
            </a:extLst>
          </p:cNvPr>
          <p:cNvSpPr/>
          <p:nvPr userDrawn="1"/>
        </p:nvSpPr>
        <p:spPr>
          <a:xfrm rot="10800000" flipV="1">
            <a:off x="587375" y="2065048"/>
            <a:ext cx="4235806" cy="705764"/>
          </a:xfrm>
          <a:custGeom>
            <a:avLst/>
            <a:gdLst>
              <a:gd name="connsiteX0" fmla="*/ 4235806 w 4235806"/>
              <a:gd name="connsiteY0" fmla="*/ 0 h 705764"/>
              <a:gd name="connsiteX1" fmla="*/ 0 w 4235806"/>
              <a:gd name="connsiteY1" fmla="*/ 0 h 705764"/>
              <a:gd name="connsiteX2" fmla="*/ 41646 w 4235806"/>
              <a:gd name="connsiteY2" fmla="*/ 51348 h 705764"/>
              <a:gd name="connsiteX3" fmla="*/ 132187 w 4235806"/>
              <a:gd name="connsiteY3" fmla="*/ 352882 h 705764"/>
              <a:gd name="connsiteX4" fmla="*/ 41646 w 4235806"/>
              <a:gd name="connsiteY4" fmla="*/ 654416 h 705764"/>
              <a:gd name="connsiteX5" fmla="*/ 0 w 4235806"/>
              <a:gd name="connsiteY5" fmla="*/ 705764 h 705764"/>
              <a:gd name="connsiteX6" fmla="*/ 4235806 w 4235806"/>
              <a:gd name="connsiteY6" fmla="*/ 705764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806" h="705764">
                <a:moveTo>
                  <a:pt x="4235806" y="0"/>
                </a:moveTo>
                <a:lnTo>
                  <a:pt x="0" y="0"/>
                </a:lnTo>
                <a:lnTo>
                  <a:pt x="41646" y="51348"/>
                </a:lnTo>
                <a:cubicBezTo>
                  <a:pt x="98809" y="137423"/>
                  <a:pt x="132187" y="241187"/>
                  <a:pt x="132187" y="352882"/>
                </a:cubicBezTo>
                <a:cubicBezTo>
                  <a:pt x="132187" y="464577"/>
                  <a:pt x="98809" y="568341"/>
                  <a:pt x="41646" y="654416"/>
                </a:cubicBezTo>
                <a:lnTo>
                  <a:pt x="0" y="705764"/>
                </a:lnTo>
                <a:lnTo>
                  <a:pt x="4235806" y="705764"/>
                </a:lnTo>
                <a:close/>
              </a:path>
            </a:pathLst>
          </a:custGeom>
          <a:gradFill flip="none" rotWithShape="1">
            <a:gsLst>
              <a:gs pos="0">
                <a:schemeClr val="tx2">
                  <a:lumMod val="60000"/>
                  <a:lumOff val="40000"/>
                  <a:alpha val="57000"/>
                </a:schemeClr>
              </a:gs>
              <a:gs pos="100000">
                <a:schemeClr val="tx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 xmlns:a16="http://schemas.microsoft.com/office/drawing/2014/main" id="{843A2E07-0380-4B55-B5D6-C941DD1B3644}"/>
              </a:ext>
            </a:extLst>
          </p:cNvPr>
          <p:cNvSpPr/>
          <p:nvPr userDrawn="1"/>
        </p:nvSpPr>
        <p:spPr>
          <a:xfrm rot="10800000" flipV="1">
            <a:off x="587375" y="5095648"/>
            <a:ext cx="4235806" cy="705764"/>
          </a:xfrm>
          <a:custGeom>
            <a:avLst/>
            <a:gdLst>
              <a:gd name="connsiteX0" fmla="*/ 4235806 w 4235806"/>
              <a:gd name="connsiteY0" fmla="*/ 0 h 705764"/>
              <a:gd name="connsiteX1" fmla="*/ 0 w 4235806"/>
              <a:gd name="connsiteY1" fmla="*/ 0 h 705764"/>
              <a:gd name="connsiteX2" fmla="*/ 41646 w 4235806"/>
              <a:gd name="connsiteY2" fmla="*/ 51348 h 705764"/>
              <a:gd name="connsiteX3" fmla="*/ 132187 w 4235806"/>
              <a:gd name="connsiteY3" fmla="*/ 352882 h 705764"/>
              <a:gd name="connsiteX4" fmla="*/ 41646 w 4235806"/>
              <a:gd name="connsiteY4" fmla="*/ 654416 h 705764"/>
              <a:gd name="connsiteX5" fmla="*/ 0 w 4235806"/>
              <a:gd name="connsiteY5" fmla="*/ 705764 h 705764"/>
              <a:gd name="connsiteX6" fmla="*/ 4235806 w 4235806"/>
              <a:gd name="connsiteY6" fmla="*/ 705764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806" h="705764">
                <a:moveTo>
                  <a:pt x="4235806" y="0"/>
                </a:moveTo>
                <a:lnTo>
                  <a:pt x="0" y="0"/>
                </a:lnTo>
                <a:lnTo>
                  <a:pt x="41646" y="51348"/>
                </a:lnTo>
                <a:cubicBezTo>
                  <a:pt x="98809" y="137423"/>
                  <a:pt x="132187" y="241187"/>
                  <a:pt x="132187" y="352882"/>
                </a:cubicBezTo>
                <a:cubicBezTo>
                  <a:pt x="132187" y="464577"/>
                  <a:pt x="98809" y="568341"/>
                  <a:pt x="41646" y="654416"/>
                </a:cubicBezTo>
                <a:lnTo>
                  <a:pt x="0" y="705764"/>
                </a:lnTo>
                <a:lnTo>
                  <a:pt x="4235806" y="705764"/>
                </a:lnTo>
                <a:close/>
              </a:path>
            </a:pathLst>
          </a:custGeom>
          <a:gradFill flip="none" rotWithShape="1">
            <a:gsLst>
              <a:gs pos="0">
                <a:schemeClr val="tx2">
                  <a:lumMod val="60000"/>
                  <a:lumOff val="40000"/>
                  <a:alpha val="57000"/>
                </a:schemeClr>
              </a:gs>
              <a:gs pos="100000">
                <a:schemeClr val="tx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 xmlns:a16="http://schemas.microsoft.com/office/drawing/2014/main" id="{5A8579C2-A389-4120-B16D-7B62C069951E}"/>
              </a:ext>
            </a:extLst>
          </p:cNvPr>
          <p:cNvSpPr/>
          <p:nvPr userDrawn="1"/>
        </p:nvSpPr>
        <p:spPr>
          <a:xfrm rot="10800000" flipV="1">
            <a:off x="587375" y="3580347"/>
            <a:ext cx="3360947" cy="705764"/>
          </a:xfrm>
          <a:custGeom>
            <a:avLst/>
            <a:gdLst>
              <a:gd name="connsiteX0" fmla="*/ 3360947 w 3360947"/>
              <a:gd name="connsiteY0" fmla="*/ 0 h 705764"/>
              <a:gd name="connsiteX1" fmla="*/ 0 w 3360947"/>
              <a:gd name="connsiteY1" fmla="*/ 0 h 705764"/>
              <a:gd name="connsiteX2" fmla="*/ 41647 w 3360947"/>
              <a:gd name="connsiteY2" fmla="*/ 51349 h 705764"/>
              <a:gd name="connsiteX3" fmla="*/ 132188 w 3360947"/>
              <a:gd name="connsiteY3" fmla="*/ 352883 h 705764"/>
              <a:gd name="connsiteX4" fmla="*/ 41647 w 3360947"/>
              <a:gd name="connsiteY4" fmla="*/ 654417 h 705764"/>
              <a:gd name="connsiteX5" fmla="*/ 2 w 3360947"/>
              <a:gd name="connsiteY5" fmla="*/ 705764 h 705764"/>
              <a:gd name="connsiteX6" fmla="*/ 3360947 w 3360947"/>
              <a:gd name="connsiteY6" fmla="*/ 705764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947" h="705764">
                <a:moveTo>
                  <a:pt x="3360947" y="0"/>
                </a:moveTo>
                <a:lnTo>
                  <a:pt x="0" y="0"/>
                </a:lnTo>
                <a:lnTo>
                  <a:pt x="41647" y="51349"/>
                </a:lnTo>
                <a:cubicBezTo>
                  <a:pt x="98810" y="137424"/>
                  <a:pt x="132188" y="241188"/>
                  <a:pt x="132188" y="352883"/>
                </a:cubicBezTo>
                <a:cubicBezTo>
                  <a:pt x="132188" y="464578"/>
                  <a:pt x="98810" y="568342"/>
                  <a:pt x="41647" y="654417"/>
                </a:cubicBezTo>
                <a:lnTo>
                  <a:pt x="2" y="705764"/>
                </a:lnTo>
                <a:lnTo>
                  <a:pt x="3360947" y="705764"/>
                </a:lnTo>
                <a:close/>
              </a:path>
            </a:pathLst>
          </a:custGeom>
          <a:gradFill flip="none" rotWithShape="1">
            <a:gsLst>
              <a:gs pos="0">
                <a:schemeClr val="tx2">
                  <a:lumMod val="60000"/>
                  <a:lumOff val="40000"/>
                  <a:alpha val="57000"/>
                </a:schemeClr>
              </a:gs>
              <a:gs pos="100000">
                <a:schemeClr val="tx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 xmlns:a16="http://schemas.microsoft.com/office/drawing/2014/main" id="{0733A61F-8126-4EA1-B433-89D57436B80F}"/>
              </a:ext>
            </a:extLst>
          </p:cNvPr>
          <p:cNvSpPr/>
          <p:nvPr userDrawn="1"/>
        </p:nvSpPr>
        <p:spPr>
          <a:xfrm rot="10800000" flipH="1" flipV="1">
            <a:off x="7368822" y="2065047"/>
            <a:ext cx="4235803" cy="705764"/>
          </a:xfrm>
          <a:custGeom>
            <a:avLst/>
            <a:gdLst>
              <a:gd name="connsiteX0" fmla="*/ 0 w 4235803"/>
              <a:gd name="connsiteY0" fmla="*/ 0 h 705764"/>
              <a:gd name="connsiteX1" fmla="*/ 4235803 w 4235803"/>
              <a:gd name="connsiteY1" fmla="*/ 0 h 705764"/>
              <a:gd name="connsiteX2" fmla="*/ 4235803 w 4235803"/>
              <a:gd name="connsiteY2" fmla="*/ 705764 h 705764"/>
              <a:gd name="connsiteX3" fmla="*/ 0 w 4235803"/>
              <a:gd name="connsiteY3" fmla="*/ 705764 h 705764"/>
              <a:gd name="connsiteX4" fmla="*/ 41646 w 4235803"/>
              <a:gd name="connsiteY4" fmla="*/ 654416 h 705764"/>
              <a:gd name="connsiteX5" fmla="*/ 132187 w 4235803"/>
              <a:gd name="connsiteY5" fmla="*/ 352882 h 705764"/>
              <a:gd name="connsiteX6" fmla="*/ 41646 w 4235803"/>
              <a:gd name="connsiteY6" fmla="*/ 51348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803" h="705764">
                <a:moveTo>
                  <a:pt x="0" y="0"/>
                </a:moveTo>
                <a:lnTo>
                  <a:pt x="4235803" y="0"/>
                </a:lnTo>
                <a:lnTo>
                  <a:pt x="4235803" y="705764"/>
                </a:lnTo>
                <a:lnTo>
                  <a:pt x="0" y="705764"/>
                </a:lnTo>
                <a:lnTo>
                  <a:pt x="41646" y="654416"/>
                </a:lnTo>
                <a:cubicBezTo>
                  <a:pt x="98809" y="568341"/>
                  <a:pt x="132187" y="464577"/>
                  <a:pt x="132187" y="352882"/>
                </a:cubicBezTo>
                <a:cubicBezTo>
                  <a:pt x="132187" y="241187"/>
                  <a:pt x="98809" y="137423"/>
                  <a:pt x="41646" y="51348"/>
                </a:cubicBezTo>
                <a:close/>
              </a:path>
            </a:pathLst>
          </a:custGeom>
          <a:gradFill flip="none" rotWithShape="1">
            <a:gsLst>
              <a:gs pos="0">
                <a:schemeClr val="tx2">
                  <a:lumMod val="60000"/>
                  <a:lumOff val="40000"/>
                  <a:alpha val="57000"/>
                </a:schemeClr>
              </a:gs>
              <a:gs pos="100000">
                <a:schemeClr val="tx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 xmlns:a16="http://schemas.microsoft.com/office/drawing/2014/main" id="{2536FB0C-BF42-4DCD-9226-CF03FD7F3ECB}"/>
              </a:ext>
            </a:extLst>
          </p:cNvPr>
          <p:cNvSpPr/>
          <p:nvPr userDrawn="1"/>
        </p:nvSpPr>
        <p:spPr>
          <a:xfrm rot="10800000" flipH="1" flipV="1">
            <a:off x="7368822" y="5095648"/>
            <a:ext cx="4235803" cy="705764"/>
          </a:xfrm>
          <a:custGeom>
            <a:avLst/>
            <a:gdLst>
              <a:gd name="connsiteX0" fmla="*/ 0 w 4235803"/>
              <a:gd name="connsiteY0" fmla="*/ 0 h 705764"/>
              <a:gd name="connsiteX1" fmla="*/ 4235803 w 4235803"/>
              <a:gd name="connsiteY1" fmla="*/ 0 h 705764"/>
              <a:gd name="connsiteX2" fmla="*/ 4235803 w 4235803"/>
              <a:gd name="connsiteY2" fmla="*/ 705764 h 705764"/>
              <a:gd name="connsiteX3" fmla="*/ 0 w 4235803"/>
              <a:gd name="connsiteY3" fmla="*/ 705764 h 705764"/>
              <a:gd name="connsiteX4" fmla="*/ 41646 w 4235803"/>
              <a:gd name="connsiteY4" fmla="*/ 654416 h 705764"/>
              <a:gd name="connsiteX5" fmla="*/ 132187 w 4235803"/>
              <a:gd name="connsiteY5" fmla="*/ 352882 h 705764"/>
              <a:gd name="connsiteX6" fmla="*/ 41646 w 4235803"/>
              <a:gd name="connsiteY6" fmla="*/ 51348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803" h="705764">
                <a:moveTo>
                  <a:pt x="0" y="0"/>
                </a:moveTo>
                <a:lnTo>
                  <a:pt x="4235803" y="0"/>
                </a:lnTo>
                <a:lnTo>
                  <a:pt x="4235803" y="705764"/>
                </a:lnTo>
                <a:lnTo>
                  <a:pt x="0" y="705764"/>
                </a:lnTo>
                <a:lnTo>
                  <a:pt x="41646" y="654416"/>
                </a:lnTo>
                <a:cubicBezTo>
                  <a:pt x="98809" y="568341"/>
                  <a:pt x="132187" y="464577"/>
                  <a:pt x="132187" y="352882"/>
                </a:cubicBezTo>
                <a:cubicBezTo>
                  <a:pt x="132187" y="241187"/>
                  <a:pt x="98809" y="137423"/>
                  <a:pt x="41646" y="51348"/>
                </a:cubicBezTo>
                <a:close/>
              </a:path>
            </a:pathLst>
          </a:custGeom>
          <a:gradFill flip="none" rotWithShape="1">
            <a:gsLst>
              <a:gs pos="0">
                <a:schemeClr val="tx2">
                  <a:lumMod val="60000"/>
                  <a:lumOff val="40000"/>
                  <a:alpha val="57000"/>
                </a:schemeClr>
              </a:gs>
              <a:gs pos="100000">
                <a:schemeClr val="tx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 xmlns:a16="http://schemas.microsoft.com/office/drawing/2014/main" id="{55CB6EE8-5014-4739-A5DE-26593DA8C536}"/>
              </a:ext>
            </a:extLst>
          </p:cNvPr>
          <p:cNvSpPr/>
          <p:nvPr userDrawn="1"/>
        </p:nvSpPr>
        <p:spPr>
          <a:xfrm rot="10800000" flipH="1" flipV="1">
            <a:off x="8243681" y="3580347"/>
            <a:ext cx="3360944" cy="705764"/>
          </a:xfrm>
          <a:custGeom>
            <a:avLst/>
            <a:gdLst>
              <a:gd name="connsiteX0" fmla="*/ 0 w 3360944"/>
              <a:gd name="connsiteY0" fmla="*/ 0 h 705764"/>
              <a:gd name="connsiteX1" fmla="*/ 3360944 w 3360944"/>
              <a:gd name="connsiteY1" fmla="*/ 0 h 705764"/>
              <a:gd name="connsiteX2" fmla="*/ 3360944 w 3360944"/>
              <a:gd name="connsiteY2" fmla="*/ 705764 h 705764"/>
              <a:gd name="connsiteX3" fmla="*/ 1 w 3360944"/>
              <a:gd name="connsiteY3" fmla="*/ 705764 h 705764"/>
              <a:gd name="connsiteX4" fmla="*/ 41647 w 3360944"/>
              <a:gd name="connsiteY4" fmla="*/ 654417 h 705764"/>
              <a:gd name="connsiteX5" fmla="*/ 132188 w 3360944"/>
              <a:gd name="connsiteY5" fmla="*/ 352883 h 705764"/>
              <a:gd name="connsiteX6" fmla="*/ 41647 w 3360944"/>
              <a:gd name="connsiteY6" fmla="*/ 51349 h 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0944" h="705764">
                <a:moveTo>
                  <a:pt x="0" y="0"/>
                </a:moveTo>
                <a:lnTo>
                  <a:pt x="3360944" y="0"/>
                </a:lnTo>
                <a:lnTo>
                  <a:pt x="3360944" y="705764"/>
                </a:lnTo>
                <a:lnTo>
                  <a:pt x="1" y="705764"/>
                </a:lnTo>
                <a:lnTo>
                  <a:pt x="41647" y="654417"/>
                </a:lnTo>
                <a:cubicBezTo>
                  <a:pt x="98810" y="568342"/>
                  <a:pt x="132188" y="464578"/>
                  <a:pt x="132188" y="352883"/>
                </a:cubicBezTo>
                <a:cubicBezTo>
                  <a:pt x="132188" y="241188"/>
                  <a:pt x="98810" y="137424"/>
                  <a:pt x="41647" y="51349"/>
                </a:cubicBezTo>
                <a:close/>
              </a:path>
            </a:pathLst>
          </a:custGeom>
          <a:gradFill flip="none" rotWithShape="1">
            <a:gsLst>
              <a:gs pos="0">
                <a:schemeClr val="tx2">
                  <a:lumMod val="60000"/>
                  <a:lumOff val="40000"/>
                  <a:alpha val="57000"/>
                </a:schemeClr>
              </a:gs>
              <a:gs pos="100000">
                <a:schemeClr val="tx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 xmlns:a16="http://schemas.microsoft.com/office/drawing/2014/main" id="{A57EA933-7CDE-4235-9137-2A3FE5E8D9D3}"/>
              </a:ext>
            </a:extLst>
          </p:cNvPr>
          <p:cNvSpPr/>
          <p:nvPr userDrawn="1"/>
        </p:nvSpPr>
        <p:spPr>
          <a:xfrm>
            <a:off x="4944386" y="2790229"/>
            <a:ext cx="2286000" cy="2286000"/>
          </a:xfrm>
          <a:prstGeom prst="ellipse">
            <a:avLst/>
          </a:prstGeom>
          <a:solidFill>
            <a:schemeClr val="tx2">
              <a:lumMod val="75000"/>
              <a:alpha val="9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3" name="Group 62">
            <a:extLst>
              <a:ext uri="{FF2B5EF4-FFF2-40B4-BE49-F238E27FC236}">
                <a16:creationId xmlns="" xmlns:a16="http://schemas.microsoft.com/office/drawing/2014/main" id="{87BCABF8-A7DD-47E3-8DE9-2A5DF03ECF74}"/>
              </a:ext>
            </a:extLst>
          </p:cNvPr>
          <p:cNvGrpSpPr/>
          <p:nvPr userDrawn="1"/>
        </p:nvGrpSpPr>
        <p:grpSpPr>
          <a:xfrm>
            <a:off x="4488084" y="2334209"/>
            <a:ext cx="3206404" cy="3198040"/>
            <a:chOff x="4283651" y="1987454"/>
            <a:chExt cx="3615269" cy="3605839"/>
          </a:xfrm>
        </p:grpSpPr>
        <p:sp>
          <p:nvSpPr>
            <p:cNvPr id="64" name="Arc 63">
              <a:extLst>
                <a:ext uri="{FF2B5EF4-FFF2-40B4-BE49-F238E27FC236}">
                  <a16:creationId xmlns="" xmlns:a16="http://schemas.microsoft.com/office/drawing/2014/main" id="{D5D1CF31-4151-4F39-A971-933E92EEE5D0}"/>
                </a:ext>
              </a:extLst>
            </p:cNvPr>
            <p:cNvSpPr/>
            <p:nvPr/>
          </p:nvSpPr>
          <p:spPr bwMode="auto">
            <a:xfrm>
              <a:off x="4283651" y="1987455"/>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5" name="Arc 64">
              <a:extLst>
                <a:ext uri="{FF2B5EF4-FFF2-40B4-BE49-F238E27FC236}">
                  <a16:creationId xmlns="" xmlns:a16="http://schemas.microsoft.com/office/drawing/2014/main" id="{3FAB8C38-CD9D-48C9-A605-81A0F87D741F}"/>
                </a:ext>
              </a:extLst>
            </p:cNvPr>
            <p:cNvSpPr/>
            <p:nvPr/>
          </p:nvSpPr>
          <p:spPr bwMode="auto">
            <a:xfrm rot="3600000">
              <a:off x="4293082" y="1987455"/>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6" name="Arc 65">
              <a:extLst>
                <a:ext uri="{FF2B5EF4-FFF2-40B4-BE49-F238E27FC236}">
                  <a16:creationId xmlns="" xmlns:a16="http://schemas.microsoft.com/office/drawing/2014/main" id="{69955EE1-83B9-4DD8-B9B3-264C8BD0CE59}"/>
                </a:ext>
              </a:extLst>
            </p:cNvPr>
            <p:cNvSpPr/>
            <p:nvPr/>
          </p:nvSpPr>
          <p:spPr bwMode="auto">
            <a:xfrm rot="7200000">
              <a:off x="4293082" y="1987455"/>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7" name="Arc 66">
              <a:extLst>
                <a:ext uri="{FF2B5EF4-FFF2-40B4-BE49-F238E27FC236}">
                  <a16:creationId xmlns="" xmlns:a16="http://schemas.microsoft.com/office/drawing/2014/main" id="{29FF92D4-0791-4E90-83E3-C3162B6CB364}"/>
                </a:ext>
              </a:extLst>
            </p:cNvPr>
            <p:cNvSpPr/>
            <p:nvPr/>
          </p:nvSpPr>
          <p:spPr bwMode="auto">
            <a:xfrm rot="10800000">
              <a:off x="4293082" y="1987454"/>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8" name="Arc 67">
              <a:extLst>
                <a:ext uri="{FF2B5EF4-FFF2-40B4-BE49-F238E27FC236}">
                  <a16:creationId xmlns="" xmlns:a16="http://schemas.microsoft.com/office/drawing/2014/main" id="{5DEAB797-8470-443C-9B06-544F8E9A3811}"/>
                </a:ext>
              </a:extLst>
            </p:cNvPr>
            <p:cNvSpPr/>
            <p:nvPr/>
          </p:nvSpPr>
          <p:spPr bwMode="auto">
            <a:xfrm rot="14400000">
              <a:off x="4293082" y="1987454"/>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sp>
          <p:nvSpPr>
            <p:cNvPr id="69" name="Arc 68">
              <a:extLst>
                <a:ext uri="{FF2B5EF4-FFF2-40B4-BE49-F238E27FC236}">
                  <a16:creationId xmlns="" xmlns:a16="http://schemas.microsoft.com/office/drawing/2014/main" id="{F1521EA6-90D8-4385-8E6F-1F9C1C163CF3}"/>
                </a:ext>
              </a:extLst>
            </p:cNvPr>
            <p:cNvSpPr/>
            <p:nvPr/>
          </p:nvSpPr>
          <p:spPr bwMode="auto">
            <a:xfrm rot="18000000">
              <a:off x="4293082" y="1987454"/>
              <a:ext cx="3605837" cy="3605838"/>
            </a:xfrm>
            <a:prstGeom prst="arc">
              <a:avLst>
                <a:gd name="adj1" fmla="val 15239622"/>
                <a:gd name="adj2" fmla="val 17043764"/>
              </a:avLst>
            </a:prstGeom>
            <a:noFill/>
            <a:ln w="12700" cap="flat" cmpd="sng" algn="ctr">
              <a:solidFill>
                <a:schemeClr val="bg1"/>
              </a:solidFill>
              <a:prstDash val="solid"/>
              <a:round/>
              <a:headEnd type="oval" w="med" len="med"/>
              <a:tailEnd type="arrow" w="lg" len="lg"/>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1600" b="0" i="0" u="none" strike="noStrike" kern="1200" cap="none" spc="0" normalizeH="0" baseline="0" noProof="0">
                <a:ln>
                  <a:noFill/>
                </a:ln>
                <a:solidFill>
                  <a:srgbClr val="231F20"/>
                </a:solidFill>
                <a:effectLst/>
                <a:uLnTx/>
                <a:uFillTx/>
                <a:latin typeface="Arial" pitchFamily="34" charset="0"/>
                <a:ea typeface="+mn-ea"/>
                <a:cs typeface="+mn-cs"/>
              </a:endParaRPr>
            </a:p>
          </p:txBody>
        </p:sp>
      </p:grpSp>
      <p:sp>
        <p:nvSpPr>
          <p:cNvPr id="113" name="Text Placeholder 73">
            <a:extLst>
              <a:ext uri="{FF2B5EF4-FFF2-40B4-BE49-F238E27FC236}">
                <a16:creationId xmlns="" xmlns:a16="http://schemas.microsoft.com/office/drawing/2014/main" id="{69122990-F317-4471-8D0A-DAD931C0C8FE}"/>
              </a:ext>
            </a:extLst>
          </p:cNvPr>
          <p:cNvSpPr>
            <a:spLocks noGrp="1"/>
          </p:cNvSpPr>
          <p:nvPr userDrawn="1">
            <p:ph type="body" sz="quarter" idx="11"/>
          </p:nvPr>
        </p:nvSpPr>
        <p:spPr>
          <a:xfrm>
            <a:off x="8218958" y="2223022"/>
            <a:ext cx="2509139" cy="389815"/>
          </a:xfrm>
          <a:prstGeom prst="rect">
            <a:avLst/>
          </a:prstGeom>
        </p:spPr>
        <p:txBody>
          <a:bodyPr lIns="0" tIns="0" rIns="0" bIns="0" anchor="ctr"/>
          <a:lstStyle>
            <a:lvl1pPr marL="269875" indent="-269875">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14" name="Text Placeholder 73">
            <a:extLst>
              <a:ext uri="{FF2B5EF4-FFF2-40B4-BE49-F238E27FC236}">
                <a16:creationId xmlns="" xmlns:a16="http://schemas.microsoft.com/office/drawing/2014/main" id="{D7498D2B-6A15-4E80-B31C-AE32A16E3049}"/>
              </a:ext>
            </a:extLst>
          </p:cNvPr>
          <p:cNvSpPr>
            <a:spLocks noGrp="1"/>
          </p:cNvSpPr>
          <p:nvPr userDrawn="1">
            <p:ph type="body" sz="quarter" idx="12" hasCustomPrompt="1"/>
          </p:nvPr>
        </p:nvSpPr>
        <p:spPr>
          <a:xfrm>
            <a:off x="7692282" y="2223022"/>
            <a:ext cx="414328" cy="389815"/>
          </a:xfrm>
          <a:prstGeom prst="rect">
            <a:avLst/>
          </a:prstGeom>
        </p:spPr>
        <p:txBody>
          <a:bodyPr lIns="0" tIns="0" rIns="0" bIns="0" anchor="ctr"/>
          <a:lstStyle>
            <a:lvl1pPr marL="269875" indent="-269875" algn="l">
              <a:buFont typeface="Arial" panose="020B0604020202020204" pitchFamily="34" charset="0"/>
              <a:buNone/>
              <a:defRPr kumimoji="0" lang="en-US" sz="2000" b="1" i="0" u="none" strike="noStrike" kern="1200" cap="none" spc="0" normalizeH="0" baseline="0" dirty="0" smtClean="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01</a:t>
            </a:r>
          </a:p>
        </p:txBody>
      </p:sp>
      <p:sp>
        <p:nvSpPr>
          <p:cNvPr id="115" name="Text Placeholder 73">
            <a:extLst>
              <a:ext uri="{FF2B5EF4-FFF2-40B4-BE49-F238E27FC236}">
                <a16:creationId xmlns="" xmlns:a16="http://schemas.microsoft.com/office/drawing/2014/main" id="{7B62703E-5677-486F-87B4-B001F7114A77}"/>
              </a:ext>
            </a:extLst>
          </p:cNvPr>
          <p:cNvSpPr>
            <a:spLocks noGrp="1"/>
          </p:cNvSpPr>
          <p:nvPr userDrawn="1">
            <p:ph type="body" sz="quarter" idx="13"/>
          </p:nvPr>
        </p:nvSpPr>
        <p:spPr>
          <a:xfrm>
            <a:off x="8218958" y="5253623"/>
            <a:ext cx="2509139" cy="389815"/>
          </a:xfrm>
          <a:prstGeom prst="rect">
            <a:avLst/>
          </a:prstGeom>
        </p:spPr>
        <p:txBody>
          <a:bodyPr lIns="0" tIns="0" rIns="0" bIns="0" anchor="ctr"/>
          <a:lstStyle>
            <a:lvl1pPr marL="269875" indent="-269875">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16" name="Text Placeholder 73">
            <a:extLst>
              <a:ext uri="{FF2B5EF4-FFF2-40B4-BE49-F238E27FC236}">
                <a16:creationId xmlns="" xmlns:a16="http://schemas.microsoft.com/office/drawing/2014/main" id="{CE4FAFE9-DA16-4DF4-BC63-C9A89CAEEF58}"/>
              </a:ext>
            </a:extLst>
          </p:cNvPr>
          <p:cNvSpPr>
            <a:spLocks noGrp="1"/>
          </p:cNvSpPr>
          <p:nvPr userDrawn="1">
            <p:ph type="body" sz="quarter" idx="14" hasCustomPrompt="1"/>
          </p:nvPr>
        </p:nvSpPr>
        <p:spPr>
          <a:xfrm>
            <a:off x="7692282" y="5253623"/>
            <a:ext cx="414328" cy="389815"/>
          </a:xfrm>
          <a:prstGeom prst="rect">
            <a:avLst/>
          </a:prstGeom>
        </p:spPr>
        <p:txBody>
          <a:bodyPr lIns="0" tIns="0" rIns="0" bIns="0" anchor="ctr"/>
          <a:lstStyle>
            <a:lvl1pPr marL="269875" indent="-269875" algn="l">
              <a:buFont typeface="Arial" panose="020B0604020202020204" pitchFamily="34" charset="0"/>
              <a:buNone/>
              <a:defRPr kumimoji="0" lang="en-US" sz="2000" b="1" i="0" u="none" strike="noStrike" kern="1200" cap="none" spc="0" normalizeH="0" baseline="0" dirty="0" smtClean="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03</a:t>
            </a:r>
          </a:p>
        </p:txBody>
      </p:sp>
      <p:sp>
        <p:nvSpPr>
          <p:cNvPr id="117" name="Text Placeholder 73">
            <a:extLst>
              <a:ext uri="{FF2B5EF4-FFF2-40B4-BE49-F238E27FC236}">
                <a16:creationId xmlns="" xmlns:a16="http://schemas.microsoft.com/office/drawing/2014/main" id="{6A6BA5AC-4CDD-4F43-BCFD-01A992BA987A}"/>
              </a:ext>
            </a:extLst>
          </p:cNvPr>
          <p:cNvSpPr>
            <a:spLocks noGrp="1"/>
          </p:cNvSpPr>
          <p:nvPr userDrawn="1">
            <p:ph type="body" sz="quarter" idx="15"/>
          </p:nvPr>
        </p:nvSpPr>
        <p:spPr>
          <a:xfrm>
            <a:off x="9089892" y="3738321"/>
            <a:ext cx="2509139" cy="389815"/>
          </a:xfrm>
          <a:prstGeom prst="rect">
            <a:avLst/>
          </a:prstGeom>
        </p:spPr>
        <p:txBody>
          <a:bodyPr lIns="0" tIns="0" rIns="0" bIns="0" anchor="ctr"/>
          <a:lstStyle>
            <a:lvl1pPr marL="269875" indent="-269875">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18" name="Text Placeholder 73">
            <a:extLst>
              <a:ext uri="{FF2B5EF4-FFF2-40B4-BE49-F238E27FC236}">
                <a16:creationId xmlns="" xmlns:a16="http://schemas.microsoft.com/office/drawing/2014/main" id="{C8D0EA2B-4324-4CB4-9DC2-53ABBE063FC1}"/>
              </a:ext>
            </a:extLst>
          </p:cNvPr>
          <p:cNvSpPr>
            <a:spLocks noGrp="1"/>
          </p:cNvSpPr>
          <p:nvPr userDrawn="1">
            <p:ph type="body" sz="quarter" idx="16" hasCustomPrompt="1"/>
          </p:nvPr>
        </p:nvSpPr>
        <p:spPr>
          <a:xfrm>
            <a:off x="8563216" y="3738321"/>
            <a:ext cx="414328" cy="389815"/>
          </a:xfrm>
          <a:prstGeom prst="rect">
            <a:avLst/>
          </a:prstGeom>
        </p:spPr>
        <p:txBody>
          <a:bodyPr lIns="0" tIns="0" rIns="0" bIns="0" anchor="ctr"/>
          <a:lstStyle>
            <a:lvl1pPr marL="269875" indent="-269875" algn="l">
              <a:buFont typeface="Arial" panose="020B0604020202020204" pitchFamily="34" charset="0"/>
              <a:buNone/>
              <a:defRPr kumimoji="0" lang="en-US" sz="2000" b="1" i="0" u="none" strike="noStrike" kern="1200" cap="none" spc="0" normalizeH="0" baseline="0" dirty="0" smtClean="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02</a:t>
            </a:r>
          </a:p>
        </p:txBody>
      </p:sp>
      <p:sp>
        <p:nvSpPr>
          <p:cNvPr id="121" name="Text Placeholder 73">
            <a:extLst>
              <a:ext uri="{FF2B5EF4-FFF2-40B4-BE49-F238E27FC236}">
                <a16:creationId xmlns="" xmlns:a16="http://schemas.microsoft.com/office/drawing/2014/main" id="{B049CDD1-E8EC-4C28-9580-DCA79E9D62B4}"/>
              </a:ext>
            </a:extLst>
          </p:cNvPr>
          <p:cNvSpPr>
            <a:spLocks noGrp="1"/>
          </p:cNvSpPr>
          <p:nvPr userDrawn="1">
            <p:ph type="body" sz="quarter" idx="17"/>
          </p:nvPr>
        </p:nvSpPr>
        <p:spPr>
          <a:xfrm>
            <a:off x="1462839" y="2223022"/>
            <a:ext cx="2509139" cy="389815"/>
          </a:xfrm>
          <a:prstGeom prst="rect">
            <a:avLst/>
          </a:prstGeom>
        </p:spPr>
        <p:txBody>
          <a:bodyPr lIns="0" tIns="0" rIns="0" bIns="0" anchor="ctr"/>
          <a:lstStyle>
            <a:lvl1pPr marL="269875" indent="-269875" algn="r">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22" name="Text Placeholder 73">
            <a:extLst>
              <a:ext uri="{FF2B5EF4-FFF2-40B4-BE49-F238E27FC236}">
                <a16:creationId xmlns="" xmlns:a16="http://schemas.microsoft.com/office/drawing/2014/main" id="{5006FA14-500F-458C-A7C4-6CE414ABB45B}"/>
              </a:ext>
            </a:extLst>
          </p:cNvPr>
          <p:cNvSpPr>
            <a:spLocks noGrp="1"/>
          </p:cNvSpPr>
          <p:nvPr userDrawn="1">
            <p:ph type="body" sz="quarter" idx="18" hasCustomPrompt="1"/>
          </p:nvPr>
        </p:nvSpPr>
        <p:spPr>
          <a:xfrm>
            <a:off x="4079056" y="2223022"/>
            <a:ext cx="414328" cy="389815"/>
          </a:xfrm>
          <a:prstGeom prst="rect">
            <a:avLst/>
          </a:prstGeom>
        </p:spPr>
        <p:txBody>
          <a:bodyPr lIns="0" tIns="0" rIns="0" bIns="0" anchor="ctr"/>
          <a:lstStyle>
            <a:lvl1pPr marL="269875" indent="-269875" algn="r">
              <a:buFont typeface="Arial" panose="020B0604020202020204" pitchFamily="34" charset="0"/>
              <a:buNone/>
              <a:defRPr lang="en-US" sz="2000" b="1" kern="1200" baseline="0" dirty="0" smtClean="0">
                <a:solidFill>
                  <a:schemeClr val="bg1"/>
                </a:solidFill>
                <a:latin typeface="Arial" panose="020B0604020202020204" pitchFamily="34" charset="0"/>
                <a:ea typeface="+mn-ea"/>
                <a:cs typeface="+mn-cs"/>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269875" marR="0" lvl="0" indent="-269875"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06</a:t>
            </a:r>
          </a:p>
        </p:txBody>
      </p:sp>
      <p:sp>
        <p:nvSpPr>
          <p:cNvPr id="123" name="Text Placeholder 73">
            <a:extLst>
              <a:ext uri="{FF2B5EF4-FFF2-40B4-BE49-F238E27FC236}">
                <a16:creationId xmlns="" xmlns:a16="http://schemas.microsoft.com/office/drawing/2014/main" id="{CA06EC99-E41D-4DBD-A64F-C639B3E43E77}"/>
              </a:ext>
            </a:extLst>
          </p:cNvPr>
          <p:cNvSpPr>
            <a:spLocks noGrp="1"/>
          </p:cNvSpPr>
          <p:nvPr userDrawn="1">
            <p:ph type="body" sz="quarter" idx="19"/>
          </p:nvPr>
        </p:nvSpPr>
        <p:spPr>
          <a:xfrm>
            <a:off x="1462839" y="5253623"/>
            <a:ext cx="2509139" cy="389815"/>
          </a:xfrm>
          <a:prstGeom prst="rect">
            <a:avLst/>
          </a:prstGeom>
        </p:spPr>
        <p:txBody>
          <a:bodyPr lIns="0" tIns="0" rIns="0" bIns="0" anchor="ctr"/>
          <a:lstStyle>
            <a:lvl1pPr marL="269875" indent="-269875" algn="r">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24" name="Text Placeholder 73">
            <a:extLst>
              <a:ext uri="{FF2B5EF4-FFF2-40B4-BE49-F238E27FC236}">
                <a16:creationId xmlns="" xmlns:a16="http://schemas.microsoft.com/office/drawing/2014/main" id="{6AE7A230-9049-4850-80BE-E2342BA1E572}"/>
              </a:ext>
            </a:extLst>
          </p:cNvPr>
          <p:cNvSpPr>
            <a:spLocks noGrp="1"/>
          </p:cNvSpPr>
          <p:nvPr userDrawn="1">
            <p:ph type="body" sz="quarter" idx="20" hasCustomPrompt="1"/>
          </p:nvPr>
        </p:nvSpPr>
        <p:spPr>
          <a:xfrm>
            <a:off x="4079056" y="5253623"/>
            <a:ext cx="414328" cy="389815"/>
          </a:xfrm>
          <a:prstGeom prst="rect">
            <a:avLst/>
          </a:prstGeom>
        </p:spPr>
        <p:txBody>
          <a:bodyPr lIns="0" tIns="0" rIns="0" bIns="0" anchor="ctr"/>
          <a:lstStyle>
            <a:lvl1pPr marL="269875" indent="-269875" algn="r">
              <a:buFont typeface="Arial" panose="020B0604020202020204" pitchFamily="34" charset="0"/>
              <a:buNone/>
              <a:defRPr lang="en-US" sz="2000" b="1" dirty="0" smtClean="0"/>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269875" lvl="0" indent="-269875" algn="r"/>
            <a:r>
              <a:rPr lang="en-US" dirty="0"/>
              <a:t>04</a:t>
            </a:r>
          </a:p>
        </p:txBody>
      </p:sp>
      <p:sp>
        <p:nvSpPr>
          <p:cNvPr id="125" name="Text Placeholder 73">
            <a:extLst>
              <a:ext uri="{FF2B5EF4-FFF2-40B4-BE49-F238E27FC236}">
                <a16:creationId xmlns="" xmlns:a16="http://schemas.microsoft.com/office/drawing/2014/main" id="{2D87960F-ECE4-46B4-B168-E301EB696388}"/>
              </a:ext>
            </a:extLst>
          </p:cNvPr>
          <p:cNvSpPr>
            <a:spLocks noGrp="1"/>
          </p:cNvSpPr>
          <p:nvPr userDrawn="1">
            <p:ph type="body" sz="quarter" idx="21"/>
          </p:nvPr>
        </p:nvSpPr>
        <p:spPr>
          <a:xfrm>
            <a:off x="592969" y="3738321"/>
            <a:ext cx="2509139" cy="389815"/>
          </a:xfrm>
          <a:prstGeom prst="rect">
            <a:avLst/>
          </a:prstGeom>
        </p:spPr>
        <p:txBody>
          <a:bodyPr lIns="0" tIns="0" rIns="0" bIns="0" anchor="ctr"/>
          <a:lstStyle>
            <a:lvl1pPr marL="269875" indent="-269875" algn="r">
              <a:buFont typeface="Arial" panose="020B0604020202020204" pitchFamily="34" charset="0"/>
              <a:buNone/>
              <a:defRPr sz="1400">
                <a:solidFill>
                  <a:schemeClr val="bg1"/>
                </a:solidFill>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lvl="0"/>
            <a:r>
              <a:rPr lang="en-US" dirty="0"/>
              <a:t>Click to edit Master text styles</a:t>
            </a:r>
          </a:p>
        </p:txBody>
      </p:sp>
      <p:sp>
        <p:nvSpPr>
          <p:cNvPr id="126" name="Text Placeholder 73">
            <a:extLst>
              <a:ext uri="{FF2B5EF4-FFF2-40B4-BE49-F238E27FC236}">
                <a16:creationId xmlns="" xmlns:a16="http://schemas.microsoft.com/office/drawing/2014/main" id="{46632857-020C-417B-BE2F-B68DFFF62024}"/>
              </a:ext>
            </a:extLst>
          </p:cNvPr>
          <p:cNvSpPr>
            <a:spLocks noGrp="1"/>
          </p:cNvSpPr>
          <p:nvPr userDrawn="1">
            <p:ph type="body" sz="quarter" idx="22" hasCustomPrompt="1"/>
          </p:nvPr>
        </p:nvSpPr>
        <p:spPr>
          <a:xfrm>
            <a:off x="3219557" y="3738321"/>
            <a:ext cx="414328" cy="389815"/>
          </a:xfrm>
          <a:prstGeom prst="rect">
            <a:avLst/>
          </a:prstGeom>
        </p:spPr>
        <p:txBody>
          <a:bodyPr lIns="0" tIns="0" rIns="0" bIns="0" anchor="ctr"/>
          <a:lstStyle>
            <a:lvl1pPr marL="269875" indent="-269875" algn="r">
              <a:buFont typeface="Arial" panose="020B0604020202020204" pitchFamily="34" charset="0"/>
              <a:buNone/>
              <a:defRPr lang="en-US" sz="2000" b="1" kern="1200" baseline="0" dirty="0" smtClean="0">
                <a:solidFill>
                  <a:schemeClr val="bg1"/>
                </a:solidFill>
                <a:latin typeface="Arial" panose="020B0604020202020204" pitchFamily="34" charset="0"/>
                <a:ea typeface="+mn-ea"/>
                <a:cs typeface="+mn-cs"/>
              </a:defRPr>
            </a:lvl1pPr>
            <a:lvl2pPr>
              <a:buFont typeface="Arial" panose="020B0604020202020204" pitchFamily="34" charset="0"/>
              <a:buNone/>
              <a:defRPr>
                <a:solidFill>
                  <a:schemeClr val="tx1"/>
                </a:solidFill>
              </a:defRPr>
            </a:lvl2pPr>
            <a:lvl3pPr>
              <a:buFont typeface="Arial" panose="020B0604020202020204" pitchFamily="34" charset="0"/>
              <a:buChar char="•"/>
              <a:defRPr>
                <a:solidFill>
                  <a:schemeClr val="tx1"/>
                </a:solidFill>
              </a:defRPr>
            </a:lvl3pPr>
            <a:lvl4pPr>
              <a:buFont typeface="Arial" panose="020B0604020202020204" pitchFamily="34" charset="0"/>
              <a:buChar char="•"/>
              <a:defRPr>
                <a:solidFill>
                  <a:schemeClr val="tx1"/>
                </a:solidFill>
              </a:defRPr>
            </a:lvl4pPr>
            <a:lvl5pPr>
              <a:buFont typeface="Arial" panose="020B0604020202020204" pitchFamily="34" charset="0"/>
              <a:buChar char="•"/>
              <a:defRPr>
                <a:solidFill>
                  <a:schemeClr val="tx1"/>
                </a:solidFill>
              </a:defRPr>
            </a:lvl5pPr>
          </a:lstStyle>
          <a:p>
            <a:pPr marL="269875" marR="0" lvl="0" indent="-269875"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05</a:t>
            </a:r>
          </a:p>
        </p:txBody>
      </p:sp>
      <p:sp>
        <p:nvSpPr>
          <p:cNvPr id="5" name="Text Placeholder 4">
            <a:extLst>
              <a:ext uri="{FF2B5EF4-FFF2-40B4-BE49-F238E27FC236}">
                <a16:creationId xmlns="" xmlns:a16="http://schemas.microsoft.com/office/drawing/2014/main" id="{3B110DF2-1465-4105-91D5-7711F33275C9}"/>
              </a:ext>
            </a:extLst>
          </p:cNvPr>
          <p:cNvSpPr>
            <a:spLocks noGrp="1"/>
          </p:cNvSpPr>
          <p:nvPr userDrawn="1">
            <p:ph type="body" sz="quarter" idx="23"/>
          </p:nvPr>
        </p:nvSpPr>
        <p:spPr>
          <a:xfrm>
            <a:off x="5413492" y="3394273"/>
            <a:ext cx="1347788" cy="1077913"/>
          </a:xfrm>
          <a:prstGeom prst="rect">
            <a:avLst/>
          </a:prstGeom>
        </p:spPr>
        <p:txBody>
          <a:bodyPr lIns="0" tIns="0" rIns="0" bIns="0" anchor="ctr"/>
          <a:lstStyle>
            <a:lvl1pPr algn="ctr">
              <a:defRPr sz="2000" b="1"/>
            </a:lvl1pPr>
          </a:lstStyle>
          <a:p>
            <a:pPr lvl="0"/>
            <a:r>
              <a:rPr lang="en-US" dirty="0"/>
              <a:t>Click to edit Master text styles</a:t>
            </a:r>
          </a:p>
        </p:txBody>
      </p:sp>
      <p:grpSp>
        <p:nvGrpSpPr>
          <p:cNvPr id="4" name="Group 3">
            <a:extLst>
              <a:ext uri="{FF2B5EF4-FFF2-40B4-BE49-F238E27FC236}">
                <a16:creationId xmlns="" xmlns:a16="http://schemas.microsoft.com/office/drawing/2014/main" id="{FA3F3059-D19B-4B3A-A69E-5F75F70BCCEC}"/>
              </a:ext>
            </a:extLst>
          </p:cNvPr>
          <p:cNvGrpSpPr/>
          <p:nvPr userDrawn="1"/>
        </p:nvGrpSpPr>
        <p:grpSpPr>
          <a:xfrm>
            <a:off x="4872338" y="2069125"/>
            <a:ext cx="698400" cy="698400"/>
            <a:chOff x="4872338" y="2069125"/>
            <a:chExt cx="698400" cy="698400"/>
          </a:xfrm>
        </p:grpSpPr>
        <p:sp>
          <p:nvSpPr>
            <p:cNvPr id="76" name="Oval 75">
              <a:extLst>
                <a:ext uri="{FF2B5EF4-FFF2-40B4-BE49-F238E27FC236}">
                  <a16:creationId xmlns="" xmlns:a16="http://schemas.microsoft.com/office/drawing/2014/main" id="{C7FDF4BB-EE96-4AED-A45D-EF9FB0D6CF51}"/>
                </a:ext>
              </a:extLst>
            </p:cNvPr>
            <p:cNvSpPr/>
            <p:nvPr userDrawn="1"/>
          </p:nvSpPr>
          <p:spPr>
            <a:xfrm>
              <a:off x="4872338" y="2069125"/>
              <a:ext cx="698400" cy="698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 xmlns:a16="http://schemas.microsoft.com/office/drawing/2014/main" id="{D4F39E00-0BA9-428E-A560-ADE62E6A09E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029597" y="2226385"/>
              <a:ext cx="383882" cy="383880"/>
            </a:xfrm>
            <a:prstGeom prst="rect">
              <a:avLst/>
            </a:prstGeom>
          </p:spPr>
        </p:pic>
      </p:grpSp>
      <p:grpSp>
        <p:nvGrpSpPr>
          <p:cNvPr id="6" name="Group 5">
            <a:extLst>
              <a:ext uri="{FF2B5EF4-FFF2-40B4-BE49-F238E27FC236}">
                <a16:creationId xmlns="" xmlns:a16="http://schemas.microsoft.com/office/drawing/2014/main" id="{0DAE5720-09D7-4154-8E4F-7DDE20D4AFCB}"/>
              </a:ext>
            </a:extLst>
          </p:cNvPr>
          <p:cNvGrpSpPr/>
          <p:nvPr userDrawn="1"/>
        </p:nvGrpSpPr>
        <p:grpSpPr>
          <a:xfrm>
            <a:off x="4007754" y="3583803"/>
            <a:ext cx="698400" cy="698400"/>
            <a:chOff x="4007754" y="3583803"/>
            <a:chExt cx="698400" cy="698400"/>
          </a:xfrm>
        </p:grpSpPr>
        <p:sp>
          <p:nvSpPr>
            <p:cNvPr id="77" name="Oval 76">
              <a:extLst>
                <a:ext uri="{FF2B5EF4-FFF2-40B4-BE49-F238E27FC236}">
                  <a16:creationId xmlns="" xmlns:a16="http://schemas.microsoft.com/office/drawing/2014/main" id="{59E98775-7C31-420D-B891-5E18368B448C}"/>
                </a:ext>
              </a:extLst>
            </p:cNvPr>
            <p:cNvSpPr/>
            <p:nvPr userDrawn="1"/>
          </p:nvSpPr>
          <p:spPr>
            <a:xfrm>
              <a:off x="4007754" y="3583803"/>
              <a:ext cx="698400" cy="698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a:extLst>
                <a:ext uri="{FF2B5EF4-FFF2-40B4-BE49-F238E27FC236}">
                  <a16:creationId xmlns="" xmlns:a16="http://schemas.microsoft.com/office/drawing/2014/main" id="{3D18EEDA-8B25-407D-AC9E-20EA443E3E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208936" y="3736653"/>
              <a:ext cx="296036" cy="392701"/>
            </a:xfrm>
            <a:prstGeom prst="rect">
              <a:avLst/>
            </a:prstGeom>
          </p:spPr>
        </p:pic>
      </p:grpSp>
      <p:grpSp>
        <p:nvGrpSpPr>
          <p:cNvPr id="9" name="Group 8">
            <a:extLst>
              <a:ext uri="{FF2B5EF4-FFF2-40B4-BE49-F238E27FC236}">
                <a16:creationId xmlns="" xmlns:a16="http://schemas.microsoft.com/office/drawing/2014/main" id="{02900D39-AA76-4925-B4A0-0361428EBD28}"/>
              </a:ext>
            </a:extLst>
          </p:cNvPr>
          <p:cNvGrpSpPr/>
          <p:nvPr userDrawn="1"/>
        </p:nvGrpSpPr>
        <p:grpSpPr>
          <a:xfrm>
            <a:off x="4872338" y="5100198"/>
            <a:ext cx="698400" cy="698400"/>
            <a:chOff x="4872338" y="5100198"/>
            <a:chExt cx="698400" cy="698400"/>
          </a:xfrm>
        </p:grpSpPr>
        <p:sp>
          <p:nvSpPr>
            <p:cNvPr id="78" name="Oval 77">
              <a:extLst>
                <a:ext uri="{FF2B5EF4-FFF2-40B4-BE49-F238E27FC236}">
                  <a16:creationId xmlns="" xmlns:a16="http://schemas.microsoft.com/office/drawing/2014/main" id="{F085E78C-232B-45BA-902E-BC99D8FF8B2C}"/>
                </a:ext>
              </a:extLst>
            </p:cNvPr>
            <p:cNvSpPr/>
            <p:nvPr userDrawn="1"/>
          </p:nvSpPr>
          <p:spPr>
            <a:xfrm>
              <a:off x="4872338" y="5100198"/>
              <a:ext cx="698400" cy="698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a:extLst>
                <a:ext uri="{FF2B5EF4-FFF2-40B4-BE49-F238E27FC236}">
                  <a16:creationId xmlns="" xmlns:a16="http://schemas.microsoft.com/office/drawing/2014/main" id="{731CE184-3282-4984-AC7C-D7BC1B475089}"/>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057574" y="5241602"/>
              <a:ext cx="327929" cy="415593"/>
            </a:xfrm>
            <a:prstGeom prst="rect">
              <a:avLst/>
            </a:prstGeom>
          </p:spPr>
        </p:pic>
      </p:grpSp>
      <p:grpSp>
        <p:nvGrpSpPr>
          <p:cNvPr id="10" name="Group 9">
            <a:extLst>
              <a:ext uri="{FF2B5EF4-FFF2-40B4-BE49-F238E27FC236}">
                <a16:creationId xmlns="" xmlns:a16="http://schemas.microsoft.com/office/drawing/2014/main" id="{A9F52333-EA12-4AE1-81E3-E6B6D3331480}"/>
              </a:ext>
            </a:extLst>
          </p:cNvPr>
          <p:cNvGrpSpPr/>
          <p:nvPr userDrawn="1"/>
        </p:nvGrpSpPr>
        <p:grpSpPr>
          <a:xfrm>
            <a:off x="6613914" y="5100198"/>
            <a:ext cx="698400" cy="698400"/>
            <a:chOff x="6613914" y="5100198"/>
            <a:chExt cx="698400" cy="698400"/>
          </a:xfrm>
        </p:grpSpPr>
        <p:sp>
          <p:nvSpPr>
            <p:cNvPr id="79" name="Oval 78">
              <a:extLst>
                <a:ext uri="{FF2B5EF4-FFF2-40B4-BE49-F238E27FC236}">
                  <a16:creationId xmlns="" xmlns:a16="http://schemas.microsoft.com/office/drawing/2014/main" id="{F0565F76-B35D-4552-8B6F-F971A3E108EF}"/>
                </a:ext>
              </a:extLst>
            </p:cNvPr>
            <p:cNvSpPr/>
            <p:nvPr userDrawn="1"/>
          </p:nvSpPr>
          <p:spPr>
            <a:xfrm>
              <a:off x="6613914" y="5100198"/>
              <a:ext cx="698400" cy="698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 xmlns:a16="http://schemas.microsoft.com/office/drawing/2014/main" id="{1FEFED35-933C-4473-A477-179A938C50BD}"/>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795857" y="5282141"/>
              <a:ext cx="334514" cy="334514"/>
            </a:xfrm>
            <a:prstGeom prst="rect">
              <a:avLst/>
            </a:prstGeom>
          </p:spPr>
        </p:pic>
      </p:grpSp>
      <p:grpSp>
        <p:nvGrpSpPr>
          <p:cNvPr id="11" name="Group 10">
            <a:extLst>
              <a:ext uri="{FF2B5EF4-FFF2-40B4-BE49-F238E27FC236}">
                <a16:creationId xmlns="" xmlns:a16="http://schemas.microsoft.com/office/drawing/2014/main" id="{9EFEBB1E-0C1F-43CB-8389-D8DCBA944629}"/>
              </a:ext>
            </a:extLst>
          </p:cNvPr>
          <p:cNvGrpSpPr/>
          <p:nvPr userDrawn="1"/>
        </p:nvGrpSpPr>
        <p:grpSpPr>
          <a:xfrm>
            <a:off x="7465193" y="3583803"/>
            <a:ext cx="698400" cy="698400"/>
            <a:chOff x="7465193" y="3583803"/>
            <a:chExt cx="698400" cy="698400"/>
          </a:xfrm>
        </p:grpSpPr>
        <p:sp>
          <p:nvSpPr>
            <p:cNvPr id="80" name="Oval 79">
              <a:extLst>
                <a:ext uri="{FF2B5EF4-FFF2-40B4-BE49-F238E27FC236}">
                  <a16:creationId xmlns="" xmlns:a16="http://schemas.microsoft.com/office/drawing/2014/main" id="{A84796AC-A10B-47EE-AD5E-8EA7B77310A7}"/>
                </a:ext>
              </a:extLst>
            </p:cNvPr>
            <p:cNvSpPr/>
            <p:nvPr userDrawn="1"/>
          </p:nvSpPr>
          <p:spPr>
            <a:xfrm>
              <a:off x="7465193" y="3583803"/>
              <a:ext cx="698400" cy="698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 xmlns:a16="http://schemas.microsoft.com/office/drawing/2014/main" id="{4828F8B4-2720-4F9A-9BE2-41F6B50927C8}"/>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7650521" y="3733235"/>
              <a:ext cx="327745" cy="399537"/>
            </a:xfrm>
            <a:prstGeom prst="rect">
              <a:avLst/>
            </a:prstGeom>
          </p:spPr>
        </p:pic>
      </p:grpSp>
      <p:grpSp>
        <p:nvGrpSpPr>
          <p:cNvPr id="12" name="Group 11">
            <a:extLst>
              <a:ext uri="{FF2B5EF4-FFF2-40B4-BE49-F238E27FC236}">
                <a16:creationId xmlns="" xmlns:a16="http://schemas.microsoft.com/office/drawing/2014/main" id="{9F9FF6B4-DE68-48D6-9806-3AF3FCB6575F}"/>
              </a:ext>
            </a:extLst>
          </p:cNvPr>
          <p:cNvGrpSpPr/>
          <p:nvPr userDrawn="1"/>
        </p:nvGrpSpPr>
        <p:grpSpPr>
          <a:xfrm>
            <a:off x="6614439" y="2068335"/>
            <a:ext cx="698400" cy="698400"/>
            <a:chOff x="6614439" y="2068335"/>
            <a:chExt cx="698400" cy="698400"/>
          </a:xfrm>
        </p:grpSpPr>
        <p:sp>
          <p:nvSpPr>
            <p:cNvPr id="81" name="Oval 80">
              <a:extLst>
                <a:ext uri="{FF2B5EF4-FFF2-40B4-BE49-F238E27FC236}">
                  <a16:creationId xmlns="" xmlns:a16="http://schemas.microsoft.com/office/drawing/2014/main" id="{1B8CAC94-A544-44F8-B4AB-AD135AD97265}"/>
                </a:ext>
              </a:extLst>
            </p:cNvPr>
            <p:cNvSpPr/>
            <p:nvPr userDrawn="1"/>
          </p:nvSpPr>
          <p:spPr>
            <a:xfrm>
              <a:off x="6614439" y="2068335"/>
              <a:ext cx="698400" cy="698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a:extLst>
                <a:ext uri="{FF2B5EF4-FFF2-40B4-BE49-F238E27FC236}">
                  <a16:creationId xmlns="" xmlns:a16="http://schemas.microsoft.com/office/drawing/2014/main" id="{BF2D3261-A9BE-4487-B3FF-CD4A6F2CC332}"/>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6775751" y="2229647"/>
              <a:ext cx="375776" cy="375776"/>
            </a:xfrm>
            <a:prstGeom prst="rect">
              <a:avLst/>
            </a:prstGeom>
          </p:spPr>
        </p:pic>
      </p:grpSp>
    </p:spTree>
    <p:extLst>
      <p:ext uri="{BB962C8B-B14F-4D97-AF65-F5344CB8AC3E}">
        <p14:creationId xmlns:p14="http://schemas.microsoft.com/office/powerpoint/2010/main" val="125667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380F1D03-9181-4195-9526-709EBA2A7B0C}"/>
              </a:ext>
            </a:extLst>
          </p:cNvPr>
          <p:cNvGraphicFramePr>
            <a:graphicFrameLocks noChangeAspect="1"/>
          </p:cNvGraphicFramePr>
          <p:nvPr userDrawn="1">
            <p:custDataLst>
              <p:tags r:id="rId24"/>
            </p:custDataLst>
            <p:extLst>
              <p:ext uri="{D42A27DB-BD31-4B8C-83A1-F6EECF244321}">
                <p14:modId xmlns:p14="http://schemas.microsoft.com/office/powerpoint/2010/main" val="3993118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9" name="think-cell Slide" r:id="rId25" imgW="383" imgH="384" progId="TCLayout.ActiveDocument.1">
                  <p:embed/>
                </p:oleObj>
              </mc:Choice>
              <mc:Fallback>
                <p:oleObj name="think-cell Slide" r:id="rId25" imgW="383" imgH="384" progId="TCLayout.ActiveDocument.1">
                  <p:embed/>
                  <p:pic>
                    <p:nvPicPr>
                      <p:cNvPr id="5" name="Object 4" hidden="1">
                        <a:extLst>
                          <a:ext uri="{FF2B5EF4-FFF2-40B4-BE49-F238E27FC236}">
                            <a16:creationId xmlns="" xmlns:a16="http://schemas.microsoft.com/office/drawing/2014/main" id="{380F1D03-9181-4195-9526-709EBA2A7B0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763893928"/>
      </p:ext>
    </p:extLst>
  </p:cSld>
  <p:clrMap bg1="lt1" tx1="dk1" bg2="lt2" tx2="dk2" accent1="accent1" accent2="accent2" accent3="accent3" accent4="accent4" accent5="accent5" accent6="accent6" hlink="hlink" folHlink="folHlink"/>
  <p:sldLayoutIdLst>
    <p:sldLayoutId id="2147483672" r:id="rId1"/>
    <p:sldLayoutId id="2147483698" r:id="rId2"/>
    <p:sldLayoutId id="2147483696" r:id="rId3"/>
    <p:sldLayoutId id="2147483699" r:id="rId4"/>
    <p:sldLayoutId id="2147483658" r:id="rId5"/>
    <p:sldLayoutId id="2147483745" r:id="rId6"/>
    <p:sldLayoutId id="2147483700" r:id="rId7"/>
    <p:sldLayoutId id="2147483701" r:id="rId8"/>
    <p:sldLayoutId id="2147483702" r:id="rId9"/>
    <p:sldLayoutId id="2147483703" r:id="rId10"/>
    <p:sldLayoutId id="2147483704" r:id="rId11"/>
    <p:sldLayoutId id="2147483705" r:id="rId12"/>
    <p:sldLayoutId id="2147483655" r:id="rId13"/>
    <p:sldLayoutId id="2147483746" r:id="rId14"/>
    <p:sldLayoutId id="2147483743" r:id="rId15"/>
    <p:sldLayoutId id="2147483744" r:id="rId16"/>
    <p:sldLayoutId id="2147483706" r:id="rId17"/>
    <p:sldLayoutId id="2147483707" r:id="rId18"/>
    <p:sldLayoutId id="2147483708" r:id="rId19"/>
    <p:sldLayoutId id="2147483709" r:id="rId20"/>
    <p:sldLayoutId id="2147483657" r:id="rId21"/>
  </p:sldLayoutIdLst>
  <p:hf hdr="0" dt="0"/>
  <p:txStyles>
    <p:titleStyle>
      <a:lvl1pPr algn="l"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p15:clr>
            <a:srgbClr val="F26B43"/>
          </p15:clr>
        </p15:guide>
        <p15:guide id="2" pos="7310">
          <p15:clr>
            <a:srgbClr val="F26B43"/>
          </p15:clr>
        </p15:guide>
        <p15:guide id="3" pos="370">
          <p15:clr>
            <a:srgbClr val="F26B43"/>
          </p15:clr>
        </p15:guide>
        <p15:guide id="4" pos="3840">
          <p15:clr>
            <a:srgbClr val="F26B43"/>
          </p15:clr>
        </p15:guide>
        <p15:guide id="5" orient="horz" pos="368">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5.emf"/></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8.emf"/></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0.emf"/><Relationship Id="rId5" Type="http://schemas.microsoft.com/office/2007/relationships/hdphoto" Target="../media/hdphoto9.wdp"/><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slideLayout" Target="../slideLayouts/slideLayout5.xml"/><Relationship Id="rId7" Type="http://schemas.openxmlformats.org/officeDocument/2006/relationships/image" Target="../media/image38.emf"/><Relationship Id="rId12" Type="http://schemas.openxmlformats.org/officeDocument/2006/relationships/image" Target="../media/image58.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6.emf"/><Relationship Id="rId11" Type="http://schemas.openxmlformats.org/officeDocument/2006/relationships/image" Target="../media/image62.emf"/><Relationship Id="rId5" Type="http://schemas.openxmlformats.org/officeDocument/2006/relationships/oleObject" Target="../embeddings/oleObject6.bin"/><Relationship Id="rId10" Type="http://schemas.openxmlformats.org/officeDocument/2006/relationships/image" Target="../media/image42.emf"/><Relationship Id="rId4" Type="http://schemas.openxmlformats.org/officeDocument/2006/relationships/notesSlide" Target="../notesSlides/notesSlide15.xml"/><Relationship Id="rId9" Type="http://schemas.openxmlformats.org/officeDocument/2006/relationships/image" Target="../media/image45.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slideLayout" Target="../slideLayouts/slideLayout5.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6.emf"/><Relationship Id="rId11" Type="http://schemas.openxmlformats.org/officeDocument/2006/relationships/image" Target="../media/image31.png"/><Relationship Id="rId5" Type="http://schemas.openxmlformats.org/officeDocument/2006/relationships/oleObject" Target="../embeddings/oleObject4.bin"/><Relationship Id="rId10" Type="http://schemas.openxmlformats.org/officeDocument/2006/relationships/image" Target="../media/image30.png"/><Relationship Id="rId4" Type="http://schemas.openxmlformats.org/officeDocument/2006/relationships/notesSlide" Target="../notesSlides/notesSlide2.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png"/><Relationship Id="rId3" Type="http://schemas.openxmlformats.org/officeDocument/2006/relationships/slideLayout" Target="../slideLayouts/slideLayout5.xml"/><Relationship Id="rId7" Type="http://schemas.openxmlformats.org/officeDocument/2006/relationships/image" Target="../media/image34.png"/><Relationship Id="rId12" Type="http://schemas.openxmlformats.org/officeDocument/2006/relationships/image" Target="../media/image33.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6.emf"/><Relationship Id="rId11" Type="http://schemas.microsoft.com/office/2007/relationships/hdphoto" Target="../media/hdphoto5.wdp"/><Relationship Id="rId5" Type="http://schemas.openxmlformats.org/officeDocument/2006/relationships/oleObject" Target="../embeddings/oleObject5.bin"/><Relationship Id="rId10" Type="http://schemas.openxmlformats.org/officeDocument/2006/relationships/image" Target="../media/image37.png"/><Relationship Id="rId4" Type="http://schemas.openxmlformats.org/officeDocument/2006/relationships/notesSlide" Target="../notesSlides/notesSlide3.xml"/><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9.emf"/><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1.svg"/></Relationships>
</file>

<file path=ppt/slides/_rels/slide6.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8.emf"/><Relationship Id="rId5" Type="http://schemas.openxmlformats.org/officeDocument/2006/relationships/image" Target="../media/image43.emf"/><Relationship Id="rId4" Type="http://schemas.openxmlformats.org/officeDocument/2006/relationships/image" Target="../media/image42.emf"/></Relationships>
</file>

<file path=ppt/slides/_rels/slide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emf"/><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jpe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1B46AFEF-A56C-4CD3-A532-8D7D541F64B9}"/>
              </a:ext>
            </a:extLst>
          </p:cNvPr>
          <p:cNvGraphicFramePr>
            <a:graphicFrameLocks noChangeAspect="1"/>
          </p:cNvGraphicFramePr>
          <p:nvPr>
            <p:custDataLst>
              <p:tags r:id="rId2"/>
            </p:custDataLst>
            <p:extLst>
              <p:ext uri="{D42A27DB-BD31-4B8C-83A1-F6EECF244321}">
                <p14:modId xmlns:p14="http://schemas.microsoft.com/office/powerpoint/2010/main" val="3714380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8"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 xmlns:a16="http://schemas.microsoft.com/office/drawing/2014/main" id="{1B995E40-F144-4789-A3DB-6DEDB2953AFD}"/>
              </a:ext>
            </a:extLst>
          </p:cNvPr>
          <p:cNvSpPr>
            <a:spLocks noGrp="1"/>
          </p:cNvSpPr>
          <p:nvPr>
            <p:ph type="title"/>
          </p:nvPr>
        </p:nvSpPr>
        <p:spPr/>
        <p:txBody>
          <a:bodyPr/>
          <a:lstStyle/>
          <a:p>
            <a:r>
              <a:rPr lang="en-US" dirty="0" smtClean="0"/>
              <a:t>Hillstone</a:t>
            </a:r>
            <a:br>
              <a:rPr lang="en-US" dirty="0" smtClean="0"/>
            </a:br>
            <a:r>
              <a:rPr lang="en-US" dirty="0" smtClean="0"/>
              <a:t>Zero Trust Network Access (ZTNA) </a:t>
            </a:r>
            <a:r>
              <a:rPr lang="en-US" dirty="0" smtClean="0"/>
              <a:t>Solution Introduction</a:t>
            </a:r>
            <a:endParaRPr lang="en-US" dirty="0"/>
          </a:p>
        </p:txBody>
      </p:sp>
      <p:sp>
        <p:nvSpPr>
          <p:cNvPr id="5" name="Slide Number Placeholder 4">
            <a:extLst>
              <a:ext uri="{FF2B5EF4-FFF2-40B4-BE49-F238E27FC236}">
                <a16:creationId xmlns="" xmlns:a16="http://schemas.microsoft.com/office/drawing/2014/main" id="{2AC5B405-72AE-48AB-8D70-9DBB74CCF945}"/>
              </a:ext>
            </a:extLst>
          </p:cNvPr>
          <p:cNvSpPr>
            <a:spLocks noGrp="1"/>
          </p:cNvSpPr>
          <p:nvPr>
            <p:ph type="sldNum" sz="quarter" idx="4294967295"/>
          </p:nvPr>
        </p:nvSpPr>
        <p:spPr>
          <a:xfrm>
            <a:off x="0" y="6321425"/>
            <a:ext cx="187325" cy="177800"/>
          </a:xfrm>
          <a:prstGeom prst="rect">
            <a:avLst/>
          </a:prstGeom>
        </p:spPr>
        <p:txBody>
          <a:bodyPr/>
          <a:lstStyle/>
          <a:p>
            <a:fld id="{E98FCA07-3125-49EB-99F1-64DCEC752C04}" type="slidenum">
              <a:rPr lang="en-US" smtClean="0"/>
              <a:pPr/>
              <a:t>1</a:t>
            </a:fld>
            <a:endParaRPr lang="en-US" dirty="0"/>
          </a:p>
        </p:txBody>
      </p:sp>
      <p:sp>
        <p:nvSpPr>
          <p:cNvPr id="8" name="文本占位符 6"/>
          <p:cNvSpPr txBox="1">
            <a:spLocks/>
          </p:cNvSpPr>
          <p:nvPr/>
        </p:nvSpPr>
        <p:spPr>
          <a:xfrm>
            <a:off x="647076" y="3637326"/>
            <a:ext cx="11017250" cy="331788"/>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lang="en-US" sz="1800" b="0" kern="1200" baseline="0" dirty="0" smtClean="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800" b="0" kern="1200" baseline="0" dirty="0" smtClean="0">
                <a:solidFill>
                  <a:schemeClr val="bg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0" kern="1200" baseline="0" dirty="0" smtClean="0">
                <a:solidFill>
                  <a:schemeClr val="bg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b="0" kern="1200" baseline="0" dirty="0" smtClean="0">
                <a:solidFill>
                  <a:schemeClr val="bg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b="0" kern="1200" baseline="0" dirty="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February, 2023</a:t>
            </a:r>
            <a:endParaRPr lang="en-US" altLang="zh-CN" dirty="0"/>
          </a:p>
        </p:txBody>
      </p:sp>
    </p:spTree>
    <p:extLst>
      <p:ext uri="{BB962C8B-B14F-4D97-AF65-F5344CB8AC3E}">
        <p14:creationId xmlns:p14="http://schemas.microsoft.com/office/powerpoint/2010/main" val="309788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EA4CFA0-A5DC-EF1A-C970-9B41CA20C778}"/>
              </a:ext>
            </a:extLst>
          </p:cNvPr>
          <p:cNvSpPr>
            <a:spLocks noGrp="1"/>
          </p:cNvSpPr>
          <p:nvPr>
            <p:ph type="sldNum" sz="quarter" idx="4"/>
          </p:nvPr>
        </p:nvSpPr>
        <p:spPr/>
        <p:txBody>
          <a:bodyPr/>
          <a:lstStyle/>
          <a:p>
            <a:fld id="{E98FCA07-3125-49EB-99F1-64DCEC752C04}" type="slidenum">
              <a:rPr lang="en-US" smtClean="0"/>
              <a:pPr/>
              <a:t>10</a:t>
            </a:fld>
            <a:endParaRPr lang="en-US" dirty="0"/>
          </a:p>
        </p:txBody>
      </p:sp>
      <p:sp>
        <p:nvSpPr>
          <p:cNvPr id="3" name="Title 2">
            <a:extLst>
              <a:ext uri="{FF2B5EF4-FFF2-40B4-BE49-F238E27FC236}">
                <a16:creationId xmlns="" xmlns:a16="http://schemas.microsoft.com/office/drawing/2014/main" id="{41917664-B1C5-25DC-A864-04299376D863}"/>
              </a:ext>
            </a:extLst>
          </p:cNvPr>
          <p:cNvSpPr>
            <a:spLocks noGrp="1"/>
          </p:cNvSpPr>
          <p:nvPr>
            <p:ph type="title"/>
          </p:nvPr>
        </p:nvSpPr>
        <p:spPr/>
        <p:txBody>
          <a:bodyPr/>
          <a:lstStyle/>
          <a:p>
            <a:r>
              <a:rPr lang="en-US" dirty="0"/>
              <a:t>Centralized and Efficient Management for </a:t>
            </a:r>
            <a:br>
              <a:rPr lang="en-US" dirty="0"/>
            </a:br>
            <a:r>
              <a:rPr lang="en-US" dirty="0"/>
              <a:t>ZTNA gateways</a:t>
            </a:r>
          </a:p>
        </p:txBody>
      </p:sp>
      <p:cxnSp>
        <p:nvCxnSpPr>
          <p:cNvPr id="19" name="Straight Connector 18">
            <a:extLst>
              <a:ext uri="{FF2B5EF4-FFF2-40B4-BE49-F238E27FC236}">
                <a16:creationId xmlns="" xmlns:a16="http://schemas.microsoft.com/office/drawing/2014/main" id="{33D26ADC-450E-1632-85A4-214E753F08AF}"/>
              </a:ext>
            </a:extLst>
          </p:cNvPr>
          <p:cNvCxnSpPr>
            <a:endCxn id="57" idx="0"/>
          </p:cNvCxnSpPr>
          <p:nvPr/>
        </p:nvCxnSpPr>
        <p:spPr>
          <a:xfrm flipH="1">
            <a:off x="5542062" y="2545971"/>
            <a:ext cx="1269" cy="9237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D26FE4B1-E9E6-6841-D177-139565F387F5}"/>
              </a:ext>
            </a:extLst>
          </p:cNvPr>
          <p:cNvSpPr txBox="1"/>
          <p:nvPr/>
        </p:nvSpPr>
        <p:spPr>
          <a:xfrm>
            <a:off x="4021759" y="3382116"/>
            <a:ext cx="712074" cy="461665"/>
          </a:xfrm>
          <a:prstGeom prst="rect">
            <a:avLst/>
          </a:prstGeom>
          <a:noFill/>
        </p:spPr>
        <p:txBody>
          <a:bodyPr wrap="square" rtlCol="0">
            <a:spAutoFit/>
          </a:bodyPr>
          <a:lstStyle/>
          <a:p>
            <a:r>
              <a:rPr lang="x-none" sz="2400" dirty="0">
                <a:solidFill>
                  <a:schemeClr val="bg1"/>
                </a:solidFill>
                <a:latin typeface="Arial" panose="020B0604020202020204" pitchFamily="34" charset="0"/>
                <a:cs typeface="Arial" panose="020B0604020202020204" pitchFamily="34" charset="0"/>
              </a:rPr>
              <a:t>…</a:t>
            </a:r>
          </a:p>
        </p:txBody>
      </p:sp>
      <p:sp>
        <p:nvSpPr>
          <p:cNvPr id="21" name="TextBox 20">
            <a:extLst>
              <a:ext uri="{FF2B5EF4-FFF2-40B4-BE49-F238E27FC236}">
                <a16:creationId xmlns="" xmlns:a16="http://schemas.microsoft.com/office/drawing/2014/main" id="{CC572E83-20F1-8B46-155F-D85D97B2F3C9}"/>
              </a:ext>
            </a:extLst>
          </p:cNvPr>
          <p:cNvSpPr txBox="1"/>
          <p:nvPr/>
        </p:nvSpPr>
        <p:spPr>
          <a:xfrm>
            <a:off x="6539166" y="3401740"/>
            <a:ext cx="712074" cy="461665"/>
          </a:xfrm>
          <a:prstGeom prst="rect">
            <a:avLst/>
          </a:prstGeom>
          <a:noFill/>
        </p:spPr>
        <p:txBody>
          <a:bodyPr wrap="square" rtlCol="0">
            <a:spAutoFit/>
          </a:bodyPr>
          <a:lstStyle/>
          <a:p>
            <a:r>
              <a:rPr lang="x-none" sz="2400" dirty="0">
                <a:solidFill>
                  <a:schemeClr val="bg1"/>
                </a:solidFill>
                <a:latin typeface="Arial" panose="020B0604020202020204" pitchFamily="34" charset="0"/>
                <a:cs typeface="Arial" panose="020B0604020202020204" pitchFamily="34" charset="0"/>
              </a:rPr>
              <a:t>…</a:t>
            </a:r>
          </a:p>
        </p:txBody>
      </p:sp>
      <p:sp>
        <p:nvSpPr>
          <p:cNvPr id="22" name="TextBox 21">
            <a:extLst>
              <a:ext uri="{FF2B5EF4-FFF2-40B4-BE49-F238E27FC236}">
                <a16:creationId xmlns="" xmlns:a16="http://schemas.microsoft.com/office/drawing/2014/main" id="{AAF6D470-9630-69D5-947F-AC6C3F86F510}"/>
              </a:ext>
            </a:extLst>
          </p:cNvPr>
          <p:cNvSpPr txBox="1"/>
          <p:nvPr/>
        </p:nvSpPr>
        <p:spPr>
          <a:xfrm>
            <a:off x="2303207" y="4297357"/>
            <a:ext cx="6648421" cy="369332"/>
          </a:xfrm>
          <a:prstGeom prst="rect">
            <a:avLst/>
          </a:prstGeom>
          <a:noFill/>
        </p:spPr>
        <p:txBody>
          <a:bodyPr wrap="square" rtlCol="0">
            <a:spAutoFit/>
          </a:bodyPr>
          <a:lstStyle/>
          <a:p>
            <a:pPr algn="ctr"/>
            <a:r>
              <a:rPr lang="x-none" b="1" dirty="0">
                <a:solidFill>
                  <a:schemeClr val="bg1"/>
                </a:solidFill>
                <a:latin typeface="Arial" panose="020B0604020202020204" pitchFamily="34" charset="0"/>
                <a:cs typeface="Arial" panose="020B0604020202020204" pitchFamily="34" charset="0"/>
              </a:rPr>
              <a:t>Secure</a:t>
            </a:r>
            <a:r>
              <a:rPr lang="zh-CN" altLang="en-US" b="1" dirty="0">
                <a:solidFill>
                  <a:schemeClr val="bg1"/>
                </a:solidFill>
                <a:latin typeface="Arial" panose="020B0604020202020204" pitchFamily="34" charset="0"/>
                <a:cs typeface="Arial" panose="020B0604020202020204" pitchFamily="34" charset="0"/>
              </a:rPr>
              <a:t> </a:t>
            </a:r>
            <a:r>
              <a:rPr lang="en-US" altLang="zh-CN" b="1" dirty="0">
                <a:solidFill>
                  <a:schemeClr val="bg1"/>
                </a:solidFill>
                <a:latin typeface="Arial" panose="020B0604020202020204" pitchFamily="34" charset="0"/>
                <a:cs typeface="Arial" panose="020B0604020202020204" pitchFamily="34" charset="0"/>
              </a:rPr>
              <a:t>access in a d</a:t>
            </a:r>
            <a:r>
              <a:rPr lang="x-none" b="1" dirty="0">
                <a:solidFill>
                  <a:schemeClr val="bg1"/>
                </a:solidFill>
                <a:latin typeface="Arial" panose="020B0604020202020204" pitchFamily="34" charset="0"/>
                <a:cs typeface="Arial" panose="020B0604020202020204" pitchFamily="34" charset="0"/>
              </a:rPr>
              <a:t>istributed Z</a:t>
            </a:r>
            <a:r>
              <a:rPr lang="en-US" b="1" dirty="0">
                <a:solidFill>
                  <a:schemeClr val="bg1"/>
                </a:solidFill>
                <a:latin typeface="Arial" panose="020B0604020202020204" pitchFamily="34" charset="0"/>
                <a:cs typeface="Arial" panose="020B0604020202020204" pitchFamily="34" charset="0"/>
              </a:rPr>
              <a:t>TNA</a:t>
            </a:r>
            <a:r>
              <a:rPr lang="x-none" b="1" dirty="0">
                <a:solidFill>
                  <a:schemeClr val="bg1"/>
                </a:solidFill>
                <a:latin typeface="Arial" panose="020B0604020202020204" pitchFamily="34" charset="0"/>
                <a:cs typeface="Arial" panose="020B0604020202020204" pitchFamily="34" charset="0"/>
              </a:rPr>
              <a:t> gateways deployment</a:t>
            </a:r>
          </a:p>
        </p:txBody>
      </p:sp>
      <p:sp>
        <p:nvSpPr>
          <p:cNvPr id="23" name="Rounded Rectangle 35">
            <a:extLst>
              <a:ext uri="{FF2B5EF4-FFF2-40B4-BE49-F238E27FC236}">
                <a16:creationId xmlns="" xmlns:a16="http://schemas.microsoft.com/office/drawing/2014/main" id="{1252C24A-5485-0C0C-91BE-99370294CD0F}"/>
              </a:ext>
            </a:extLst>
          </p:cNvPr>
          <p:cNvSpPr/>
          <p:nvPr/>
        </p:nvSpPr>
        <p:spPr>
          <a:xfrm>
            <a:off x="9484193" y="2814029"/>
            <a:ext cx="2120432" cy="1734730"/>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latin typeface="Arial" panose="020B0604020202020204" pitchFamily="34" charset="0"/>
              <a:cs typeface="Arial" panose="020B0604020202020204" pitchFamily="34" charset="0"/>
            </a:endParaRPr>
          </a:p>
        </p:txBody>
      </p:sp>
      <p:grpSp>
        <p:nvGrpSpPr>
          <p:cNvPr id="52" name="Group 51">
            <a:extLst>
              <a:ext uri="{FF2B5EF4-FFF2-40B4-BE49-F238E27FC236}">
                <a16:creationId xmlns="" xmlns:a16="http://schemas.microsoft.com/office/drawing/2014/main" id="{CA7CCB0D-06F3-CC4B-69AF-26108E464A54}"/>
              </a:ext>
            </a:extLst>
          </p:cNvPr>
          <p:cNvGrpSpPr/>
          <p:nvPr/>
        </p:nvGrpSpPr>
        <p:grpSpPr>
          <a:xfrm>
            <a:off x="9658115" y="2906949"/>
            <a:ext cx="1598665" cy="1548891"/>
            <a:chOff x="9658115" y="2877606"/>
            <a:chExt cx="1598665" cy="1548891"/>
          </a:xfrm>
        </p:grpSpPr>
        <p:sp>
          <p:nvSpPr>
            <p:cNvPr id="24" name="Rounded Rectangle 36">
              <a:extLst>
                <a:ext uri="{FF2B5EF4-FFF2-40B4-BE49-F238E27FC236}">
                  <a16:creationId xmlns="" xmlns:a16="http://schemas.microsoft.com/office/drawing/2014/main" id="{66F2219F-8B9B-1DB3-5992-5086AC0CEE8C}"/>
                </a:ext>
              </a:extLst>
            </p:cNvPr>
            <p:cNvSpPr/>
            <p:nvPr/>
          </p:nvSpPr>
          <p:spPr>
            <a:xfrm>
              <a:off x="9832038" y="2877606"/>
              <a:ext cx="1424742" cy="33060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dirty="0">
                  <a:latin typeface="Arial" panose="020B0604020202020204" pitchFamily="34" charset="0"/>
                  <a:cs typeface="Arial" panose="020B0604020202020204" pitchFamily="34" charset="0"/>
                </a:rPr>
                <a:t>App/ Srvc</a:t>
              </a:r>
            </a:p>
          </p:txBody>
        </p:sp>
        <p:sp>
          <p:nvSpPr>
            <p:cNvPr id="25" name="Rounded Rectangle 45">
              <a:extLst>
                <a:ext uri="{FF2B5EF4-FFF2-40B4-BE49-F238E27FC236}">
                  <a16:creationId xmlns="" xmlns:a16="http://schemas.microsoft.com/office/drawing/2014/main" id="{72C47416-B4E5-990D-6285-2D791E6D4B70}"/>
                </a:ext>
              </a:extLst>
            </p:cNvPr>
            <p:cNvSpPr/>
            <p:nvPr/>
          </p:nvSpPr>
          <p:spPr>
            <a:xfrm>
              <a:off x="9832038" y="3312164"/>
              <a:ext cx="1424742" cy="33060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App/ </a:t>
              </a:r>
              <a:r>
                <a:rPr lang="en-US" sz="1400" dirty="0" err="1">
                  <a:latin typeface="Arial" panose="020B0604020202020204" pitchFamily="34" charset="0"/>
                  <a:cs typeface="Arial" panose="020B0604020202020204" pitchFamily="34" charset="0"/>
                </a:rPr>
                <a:t>Srvc</a:t>
              </a:r>
              <a:endParaRPr lang="en-US" sz="1400" dirty="0">
                <a:latin typeface="Arial" panose="020B0604020202020204" pitchFamily="34" charset="0"/>
                <a:cs typeface="Arial" panose="020B0604020202020204" pitchFamily="34" charset="0"/>
              </a:endParaRPr>
            </a:p>
          </p:txBody>
        </p:sp>
        <p:sp>
          <p:nvSpPr>
            <p:cNvPr id="26" name="Rounded Rectangle 47">
              <a:extLst>
                <a:ext uri="{FF2B5EF4-FFF2-40B4-BE49-F238E27FC236}">
                  <a16:creationId xmlns="" xmlns:a16="http://schemas.microsoft.com/office/drawing/2014/main" id="{D983892C-7724-B1C2-2009-3E2EE401854D}"/>
                </a:ext>
              </a:extLst>
            </p:cNvPr>
            <p:cNvSpPr/>
            <p:nvPr/>
          </p:nvSpPr>
          <p:spPr>
            <a:xfrm>
              <a:off x="9832038" y="4095891"/>
              <a:ext cx="1424742" cy="33060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prstClr val="white"/>
                  </a:solidFill>
                  <a:latin typeface="Arial" panose="020B0604020202020204" pitchFamily="34" charset="0"/>
                  <a:cs typeface="Arial" panose="020B0604020202020204" pitchFamily="34" charset="0"/>
                </a:rPr>
                <a:t>App/ </a:t>
              </a:r>
              <a:r>
                <a:rPr lang="en-US" sz="1400" dirty="0" err="1">
                  <a:solidFill>
                    <a:prstClr val="white"/>
                  </a:solidFill>
                  <a:latin typeface="Arial" panose="020B0604020202020204" pitchFamily="34" charset="0"/>
                  <a:cs typeface="Arial" panose="020B0604020202020204" pitchFamily="34" charset="0"/>
                </a:rPr>
                <a:t>Srvc</a:t>
              </a:r>
              <a:endParaRPr lang="en-US" sz="1400" dirty="0">
                <a:solidFill>
                  <a:prstClr val="white"/>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7F086511-4B66-F1F2-29EC-A2242A75A2AD}"/>
                </a:ext>
              </a:extLst>
            </p:cNvPr>
            <p:cNvSpPr txBox="1"/>
            <p:nvPr/>
          </p:nvSpPr>
          <p:spPr>
            <a:xfrm>
              <a:off x="10140916" y="3618095"/>
              <a:ext cx="806986" cy="307777"/>
            </a:xfrm>
            <a:prstGeom prst="rect">
              <a:avLst/>
            </a:prstGeom>
            <a:noFill/>
          </p:spPr>
          <p:txBody>
            <a:bodyPr wrap="square" rtlCol="0">
              <a:spAutoFit/>
            </a:bodyPr>
            <a:lstStyle/>
            <a:p>
              <a:pPr algn="ctr"/>
              <a:r>
                <a:rPr lang="x-none" sz="1400" dirty="0">
                  <a:solidFill>
                    <a:schemeClr val="bg1"/>
                  </a:solidFill>
                  <a:latin typeface="Arial" panose="020B0604020202020204" pitchFamily="34" charset="0"/>
                  <a:cs typeface="Arial" panose="020B0604020202020204" pitchFamily="34" charset="0"/>
                </a:rPr>
                <a:t>…</a:t>
              </a:r>
            </a:p>
          </p:txBody>
        </p:sp>
        <p:cxnSp>
          <p:nvCxnSpPr>
            <p:cNvPr id="28" name="Straight Connector 27">
              <a:extLst>
                <a:ext uri="{FF2B5EF4-FFF2-40B4-BE49-F238E27FC236}">
                  <a16:creationId xmlns="" xmlns:a16="http://schemas.microsoft.com/office/drawing/2014/main" id="{1CED8FE0-7228-E414-C2EC-E83101D4D07A}"/>
                </a:ext>
              </a:extLst>
            </p:cNvPr>
            <p:cNvCxnSpPr>
              <a:cxnSpLocks/>
            </p:cNvCxnSpPr>
            <p:nvPr/>
          </p:nvCxnSpPr>
          <p:spPr>
            <a:xfrm>
              <a:off x="9658115" y="3029703"/>
              <a:ext cx="1739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E27E3C02-66CF-A3F8-4D3D-3E4CF68890B5}"/>
                </a:ext>
              </a:extLst>
            </p:cNvPr>
            <p:cNvCxnSpPr>
              <a:cxnSpLocks/>
            </p:cNvCxnSpPr>
            <p:nvPr/>
          </p:nvCxnSpPr>
          <p:spPr>
            <a:xfrm>
              <a:off x="9658115" y="3477467"/>
              <a:ext cx="1739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B535961A-DB72-B1A1-0B1D-339F796FC249}"/>
                </a:ext>
              </a:extLst>
            </p:cNvPr>
            <p:cNvCxnSpPr>
              <a:cxnSpLocks/>
            </p:cNvCxnSpPr>
            <p:nvPr/>
          </p:nvCxnSpPr>
          <p:spPr>
            <a:xfrm>
              <a:off x="9658115" y="4178973"/>
              <a:ext cx="173922" cy="23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A2139D47-D427-A920-4474-82A55E9C3134}"/>
                </a:ext>
              </a:extLst>
            </p:cNvPr>
            <p:cNvCxnSpPr>
              <a:cxnSpLocks/>
            </p:cNvCxnSpPr>
            <p:nvPr/>
          </p:nvCxnSpPr>
          <p:spPr>
            <a:xfrm>
              <a:off x="9658115" y="3042908"/>
              <a:ext cx="0" cy="11360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 xmlns:a16="http://schemas.microsoft.com/office/drawing/2014/main" id="{E4892097-3D8B-F8C8-647D-9BE40E791015}"/>
              </a:ext>
            </a:extLst>
          </p:cNvPr>
          <p:cNvGrpSpPr/>
          <p:nvPr/>
        </p:nvGrpSpPr>
        <p:grpSpPr>
          <a:xfrm>
            <a:off x="587375" y="3331921"/>
            <a:ext cx="1083481" cy="841513"/>
            <a:chOff x="1062355" y="1982312"/>
            <a:chExt cx="791817" cy="760888"/>
          </a:xfrm>
        </p:grpSpPr>
        <p:sp>
          <p:nvSpPr>
            <p:cNvPr id="33" name="Rounded Rectangle 63">
              <a:extLst>
                <a:ext uri="{FF2B5EF4-FFF2-40B4-BE49-F238E27FC236}">
                  <a16:creationId xmlns="" xmlns:a16="http://schemas.microsoft.com/office/drawing/2014/main" id="{8E05F953-4C33-63EE-1E50-F8A38DFF02EB}"/>
                </a:ext>
              </a:extLst>
            </p:cNvPr>
            <p:cNvSpPr/>
            <p:nvPr/>
          </p:nvSpPr>
          <p:spPr>
            <a:xfrm>
              <a:off x="1121101" y="1982312"/>
              <a:ext cx="674327" cy="76088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dirty="0">
                <a:latin typeface="Arial" panose="020B0604020202020204" pitchFamily="34" charset="0"/>
                <a:cs typeface="Arial" panose="020B0604020202020204" pitchFamily="34" charset="0"/>
              </a:endParaRPr>
            </a:p>
          </p:txBody>
        </p:sp>
        <p:sp>
          <p:nvSpPr>
            <p:cNvPr id="34" name="Round Same Side Corner Rectangle 64">
              <a:extLst>
                <a:ext uri="{FF2B5EF4-FFF2-40B4-BE49-F238E27FC236}">
                  <a16:creationId xmlns="" xmlns:a16="http://schemas.microsoft.com/office/drawing/2014/main" id="{982E57E6-59D3-4E46-C182-D6F6D955B2FA}"/>
                </a:ext>
              </a:extLst>
            </p:cNvPr>
            <p:cNvSpPr/>
            <p:nvPr/>
          </p:nvSpPr>
          <p:spPr>
            <a:xfrm>
              <a:off x="1121101" y="1982312"/>
              <a:ext cx="674327" cy="261610"/>
            </a:xfrm>
            <a:prstGeom prst="round2SameRect">
              <a:avLst>
                <a:gd name="adj1" fmla="val 40991"/>
                <a:gd name="adj2"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Client</a:t>
              </a:r>
              <a:endParaRPr lang="x-none" sz="14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 xmlns:a16="http://schemas.microsoft.com/office/drawing/2014/main" id="{C33CAB1D-26D6-415C-2EE4-BA2D29F68291}"/>
                </a:ext>
              </a:extLst>
            </p:cNvPr>
            <p:cNvSpPr txBox="1"/>
            <p:nvPr/>
          </p:nvSpPr>
          <p:spPr>
            <a:xfrm>
              <a:off x="1062355" y="2343463"/>
              <a:ext cx="791817" cy="278289"/>
            </a:xfrm>
            <a:prstGeom prst="rect">
              <a:avLst/>
            </a:prstGeom>
            <a:noFill/>
          </p:spPr>
          <p:txBody>
            <a:bodyPr wrap="square" rtlCol="0">
              <a:spAutoFit/>
            </a:bodyPr>
            <a:lstStyle/>
            <a:p>
              <a:pPr algn="ctr"/>
              <a:r>
                <a:rPr lang="x-none" sz="1400" dirty="0">
                  <a:solidFill>
                    <a:schemeClr val="bg1"/>
                  </a:solidFill>
                  <a:latin typeface="Arial" panose="020B0604020202020204" pitchFamily="34" charset="0"/>
                  <a:cs typeface="Arial" panose="020B0604020202020204" pitchFamily="34" charset="0"/>
                </a:rPr>
                <a:t>Endpoint</a:t>
              </a:r>
            </a:p>
          </p:txBody>
        </p:sp>
      </p:grpSp>
      <p:cxnSp>
        <p:nvCxnSpPr>
          <p:cNvPr id="39" name="Straight Connector 38">
            <a:extLst>
              <a:ext uri="{FF2B5EF4-FFF2-40B4-BE49-F238E27FC236}">
                <a16:creationId xmlns="" xmlns:a16="http://schemas.microsoft.com/office/drawing/2014/main" id="{3CF2DDC5-7B12-719C-053A-C760B7FB248D}"/>
              </a:ext>
            </a:extLst>
          </p:cNvPr>
          <p:cNvCxnSpPr>
            <a:cxnSpLocks/>
          </p:cNvCxnSpPr>
          <p:nvPr/>
        </p:nvCxnSpPr>
        <p:spPr>
          <a:xfrm>
            <a:off x="8577880" y="3676151"/>
            <a:ext cx="1080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2E955D0E-03A0-B3DE-090A-662BA21DF6DB}"/>
              </a:ext>
            </a:extLst>
          </p:cNvPr>
          <p:cNvCxnSpPr/>
          <p:nvPr/>
        </p:nvCxnSpPr>
        <p:spPr>
          <a:xfrm flipV="1">
            <a:off x="1575037" y="3738006"/>
            <a:ext cx="906313" cy="38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D72652A5-D05B-B42E-419C-7E0158692B72}"/>
              </a:ext>
            </a:extLst>
          </p:cNvPr>
          <p:cNvCxnSpPr>
            <a:cxnSpLocks/>
          </p:cNvCxnSpPr>
          <p:nvPr/>
        </p:nvCxnSpPr>
        <p:spPr>
          <a:xfrm>
            <a:off x="3115445" y="2862419"/>
            <a:ext cx="4853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74A22826-3884-F27F-3180-408D6852AC7B}"/>
              </a:ext>
            </a:extLst>
          </p:cNvPr>
          <p:cNvCxnSpPr>
            <a:cxnSpLocks/>
          </p:cNvCxnSpPr>
          <p:nvPr/>
        </p:nvCxnSpPr>
        <p:spPr>
          <a:xfrm>
            <a:off x="3115445" y="2862419"/>
            <a:ext cx="0" cy="627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45A403FE-3591-C894-6924-1FB305A663B0}"/>
              </a:ext>
            </a:extLst>
          </p:cNvPr>
          <p:cNvCxnSpPr>
            <a:cxnSpLocks/>
          </p:cNvCxnSpPr>
          <p:nvPr/>
        </p:nvCxnSpPr>
        <p:spPr>
          <a:xfrm>
            <a:off x="7964264" y="2853305"/>
            <a:ext cx="0" cy="6842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E565C7D0-4C85-04DD-E33A-3234EC2BF391}"/>
              </a:ext>
            </a:extLst>
          </p:cNvPr>
          <p:cNvCxnSpPr>
            <a:cxnSpLocks/>
          </p:cNvCxnSpPr>
          <p:nvPr/>
        </p:nvCxnSpPr>
        <p:spPr>
          <a:xfrm>
            <a:off x="4256938" y="2857928"/>
            <a:ext cx="0" cy="6322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76544C7D-C038-F9AA-583E-2326F4E53C57}"/>
              </a:ext>
            </a:extLst>
          </p:cNvPr>
          <p:cNvCxnSpPr>
            <a:cxnSpLocks/>
          </p:cNvCxnSpPr>
          <p:nvPr/>
        </p:nvCxnSpPr>
        <p:spPr>
          <a:xfrm>
            <a:off x="6791793" y="2857928"/>
            <a:ext cx="0" cy="6795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Elbow Connector 76">
            <a:extLst>
              <a:ext uri="{FF2B5EF4-FFF2-40B4-BE49-F238E27FC236}">
                <a16:creationId xmlns="" xmlns:a16="http://schemas.microsoft.com/office/drawing/2014/main" id="{891D1F4E-80C1-5E2C-3D7F-21191ADF67C4}"/>
              </a:ext>
            </a:extLst>
          </p:cNvPr>
          <p:cNvCxnSpPr>
            <a:cxnSpLocks/>
          </p:cNvCxnSpPr>
          <p:nvPr/>
        </p:nvCxnSpPr>
        <p:spPr>
          <a:xfrm flipV="1">
            <a:off x="5542062" y="2085911"/>
            <a:ext cx="5002346" cy="61101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 xmlns:a16="http://schemas.microsoft.com/office/drawing/2014/main" id="{A5B51F8F-60E3-266C-D4B8-3FE268EBEC16}"/>
              </a:ext>
            </a:extLst>
          </p:cNvPr>
          <p:cNvSpPr/>
          <p:nvPr/>
        </p:nvSpPr>
        <p:spPr>
          <a:xfrm>
            <a:off x="0" y="5042811"/>
            <a:ext cx="12192000" cy="968114"/>
          </a:xfrm>
          <a:prstGeom prst="rect">
            <a:avLst/>
          </a:prstGeom>
          <a:gradFill flip="none" rotWithShape="1">
            <a:gsLst>
              <a:gs pos="50000">
                <a:schemeClr val="tx2">
                  <a:lumMod val="60000"/>
                  <a:lumOff val="40000"/>
                </a:schemeClr>
              </a:gs>
              <a:gs pos="100000">
                <a:schemeClr val="tx2">
                  <a:lumMod val="75000"/>
                  <a:alpha val="0"/>
                </a:schemeClr>
              </a:gs>
              <a:gs pos="0">
                <a:schemeClr val="tx2">
                  <a:lumMod val="75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latin typeface="Calibri" panose="020F0502020204030204"/>
            </a:endParaRPr>
          </a:p>
        </p:txBody>
      </p:sp>
      <p:sp>
        <p:nvSpPr>
          <p:cNvPr id="49" name="TextBox 48">
            <a:extLst>
              <a:ext uri="{FF2B5EF4-FFF2-40B4-BE49-F238E27FC236}">
                <a16:creationId xmlns="" xmlns:a16="http://schemas.microsoft.com/office/drawing/2014/main" id="{9DFA5B81-60F3-1619-7BC4-AF7EAAE2F667}"/>
              </a:ext>
            </a:extLst>
          </p:cNvPr>
          <p:cNvSpPr txBox="1"/>
          <p:nvPr/>
        </p:nvSpPr>
        <p:spPr>
          <a:xfrm>
            <a:off x="854487" y="5269482"/>
            <a:ext cx="2881275" cy="584775"/>
          </a:xfrm>
          <a:prstGeom prst="rect">
            <a:avLst/>
          </a:prstGeom>
          <a:noFill/>
        </p:spPr>
        <p:txBody>
          <a:bodyPr wrap="square" rtlCol="0" anchor="ctr">
            <a:spAutoFit/>
          </a:bodyPr>
          <a:lstStyle/>
          <a:p>
            <a:pPr algn="ctr"/>
            <a:r>
              <a:rPr lang="en-US" sz="1600" b="1" dirty="0">
                <a:solidFill>
                  <a:schemeClr val="accent3"/>
                </a:solidFill>
                <a:latin typeface="Arial" panose="020B0604020202020204" pitchFamily="34" charset="0"/>
                <a:ea typeface="微软雅黑" panose="020B0503020204020204" pitchFamily="34" charset="-122"/>
                <a:cs typeface="Arial" panose="020B0604020202020204" pitchFamily="34" charset="0"/>
              </a:rPr>
              <a:t>Integrated Device Management</a:t>
            </a:r>
          </a:p>
        </p:txBody>
      </p:sp>
      <p:sp>
        <p:nvSpPr>
          <p:cNvPr id="50" name="TextBox 49">
            <a:extLst>
              <a:ext uri="{FF2B5EF4-FFF2-40B4-BE49-F238E27FC236}">
                <a16:creationId xmlns="" xmlns:a16="http://schemas.microsoft.com/office/drawing/2014/main" id="{D534603F-E3BB-14AB-9F00-6DBF7A794ECC}"/>
              </a:ext>
            </a:extLst>
          </p:cNvPr>
          <p:cNvSpPr txBox="1"/>
          <p:nvPr/>
        </p:nvSpPr>
        <p:spPr>
          <a:xfrm>
            <a:off x="4170976" y="5264184"/>
            <a:ext cx="3461137" cy="584775"/>
          </a:xfrm>
          <a:prstGeom prst="rect">
            <a:avLst/>
          </a:prstGeom>
          <a:noFill/>
        </p:spPr>
        <p:txBody>
          <a:bodyPr wrap="square" rtlCol="0" anchor="ctr">
            <a:spAutoFit/>
          </a:bodyPr>
          <a:lstStyle/>
          <a:p>
            <a:pPr algn="ctr"/>
            <a:r>
              <a:rPr lang="en-US" sz="1600" b="1" dirty="0">
                <a:solidFill>
                  <a:schemeClr val="accent3"/>
                </a:solidFill>
                <a:latin typeface="Arial" panose="020B0604020202020204" pitchFamily="34" charset="0"/>
                <a:ea typeface="微软雅黑" panose="020B0503020204020204" pitchFamily="34" charset="-122"/>
                <a:cs typeface="Arial" panose="020B0604020202020204" pitchFamily="34" charset="0"/>
              </a:rPr>
              <a:t>Centralized ZTNA Policy Management</a:t>
            </a:r>
          </a:p>
        </p:txBody>
      </p:sp>
      <p:sp>
        <p:nvSpPr>
          <p:cNvPr id="51" name="TextBox 50">
            <a:extLst>
              <a:ext uri="{FF2B5EF4-FFF2-40B4-BE49-F238E27FC236}">
                <a16:creationId xmlns="" xmlns:a16="http://schemas.microsoft.com/office/drawing/2014/main" id="{B21CD79C-D596-7BBD-9454-A3503BD08987}"/>
              </a:ext>
            </a:extLst>
          </p:cNvPr>
          <p:cNvSpPr txBox="1"/>
          <p:nvPr/>
        </p:nvSpPr>
        <p:spPr>
          <a:xfrm>
            <a:off x="8144749" y="5278059"/>
            <a:ext cx="3026732" cy="584775"/>
          </a:xfrm>
          <a:prstGeom prst="rect">
            <a:avLst/>
          </a:prstGeom>
          <a:noFill/>
        </p:spPr>
        <p:txBody>
          <a:bodyPr wrap="square" rtlCol="0" anchor="ctr">
            <a:spAutoFit/>
          </a:bodyPr>
          <a:lstStyle/>
          <a:p>
            <a:pPr algn="ctr"/>
            <a:r>
              <a:rPr lang="en-US" sz="1600" b="1" dirty="0">
                <a:solidFill>
                  <a:schemeClr val="accent3"/>
                </a:solidFill>
                <a:latin typeface="Arial" panose="020B0604020202020204" pitchFamily="34" charset="0"/>
                <a:ea typeface="微软雅黑" panose="020B0503020204020204" pitchFamily="34" charset="-122"/>
                <a:cs typeface="Arial" panose="020B0604020202020204" pitchFamily="34" charset="0"/>
              </a:rPr>
              <a:t>Comprehensive Security Monitoring</a:t>
            </a:r>
          </a:p>
        </p:txBody>
      </p:sp>
      <p:sp>
        <p:nvSpPr>
          <p:cNvPr id="37" name="Rounded Rectangle 67">
            <a:extLst>
              <a:ext uri="{FF2B5EF4-FFF2-40B4-BE49-F238E27FC236}">
                <a16:creationId xmlns="" xmlns:a16="http://schemas.microsoft.com/office/drawing/2014/main" id="{B79BCB34-D63F-0DB5-0C07-FDDE4C809855}"/>
              </a:ext>
            </a:extLst>
          </p:cNvPr>
          <p:cNvSpPr/>
          <p:nvPr/>
        </p:nvSpPr>
        <p:spPr>
          <a:xfrm>
            <a:off x="9484193" y="1565415"/>
            <a:ext cx="2120432" cy="565337"/>
          </a:xfrm>
          <a:prstGeom prst="rect">
            <a:avLst/>
          </a:prstGeom>
          <a:solidFill>
            <a:srgbClr val="FF851C">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200" dirty="0">
                <a:solidFill>
                  <a:schemeClr val="lt1"/>
                </a:solidFill>
                <a:latin typeface="Arial" panose="020B0604020202020204" pitchFamily="34" charset="0"/>
                <a:cs typeface="Arial" panose="020B0604020202020204" pitchFamily="34" charset="0"/>
              </a:rPr>
              <a:t>Enterprise Directory/ IDaaS</a:t>
            </a:r>
          </a:p>
        </p:txBody>
      </p:sp>
      <p:sp>
        <p:nvSpPr>
          <p:cNvPr id="10" name="Rounded Rectangle 17">
            <a:extLst>
              <a:ext uri="{FF2B5EF4-FFF2-40B4-BE49-F238E27FC236}">
                <a16:creationId xmlns="" xmlns:a16="http://schemas.microsoft.com/office/drawing/2014/main" id="{D72D442A-63AB-9D2A-A9FB-4EDB4F1EAFCA}"/>
              </a:ext>
            </a:extLst>
          </p:cNvPr>
          <p:cNvSpPr/>
          <p:nvPr/>
        </p:nvSpPr>
        <p:spPr>
          <a:xfrm>
            <a:off x="3794064" y="1540542"/>
            <a:ext cx="3433913" cy="989221"/>
          </a:xfrm>
          <a:prstGeom prst="rect">
            <a:avLst/>
          </a:prstGeom>
          <a:gradFill flip="none" rotWithShape="1">
            <a:gsLst>
              <a:gs pos="100000">
                <a:schemeClr val="tx2">
                  <a:lumMod val="60000"/>
                  <a:lumOff val="40000"/>
                  <a:alpha val="57000"/>
                </a:schemeClr>
              </a:gs>
              <a:gs pos="0">
                <a:schemeClr val="bg2">
                  <a:alpha val="2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x-none" sz="1600" b="1" dirty="0">
                <a:solidFill>
                  <a:prstClr val="white"/>
                </a:solidFill>
                <a:latin typeface="Arial" panose="020B0604020202020204" pitchFamily="34" charset="0"/>
                <a:cs typeface="Arial" panose="020B0604020202020204" pitchFamily="34" charset="0"/>
              </a:rPr>
              <a:t>Centralized Management</a:t>
            </a:r>
            <a:r>
              <a:rPr lang="en-US" sz="1600" b="1" dirty="0">
                <a:solidFill>
                  <a:prstClr val="white"/>
                </a:solidFill>
                <a:latin typeface="Arial" panose="020B0604020202020204" pitchFamily="34" charset="0"/>
                <a:cs typeface="Arial" panose="020B0604020202020204" pitchFamily="34" charset="0"/>
              </a:rPr>
              <a:t> by HSM </a:t>
            </a:r>
          </a:p>
        </p:txBody>
      </p:sp>
      <p:pic>
        <p:nvPicPr>
          <p:cNvPr id="54" name="图片 75">
            <a:extLst>
              <a:ext uri="{FF2B5EF4-FFF2-40B4-BE49-F238E27FC236}">
                <a16:creationId xmlns="" xmlns:a16="http://schemas.microsoft.com/office/drawing/2014/main" id="{CA2FC8E0-3BA3-31EC-2915-F35A336CA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633" y="3537513"/>
            <a:ext cx="1472204" cy="420246"/>
          </a:xfrm>
          <a:prstGeom prst="rect">
            <a:avLst/>
          </a:prstGeom>
        </p:spPr>
      </p:pic>
      <p:sp>
        <p:nvSpPr>
          <p:cNvPr id="55" name="TextBox 33">
            <a:extLst>
              <a:ext uri="{FF2B5EF4-FFF2-40B4-BE49-F238E27FC236}">
                <a16:creationId xmlns="" xmlns:a16="http://schemas.microsoft.com/office/drawing/2014/main" id="{CE48B1FC-234B-C1CB-C80F-2E9A596B57BD}"/>
              </a:ext>
            </a:extLst>
          </p:cNvPr>
          <p:cNvSpPr txBox="1"/>
          <p:nvPr/>
        </p:nvSpPr>
        <p:spPr>
          <a:xfrm>
            <a:off x="2771790" y="3464225"/>
            <a:ext cx="963972" cy="523220"/>
          </a:xfrm>
          <a:prstGeom prst="rect">
            <a:avLst/>
          </a:prstGeom>
          <a:noFill/>
        </p:spPr>
        <p:txBody>
          <a:bodyPr wrap="square" rtlCol="0">
            <a:spAutoFit/>
          </a:bodyPr>
          <a:lstStyle/>
          <a:p>
            <a:pPr algn="ctr"/>
            <a:r>
              <a:rPr lang="x-none" sz="1400" dirty="0">
                <a:solidFill>
                  <a:schemeClr val="bg1"/>
                </a:solidFill>
              </a:rPr>
              <a:t>Hillstone NGFW</a:t>
            </a:r>
          </a:p>
        </p:txBody>
      </p:sp>
      <p:pic>
        <p:nvPicPr>
          <p:cNvPr id="56" name="图片 75">
            <a:extLst>
              <a:ext uri="{FF2B5EF4-FFF2-40B4-BE49-F238E27FC236}">
                <a16:creationId xmlns="" xmlns:a16="http://schemas.microsoft.com/office/drawing/2014/main" id="{CA2FC8E0-3BA3-31EC-2915-F35A336CA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919" y="3543018"/>
            <a:ext cx="1472204" cy="420246"/>
          </a:xfrm>
          <a:prstGeom prst="rect">
            <a:avLst/>
          </a:prstGeom>
        </p:spPr>
      </p:pic>
      <p:sp>
        <p:nvSpPr>
          <p:cNvPr id="57" name="TextBox 33">
            <a:extLst>
              <a:ext uri="{FF2B5EF4-FFF2-40B4-BE49-F238E27FC236}">
                <a16:creationId xmlns="" xmlns:a16="http://schemas.microsoft.com/office/drawing/2014/main" id="{CE48B1FC-234B-C1CB-C80F-2E9A596B57BD}"/>
              </a:ext>
            </a:extLst>
          </p:cNvPr>
          <p:cNvSpPr txBox="1"/>
          <p:nvPr/>
        </p:nvSpPr>
        <p:spPr>
          <a:xfrm>
            <a:off x="5060076" y="3469730"/>
            <a:ext cx="963972" cy="523220"/>
          </a:xfrm>
          <a:prstGeom prst="rect">
            <a:avLst/>
          </a:prstGeom>
          <a:noFill/>
        </p:spPr>
        <p:txBody>
          <a:bodyPr wrap="square" rtlCol="0">
            <a:spAutoFit/>
          </a:bodyPr>
          <a:lstStyle/>
          <a:p>
            <a:pPr algn="ctr"/>
            <a:r>
              <a:rPr lang="x-none" sz="1400" dirty="0">
                <a:solidFill>
                  <a:schemeClr val="bg1"/>
                </a:solidFill>
              </a:rPr>
              <a:t>Hillstone NGFW</a:t>
            </a:r>
          </a:p>
        </p:txBody>
      </p:sp>
      <p:pic>
        <p:nvPicPr>
          <p:cNvPr id="65" name="图片 75">
            <a:extLst>
              <a:ext uri="{FF2B5EF4-FFF2-40B4-BE49-F238E27FC236}">
                <a16:creationId xmlns="" xmlns:a16="http://schemas.microsoft.com/office/drawing/2014/main" id="{CA2FC8E0-3BA3-31EC-2915-F35A336CA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9935" y="3559098"/>
            <a:ext cx="1472204" cy="420246"/>
          </a:xfrm>
          <a:prstGeom prst="rect">
            <a:avLst/>
          </a:prstGeom>
        </p:spPr>
      </p:pic>
      <p:sp>
        <p:nvSpPr>
          <p:cNvPr id="66" name="TextBox 33">
            <a:extLst>
              <a:ext uri="{FF2B5EF4-FFF2-40B4-BE49-F238E27FC236}">
                <a16:creationId xmlns="" xmlns:a16="http://schemas.microsoft.com/office/drawing/2014/main" id="{CE48B1FC-234B-C1CB-C80F-2E9A596B57BD}"/>
              </a:ext>
            </a:extLst>
          </p:cNvPr>
          <p:cNvSpPr txBox="1"/>
          <p:nvPr/>
        </p:nvSpPr>
        <p:spPr>
          <a:xfrm>
            <a:off x="7455092" y="3485810"/>
            <a:ext cx="963972" cy="523220"/>
          </a:xfrm>
          <a:prstGeom prst="rect">
            <a:avLst/>
          </a:prstGeom>
          <a:noFill/>
        </p:spPr>
        <p:txBody>
          <a:bodyPr wrap="square" rtlCol="0">
            <a:spAutoFit/>
          </a:bodyPr>
          <a:lstStyle/>
          <a:p>
            <a:pPr algn="ctr"/>
            <a:r>
              <a:rPr lang="x-none" sz="1400" dirty="0">
                <a:solidFill>
                  <a:schemeClr val="bg1"/>
                </a:solidFill>
              </a:rPr>
              <a:t>Hillstone NGFW</a:t>
            </a:r>
          </a:p>
        </p:txBody>
      </p:sp>
      <p:pic>
        <p:nvPicPr>
          <p:cNvPr id="47" name="图片 4">
            <a:extLst>
              <a:ext uri="{FF2B5EF4-FFF2-40B4-BE49-F238E27FC236}">
                <a16:creationId xmlns="" xmlns:a16="http://schemas.microsoft.com/office/drawing/2014/main" id="{76B908AE-C615-584C-F6FC-CDD37A3E82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169" y="1628139"/>
            <a:ext cx="541786" cy="602781"/>
          </a:xfrm>
          <a:prstGeom prst="rect">
            <a:avLst/>
          </a:prstGeom>
        </p:spPr>
      </p:pic>
    </p:spTree>
    <p:extLst>
      <p:ext uri="{BB962C8B-B14F-4D97-AF65-F5344CB8AC3E}">
        <p14:creationId xmlns:p14="http://schemas.microsoft.com/office/powerpoint/2010/main" val="429368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3FF19201-B3F5-71CA-1AF5-FD5FE9B88136}"/>
              </a:ext>
            </a:extLst>
          </p:cNvPr>
          <p:cNvSpPr/>
          <p:nvPr/>
        </p:nvSpPr>
        <p:spPr>
          <a:xfrm flipH="1">
            <a:off x="4480824" y="1793738"/>
            <a:ext cx="7711171" cy="1797355"/>
          </a:xfrm>
          <a:prstGeom prst="rect">
            <a:avLst/>
          </a:prstGeom>
          <a:gradFill flip="none" rotWithShape="1">
            <a:gsLst>
              <a:gs pos="100000">
                <a:schemeClr val="tx2">
                  <a:lumMod val="60000"/>
                  <a:lumOff val="40000"/>
                  <a:alpha val="57000"/>
                </a:schemeClr>
              </a:gs>
              <a:gs pos="0">
                <a:schemeClr val="tx2">
                  <a:lumMod val="75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 xmlns:a16="http://schemas.microsoft.com/office/drawing/2014/main" id="{DE96A273-5FE3-6FB1-0C78-361C9C85F309}"/>
              </a:ext>
            </a:extLst>
          </p:cNvPr>
          <p:cNvSpPr/>
          <p:nvPr/>
        </p:nvSpPr>
        <p:spPr>
          <a:xfrm flipH="1">
            <a:off x="4480824" y="3794999"/>
            <a:ext cx="7711172" cy="1797355"/>
          </a:xfrm>
          <a:prstGeom prst="rect">
            <a:avLst/>
          </a:prstGeom>
          <a:gradFill flip="none" rotWithShape="1">
            <a:gsLst>
              <a:gs pos="100000">
                <a:schemeClr val="tx2">
                  <a:lumMod val="60000"/>
                  <a:lumOff val="40000"/>
                  <a:alpha val="57000"/>
                </a:schemeClr>
              </a:gs>
              <a:gs pos="0">
                <a:schemeClr val="tx2">
                  <a:lumMod val="75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Slide Number Placeholder 1">
            <a:extLst>
              <a:ext uri="{FF2B5EF4-FFF2-40B4-BE49-F238E27FC236}">
                <a16:creationId xmlns="" xmlns:a16="http://schemas.microsoft.com/office/drawing/2014/main" id="{B89DC0B6-8A9C-156C-B93B-E153579E6740}"/>
              </a:ext>
            </a:extLst>
          </p:cNvPr>
          <p:cNvSpPr>
            <a:spLocks noGrp="1"/>
          </p:cNvSpPr>
          <p:nvPr>
            <p:ph type="sldNum" sz="quarter" idx="4"/>
          </p:nvPr>
        </p:nvSpPr>
        <p:spPr/>
        <p:txBody>
          <a:bodyPr/>
          <a:lstStyle/>
          <a:p>
            <a:fld id="{E98FCA07-3125-49EB-99F1-64DCEC752C04}" type="slidenum">
              <a:rPr lang="en-US" smtClean="0"/>
              <a:pPr/>
              <a:t>11</a:t>
            </a:fld>
            <a:endParaRPr lang="en-US" dirty="0"/>
          </a:p>
        </p:txBody>
      </p:sp>
      <p:sp>
        <p:nvSpPr>
          <p:cNvPr id="3" name="Title 2">
            <a:extLst>
              <a:ext uri="{FF2B5EF4-FFF2-40B4-BE49-F238E27FC236}">
                <a16:creationId xmlns="" xmlns:a16="http://schemas.microsoft.com/office/drawing/2014/main" id="{E84D6EE1-FBA6-393A-E2C8-EB228C86AC15}"/>
              </a:ext>
            </a:extLst>
          </p:cNvPr>
          <p:cNvSpPr>
            <a:spLocks noGrp="1"/>
          </p:cNvSpPr>
          <p:nvPr>
            <p:ph type="title"/>
          </p:nvPr>
        </p:nvSpPr>
        <p:spPr>
          <a:xfrm>
            <a:off x="587375" y="584200"/>
            <a:ext cx="9496987" cy="972592"/>
          </a:xfrm>
        </p:spPr>
        <p:txBody>
          <a:bodyPr/>
          <a:lstStyle/>
          <a:p>
            <a:r>
              <a:rPr lang="en-US" dirty="0"/>
              <a:t>Comprehensive Endpoint Visibility</a:t>
            </a:r>
          </a:p>
        </p:txBody>
      </p:sp>
      <p:sp>
        <p:nvSpPr>
          <p:cNvPr id="5" name="Rounded Rectangle 11">
            <a:extLst>
              <a:ext uri="{FF2B5EF4-FFF2-40B4-BE49-F238E27FC236}">
                <a16:creationId xmlns="" xmlns:a16="http://schemas.microsoft.com/office/drawing/2014/main" id="{FED606F5-4755-A2A2-AC3B-19BB17B9265C}"/>
              </a:ext>
            </a:extLst>
          </p:cNvPr>
          <p:cNvSpPr/>
          <p:nvPr/>
        </p:nvSpPr>
        <p:spPr>
          <a:xfrm>
            <a:off x="587375" y="1793738"/>
            <a:ext cx="3608674" cy="3798616"/>
          </a:xfrm>
          <a:prstGeom prst="rect">
            <a:avLst/>
          </a:prstGeom>
          <a:gradFill flip="none" rotWithShape="1">
            <a:gsLst>
              <a:gs pos="100000">
                <a:schemeClr val="tx2">
                  <a:lumMod val="60000"/>
                  <a:lumOff val="40000"/>
                  <a:alpha val="57000"/>
                </a:schemeClr>
              </a:gs>
              <a:gs pos="0">
                <a:schemeClr val="bg2">
                  <a:alpha val="2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solidFill>
                <a:prstClr val="whit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5C7F089E-F57A-234C-284D-CA9B30CAA50E}"/>
              </a:ext>
            </a:extLst>
          </p:cNvPr>
          <p:cNvSpPr txBox="1"/>
          <p:nvPr/>
        </p:nvSpPr>
        <p:spPr>
          <a:xfrm>
            <a:off x="1981199" y="4864108"/>
            <a:ext cx="2017678" cy="369332"/>
          </a:xfrm>
          <a:prstGeom prst="rect">
            <a:avLst/>
          </a:prstGeom>
          <a:noFill/>
        </p:spPr>
        <p:txBody>
          <a:bodyPr wrap="square" lIns="0" tIns="0" rIns="0" bIns="0" rtlCol="0" anchor="ctr">
            <a:spAutoFit/>
          </a:bodyPr>
          <a:lstStyle/>
          <a:p>
            <a:r>
              <a:rPr lang="x-none" sz="2400" b="1" dirty="0">
                <a:solidFill>
                  <a:schemeClr val="bg1"/>
                </a:solidFill>
                <a:latin typeface="Arial" panose="020B0604020202020204" pitchFamily="34" charset="0"/>
                <a:cs typeface="Arial" panose="020B0604020202020204" pitchFamily="34" charset="0"/>
              </a:rPr>
              <a:t>Endpoint</a:t>
            </a:r>
          </a:p>
        </p:txBody>
      </p:sp>
      <p:pic>
        <p:nvPicPr>
          <p:cNvPr id="7" name="Picture 6">
            <a:extLst>
              <a:ext uri="{FF2B5EF4-FFF2-40B4-BE49-F238E27FC236}">
                <a16:creationId xmlns="" xmlns:a16="http://schemas.microsoft.com/office/drawing/2014/main" id="{2E14C298-8DC6-B4D9-8266-5403FAD0BC4F}"/>
              </a:ext>
            </a:extLst>
          </p:cNvPr>
          <p:cNvPicPr>
            <a:picLocks noChangeAspect="1"/>
          </p:cNvPicPr>
          <p:nvPr/>
        </p:nvPicPr>
        <p:blipFill>
          <a:blip r:embed="rId3"/>
          <a:stretch>
            <a:fillRect/>
          </a:stretch>
        </p:blipFill>
        <p:spPr>
          <a:xfrm>
            <a:off x="1119780" y="4675231"/>
            <a:ext cx="747084" cy="747084"/>
          </a:xfrm>
          <a:prstGeom prst="rect">
            <a:avLst/>
          </a:prstGeom>
        </p:spPr>
      </p:pic>
      <p:grpSp>
        <p:nvGrpSpPr>
          <p:cNvPr id="4" name="Group 3">
            <a:extLst>
              <a:ext uri="{FF2B5EF4-FFF2-40B4-BE49-F238E27FC236}">
                <a16:creationId xmlns="" xmlns:a16="http://schemas.microsoft.com/office/drawing/2014/main" id="{3AD42BA6-F9D0-DE92-075E-1F1DCEF7C8DD}"/>
              </a:ext>
            </a:extLst>
          </p:cNvPr>
          <p:cNvGrpSpPr/>
          <p:nvPr/>
        </p:nvGrpSpPr>
        <p:grpSpPr>
          <a:xfrm>
            <a:off x="835004" y="2055800"/>
            <a:ext cx="3163873" cy="2497799"/>
            <a:chOff x="835004" y="1802372"/>
            <a:chExt cx="3163873" cy="2497799"/>
          </a:xfrm>
        </p:grpSpPr>
        <p:sp>
          <p:nvSpPr>
            <p:cNvPr id="8" name="Rounded Rectangle 12">
              <a:extLst>
                <a:ext uri="{FF2B5EF4-FFF2-40B4-BE49-F238E27FC236}">
                  <a16:creationId xmlns="" xmlns:a16="http://schemas.microsoft.com/office/drawing/2014/main" id="{B756145B-98DB-2780-BB82-04E0260396D0}"/>
                </a:ext>
              </a:extLst>
            </p:cNvPr>
            <p:cNvSpPr/>
            <p:nvPr/>
          </p:nvSpPr>
          <p:spPr>
            <a:xfrm>
              <a:off x="835004" y="1802372"/>
              <a:ext cx="3163873" cy="2497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7AA49653-5CF7-CA1D-DF95-E492AA742200}"/>
                </a:ext>
              </a:extLst>
            </p:cNvPr>
            <p:cNvSpPr txBox="1"/>
            <p:nvPr/>
          </p:nvSpPr>
          <p:spPr>
            <a:xfrm>
              <a:off x="1664208" y="2062870"/>
              <a:ext cx="1945931" cy="369332"/>
            </a:xfrm>
            <a:prstGeom prst="rect">
              <a:avLst/>
            </a:prstGeom>
            <a:noFill/>
          </p:spPr>
          <p:txBody>
            <a:bodyPr wrap="square" lIns="0" tIns="0" rIns="0" bIns="0">
              <a:spAutoFit/>
            </a:bodyPr>
            <a:lstStyle/>
            <a:p>
              <a:r>
                <a:rPr lang="x-none" sz="2400" b="1">
                  <a:solidFill>
                    <a:schemeClr val="bg1"/>
                  </a:solidFill>
                  <a:latin typeface="Arial" panose="020B0604020202020204" pitchFamily="34" charset="0"/>
                  <a:cs typeface="Arial" panose="020B0604020202020204" pitchFamily="34" charset="0"/>
                </a:rPr>
                <a:t>ZTNA </a:t>
              </a:r>
              <a:r>
                <a:rPr lang="en-US" sz="2400" b="1" dirty="0">
                  <a:solidFill>
                    <a:schemeClr val="bg1"/>
                  </a:solidFill>
                  <a:latin typeface="Arial" panose="020B0604020202020204" pitchFamily="34" charset="0"/>
                  <a:cs typeface="Arial" panose="020B0604020202020204" pitchFamily="34" charset="0"/>
                </a:rPr>
                <a:t>Client</a:t>
              </a:r>
              <a:endParaRPr lang="x-none" sz="24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A18B64B3-F011-0771-3457-902714FE5FE2}"/>
                </a:ext>
              </a:extLst>
            </p:cNvPr>
            <p:cNvPicPr>
              <a:picLocks noChangeAspect="1"/>
            </p:cNvPicPr>
            <p:nvPr/>
          </p:nvPicPr>
          <p:blipFill>
            <a:blip r:embed="rId4"/>
            <a:stretch>
              <a:fillRect/>
            </a:stretch>
          </p:blipFill>
          <p:spPr>
            <a:xfrm>
              <a:off x="1104453" y="2002685"/>
              <a:ext cx="489705" cy="489705"/>
            </a:xfrm>
            <a:prstGeom prst="rect">
              <a:avLst/>
            </a:prstGeom>
          </p:spPr>
        </p:pic>
        <p:sp>
          <p:nvSpPr>
            <p:cNvPr id="11" name="Rectangle 10">
              <a:extLst>
                <a:ext uri="{FF2B5EF4-FFF2-40B4-BE49-F238E27FC236}">
                  <a16:creationId xmlns="" xmlns:a16="http://schemas.microsoft.com/office/drawing/2014/main" id="{2D8CAD37-2E54-9695-272E-2AE285A1B68F}"/>
                </a:ext>
              </a:extLst>
            </p:cNvPr>
            <p:cNvSpPr/>
            <p:nvPr/>
          </p:nvSpPr>
          <p:spPr>
            <a:xfrm>
              <a:off x="2488774" y="3477530"/>
              <a:ext cx="1121365" cy="402697"/>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50" dirty="0">
                  <a:solidFill>
                    <a:schemeClr val="bg1"/>
                  </a:solidFill>
                  <a:latin typeface="Arial" panose="020B0604020202020204" pitchFamily="34" charset="0"/>
                  <a:cs typeface="Arial" panose="020B0604020202020204" pitchFamily="34" charset="0"/>
                </a:rPr>
                <a:t>OS patch upgrade</a:t>
              </a:r>
            </a:p>
          </p:txBody>
        </p:sp>
        <p:sp>
          <p:nvSpPr>
            <p:cNvPr id="12" name="Rectangle 11">
              <a:extLst>
                <a:ext uri="{FF2B5EF4-FFF2-40B4-BE49-F238E27FC236}">
                  <a16:creationId xmlns="" xmlns:a16="http://schemas.microsoft.com/office/drawing/2014/main" id="{04D4EBE5-09E8-E517-D168-7A6103CB8368}"/>
                </a:ext>
              </a:extLst>
            </p:cNvPr>
            <p:cNvSpPr/>
            <p:nvPr/>
          </p:nvSpPr>
          <p:spPr>
            <a:xfrm>
              <a:off x="1121939" y="3477531"/>
              <a:ext cx="1121363" cy="402697"/>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Time / Location</a:t>
              </a:r>
              <a:endParaRPr lang="x-none" sz="105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 xmlns:a16="http://schemas.microsoft.com/office/drawing/2014/main" id="{A3E158CD-C9DD-F043-448C-617BA0874451}"/>
                </a:ext>
              </a:extLst>
            </p:cNvPr>
            <p:cNvSpPr/>
            <p:nvPr/>
          </p:nvSpPr>
          <p:spPr>
            <a:xfrm>
              <a:off x="1119780" y="2899396"/>
              <a:ext cx="1121365" cy="402697"/>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50" dirty="0">
                  <a:solidFill>
                    <a:schemeClr val="bg1"/>
                  </a:solidFill>
                  <a:latin typeface="Arial" panose="020B0604020202020204" pitchFamily="34" charset="0"/>
                  <a:cs typeface="Arial" panose="020B0604020202020204" pitchFamily="34" charset="0"/>
                </a:rPr>
                <a:t>Status Monitoring</a:t>
              </a:r>
            </a:p>
          </p:txBody>
        </p:sp>
        <p:sp>
          <p:nvSpPr>
            <p:cNvPr id="14" name="Rectangle 13">
              <a:extLst>
                <a:ext uri="{FF2B5EF4-FFF2-40B4-BE49-F238E27FC236}">
                  <a16:creationId xmlns="" xmlns:a16="http://schemas.microsoft.com/office/drawing/2014/main" id="{D60A3276-2EC7-CD19-17F3-529D59931DE5}"/>
                </a:ext>
              </a:extLst>
            </p:cNvPr>
            <p:cNvSpPr/>
            <p:nvPr/>
          </p:nvSpPr>
          <p:spPr>
            <a:xfrm>
              <a:off x="2488774" y="2899395"/>
              <a:ext cx="1121365" cy="402697"/>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Arial" panose="020B0604020202020204" pitchFamily="34" charset="0"/>
                  <a:cs typeface="Arial" panose="020B0604020202020204" pitchFamily="34" charset="0"/>
                </a:rPr>
                <a:t>Running processes</a:t>
              </a:r>
              <a:endParaRPr lang="x-none" sz="1050" dirty="0">
                <a:solidFill>
                  <a:schemeClr val="bg1"/>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 xmlns:a16="http://schemas.microsoft.com/office/drawing/2014/main" id="{1CE26D73-7B7F-DF7F-925A-DEEB0A0352FE}"/>
              </a:ext>
            </a:extLst>
          </p:cNvPr>
          <p:cNvSpPr txBox="1"/>
          <p:nvPr/>
        </p:nvSpPr>
        <p:spPr>
          <a:xfrm>
            <a:off x="4903106" y="2055800"/>
            <a:ext cx="6453890" cy="307777"/>
          </a:xfrm>
          <a:prstGeom prst="rect">
            <a:avLst/>
          </a:prstGeom>
          <a:noFill/>
        </p:spPr>
        <p:txBody>
          <a:bodyPr wrap="square" lIns="0" tIns="0" rIns="0" bIns="0" rtlCol="0">
            <a:spAutoFit/>
          </a:bodyPr>
          <a:lstStyle/>
          <a:p>
            <a:r>
              <a:rPr lang="x-none" sz="2000" b="1" dirty="0">
                <a:solidFill>
                  <a:schemeClr val="bg1"/>
                </a:solidFill>
                <a:latin typeface="Arial" panose="020B0604020202020204" pitchFamily="34" charset="0"/>
                <a:cs typeface="Arial" panose="020B0604020202020204" pitchFamily="34" charset="0"/>
              </a:rPr>
              <a:t>Monitor and evaluate the endpoint’s status</a:t>
            </a:r>
            <a:endParaRPr lang="x-none" sz="14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BF9C4636-088B-3F95-5C39-9F104E479EAF}"/>
              </a:ext>
            </a:extLst>
          </p:cNvPr>
          <p:cNvSpPr txBox="1"/>
          <p:nvPr/>
        </p:nvSpPr>
        <p:spPr>
          <a:xfrm>
            <a:off x="4903106" y="2521183"/>
            <a:ext cx="6453890" cy="892552"/>
          </a:xfrm>
          <a:prstGeom prst="rect">
            <a:avLst/>
          </a:prstGeom>
          <a:noFill/>
        </p:spPr>
        <p:txBody>
          <a:bodyPr wrap="square" lIns="0" tIns="0" rIns="0" bIns="0" numCol="2">
            <a:spAutoFit/>
          </a:bodyPr>
          <a:lstStyle/>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OS</a:t>
            </a:r>
          </a:p>
          <a:p>
            <a:pPr marL="182880" indent="-182880">
              <a:spcBef>
                <a:spcPts val="60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a:t>
            </a:r>
            <a:r>
              <a:rPr lang="x-none" sz="1600" dirty="0">
                <a:solidFill>
                  <a:schemeClr val="bg1"/>
                </a:solidFill>
                <a:latin typeface="Arial" panose="020B0604020202020204" pitchFamily="34" charset="0"/>
                <a:cs typeface="Arial" panose="020B0604020202020204" pitchFamily="34" charset="0"/>
              </a:rPr>
              <a:t>atch</a:t>
            </a:r>
          </a:p>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AV </a:t>
            </a:r>
          </a:p>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DLP</a:t>
            </a:r>
          </a:p>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Time</a:t>
            </a:r>
          </a:p>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Location</a:t>
            </a:r>
          </a:p>
        </p:txBody>
      </p:sp>
      <p:sp>
        <p:nvSpPr>
          <p:cNvPr id="18" name="TextBox 17">
            <a:extLst>
              <a:ext uri="{FF2B5EF4-FFF2-40B4-BE49-F238E27FC236}">
                <a16:creationId xmlns="" xmlns:a16="http://schemas.microsoft.com/office/drawing/2014/main" id="{CA69480B-4EE2-F2B4-E61A-C0F9DA4B84DC}"/>
              </a:ext>
            </a:extLst>
          </p:cNvPr>
          <p:cNvSpPr txBox="1"/>
          <p:nvPr/>
        </p:nvSpPr>
        <p:spPr>
          <a:xfrm>
            <a:off x="4903106" y="4077760"/>
            <a:ext cx="6453890" cy="307777"/>
          </a:xfrm>
          <a:prstGeom prst="rect">
            <a:avLst/>
          </a:prstGeom>
          <a:noFill/>
        </p:spPr>
        <p:txBody>
          <a:bodyPr wrap="square" lIns="0" tIns="0" rIns="0" bIns="0" rtlCol="0">
            <a:spAutoFit/>
          </a:bodyPr>
          <a:lstStyle/>
          <a:p>
            <a:r>
              <a:rPr lang="x-none" sz="2000" b="1" dirty="0">
                <a:solidFill>
                  <a:schemeClr val="bg1"/>
                </a:solidFill>
                <a:latin typeface="Arial" panose="020B0604020202020204" pitchFamily="34" charset="0"/>
                <a:cs typeface="Arial" panose="020B0604020202020204" pitchFamily="34" charset="0"/>
              </a:rPr>
              <a:t>Multiple mainstream OS support</a:t>
            </a:r>
          </a:p>
        </p:txBody>
      </p:sp>
      <p:sp>
        <p:nvSpPr>
          <p:cNvPr id="19" name="TextBox 18">
            <a:extLst>
              <a:ext uri="{FF2B5EF4-FFF2-40B4-BE49-F238E27FC236}">
                <a16:creationId xmlns="" xmlns:a16="http://schemas.microsoft.com/office/drawing/2014/main" id="{8373B2E6-45F4-D249-A522-AB009E2BB578}"/>
              </a:ext>
            </a:extLst>
          </p:cNvPr>
          <p:cNvSpPr txBox="1"/>
          <p:nvPr/>
        </p:nvSpPr>
        <p:spPr>
          <a:xfrm>
            <a:off x="4903106" y="4501746"/>
            <a:ext cx="6453890" cy="892552"/>
          </a:xfrm>
          <a:prstGeom prst="rect">
            <a:avLst/>
          </a:prstGeom>
          <a:noFill/>
        </p:spPr>
        <p:txBody>
          <a:bodyPr wrap="square" lIns="0" tIns="0" rIns="0" bIns="0" numCol="2">
            <a:spAutoFit/>
          </a:bodyPr>
          <a:lstStyle/>
          <a:p>
            <a:pPr marL="182880" indent="-182880">
              <a:spcBef>
                <a:spcPts val="600"/>
              </a:spcBef>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Microsoft Windows</a:t>
            </a:r>
            <a:endParaRPr lang="x-none" sz="1600" dirty="0">
              <a:solidFill>
                <a:schemeClr val="bg1"/>
              </a:solidFill>
              <a:latin typeface="Arial" panose="020B0604020202020204" pitchFamily="34" charset="0"/>
              <a:cs typeface="Arial" panose="020B0604020202020204" pitchFamily="34" charset="0"/>
            </a:endParaRPr>
          </a:p>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Mac OS</a:t>
            </a:r>
          </a:p>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Linux</a:t>
            </a:r>
          </a:p>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iOS	</a:t>
            </a:r>
          </a:p>
          <a:p>
            <a:pPr marL="182880" indent="-182880">
              <a:spcBef>
                <a:spcPts val="600"/>
              </a:spcBef>
              <a:buFont typeface="Arial" panose="020B0604020202020204" pitchFamily="34" charset="0"/>
              <a:buChar char="•"/>
            </a:pPr>
            <a:r>
              <a:rPr lang="x-none" sz="1600" dirty="0">
                <a:solidFill>
                  <a:schemeClr val="bg1"/>
                </a:solidFill>
                <a:latin typeface="Arial" panose="020B0604020202020204" pitchFamily="34" charset="0"/>
                <a:cs typeface="Arial" panose="020B0604020202020204" pitchFamily="34" charset="0"/>
              </a:rPr>
              <a:t>Android</a:t>
            </a:r>
          </a:p>
        </p:txBody>
      </p:sp>
    </p:spTree>
    <p:extLst>
      <p:ext uri="{BB962C8B-B14F-4D97-AF65-F5344CB8AC3E}">
        <p14:creationId xmlns:p14="http://schemas.microsoft.com/office/powerpoint/2010/main" val="5166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E98FCA07-3125-49EB-99F1-64DCEC752C04}" type="slidenum">
              <a:rPr lang="en-US" smtClean="0"/>
              <a:t>12</a:t>
            </a:fld>
            <a:endParaRPr lang="en-US" dirty="0"/>
          </a:p>
        </p:txBody>
      </p:sp>
      <p:sp>
        <p:nvSpPr>
          <p:cNvPr id="3" name="标题 2"/>
          <p:cNvSpPr>
            <a:spLocks noGrp="1"/>
          </p:cNvSpPr>
          <p:nvPr>
            <p:ph type="title"/>
          </p:nvPr>
        </p:nvSpPr>
        <p:spPr/>
        <p:txBody>
          <a:bodyPr/>
          <a:lstStyle/>
          <a:p>
            <a:r>
              <a:rPr lang="en-US" dirty="0"/>
              <a:t>ZTNA Gateway High Availability (Multi-gateway)</a:t>
            </a:r>
          </a:p>
        </p:txBody>
      </p:sp>
      <p:sp>
        <p:nvSpPr>
          <p:cNvPr id="16" name="任意多边形 15"/>
          <p:cNvSpPr/>
          <p:nvPr/>
        </p:nvSpPr>
        <p:spPr>
          <a:xfrm>
            <a:off x="6607550" y="5971005"/>
            <a:ext cx="36513" cy="34925"/>
          </a:xfrm>
          <a:custGeom>
            <a:avLst/>
            <a:gdLst>
              <a:gd name="connsiteX0" fmla="*/ 0 w 36513"/>
              <a:gd name="connsiteY0" fmla="*/ 0 h 34925"/>
              <a:gd name="connsiteX1" fmla="*/ 6350 w 36513"/>
              <a:gd name="connsiteY1" fmla="*/ 12700 h 34925"/>
              <a:gd name="connsiteX2" fmla="*/ 14288 w 36513"/>
              <a:gd name="connsiteY2" fmla="*/ 20637 h 34925"/>
              <a:gd name="connsiteX3" fmla="*/ 22225 w 36513"/>
              <a:gd name="connsiteY3" fmla="*/ 28575 h 34925"/>
              <a:gd name="connsiteX4" fmla="*/ 28575 w 36513"/>
              <a:gd name="connsiteY4" fmla="*/ 33337 h 34925"/>
              <a:gd name="connsiteX5" fmla="*/ 36513 w 36513"/>
              <a:gd name="connsiteY5" fmla="*/ 34925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13" h="34925">
                <a:moveTo>
                  <a:pt x="0" y="0"/>
                </a:moveTo>
                <a:cubicBezTo>
                  <a:pt x="3444" y="20655"/>
                  <a:pt x="-2004" y="2258"/>
                  <a:pt x="6350" y="12700"/>
                </a:cubicBezTo>
                <a:cubicBezTo>
                  <a:pt x="14136" y="22431"/>
                  <a:pt x="-1265" y="12860"/>
                  <a:pt x="14288" y="20637"/>
                </a:cubicBezTo>
                <a:cubicBezTo>
                  <a:pt x="19862" y="31785"/>
                  <a:pt x="14051" y="23904"/>
                  <a:pt x="22225" y="28575"/>
                </a:cubicBezTo>
                <a:cubicBezTo>
                  <a:pt x="24522" y="29888"/>
                  <a:pt x="26157" y="32262"/>
                  <a:pt x="28575" y="33337"/>
                </a:cubicBezTo>
                <a:cubicBezTo>
                  <a:pt x="31041" y="34433"/>
                  <a:pt x="36513" y="34925"/>
                  <a:pt x="36513" y="34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p:cNvGrpSpPr/>
          <p:nvPr/>
        </p:nvGrpSpPr>
        <p:grpSpPr>
          <a:xfrm>
            <a:off x="2632744" y="4424972"/>
            <a:ext cx="671376" cy="209700"/>
            <a:chOff x="921302" y="1458526"/>
            <a:chExt cx="1030349" cy="366321"/>
          </a:xfrm>
        </p:grpSpPr>
        <p:pic>
          <p:nvPicPr>
            <p:cNvPr id="75" name="图片 74"/>
            <p:cNvPicPr>
              <a:picLocks noChangeAspect="1"/>
            </p:cNvPicPr>
            <p:nvPr/>
          </p:nvPicPr>
          <p:blipFill>
            <a:blip r:embed="rId3" cstate="print">
              <a:clrChange>
                <a:clrFrom>
                  <a:srgbClr val="3CB2E0"/>
                </a:clrFrom>
                <a:clrTo>
                  <a:srgbClr val="3CB2E0">
                    <a:alpha val="0"/>
                  </a:srgbClr>
                </a:clrTo>
              </a:clrChange>
              <a:biLevel thresh="25000"/>
              <a:extLst>
                <a:ext uri="{28A0092B-C50C-407E-A947-70E740481C1C}">
                  <a14:useLocalDpi xmlns:a14="http://schemas.microsoft.com/office/drawing/2010/main" val="0"/>
                </a:ext>
              </a:extLst>
            </a:blip>
            <a:stretch>
              <a:fillRect/>
            </a:stretch>
          </p:blipFill>
          <p:spPr>
            <a:xfrm>
              <a:off x="925160" y="1458526"/>
              <a:ext cx="1026491" cy="366321"/>
            </a:xfrm>
            <a:prstGeom prst="rect">
              <a:avLst/>
            </a:prstGeom>
          </p:spPr>
        </p:pic>
        <p:cxnSp>
          <p:nvCxnSpPr>
            <p:cNvPr id="77" name="直接连接符 76"/>
            <p:cNvCxnSpPr/>
            <p:nvPr/>
          </p:nvCxnSpPr>
          <p:spPr>
            <a:xfrm>
              <a:off x="952234" y="1824847"/>
              <a:ext cx="9732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任意多边形 78"/>
            <p:cNvSpPr/>
            <p:nvPr/>
          </p:nvSpPr>
          <p:spPr>
            <a:xfrm>
              <a:off x="921302" y="1785566"/>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任意多边形 81"/>
            <p:cNvSpPr/>
            <p:nvPr/>
          </p:nvSpPr>
          <p:spPr>
            <a:xfrm flipH="1">
              <a:off x="1919793" y="1785943"/>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3" name="直接连接符 82"/>
            <p:cNvCxnSpPr/>
            <p:nvPr/>
          </p:nvCxnSpPr>
          <p:spPr>
            <a:xfrm>
              <a:off x="1933372" y="167248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921302" y="168747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410699" y="4696758"/>
            <a:ext cx="1117979" cy="584775"/>
          </a:xfrm>
          <a:prstGeom prst="rect">
            <a:avLst/>
          </a:prstGeom>
          <a:noFill/>
        </p:spPr>
        <p:txBody>
          <a:bodyPr wrap="square" rtlCol="0">
            <a:spAutoFit/>
          </a:bodyPr>
          <a:lstStyle/>
          <a:p>
            <a:pPr algn="ctr"/>
            <a:r>
              <a:rPr lang="en-US" sz="1600" b="1" dirty="0">
                <a:solidFill>
                  <a:schemeClr val="bg1"/>
                </a:solidFill>
              </a:rPr>
              <a:t>ZTNA gateway1</a:t>
            </a:r>
          </a:p>
        </p:txBody>
      </p:sp>
      <p:grpSp>
        <p:nvGrpSpPr>
          <p:cNvPr id="7" name="组合 6"/>
          <p:cNvGrpSpPr/>
          <p:nvPr/>
        </p:nvGrpSpPr>
        <p:grpSpPr>
          <a:xfrm>
            <a:off x="682526" y="4343827"/>
            <a:ext cx="862775" cy="605646"/>
            <a:chOff x="774434" y="3532763"/>
            <a:chExt cx="1324087" cy="1057991"/>
          </a:xfrm>
        </p:grpSpPr>
        <p:pic>
          <p:nvPicPr>
            <p:cNvPr id="9" name="图片 8"/>
            <p:cNvPicPr>
              <a:picLocks noChangeAspect="1"/>
            </p:cNvPicPr>
            <p:nvPr/>
          </p:nvPicPr>
          <p:blipFill>
            <a:blip r:embed="rId4"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1064782" y="3532763"/>
              <a:ext cx="710998" cy="649140"/>
            </a:xfrm>
            <a:prstGeom prst="rect">
              <a:avLst/>
            </a:prstGeom>
          </p:spPr>
        </p:pic>
        <p:sp>
          <p:nvSpPr>
            <p:cNvPr id="94" name="文本框 93"/>
            <p:cNvSpPr txBox="1"/>
            <p:nvPr/>
          </p:nvSpPr>
          <p:spPr>
            <a:xfrm>
              <a:off x="774434" y="4252200"/>
              <a:ext cx="1324087" cy="338554"/>
            </a:xfrm>
            <a:prstGeom prst="rect">
              <a:avLst/>
            </a:prstGeom>
            <a:noFill/>
          </p:spPr>
          <p:txBody>
            <a:bodyPr wrap="square" rtlCol="0">
              <a:spAutoFit/>
            </a:bodyPr>
            <a:lstStyle/>
            <a:p>
              <a:pPr algn="ctr"/>
              <a:r>
                <a:rPr lang="en-US" sz="1600" b="1" dirty="0">
                  <a:solidFill>
                    <a:schemeClr val="bg1"/>
                  </a:solidFill>
                </a:rPr>
                <a:t>ZTNA client</a:t>
              </a:r>
            </a:p>
          </p:txBody>
        </p:sp>
      </p:grpSp>
      <p:cxnSp>
        <p:nvCxnSpPr>
          <p:cNvPr id="96" name="直接连接符 95"/>
          <p:cNvCxnSpPr>
            <a:stCxn id="9" idx="3"/>
            <a:endCxn id="75" idx="1"/>
          </p:cNvCxnSpPr>
          <p:nvPr/>
        </p:nvCxnSpPr>
        <p:spPr>
          <a:xfrm>
            <a:off x="1335003" y="4529627"/>
            <a:ext cx="1300255" cy="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标注 98"/>
          <p:cNvSpPr/>
          <p:nvPr/>
        </p:nvSpPr>
        <p:spPr>
          <a:xfrm>
            <a:off x="911956" y="2799040"/>
            <a:ext cx="2647843" cy="1089040"/>
          </a:xfrm>
          <a:prstGeom prst="wedgeRectCallout">
            <a:avLst>
              <a:gd name="adj1" fmla="val 27584"/>
              <a:gd name="adj2" fmla="val 92147"/>
            </a:avLst>
          </a:prstGeom>
          <a:solidFill>
            <a:srgbClr val="00B0F0"/>
          </a:solidFill>
          <a:ln>
            <a:solidFill>
              <a:srgbClr val="00A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p:cNvSpPr txBox="1"/>
          <p:nvPr/>
        </p:nvSpPr>
        <p:spPr>
          <a:xfrm>
            <a:off x="738630" y="3406269"/>
            <a:ext cx="2941705" cy="306302"/>
          </a:xfrm>
          <a:prstGeom prst="rect">
            <a:avLst/>
          </a:prstGeom>
          <a:noFill/>
        </p:spPr>
        <p:txBody>
          <a:bodyPr wrap="square" rtlCol="0">
            <a:spAutoFit/>
          </a:bodyPr>
          <a:lstStyle/>
          <a:p>
            <a:pPr algn="ctr">
              <a:lnSpc>
                <a:spcPts val="1800"/>
              </a:lnSpc>
            </a:pPr>
            <a:r>
              <a:rPr lang="en-US" sz="1400" dirty="0">
                <a:solidFill>
                  <a:schemeClr val="bg1"/>
                </a:solidFill>
              </a:rPr>
              <a:t>(up to 24 backup gateways)</a:t>
            </a:r>
          </a:p>
        </p:txBody>
      </p:sp>
      <p:grpSp>
        <p:nvGrpSpPr>
          <p:cNvPr id="113" name="组合 112"/>
          <p:cNvGrpSpPr/>
          <p:nvPr/>
        </p:nvGrpSpPr>
        <p:grpSpPr>
          <a:xfrm rot="18864220">
            <a:off x="2869829" y="2864905"/>
            <a:ext cx="397047" cy="400722"/>
            <a:chOff x="2194560" y="2278018"/>
            <a:chExt cx="887128" cy="886531"/>
          </a:xfrm>
        </p:grpSpPr>
        <p:sp>
          <p:nvSpPr>
            <p:cNvPr id="114" name="椭圆 113"/>
            <p:cNvSpPr/>
            <p:nvPr/>
          </p:nvSpPr>
          <p:spPr>
            <a:xfrm>
              <a:off x="2194560" y="22780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椭圆 114"/>
            <p:cNvSpPr/>
            <p:nvPr/>
          </p:nvSpPr>
          <p:spPr>
            <a:xfrm>
              <a:off x="2346960" y="24304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6" name="椭圆 115"/>
            <p:cNvSpPr/>
            <p:nvPr/>
          </p:nvSpPr>
          <p:spPr>
            <a:xfrm>
              <a:off x="2499360" y="25828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7" name="椭圆 116"/>
            <p:cNvSpPr/>
            <p:nvPr/>
          </p:nvSpPr>
          <p:spPr>
            <a:xfrm>
              <a:off x="2651760" y="27352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8" name="椭圆 117"/>
            <p:cNvSpPr/>
            <p:nvPr/>
          </p:nvSpPr>
          <p:spPr>
            <a:xfrm>
              <a:off x="2804160" y="28876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9" name="椭圆 118"/>
            <p:cNvSpPr/>
            <p:nvPr/>
          </p:nvSpPr>
          <p:spPr>
            <a:xfrm>
              <a:off x="2956560" y="30400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3" name="组合 22"/>
          <p:cNvGrpSpPr/>
          <p:nvPr/>
        </p:nvGrpSpPr>
        <p:grpSpPr>
          <a:xfrm>
            <a:off x="971840" y="2896132"/>
            <a:ext cx="948521" cy="428337"/>
            <a:chOff x="4255263" y="3246342"/>
            <a:chExt cx="1260968" cy="599611"/>
          </a:xfrm>
        </p:grpSpPr>
        <p:grpSp>
          <p:nvGrpSpPr>
            <p:cNvPr id="120" name="组合 119"/>
            <p:cNvGrpSpPr/>
            <p:nvPr/>
          </p:nvGrpSpPr>
          <p:grpSpPr>
            <a:xfrm>
              <a:off x="4508431" y="3246342"/>
              <a:ext cx="780214" cy="205842"/>
              <a:chOff x="921302" y="1458526"/>
              <a:chExt cx="1030349" cy="366321"/>
            </a:xfrm>
          </p:grpSpPr>
          <p:pic>
            <p:nvPicPr>
              <p:cNvPr id="121" name="图片 120"/>
              <p:cNvPicPr>
                <a:picLocks noChangeAspect="1"/>
              </p:cNvPicPr>
              <p:nvPr/>
            </p:nvPicPr>
            <p:blipFill>
              <a:blip r:embed="rId3" cstate="print">
                <a:clrChange>
                  <a:clrFrom>
                    <a:srgbClr val="3CB2E0"/>
                  </a:clrFrom>
                  <a:clrTo>
                    <a:srgbClr val="3CB2E0">
                      <a:alpha val="0"/>
                    </a:srgbClr>
                  </a:clrTo>
                </a:clrChange>
                <a:biLevel thresh="25000"/>
                <a:extLst>
                  <a:ext uri="{28A0092B-C50C-407E-A947-70E740481C1C}">
                    <a14:useLocalDpi xmlns:a14="http://schemas.microsoft.com/office/drawing/2010/main" val="0"/>
                  </a:ext>
                </a:extLst>
              </a:blip>
              <a:stretch>
                <a:fillRect/>
              </a:stretch>
            </p:blipFill>
            <p:spPr>
              <a:xfrm>
                <a:off x="925160" y="1458526"/>
                <a:ext cx="1026491" cy="366321"/>
              </a:xfrm>
              <a:prstGeom prst="rect">
                <a:avLst/>
              </a:prstGeom>
            </p:spPr>
          </p:pic>
          <p:cxnSp>
            <p:nvCxnSpPr>
              <p:cNvPr id="122" name="直接连接符 121"/>
              <p:cNvCxnSpPr/>
              <p:nvPr/>
            </p:nvCxnSpPr>
            <p:spPr>
              <a:xfrm>
                <a:off x="952234" y="1824847"/>
                <a:ext cx="9732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任意多边形 122"/>
              <p:cNvSpPr/>
              <p:nvPr/>
            </p:nvSpPr>
            <p:spPr>
              <a:xfrm>
                <a:off x="921302" y="1785566"/>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任意多边形 123"/>
              <p:cNvSpPr/>
              <p:nvPr/>
            </p:nvSpPr>
            <p:spPr>
              <a:xfrm flipH="1">
                <a:off x="1919793" y="1785943"/>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直接连接符 124"/>
              <p:cNvCxnSpPr/>
              <p:nvPr/>
            </p:nvCxnSpPr>
            <p:spPr>
              <a:xfrm>
                <a:off x="1933372" y="167248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921302" y="168747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4" name="文本框 133"/>
            <p:cNvSpPr txBox="1"/>
            <p:nvPr/>
          </p:nvSpPr>
          <p:spPr>
            <a:xfrm>
              <a:off x="4255263" y="3533829"/>
              <a:ext cx="1260968" cy="312124"/>
            </a:xfrm>
            <a:prstGeom prst="rect">
              <a:avLst/>
            </a:prstGeom>
            <a:noFill/>
          </p:spPr>
          <p:txBody>
            <a:bodyPr wrap="square" rtlCol="0">
              <a:spAutoFit/>
            </a:bodyPr>
            <a:lstStyle/>
            <a:p>
              <a:pPr algn="ctr"/>
              <a:r>
                <a:rPr lang="en-US" sz="900" b="1" dirty="0">
                  <a:solidFill>
                    <a:schemeClr val="bg1"/>
                  </a:solidFill>
                </a:rPr>
                <a:t>ZTNA gateway2</a:t>
              </a:r>
            </a:p>
          </p:txBody>
        </p:sp>
      </p:grpSp>
      <p:grpSp>
        <p:nvGrpSpPr>
          <p:cNvPr id="135" name="组合 134"/>
          <p:cNvGrpSpPr/>
          <p:nvPr/>
        </p:nvGrpSpPr>
        <p:grpSpPr>
          <a:xfrm>
            <a:off x="1796914" y="2896928"/>
            <a:ext cx="948521" cy="428337"/>
            <a:chOff x="4255263" y="3246342"/>
            <a:chExt cx="1260968" cy="599611"/>
          </a:xfrm>
        </p:grpSpPr>
        <p:grpSp>
          <p:nvGrpSpPr>
            <p:cNvPr id="136" name="组合 135"/>
            <p:cNvGrpSpPr/>
            <p:nvPr/>
          </p:nvGrpSpPr>
          <p:grpSpPr>
            <a:xfrm>
              <a:off x="4508431" y="3246342"/>
              <a:ext cx="780214" cy="205842"/>
              <a:chOff x="921302" y="1458526"/>
              <a:chExt cx="1030349" cy="366321"/>
            </a:xfrm>
          </p:grpSpPr>
          <p:pic>
            <p:nvPicPr>
              <p:cNvPr id="138" name="图片 137"/>
              <p:cNvPicPr>
                <a:picLocks noChangeAspect="1"/>
              </p:cNvPicPr>
              <p:nvPr/>
            </p:nvPicPr>
            <p:blipFill>
              <a:blip r:embed="rId3" cstate="print">
                <a:clrChange>
                  <a:clrFrom>
                    <a:srgbClr val="3CB2E0"/>
                  </a:clrFrom>
                  <a:clrTo>
                    <a:srgbClr val="3CB2E0">
                      <a:alpha val="0"/>
                    </a:srgbClr>
                  </a:clrTo>
                </a:clrChange>
                <a:biLevel thresh="25000"/>
                <a:extLst>
                  <a:ext uri="{28A0092B-C50C-407E-A947-70E740481C1C}">
                    <a14:useLocalDpi xmlns:a14="http://schemas.microsoft.com/office/drawing/2010/main" val="0"/>
                  </a:ext>
                </a:extLst>
              </a:blip>
              <a:stretch>
                <a:fillRect/>
              </a:stretch>
            </p:blipFill>
            <p:spPr>
              <a:xfrm>
                <a:off x="925160" y="1458526"/>
                <a:ext cx="1026491" cy="366321"/>
              </a:xfrm>
              <a:prstGeom prst="rect">
                <a:avLst/>
              </a:prstGeom>
            </p:spPr>
          </p:pic>
          <p:cxnSp>
            <p:nvCxnSpPr>
              <p:cNvPr id="139" name="直接连接符 138"/>
              <p:cNvCxnSpPr/>
              <p:nvPr/>
            </p:nvCxnSpPr>
            <p:spPr>
              <a:xfrm>
                <a:off x="952234" y="1824847"/>
                <a:ext cx="9732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任意多边形 139"/>
              <p:cNvSpPr/>
              <p:nvPr/>
            </p:nvSpPr>
            <p:spPr>
              <a:xfrm>
                <a:off x="921302" y="1785566"/>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任意多边形 140"/>
              <p:cNvSpPr/>
              <p:nvPr/>
            </p:nvSpPr>
            <p:spPr>
              <a:xfrm flipH="1">
                <a:off x="1919793" y="1785943"/>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直接连接符 141"/>
              <p:cNvCxnSpPr/>
              <p:nvPr/>
            </p:nvCxnSpPr>
            <p:spPr>
              <a:xfrm>
                <a:off x="1933372" y="167248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921302" y="168747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7" name="文本框 136"/>
            <p:cNvSpPr txBox="1"/>
            <p:nvPr/>
          </p:nvSpPr>
          <p:spPr>
            <a:xfrm>
              <a:off x="4255263" y="3533829"/>
              <a:ext cx="1260968" cy="312124"/>
            </a:xfrm>
            <a:prstGeom prst="rect">
              <a:avLst/>
            </a:prstGeom>
            <a:noFill/>
          </p:spPr>
          <p:txBody>
            <a:bodyPr wrap="square" rtlCol="0">
              <a:spAutoFit/>
            </a:bodyPr>
            <a:lstStyle/>
            <a:p>
              <a:pPr algn="ctr"/>
              <a:r>
                <a:rPr lang="en-US" sz="900" b="1" dirty="0">
                  <a:solidFill>
                    <a:schemeClr val="bg1"/>
                  </a:solidFill>
                </a:rPr>
                <a:t>ZTNA gateway3</a:t>
              </a:r>
            </a:p>
          </p:txBody>
        </p:sp>
      </p:grpSp>
      <p:pic>
        <p:nvPicPr>
          <p:cNvPr id="144" name="图片 143"/>
          <p:cNvPicPr>
            <a:picLocks noChangeAspect="1"/>
          </p:cNvPicPr>
          <p:nvPr/>
        </p:nvPicPr>
        <p:blipFill>
          <a:blip r:embed="rId4"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4415881" y="3847163"/>
            <a:ext cx="653138" cy="596314"/>
          </a:xfrm>
          <a:prstGeom prst="rect">
            <a:avLst/>
          </a:prstGeom>
        </p:spPr>
      </p:pic>
      <p:sp>
        <p:nvSpPr>
          <p:cNvPr id="145" name="文本框 144"/>
          <p:cNvSpPr txBox="1"/>
          <p:nvPr/>
        </p:nvSpPr>
        <p:spPr>
          <a:xfrm>
            <a:off x="4124663" y="4484943"/>
            <a:ext cx="1190323" cy="338554"/>
          </a:xfrm>
          <a:prstGeom prst="rect">
            <a:avLst/>
          </a:prstGeom>
          <a:noFill/>
        </p:spPr>
        <p:txBody>
          <a:bodyPr wrap="square" rtlCol="0">
            <a:spAutoFit/>
          </a:bodyPr>
          <a:lstStyle/>
          <a:p>
            <a:pPr algn="ctr"/>
            <a:r>
              <a:rPr lang="en-US" sz="1600" b="1" dirty="0">
                <a:solidFill>
                  <a:schemeClr val="bg1"/>
                </a:solidFill>
              </a:rPr>
              <a:t>ZTNA client</a:t>
            </a:r>
          </a:p>
        </p:txBody>
      </p:sp>
      <p:grpSp>
        <p:nvGrpSpPr>
          <p:cNvPr id="147" name="组合 146"/>
          <p:cNvGrpSpPr/>
          <p:nvPr/>
        </p:nvGrpSpPr>
        <p:grpSpPr>
          <a:xfrm>
            <a:off x="5640156" y="3424485"/>
            <a:ext cx="849412" cy="221170"/>
            <a:chOff x="921302" y="1458526"/>
            <a:chExt cx="1030349" cy="366321"/>
          </a:xfrm>
        </p:grpSpPr>
        <p:pic>
          <p:nvPicPr>
            <p:cNvPr id="148" name="图片 147"/>
            <p:cNvPicPr>
              <a:picLocks noChangeAspect="1"/>
            </p:cNvPicPr>
            <p:nvPr/>
          </p:nvPicPr>
          <p:blipFill>
            <a:blip r:embed="rId3" cstate="print">
              <a:clrChange>
                <a:clrFrom>
                  <a:srgbClr val="3CB2E0"/>
                </a:clrFrom>
                <a:clrTo>
                  <a:srgbClr val="3CB2E0">
                    <a:alpha val="0"/>
                  </a:srgbClr>
                </a:clrTo>
              </a:clrChange>
              <a:biLevel thresh="25000"/>
              <a:extLst>
                <a:ext uri="{28A0092B-C50C-407E-A947-70E740481C1C}">
                  <a14:useLocalDpi xmlns:a14="http://schemas.microsoft.com/office/drawing/2010/main" val="0"/>
                </a:ext>
              </a:extLst>
            </a:blip>
            <a:stretch>
              <a:fillRect/>
            </a:stretch>
          </p:blipFill>
          <p:spPr>
            <a:xfrm>
              <a:off x="925160" y="1458526"/>
              <a:ext cx="1026491" cy="366321"/>
            </a:xfrm>
            <a:prstGeom prst="rect">
              <a:avLst/>
            </a:prstGeom>
          </p:spPr>
        </p:pic>
        <p:cxnSp>
          <p:nvCxnSpPr>
            <p:cNvPr id="149" name="直接连接符 148"/>
            <p:cNvCxnSpPr/>
            <p:nvPr/>
          </p:nvCxnSpPr>
          <p:spPr>
            <a:xfrm>
              <a:off x="952234" y="1824847"/>
              <a:ext cx="9732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任意多边形 149"/>
            <p:cNvSpPr/>
            <p:nvPr/>
          </p:nvSpPr>
          <p:spPr>
            <a:xfrm>
              <a:off x="921302" y="1785566"/>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任意多边形 150"/>
            <p:cNvSpPr/>
            <p:nvPr/>
          </p:nvSpPr>
          <p:spPr>
            <a:xfrm flipH="1">
              <a:off x="1919793" y="1785943"/>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直接连接符 151"/>
            <p:cNvCxnSpPr/>
            <p:nvPr/>
          </p:nvCxnSpPr>
          <p:spPr>
            <a:xfrm>
              <a:off x="1933372" y="167248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921302" y="168747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4" name="文本框 153"/>
          <p:cNvSpPr txBox="1"/>
          <p:nvPr/>
        </p:nvSpPr>
        <p:spPr>
          <a:xfrm>
            <a:off x="5385813" y="3662224"/>
            <a:ext cx="1372804" cy="261610"/>
          </a:xfrm>
          <a:prstGeom prst="rect">
            <a:avLst/>
          </a:prstGeom>
          <a:noFill/>
        </p:spPr>
        <p:txBody>
          <a:bodyPr wrap="square" rtlCol="0">
            <a:spAutoFit/>
          </a:bodyPr>
          <a:lstStyle/>
          <a:p>
            <a:pPr algn="ctr"/>
            <a:r>
              <a:rPr lang="en-US" sz="1100" b="1" dirty="0">
                <a:solidFill>
                  <a:schemeClr val="bg1"/>
                </a:solidFill>
              </a:rPr>
              <a:t>ZTNA gateway2</a:t>
            </a:r>
          </a:p>
        </p:txBody>
      </p:sp>
      <p:grpSp>
        <p:nvGrpSpPr>
          <p:cNvPr id="155" name="组合 154"/>
          <p:cNvGrpSpPr/>
          <p:nvPr/>
        </p:nvGrpSpPr>
        <p:grpSpPr>
          <a:xfrm>
            <a:off x="5623216" y="4058303"/>
            <a:ext cx="849412" cy="221170"/>
            <a:chOff x="921302" y="1458526"/>
            <a:chExt cx="1030349" cy="366321"/>
          </a:xfrm>
        </p:grpSpPr>
        <p:pic>
          <p:nvPicPr>
            <p:cNvPr id="156" name="图片 155"/>
            <p:cNvPicPr>
              <a:picLocks noChangeAspect="1"/>
            </p:cNvPicPr>
            <p:nvPr/>
          </p:nvPicPr>
          <p:blipFill>
            <a:blip r:embed="rId3" cstate="print">
              <a:clrChange>
                <a:clrFrom>
                  <a:srgbClr val="3CB2E0"/>
                </a:clrFrom>
                <a:clrTo>
                  <a:srgbClr val="3CB2E0">
                    <a:alpha val="0"/>
                  </a:srgbClr>
                </a:clrTo>
              </a:clrChange>
              <a:biLevel thresh="25000"/>
              <a:extLst>
                <a:ext uri="{28A0092B-C50C-407E-A947-70E740481C1C}">
                  <a14:useLocalDpi xmlns:a14="http://schemas.microsoft.com/office/drawing/2010/main" val="0"/>
                </a:ext>
              </a:extLst>
            </a:blip>
            <a:stretch>
              <a:fillRect/>
            </a:stretch>
          </p:blipFill>
          <p:spPr>
            <a:xfrm>
              <a:off x="925160" y="1458526"/>
              <a:ext cx="1026491" cy="366321"/>
            </a:xfrm>
            <a:prstGeom prst="rect">
              <a:avLst/>
            </a:prstGeom>
          </p:spPr>
        </p:pic>
        <p:cxnSp>
          <p:nvCxnSpPr>
            <p:cNvPr id="157" name="直接连接符 156"/>
            <p:cNvCxnSpPr/>
            <p:nvPr/>
          </p:nvCxnSpPr>
          <p:spPr>
            <a:xfrm>
              <a:off x="952234" y="1824847"/>
              <a:ext cx="9732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任意多边形 157"/>
            <p:cNvSpPr/>
            <p:nvPr/>
          </p:nvSpPr>
          <p:spPr>
            <a:xfrm>
              <a:off x="921302" y="1785566"/>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任意多边形 158"/>
            <p:cNvSpPr/>
            <p:nvPr/>
          </p:nvSpPr>
          <p:spPr>
            <a:xfrm flipH="1">
              <a:off x="1919793" y="1785943"/>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直接连接符 159"/>
            <p:cNvCxnSpPr/>
            <p:nvPr/>
          </p:nvCxnSpPr>
          <p:spPr>
            <a:xfrm>
              <a:off x="1933372" y="167248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921302" y="168747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2" name="文本框 161"/>
          <p:cNvSpPr txBox="1"/>
          <p:nvPr/>
        </p:nvSpPr>
        <p:spPr>
          <a:xfrm>
            <a:off x="5358654" y="4274968"/>
            <a:ext cx="1372804" cy="261610"/>
          </a:xfrm>
          <a:prstGeom prst="rect">
            <a:avLst/>
          </a:prstGeom>
          <a:noFill/>
        </p:spPr>
        <p:txBody>
          <a:bodyPr wrap="square" rtlCol="0">
            <a:spAutoFit/>
          </a:bodyPr>
          <a:lstStyle/>
          <a:p>
            <a:pPr algn="ctr"/>
            <a:r>
              <a:rPr lang="en-US" sz="1100" b="1" dirty="0">
                <a:solidFill>
                  <a:schemeClr val="bg1"/>
                </a:solidFill>
              </a:rPr>
              <a:t>ZTNA gateway3</a:t>
            </a:r>
          </a:p>
        </p:txBody>
      </p:sp>
      <p:grpSp>
        <p:nvGrpSpPr>
          <p:cNvPr id="163" name="组合 162"/>
          <p:cNvGrpSpPr/>
          <p:nvPr/>
        </p:nvGrpSpPr>
        <p:grpSpPr>
          <a:xfrm rot="13464220">
            <a:off x="5814188" y="4750026"/>
            <a:ext cx="411051" cy="423818"/>
            <a:chOff x="2194560" y="2278018"/>
            <a:chExt cx="887128" cy="886531"/>
          </a:xfrm>
        </p:grpSpPr>
        <p:sp>
          <p:nvSpPr>
            <p:cNvPr id="164" name="椭圆 163"/>
            <p:cNvSpPr/>
            <p:nvPr/>
          </p:nvSpPr>
          <p:spPr>
            <a:xfrm>
              <a:off x="2194560" y="22780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5" name="椭圆 164"/>
            <p:cNvSpPr/>
            <p:nvPr/>
          </p:nvSpPr>
          <p:spPr>
            <a:xfrm>
              <a:off x="2346960" y="24304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6" name="椭圆 165"/>
            <p:cNvSpPr/>
            <p:nvPr/>
          </p:nvSpPr>
          <p:spPr>
            <a:xfrm>
              <a:off x="2499360" y="25828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7" name="椭圆 166"/>
            <p:cNvSpPr/>
            <p:nvPr/>
          </p:nvSpPr>
          <p:spPr>
            <a:xfrm>
              <a:off x="2651760" y="27352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8" name="椭圆 167"/>
            <p:cNvSpPr/>
            <p:nvPr/>
          </p:nvSpPr>
          <p:spPr>
            <a:xfrm>
              <a:off x="2804160" y="28876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9" name="椭圆 168"/>
            <p:cNvSpPr/>
            <p:nvPr/>
          </p:nvSpPr>
          <p:spPr>
            <a:xfrm>
              <a:off x="2956560" y="3040018"/>
              <a:ext cx="125128" cy="1245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70" name="文本框 169"/>
          <p:cNvSpPr txBox="1"/>
          <p:nvPr/>
        </p:nvSpPr>
        <p:spPr>
          <a:xfrm>
            <a:off x="4093788" y="2747244"/>
            <a:ext cx="3077914" cy="323165"/>
          </a:xfrm>
          <a:prstGeom prst="rect">
            <a:avLst/>
          </a:prstGeom>
          <a:noFill/>
        </p:spPr>
        <p:txBody>
          <a:bodyPr wrap="square" rtlCol="0">
            <a:spAutoFit/>
          </a:bodyPr>
          <a:lstStyle/>
          <a:p>
            <a:pPr algn="ctr">
              <a:lnSpc>
                <a:spcPts val="1800"/>
              </a:lnSpc>
            </a:pPr>
            <a:r>
              <a:rPr lang="en-US" sz="1600" b="1" dirty="0">
                <a:solidFill>
                  <a:srgbClr val="FF851C"/>
                </a:solidFill>
              </a:rPr>
              <a:t>L</a:t>
            </a:r>
            <a:r>
              <a:rPr lang="en-US" sz="1600" b="1" dirty="0" smtClean="0">
                <a:solidFill>
                  <a:srgbClr val="FF851C"/>
                </a:solidFill>
              </a:rPr>
              <a:t>ink </a:t>
            </a:r>
            <a:r>
              <a:rPr lang="en-US" sz="1600" b="1" dirty="0">
                <a:solidFill>
                  <a:srgbClr val="FF851C"/>
                </a:solidFill>
              </a:rPr>
              <a:t>quality </a:t>
            </a:r>
            <a:r>
              <a:rPr lang="en-US" sz="1600" b="1" dirty="0" smtClean="0">
                <a:solidFill>
                  <a:srgbClr val="FF851C"/>
                </a:solidFill>
              </a:rPr>
              <a:t>detection</a:t>
            </a:r>
            <a:endParaRPr lang="en-US" sz="1600" b="1" dirty="0">
              <a:solidFill>
                <a:srgbClr val="FF851C"/>
              </a:solidFill>
            </a:endParaRPr>
          </a:p>
        </p:txBody>
      </p:sp>
      <p:sp>
        <p:nvSpPr>
          <p:cNvPr id="171" name="矩形 170"/>
          <p:cNvSpPr/>
          <p:nvPr/>
        </p:nvSpPr>
        <p:spPr>
          <a:xfrm>
            <a:off x="7525019" y="2106708"/>
            <a:ext cx="3795773" cy="338554"/>
          </a:xfrm>
          <a:prstGeom prst="rect">
            <a:avLst/>
          </a:prstGeom>
        </p:spPr>
        <p:txBody>
          <a:bodyPr wrap="square">
            <a:spAutoFit/>
          </a:bodyPr>
          <a:lstStyle/>
          <a:p>
            <a:pPr algn="ctr"/>
            <a:r>
              <a:rPr lang="en-US" altLang="zh-CN" sz="1600" b="1" dirty="0">
                <a:solidFill>
                  <a:srgbClr val="FF851C"/>
                </a:solidFill>
              </a:rPr>
              <a:t>Failover when connecting</a:t>
            </a:r>
            <a:endParaRPr lang="en-US" sz="1600" b="1" dirty="0">
              <a:solidFill>
                <a:srgbClr val="FF851C"/>
              </a:solidFill>
            </a:endParaRPr>
          </a:p>
        </p:txBody>
      </p:sp>
      <p:grpSp>
        <p:nvGrpSpPr>
          <p:cNvPr id="174" name="组合 173"/>
          <p:cNvGrpSpPr/>
          <p:nvPr/>
        </p:nvGrpSpPr>
        <p:grpSpPr>
          <a:xfrm>
            <a:off x="9828282" y="2578999"/>
            <a:ext cx="731259" cy="239138"/>
            <a:chOff x="921302" y="1458526"/>
            <a:chExt cx="1030349" cy="366321"/>
          </a:xfrm>
        </p:grpSpPr>
        <p:pic>
          <p:nvPicPr>
            <p:cNvPr id="175" name="图片 174"/>
            <p:cNvPicPr>
              <a:picLocks noChangeAspect="1"/>
            </p:cNvPicPr>
            <p:nvPr/>
          </p:nvPicPr>
          <p:blipFill>
            <a:blip r:embed="rId3" cstate="print">
              <a:clrChange>
                <a:clrFrom>
                  <a:srgbClr val="3CB2E0"/>
                </a:clrFrom>
                <a:clrTo>
                  <a:srgbClr val="3CB2E0">
                    <a:alpha val="0"/>
                  </a:srgbClr>
                </a:clrTo>
              </a:clrChange>
              <a:biLevel thresh="25000"/>
              <a:extLst>
                <a:ext uri="{28A0092B-C50C-407E-A947-70E740481C1C}">
                  <a14:useLocalDpi xmlns:a14="http://schemas.microsoft.com/office/drawing/2010/main" val="0"/>
                </a:ext>
              </a:extLst>
            </a:blip>
            <a:stretch>
              <a:fillRect/>
            </a:stretch>
          </p:blipFill>
          <p:spPr>
            <a:xfrm>
              <a:off x="925160" y="1458526"/>
              <a:ext cx="1026491" cy="366321"/>
            </a:xfrm>
            <a:prstGeom prst="rect">
              <a:avLst/>
            </a:prstGeom>
          </p:spPr>
        </p:pic>
        <p:cxnSp>
          <p:nvCxnSpPr>
            <p:cNvPr id="176" name="直接连接符 175"/>
            <p:cNvCxnSpPr/>
            <p:nvPr/>
          </p:nvCxnSpPr>
          <p:spPr>
            <a:xfrm>
              <a:off x="952234" y="1824847"/>
              <a:ext cx="9732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7" name="任意多边形 176"/>
            <p:cNvSpPr/>
            <p:nvPr/>
          </p:nvSpPr>
          <p:spPr>
            <a:xfrm>
              <a:off x="921302" y="1785566"/>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8" name="任意多边形 177"/>
            <p:cNvSpPr/>
            <p:nvPr/>
          </p:nvSpPr>
          <p:spPr>
            <a:xfrm flipH="1">
              <a:off x="1919793" y="1785943"/>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79" name="直接连接符 178"/>
            <p:cNvCxnSpPr/>
            <p:nvPr/>
          </p:nvCxnSpPr>
          <p:spPr>
            <a:xfrm>
              <a:off x="1933372" y="167248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921302" y="168747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1" name="文本框 180"/>
          <p:cNvSpPr txBox="1"/>
          <p:nvPr/>
        </p:nvSpPr>
        <p:spPr>
          <a:xfrm>
            <a:off x="9586431" y="2906471"/>
            <a:ext cx="1217698" cy="584775"/>
          </a:xfrm>
          <a:prstGeom prst="rect">
            <a:avLst/>
          </a:prstGeom>
          <a:noFill/>
        </p:spPr>
        <p:txBody>
          <a:bodyPr wrap="square" rtlCol="0">
            <a:spAutoFit/>
          </a:bodyPr>
          <a:lstStyle/>
          <a:p>
            <a:pPr algn="ctr"/>
            <a:r>
              <a:rPr lang="en-US" sz="1600" b="1" dirty="0">
                <a:solidFill>
                  <a:schemeClr val="bg1"/>
                </a:solidFill>
              </a:rPr>
              <a:t>ZTNA gateway1</a:t>
            </a:r>
          </a:p>
        </p:txBody>
      </p:sp>
      <p:grpSp>
        <p:nvGrpSpPr>
          <p:cNvPr id="182" name="组合 181"/>
          <p:cNvGrpSpPr/>
          <p:nvPr/>
        </p:nvGrpSpPr>
        <p:grpSpPr>
          <a:xfrm>
            <a:off x="7878064" y="2488800"/>
            <a:ext cx="939731" cy="690667"/>
            <a:chOff x="774434" y="3532763"/>
            <a:chExt cx="1324087" cy="1057991"/>
          </a:xfrm>
        </p:grpSpPr>
        <p:pic>
          <p:nvPicPr>
            <p:cNvPr id="183" name="图片 182"/>
            <p:cNvPicPr>
              <a:picLocks noChangeAspect="1"/>
            </p:cNvPicPr>
            <p:nvPr/>
          </p:nvPicPr>
          <p:blipFill>
            <a:blip r:embed="rId4"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1064782" y="3532763"/>
              <a:ext cx="710998" cy="649140"/>
            </a:xfrm>
            <a:prstGeom prst="rect">
              <a:avLst/>
            </a:prstGeom>
          </p:spPr>
        </p:pic>
        <p:sp>
          <p:nvSpPr>
            <p:cNvPr id="184" name="文本框 183"/>
            <p:cNvSpPr txBox="1"/>
            <p:nvPr/>
          </p:nvSpPr>
          <p:spPr>
            <a:xfrm>
              <a:off x="774434" y="4252200"/>
              <a:ext cx="1324087" cy="338554"/>
            </a:xfrm>
            <a:prstGeom prst="rect">
              <a:avLst/>
            </a:prstGeom>
            <a:noFill/>
          </p:spPr>
          <p:txBody>
            <a:bodyPr wrap="square" rtlCol="0">
              <a:spAutoFit/>
            </a:bodyPr>
            <a:lstStyle/>
            <a:p>
              <a:pPr algn="ctr"/>
              <a:r>
                <a:rPr lang="en-US" sz="1600" b="1" dirty="0">
                  <a:solidFill>
                    <a:schemeClr val="bg1"/>
                  </a:solidFill>
                </a:rPr>
                <a:t>ZTNA client</a:t>
              </a:r>
            </a:p>
          </p:txBody>
        </p:sp>
      </p:grpSp>
      <p:cxnSp>
        <p:nvCxnSpPr>
          <p:cNvPr id="185" name="直接连接符 184"/>
          <p:cNvCxnSpPr>
            <a:stCxn id="183" idx="3"/>
            <a:endCxn id="175" idx="1"/>
          </p:cNvCxnSpPr>
          <p:nvPr/>
        </p:nvCxnSpPr>
        <p:spPr>
          <a:xfrm flipV="1">
            <a:off x="8588739" y="2698568"/>
            <a:ext cx="1242281" cy="2115"/>
          </a:xfrm>
          <a:prstGeom prst="line">
            <a:avLst/>
          </a:prstGeom>
          <a:ln w="28575">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88" name="矩形 187"/>
          <p:cNvSpPr/>
          <p:nvPr/>
        </p:nvSpPr>
        <p:spPr>
          <a:xfrm>
            <a:off x="7476345" y="4015962"/>
            <a:ext cx="4030167" cy="338554"/>
          </a:xfrm>
          <a:prstGeom prst="rect">
            <a:avLst/>
          </a:prstGeom>
        </p:spPr>
        <p:txBody>
          <a:bodyPr wrap="square">
            <a:spAutoFit/>
          </a:bodyPr>
          <a:lstStyle/>
          <a:p>
            <a:pPr algn="ctr"/>
            <a:r>
              <a:rPr lang="en-US" altLang="zh-CN" sz="1600" b="1" dirty="0">
                <a:solidFill>
                  <a:srgbClr val="FF851C"/>
                </a:solidFill>
              </a:rPr>
              <a:t>Failover when connected</a:t>
            </a:r>
            <a:endParaRPr lang="en-US" sz="1600" b="1" dirty="0">
              <a:solidFill>
                <a:srgbClr val="FF851C"/>
              </a:solidFill>
            </a:endParaRPr>
          </a:p>
        </p:txBody>
      </p:sp>
      <p:grpSp>
        <p:nvGrpSpPr>
          <p:cNvPr id="202" name="组合 201"/>
          <p:cNvGrpSpPr/>
          <p:nvPr/>
        </p:nvGrpSpPr>
        <p:grpSpPr>
          <a:xfrm>
            <a:off x="9845421" y="4548362"/>
            <a:ext cx="731259" cy="239138"/>
            <a:chOff x="921302" y="1458526"/>
            <a:chExt cx="1030349" cy="366321"/>
          </a:xfrm>
        </p:grpSpPr>
        <p:pic>
          <p:nvPicPr>
            <p:cNvPr id="203" name="图片 202"/>
            <p:cNvPicPr>
              <a:picLocks noChangeAspect="1"/>
            </p:cNvPicPr>
            <p:nvPr/>
          </p:nvPicPr>
          <p:blipFill>
            <a:blip r:embed="rId3" cstate="print">
              <a:clrChange>
                <a:clrFrom>
                  <a:srgbClr val="3CB2E0"/>
                </a:clrFrom>
                <a:clrTo>
                  <a:srgbClr val="3CB2E0">
                    <a:alpha val="0"/>
                  </a:srgbClr>
                </a:clrTo>
              </a:clrChange>
              <a:biLevel thresh="25000"/>
              <a:extLst>
                <a:ext uri="{28A0092B-C50C-407E-A947-70E740481C1C}">
                  <a14:useLocalDpi xmlns:a14="http://schemas.microsoft.com/office/drawing/2010/main" val="0"/>
                </a:ext>
              </a:extLst>
            </a:blip>
            <a:stretch>
              <a:fillRect/>
            </a:stretch>
          </p:blipFill>
          <p:spPr>
            <a:xfrm>
              <a:off x="925160" y="1458526"/>
              <a:ext cx="1026491" cy="366321"/>
            </a:xfrm>
            <a:prstGeom prst="rect">
              <a:avLst/>
            </a:prstGeom>
          </p:spPr>
        </p:pic>
        <p:cxnSp>
          <p:nvCxnSpPr>
            <p:cNvPr id="204" name="直接连接符 203"/>
            <p:cNvCxnSpPr/>
            <p:nvPr/>
          </p:nvCxnSpPr>
          <p:spPr>
            <a:xfrm>
              <a:off x="952234" y="1824847"/>
              <a:ext cx="9732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5" name="任意多边形 204"/>
            <p:cNvSpPr/>
            <p:nvPr/>
          </p:nvSpPr>
          <p:spPr>
            <a:xfrm>
              <a:off x="921302" y="1785566"/>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6" name="任意多边形 205"/>
            <p:cNvSpPr/>
            <p:nvPr/>
          </p:nvSpPr>
          <p:spPr>
            <a:xfrm flipH="1">
              <a:off x="1919793" y="1785943"/>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07" name="直接连接符 206"/>
            <p:cNvCxnSpPr/>
            <p:nvPr/>
          </p:nvCxnSpPr>
          <p:spPr>
            <a:xfrm>
              <a:off x="1933372" y="167248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921302" y="168747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9" name="文本框 208"/>
          <p:cNvSpPr txBox="1"/>
          <p:nvPr/>
        </p:nvSpPr>
        <p:spPr>
          <a:xfrm>
            <a:off x="9603570" y="4875834"/>
            <a:ext cx="1217698" cy="584775"/>
          </a:xfrm>
          <a:prstGeom prst="rect">
            <a:avLst/>
          </a:prstGeom>
          <a:noFill/>
        </p:spPr>
        <p:txBody>
          <a:bodyPr wrap="square" rtlCol="0">
            <a:spAutoFit/>
          </a:bodyPr>
          <a:lstStyle/>
          <a:p>
            <a:pPr algn="ctr"/>
            <a:r>
              <a:rPr lang="en-US" sz="1600" b="1" dirty="0">
                <a:solidFill>
                  <a:schemeClr val="bg1"/>
                </a:solidFill>
              </a:rPr>
              <a:t>ZTNA gateway1</a:t>
            </a:r>
          </a:p>
        </p:txBody>
      </p:sp>
      <p:grpSp>
        <p:nvGrpSpPr>
          <p:cNvPr id="210" name="组合 209"/>
          <p:cNvGrpSpPr/>
          <p:nvPr/>
        </p:nvGrpSpPr>
        <p:grpSpPr>
          <a:xfrm>
            <a:off x="7895203" y="4458163"/>
            <a:ext cx="939731" cy="690667"/>
            <a:chOff x="774434" y="3532763"/>
            <a:chExt cx="1324087" cy="1057991"/>
          </a:xfrm>
        </p:grpSpPr>
        <p:pic>
          <p:nvPicPr>
            <p:cNvPr id="211" name="图片 210"/>
            <p:cNvPicPr>
              <a:picLocks noChangeAspect="1"/>
            </p:cNvPicPr>
            <p:nvPr/>
          </p:nvPicPr>
          <p:blipFill>
            <a:blip r:embed="rId4"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1064782" y="3532763"/>
              <a:ext cx="710998" cy="649140"/>
            </a:xfrm>
            <a:prstGeom prst="rect">
              <a:avLst/>
            </a:prstGeom>
          </p:spPr>
        </p:pic>
        <p:sp>
          <p:nvSpPr>
            <p:cNvPr id="212" name="文本框 211"/>
            <p:cNvSpPr txBox="1"/>
            <p:nvPr/>
          </p:nvSpPr>
          <p:spPr>
            <a:xfrm>
              <a:off x="774434" y="4252200"/>
              <a:ext cx="1324087" cy="338554"/>
            </a:xfrm>
            <a:prstGeom prst="rect">
              <a:avLst/>
            </a:prstGeom>
            <a:noFill/>
          </p:spPr>
          <p:txBody>
            <a:bodyPr wrap="square" rtlCol="0">
              <a:spAutoFit/>
            </a:bodyPr>
            <a:lstStyle/>
            <a:p>
              <a:pPr algn="ctr"/>
              <a:r>
                <a:rPr lang="en-US" sz="1600" b="1" dirty="0">
                  <a:solidFill>
                    <a:schemeClr val="bg1"/>
                  </a:solidFill>
                </a:rPr>
                <a:t>ZTNA client</a:t>
              </a:r>
            </a:p>
          </p:txBody>
        </p:sp>
      </p:grpSp>
      <p:sp>
        <p:nvSpPr>
          <p:cNvPr id="6"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cxnSp>
        <p:nvCxnSpPr>
          <p:cNvPr id="109" name="直接连接符 108"/>
          <p:cNvCxnSpPr>
            <a:stCxn id="211" idx="3"/>
            <a:endCxn id="203" idx="1"/>
          </p:cNvCxnSpPr>
          <p:nvPr/>
        </p:nvCxnSpPr>
        <p:spPr>
          <a:xfrm flipV="1">
            <a:off x="8605878" y="4667931"/>
            <a:ext cx="1242281" cy="21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ound Same Side Corner Rectangle 7">
            <a:extLst>
              <a:ext uri="{FF2B5EF4-FFF2-40B4-BE49-F238E27FC236}">
                <a16:creationId xmlns:a16="http://schemas.microsoft.com/office/drawing/2014/main" xmlns="" id="{9998713E-1AE3-BBE3-7543-E36BE07C3D20}"/>
              </a:ext>
            </a:extLst>
          </p:cNvPr>
          <p:cNvSpPr/>
          <p:nvPr/>
        </p:nvSpPr>
        <p:spPr>
          <a:xfrm>
            <a:off x="871717" y="1484470"/>
            <a:ext cx="6135419" cy="509870"/>
          </a:xfrm>
          <a:prstGeom prst="round2Same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Multiple GWs </a:t>
            </a:r>
          </a:p>
        </p:txBody>
      </p:sp>
      <p:sp>
        <p:nvSpPr>
          <p:cNvPr id="12" name="TextBox 11">
            <a:extLst>
              <a:ext uri="{FF2B5EF4-FFF2-40B4-BE49-F238E27FC236}">
                <a16:creationId xmlns:a16="http://schemas.microsoft.com/office/drawing/2014/main" xmlns="" id="{AEFAEFB6-F72F-9A4B-B5F5-7AAA77CE5BF2}"/>
              </a:ext>
            </a:extLst>
          </p:cNvPr>
          <p:cNvSpPr txBox="1"/>
          <p:nvPr/>
        </p:nvSpPr>
        <p:spPr>
          <a:xfrm>
            <a:off x="7234224" y="3518799"/>
            <a:ext cx="4514412" cy="523220"/>
          </a:xfrm>
          <a:prstGeom prst="rect">
            <a:avLst/>
          </a:prstGeom>
          <a:noFill/>
        </p:spPr>
        <p:txBody>
          <a:bodyPr wrap="square">
            <a:spAutoFit/>
          </a:bodyPr>
          <a:lstStyle/>
          <a:p>
            <a:pPr algn="ctr"/>
            <a:r>
              <a:rPr lang="en-US" altLang="zh-CN" sz="1400" dirty="0">
                <a:solidFill>
                  <a:schemeClr val="bg1"/>
                </a:solidFill>
              </a:rPr>
              <a:t>Client will automatically connect to the optimal backup gateway.</a:t>
            </a:r>
          </a:p>
        </p:txBody>
      </p:sp>
      <p:sp>
        <p:nvSpPr>
          <p:cNvPr id="14" name="TextBox 13">
            <a:extLst>
              <a:ext uri="{FF2B5EF4-FFF2-40B4-BE49-F238E27FC236}">
                <a16:creationId xmlns:a16="http://schemas.microsoft.com/office/drawing/2014/main" xmlns="" id="{1D57E2C5-E615-723B-4433-EF152500C3E4}"/>
              </a:ext>
            </a:extLst>
          </p:cNvPr>
          <p:cNvSpPr txBox="1"/>
          <p:nvPr/>
        </p:nvSpPr>
        <p:spPr>
          <a:xfrm>
            <a:off x="7679614" y="5573288"/>
            <a:ext cx="3623628" cy="738664"/>
          </a:xfrm>
          <a:prstGeom prst="rect">
            <a:avLst/>
          </a:prstGeom>
          <a:noFill/>
        </p:spPr>
        <p:txBody>
          <a:bodyPr wrap="square">
            <a:spAutoFit/>
          </a:bodyPr>
          <a:lstStyle/>
          <a:p>
            <a:pPr algn="ctr"/>
            <a:r>
              <a:rPr lang="en-US" altLang="zh-CN" sz="1400" dirty="0">
                <a:solidFill>
                  <a:schemeClr val="bg1"/>
                </a:solidFill>
              </a:rPr>
              <a:t>Client will automatically switch to the optimal backup gateway without re-authentication. </a:t>
            </a:r>
            <a:endParaRPr lang="x-none" sz="1400" dirty="0">
              <a:solidFill>
                <a:schemeClr val="bg1"/>
              </a:solidFill>
            </a:endParaRPr>
          </a:p>
        </p:txBody>
      </p:sp>
      <p:sp>
        <p:nvSpPr>
          <p:cNvPr id="17" name="Round Same Side Corner Rectangle 16">
            <a:extLst>
              <a:ext uri="{FF2B5EF4-FFF2-40B4-BE49-F238E27FC236}">
                <a16:creationId xmlns:a16="http://schemas.microsoft.com/office/drawing/2014/main" xmlns="" id="{6A4309DA-BC6C-9A79-0BA1-02A627AE7CA1}"/>
              </a:ext>
            </a:extLst>
          </p:cNvPr>
          <p:cNvSpPr/>
          <p:nvPr/>
        </p:nvSpPr>
        <p:spPr>
          <a:xfrm>
            <a:off x="7234223" y="1481576"/>
            <a:ext cx="4514413" cy="509870"/>
          </a:xfrm>
          <a:prstGeom prst="round2Same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Multiple GWs </a:t>
            </a:r>
          </a:p>
        </p:txBody>
      </p:sp>
      <p:grpSp>
        <p:nvGrpSpPr>
          <p:cNvPr id="102" name="组合 101"/>
          <p:cNvGrpSpPr/>
          <p:nvPr/>
        </p:nvGrpSpPr>
        <p:grpSpPr>
          <a:xfrm>
            <a:off x="5608147" y="5367832"/>
            <a:ext cx="849412" cy="221170"/>
            <a:chOff x="921302" y="1458526"/>
            <a:chExt cx="1030349" cy="366321"/>
          </a:xfrm>
        </p:grpSpPr>
        <p:pic>
          <p:nvPicPr>
            <p:cNvPr id="103" name="图片 102"/>
            <p:cNvPicPr>
              <a:picLocks noChangeAspect="1"/>
            </p:cNvPicPr>
            <p:nvPr/>
          </p:nvPicPr>
          <p:blipFill>
            <a:blip r:embed="rId3" cstate="print">
              <a:clrChange>
                <a:clrFrom>
                  <a:srgbClr val="3CB2E0"/>
                </a:clrFrom>
                <a:clrTo>
                  <a:srgbClr val="3CB2E0">
                    <a:alpha val="0"/>
                  </a:srgbClr>
                </a:clrTo>
              </a:clrChange>
              <a:biLevel thresh="25000"/>
              <a:extLst>
                <a:ext uri="{28A0092B-C50C-407E-A947-70E740481C1C}">
                  <a14:useLocalDpi xmlns:a14="http://schemas.microsoft.com/office/drawing/2010/main" val="0"/>
                </a:ext>
              </a:extLst>
            </a:blip>
            <a:stretch>
              <a:fillRect/>
            </a:stretch>
          </p:blipFill>
          <p:spPr>
            <a:xfrm>
              <a:off x="925160" y="1458526"/>
              <a:ext cx="1026491" cy="366321"/>
            </a:xfrm>
            <a:prstGeom prst="rect">
              <a:avLst/>
            </a:prstGeom>
          </p:spPr>
        </p:pic>
        <p:cxnSp>
          <p:nvCxnSpPr>
            <p:cNvPr id="104" name="直接连接符 103"/>
            <p:cNvCxnSpPr/>
            <p:nvPr/>
          </p:nvCxnSpPr>
          <p:spPr>
            <a:xfrm>
              <a:off x="952234" y="1824847"/>
              <a:ext cx="9732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任意多边形 104"/>
            <p:cNvSpPr/>
            <p:nvPr/>
          </p:nvSpPr>
          <p:spPr>
            <a:xfrm>
              <a:off x="921302" y="1785566"/>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任意多边形 105"/>
            <p:cNvSpPr/>
            <p:nvPr/>
          </p:nvSpPr>
          <p:spPr>
            <a:xfrm flipH="1">
              <a:off x="1919793" y="1785943"/>
              <a:ext cx="27159" cy="33954"/>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直接连接符 106"/>
            <p:cNvCxnSpPr/>
            <p:nvPr/>
          </p:nvCxnSpPr>
          <p:spPr>
            <a:xfrm>
              <a:off x="1933372" y="167248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921302" y="1687478"/>
              <a:ext cx="8687" cy="1150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0" name="文本框 109"/>
          <p:cNvSpPr txBox="1"/>
          <p:nvPr/>
        </p:nvSpPr>
        <p:spPr>
          <a:xfrm>
            <a:off x="5343585" y="5584497"/>
            <a:ext cx="1372804" cy="261610"/>
          </a:xfrm>
          <a:prstGeom prst="rect">
            <a:avLst/>
          </a:prstGeom>
          <a:noFill/>
        </p:spPr>
        <p:txBody>
          <a:bodyPr wrap="square" rtlCol="0">
            <a:spAutoFit/>
          </a:bodyPr>
          <a:lstStyle/>
          <a:p>
            <a:pPr algn="ctr"/>
            <a:r>
              <a:rPr lang="en-US" sz="1100" b="1" dirty="0">
                <a:solidFill>
                  <a:schemeClr val="bg1"/>
                </a:solidFill>
              </a:rPr>
              <a:t>ZTNA </a:t>
            </a:r>
            <a:r>
              <a:rPr lang="en-US" sz="1100" b="1" dirty="0" smtClean="0">
                <a:solidFill>
                  <a:schemeClr val="bg1"/>
                </a:solidFill>
              </a:rPr>
              <a:t>gateway N</a:t>
            </a:r>
            <a:endParaRPr lang="en-US" sz="1100" b="1" dirty="0">
              <a:solidFill>
                <a:schemeClr val="bg1"/>
              </a:solidFill>
            </a:endParaRPr>
          </a:p>
        </p:txBody>
      </p:sp>
      <p:cxnSp>
        <p:nvCxnSpPr>
          <p:cNvPr id="111" name="直接连接符 110"/>
          <p:cNvCxnSpPr>
            <a:stCxn id="144" idx="3"/>
            <a:endCxn id="148" idx="1"/>
          </p:cNvCxnSpPr>
          <p:nvPr/>
        </p:nvCxnSpPr>
        <p:spPr>
          <a:xfrm flipV="1">
            <a:off x="5069019" y="3535070"/>
            <a:ext cx="574318" cy="6102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44" idx="3"/>
            <a:endCxn id="156" idx="1"/>
          </p:cNvCxnSpPr>
          <p:nvPr/>
        </p:nvCxnSpPr>
        <p:spPr>
          <a:xfrm>
            <a:off x="5069019" y="4145320"/>
            <a:ext cx="557378" cy="23568"/>
          </a:xfrm>
          <a:prstGeom prst="line">
            <a:avLst/>
          </a:prstGeom>
          <a:ln w="28575">
            <a:solidFill>
              <a:srgbClr val="00BA73"/>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44" idx="3"/>
            <a:endCxn id="103" idx="1"/>
          </p:cNvCxnSpPr>
          <p:nvPr/>
        </p:nvCxnSpPr>
        <p:spPr>
          <a:xfrm>
            <a:off x="5069019" y="4145320"/>
            <a:ext cx="542309" cy="133309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82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99000">
              <a:schemeClr val="accent1">
                <a:alpha val="22414"/>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2986D9C-85D0-3DBB-1302-D78527D6475E}"/>
              </a:ext>
            </a:extLst>
          </p:cNvPr>
          <p:cNvSpPr>
            <a:spLocks noGrp="1"/>
          </p:cNvSpPr>
          <p:nvPr>
            <p:ph type="sldNum" sz="quarter" idx="4"/>
          </p:nvPr>
        </p:nvSpPr>
        <p:spPr/>
        <p:txBody>
          <a:bodyPr/>
          <a:lstStyle/>
          <a:p>
            <a:fld id="{E98FCA07-3125-49EB-99F1-64DCEC752C04}" type="slidenum">
              <a:rPr lang="en-US" smtClean="0"/>
              <a:pPr/>
              <a:t>13</a:t>
            </a:fld>
            <a:endParaRPr lang="en-US" dirty="0"/>
          </a:p>
        </p:txBody>
      </p:sp>
      <p:sp>
        <p:nvSpPr>
          <p:cNvPr id="3" name="Title 2">
            <a:extLst>
              <a:ext uri="{FF2B5EF4-FFF2-40B4-BE49-F238E27FC236}">
                <a16:creationId xmlns="" xmlns:a16="http://schemas.microsoft.com/office/drawing/2014/main" id="{70187711-28C8-96B9-91C5-BFA0078DEB3C}"/>
              </a:ext>
            </a:extLst>
          </p:cNvPr>
          <p:cNvSpPr>
            <a:spLocks noGrp="1"/>
          </p:cNvSpPr>
          <p:nvPr>
            <p:ph type="title"/>
          </p:nvPr>
        </p:nvSpPr>
        <p:spPr/>
        <p:txBody>
          <a:bodyPr/>
          <a:lstStyle/>
          <a:p>
            <a:r>
              <a:rPr lang="en-US" dirty="0"/>
              <a:t>Smooth Transition To ZTNA</a:t>
            </a:r>
          </a:p>
        </p:txBody>
      </p:sp>
      <p:grpSp>
        <p:nvGrpSpPr>
          <p:cNvPr id="32" name="Group 31">
            <a:extLst>
              <a:ext uri="{FF2B5EF4-FFF2-40B4-BE49-F238E27FC236}">
                <a16:creationId xmlns="" xmlns:a16="http://schemas.microsoft.com/office/drawing/2014/main" id="{30771423-BA82-CB24-A8FB-1023CB6C7E75}"/>
              </a:ext>
            </a:extLst>
          </p:cNvPr>
          <p:cNvGrpSpPr/>
          <p:nvPr/>
        </p:nvGrpSpPr>
        <p:grpSpPr>
          <a:xfrm>
            <a:off x="1377694" y="1911354"/>
            <a:ext cx="7577566" cy="4432021"/>
            <a:chOff x="1379900" y="2023684"/>
            <a:chExt cx="7577566" cy="4432021"/>
          </a:xfrm>
        </p:grpSpPr>
        <p:grpSp>
          <p:nvGrpSpPr>
            <p:cNvPr id="5" name="Group 4">
              <a:extLst>
                <a:ext uri="{FF2B5EF4-FFF2-40B4-BE49-F238E27FC236}">
                  <a16:creationId xmlns="" xmlns:a16="http://schemas.microsoft.com/office/drawing/2014/main" id="{94DED44E-574E-F3A3-6C65-5CE2D2B86213}"/>
                </a:ext>
              </a:extLst>
            </p:cNvPr>
            <p:cNvGrpSpPr/>
            <p:nvPr/>
          </p:nvGrpSpPr>
          <p:grpSpPr>
            <a:xfrm>
              <a:off x="1446576" y="2284124"/>
              <a:ext cx="1374937" cy="480560"/>
              <a:chOff x="1541799" y="2029035"/>
              <a:chExt cx="1374937" cy="480560"/>
            </a:xfrm>
          </p:grpSpPr>
          <p:sp>
            <p:nvSpPr>
              <p:cNvPr id="6" name="Rounded Rectangle 30">
                <a:extLst>
                  <a:ext uri="{FF2B5EF4-FFF2-40B4-BE49-F238E27FC236}">
                    <a16:creationId xmlns="" xmlns:a16="http://schemas.microsoft.com/office/drawing/2014/main" id="{E0B28336-E668-86A2-2517-E48770D031A7}"/>
                  </a:ext>
                </a:extLst>
              </p:cNvPr>
              <p:cNvSpPr/>
              <p:nvPr/>
            </p:nvSpPr>
            <p:spPr>
              <a:xfrm>
                <a:off x="1541799" y="2029035"/>
                <a:ext cx="1374937" cy="480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latin typeface="Arial" panose="020B0604020202020204" pitchFamily="34" charset="0"/>
                  <a:cs typeface="Arial" panose="020B0604020202020204" pitchFamily="34" charset="0"/>
                </a:endParaRPr>
              </a:p>
            </p:txBody>
          </p:sp>
          <p:pic>
            <p:nvPicPr>
              <p:cNvPr id="7" name="Picture 2" descr="在App Store 上的「Hillstone Access Client」">
                <a:extLst>
                  <a:ext uri="{FF2B5EF4-FFF2-40B4-BE49-F238E27FC236}">
                    <a16:creationId xmlns="" xmlns:a16="http://schemas.microsoft.com/office/drawing/2014/main" id="{39A74019-D693-EF40-057A-55906BEEEC2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16" b="89571" l="33548" r="66452">
                            <a14:foregroundMark x1="36129" y1="22699" x2="36452" y2="75460"/>
                            <a14:foregroundMark x1="55484" y1="20245" x2="62581" y2="40491"/>
                            <a14:foregroundMark x1="62581" y1="40491" x2="64194" y2="71779"/>
                            <a14:foregroundMark x1="57097" y1="20859" x2="65806" y2="37423"/>
                            <a14:foregroundMark x1="65806" y1="37423" x2="66452" y2="71166"/>
                            <a14:foregroundMark x1="33548" y1="27607" x2="34839" y2="74233"/>
                          </a14:backgroundRemoval>
                        </a14:imgEffect>
                      </a14:imgLayer>
                    </a14:imgProps>
                  </a:ext>
                  <a:ext uri="{28A0092B-C50C-407E-A947-70E740481C1C}">
                    <a14:useLocalDpi xmlns:a14="http://schemas.microsoft.com/office/drawing/2010/main" val="0"/>
                  </a:ext>
                </a:extLst>
              </a:blip>
              <a:srcRect l="32143" t="14937" r="32256" b="15743"/>
              <a:stretch/>
            </p:blipFill>
            <p:spPr bwMode="auto">
              <a:xfrm>
                <a:off x="1603731" y="2082427"/>
                <a:ext cx="358558" cy="3670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506AE28A-145C-92A7-4838-181C0CE71961}"/>
                  </a:ext>
                </a:extLst>
              </p:cNvPr>
              <p:cNvSpPr txBox="1"/>
              <p:nvPr/>
            </p:nvSpPr>
            <p:spPr>
              <a:xfrm>
                <a:off x="2024221" y="2082427"/>
                <a:ext cx="805747" cy="307777"/>
              </a:xfrm>
              <a:prstGeom prst="rect">
                <a:avLst/>
              </a:prstGeom>
              <a:noFill/>
            </p:spPr>
            <p:txBody>
              <a:bodyPr wrap="square" rtlCol="0">
                <a:spAutoFit/>
              </a:bodyPr>
              <a:lstStyle/>
              <a:p>
                <a:r>
                  <a:rPr lang="x-none" sz="1400" dirty="0">
                    <a:solidFill>
                      <a:schemeClr val="bg1">
                        <a:lumMod val="95000"/>
                      </a:schemeClr>
                    </a:solidFill>
                    <a:latin typeface="Arial" panose="020B0604020202020204" pitchFamily="34" charset="0"/>
                    <a:cs typeface="Arial" panose="020B0604020202020204" pitchFamily="34" charset="0"/>
                  </a:rPr>
                  <a:t>SCVPN</a:t>
                </a:r>
              </a:p>
            </p:txBody>
          </p:sp>
        </p:grpSp>
        <p:grpSp>
          <p:nvGrpSpPr>
            <p:cNvPr id="9" name="Group 8">
              <a:extLst>
                <a:ext uri="{FF2B5EF4-FFF2-40B4-BE49-F238E27FC236}">
                  <a16:creationId xmlns="" xmlns:a16="http://schemas.microsoft.com/office/drawing/2014/main" id="{9410DE69-6BCA-29EC-0AF0-2666BF5042FA}"/>
                </a:ext>
              </a:extLst>
            </p:cNvPr>
            <p:cNvGrpSpPr/>
            <p:nvPr/>
          </p:nvGrpSpPr>
          <p:grpSpPr>
            <a:xfrm>
              <a:off x="1446575" y="3458827"/>
              <a:ext cx="1374937" cy="772593"/>
              <a:chOff x="1541799" y="1737002"/>
              <a:chExt cx="1374937" cy="772593"/>
            </a:xfrm>
          </p:grpSpPr>
          <p:sp>
            <p:nvSpPr>
              <p:cNvPr id="10" name="Rounded Rectangle 35">
                <a:extLst>
                  <a:ext uri="{FF2B5EF4-FFF2-40B4-BE49-F238E27FC236}">
                    <a16:creationId xmlns="" xmlns:a16="http://schemas.microsoft.com/office/drawing/2014/main" id="{4B768D4A-43C0-2274-9849-A70BBDAC360A}"/>
                  </a:ext>
                </a:extLst>
              </p:cNvPr>
              <p:cNvSpPr/>
              <p:nvPr/>
            </p:nvSpPr>
            <p:spPr>
              <a:xfrm>
                <a:off x="1541799" y="1737002"/>
                <a:ext cx="1374937" cy="7725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latin typeface="Arial" panose="020B0604020202020204" pitchFamily="34" charset="0"/>
                  <a:cs typeface="Arial" panose="020B0604020202020204" pitchFamily="34" charset="0"/>
                </a:endParaRPr>
              </a:p>
            </p:txBody>
          </p:sp>
          <p:pic>
            <p:nvPicPr>
              <p:cNvPr id="11" name="Picture 2" descr="在App Store 上的「Hillstone Access Client」">
                <a:extLst>
                  <a:ext uri="{FF2B5EF4-FFF2-40B4-BE49-F238E27FC236}">
                    <a16:creationId xmlns="" xmlns:a16="http://schemas.microsoft.com/office/drawing/2014/main" id="{833897E7-456E-068D-F102-5C262355654D}"/>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5">
                        <a14:imgEffect>
                          <a14:backgroundRemoval t="9816" b="89571" l="33548" r="66452">
                            <a14:foregroundMark x1="36129" y1="22699" x2="36452" y2="75460"/>
                            <a14:foregroundMark x1="55484" y1="20245" x2="62581" y2="40491"/>
                            <a14:foregroundMark x1="62581" y1="40491" x2="64194" y2="71779"/>
                            <a14:foregroundMark x1="57097" y1="20859" x2="65806" y2="37423"/>
                            <a14:foregroundMark x1="65806" y1="37423" x2="66452" y2="71166"/>
                            <a14:foregroundMark x1="33548" y1="27607" x2="34839" y2="74233"/>
                          </a14:backgroundRemoval>
                        </a14:imgEffect>
                      </a14:imgLayer>
                    </a14:imgProps>
                  </a:ext>
                  <a:ext uri="{28A0092B-C50C-407E-A947-70E740481C1C}">
                    <a14:useLocalDpi xmlns:a14="http://schemas.microsoft.com/office/drawing/2010/main" val="0"/>
                  </a:ext>
                </a:extLst>
              </a:blip>
              <a:srcRect l="32143" t="14937" r="32256" b="15743"/>
              <a:stretch/>
            </p:blipFill>
            <p:spPr bwMode="auto">
              <a:xfrm>
                <a:off x="1603731" y="2082427"/>
                <a:ext cx="358558" cy="3670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EE3CBE10-9BDE-F5E8-BA4F-912E87E5E68E}"/>
                  </a:ext>
                </a:extLst>
              </p:cNvPr>
              <p:cNvSpPr txBox="1"/>
              <p:nvPr/>
            </p:nvSpPr>
            <p:spPr>
              <a:xfrm>
                <a:off x="2024221" y="2089107"/>
                <a:ext cx="805747" cy="307777"/>
              </a:xfrm>
              <a:prstGeom prst="rect">
                <a:avLst/>
              </a:prstGeom>
              <a:noFill/>
            </p:spPr>
            <p:txBody>
              <a:bodyPr wrap="square" rtlCol="0">
                <a:spAutoFit/>
              </a:bodyPr>
              <a:lstStyle/>
              <a:p>
                <a:r>
                  <a:rPr lang="x-none" sz="1400" dirty="0">
                    <a:solidFill>
                      <a:schemeClr val="bg1">
                        <a:lumMod val="95000"/>
                      </a:schemeClr>
                    </a:solidFill>
                    <a:latin typeface="Arial" panose="020B0604020202020204" pitchFamily="34" charset="0"/>
                    <a:cs typeface="Arial" panose="020B0604020202020204" pitchFamily="34" charset="0"/>
                  </a:rPr>
                  <a:t>SCVPN</a:t>
                </a:r>
              </a:p>
            </p:txBody>
          </p:sp>
        </p:grpSp>
        <p:sp>
          <p:nvSpPr>
            <p:cNvPr id="13" name="Rounded Rectangle 33">
              <a:extLst>
                <a:ext uri="{FF2B5EF4-FFF2-40B4-BE49-F238E27FC236}">
                  <a16:creationId xmlns="" xmlns:a16="http://schemas.microsoft.com/office/drawing/2014/main" id="{E7598042-ED15-08F5-527D-DC21A2EA84FF}"/>
                </a:ext>
              </a:extLst>
            </p:cNvPr>
            <p:cNvSpPr/>
            <p:nvPr/>
          </p:nvSpPr>
          <p:spPr>
            <a:xfrm>
              <a:off x="1515182" y="3538921"/>
              <a:ext cx="1226237" cy="191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dirty="0">
                  <a:latin typeface="Arial" panose="020B0604020202020204" pitchFamily="34" charset="0"/>
                  <a:cs typeface="Arial" panose="020B0604020202020204" pitchFamily="34" charset="0"/>
                </a:rPr>
                <a:t>ZTNA Agent</a:t>
              </a:r>
            </a:p>
          </p:txBody>
        </p:sp>
        <p:grpSp>
          <p:nvGrpSpPr>
            <p:cNvPr id="14" name="Group 13">
              <a:extLst>
                <a:ext uri="{FF2B5EF4-FFF2-40B4-BE49-F238E27FC236}">
                  <a16:creationId xmlns="" xmlns:a16="http://schemas.microsoft.com/office/drawing/2014/main" id="{12BDE914-EAA8-B5BC-4EAC-06AAC0C7BE7F}"/>
                </a:ext>
              </a:extLst>
            </p:cNvPr>
            <p:cNvGrpSpPr/>
            <p:nvPr/>
          </p:nvGrpSpPr>
          <p:grpSpPr>
            <a:xfrm>
              <a:off x="3481171" y="2284124"/>
              <a:ext cx="1374937" cy="480560"/>
              <a:chOff x="1541799" y="2029035"/>
              <a:chExt cx="1374937" cy="480560"/>
            </a:xfrm>
          </p:grpSpPr>
          <p:sp>
            <p:nvSpPr>
              <p:cNvPr id="15" name="Rounded Rectangle 42">
                <a:extLst>
                  <a:ext uri="{FF2B5EF4-FFF2-40B4-BE49-F238E27FC236}">
                    <a16:creationId xmlns="" xmlns:a16="http://schemas.microsoft.com/office/drawing/2014/main" id="{7BF725A4-3567-FA84-EAAF-4157E3EFC446}"/>
                  </a:ext>
                </a:extLst>
              </p:cNvPr>
              <p:cNvSpPr/>
              <p:nvPr/>
            </p:nvSpPr>
            <p:spPr>
              <a:xfrm>
                <a:off x="1541799" y="2029035"/>
                <a:ext cx="1374937" cy="4805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9830AA1D-B39F-DC56-5DD2-05CE3503F2AE}"/>
                  </a:ext>
                </a:extLst>
              </p:cNvPr>
              <p:cNvSpPr txBox="1"/>
              <p:nvPr/>
            </p:nvSpPr>
            <p:spPr>
              <a:xfrm>
                <a:off x="2056070" y="2082427"/>
                <a:ext cx="805747" cy="307777"/>
              </a:xfrm>
              <a:prstGeom prst="rect">
                <a:avLst/>
              </a:prstGeom>
              <a:noFill/>
            </p:spPr>
            <p:txBody>
              <a:bodyPr wrap="square" rtlCol="0">
                <a:spAutoFit/>
              </a:bodyPr>
              <a:lstStyle/>
              <a:p>
                <a:r>
                  <a:rPr lang="x-none" sz="1400" dirty="0">
                    <a:solidFill>
                      <a:schemeClr val="bg1">
                        <a:lumMod val="95000"/>
                      </a:schemeClr>
                    </a:solidFill>
                    <a:latin typeface="Arial" panose="020B0604020202020204" pitchFamily="34" charset="0"/>
                    <a:cs typeface="Arial" panose="020B0604020202020204" pitchFamily="34" charset="0"/>
                  </a:rPr>
                  <a:t>NGFW</a:t>
                </a:r>
              </a:p>
            </p:txBody>
          </p:sp>
        </p:grpSp>
        <p:grpSp>
          <p:nvGrpSpPr>
            <p:cNvPr id="17" name="Group 16">
              <a:extLst>
                <a:ext uri="{FF2B5EF4-FFF2-40B4-BE49-F238E27FC236}">
                  <a16:creationId xmlns="" xmlns:a16="http://schemas.microsoft.com/office/drawing/2014/main" id="{B24A78F0-055A-C48F-6C8F-909D1650ECF7}"/>
                </a:ext>
              </a:extLst>
            </p:cNvPr>
            <p:cNvGrpSpPr/>
            <p:nvPr/>
          </p:nvGrpSpPr>
          <p:grpSpPr>
            <a:xfrm>
              <a:off x="3481170" y="3458827"/>
              <a:ext cx="1374937" cy="772593"/>
              <a:chOff x="1541799" y="1737002"/>
              <a:chExt cx="1374937" cy="772593"/>
            </a:xfrm>
          </p:grpSpPr>
          <p:sp>
            <p:nvSpPr>
              <p:cNvPr id="18" name="Rounded Rectangle 46">
                <a:extLst>
                  <a:ext uri="{FF2B5EF4-FFF2-40B4-BE49-F238E27FC236}">
                    <a16:creationId xmlns="" xmlns:a16="http://schemas.microsoft.com/office/drawing/2014/main" id="{AED91C54-F888-A09B-89F0-E76F16763F9C}"/>
                  </a:ext>
                </a:extLst>
              </p:cNvPr>
              <p:cNvSpPr/>
              <p:nvPr/>
            </p:nvSpPr>
            <p:spPr>
              <a:xfrm>
                <a:off x="1541799" y="1737002"/>
                <a:ext cx="1374937" cy="7725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48C7C077-9C06-4200-D35A-60015BE0495E}"/>
                  </a:ext>
                </a:extLst>
              </p:cNvPr>
              <p:cNvSpPr txBox="1"/>
              <p:nvPr/>
            </p:nvSpPr>
            <p:spPr>
              <a:xfrm>
                <a:off x="2068738" y="2089107"/>
                <a:ext cx="805747" cy="307777"/>
              </a:xfrm>
              <a:prstGeom prst="rect">
                <a:avLst/>
              </a:prstGeom>
              <a:noFill/>
            </p:spPr>
            <p:txBody>
              <a:bodyPr wrap="square" rtlCol="0">
                <a:spAutoFit/>
              </a:bodyPr>
              <a:lstStyle/>
              <a:p>
                <a:r>
                  <a:rPr lang="x-none" sz="1400" dirty="0">
                    <a:solidFill>
                      <a:schemeClr val="bg1">
                        <a:lumMod val="95000"/>
                      </a:schemeClr>
                    </a:solidFill>
                    <a:latin typeface="Arial" panose="020B0604020202020204" pitchFamily="34" charset="0"/>
                    <a:cs typeface="Arial" panose="020B0604020202020204" pitchFamily="34" charset="0"/>
                  </a:rPr>
                  <a:t>NGFW</a:t>
                </a:r>
              </a:p>
            </p:txBody>
          </p:sp>
        </p:grpSp>
        <p:pic>
          <p:nvPicPr>
            <p:cNvPr id="20" name="图片 40">
              <a:extLst>
                <a:ext uri="{FF2B5EF4-FFF2-40B4-BE49-F238E27FC236}">
                  <a16:creationId xmlns="" xmlns:a16="http://schemas.microsoft.com/office/drawing/2014/main" id="{312B728B-6776-B2FA-F975-F226946153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3102" y="2429361"/>
              <a:ext cx="452340" cy="183403"/>
            </a:xfrm>
            <a:prstGeom prst="rect">
              <a:avLst/>
            </a:prstGeom>
          </p:spPr>
        </p:pic>
        <p:pic>
          <p:nvPicPr>
            <p:cNvPr id="21" name="图片 40">
              <a:extLst>
                <a:ext uri="{FF2B5EF4-FFF2-40B4-BE49-F238E27FC236}">
                  <a16:creationId xmlns="" xmlns:a16="http://schemas.microsoft.com/office/drawing/2014/main" id="{2F6A1283-1327-E5D9-B832-4418347F59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3102" y="3903896"/>
              <a:ext cx="452340" cy="183403"/>
            </a:xfrm>
            <a:prstGeom prst="rect">
              <a:avLst/>
            </a:prstGeom>
          </p:spPr>
        </p:pic>
        <p:sp>
          <p:nvSpPr>
            <p:cNvPr id="22" name="Rounded Rectangle 52">
              <a:extLst>
                <a:ext uri="{FF2B5EF4-FFF2-40B4-BE49-F238E27FC236}">
                  <a16:creationId xmlns="" xmlns:a16="http://schemas.microsoft.com/office/drawing/2014/main" id="{2E655E58-6256-9CF2-1A25-86CE46566170}"/>
                </a:ext>
              </a:extLst>
            </p:cNvPr>
            <p:cNvSpPr/>
            <p:nvPr/>
          </p:nvSpPr>
          <p:spPr>
            <a:xfrm>
              <a:off x="3555519" y="3538920"/>
              <a:ext cx="1226237" cy="191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a:latin typeface="Arial" panose="020B0604020202020204" pitchFamily="34" charset="0"/>
                  <a:cs typeface="Arial" panose="020B0604020202020204" pitchFamily="34" charset="0"/>
                </a:rPr>
                <a:t>ZTNA </a:t>
              </a:r>
              <a:r>
                <a:rPr lang="en-US" sz="1000" dirty="0">
                  <a:latin typeface="Arial" panose="020B0604020202020204" pitchFamily="34" charset="0"/>
                  <a:cs typeface="Arial" panose="020B0604020202020204" pitchFamily="34" charset="0"/>
                </a:rPr>
                <a:t>Gateway</a:t>
              </a:r>
              <a:endParaRPr lang="x-none" sz="1000" dirty="0">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 xmlns:a16="http://schemas.microsoft.com/office/drawing/2014/main" id="{CE664916-A1F6-1D32-0B08-6135FA84FDD7}"/>
                </a:ext>
              </a:extLst>
            </p:cNvPr>
            <p:cNvCxnSpPr/>
            <p:nvPr/>
          </p:nvCxnSpPr>
          <p:spPr>
            <a:xfrm>
              <a:off x="3834915" y="2904847"/>
              <a:ext cx="0" cy="407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8614BB7E-46F9-B396-F763-9EBF89361593}"/>
                </a:ext>
              </a:extLst>
            </p:cNvPr>
            <p:cNvSpPr txBox="1"/>
            <p:nvPr/>
          </p:nvSpPr>
          <p:spPr>
            <a:xfrm>
              <a:off x="3923747" y="2892974"/>
              <a:ext cx="712126" cy="400110"/>
            </a:xfrm>
            <a:prstGeom prst="rect">
              <a:avLst/>
            </a:prstGeom>
            <a:noFill/>
          </p:spPr>
          <p:txBody>
            <a:bodyPr wrap="square" rtlCol="0">
              <a:spAutoFit/>
            </a:bodyPr>
            <a:lstStyle/>
            <a:p>
              <a:r>
                <a:rPr lang="x-none" sz="1000" dirty="0">
                  <a:solidFill>
                    <a:schemeClr val="bg1">
                      <a:lumMod val="95000"/>
                    </a:schemeClr>
                  </a:solidFill>
                  <a:latin typeface="Arial" panose="020B0604020202020204" pitchFamily="34" charset="0"/>
                  <a:cs typeface="Arial" panose="020B0604020202020204" pitchFamily="34" charset="0"/>
                </a:rPr>
                <a:t>StoneOS </a:t>
              </a:r>
            </a:p>
            <a:p>
              <a:r>
                <a:rPr lang="x-none" sz="1000" dirty="0">
                  <a:solidFill>
                    <a:schemeClr val="bg1">
                      <a:lumMod val="95000"/>
                    </a:schemeClr>
                  </a:solidFill>
                  <a:latin typeface="Arial" panose="020B0604020202020204" pitchFamily="34" charset="0"/>
                  <a:cs typeface="Arial" panose="020B0604020202020204" pitchFamily="34" charset="0"/>
                </a:rPr>
                <a:t>Upgrade</a:t>
              </a:r>
            </a:p>
          </p:txBody>
        </p:sp>
        <p:cxnSp>
          <p:nvCxnSpPr>
            <p:cNvPr id="25" name="Straight Arrow Connector 24">
              <a:extLst>
                <a:ext uri="{FF2B5EF4-FFF2-40B4-BE49-F238E27FC236}">
                  <a16:creationId xmlns="" xmlns:a16="http://schemas.microsoft.com/office/drawing/2014/main" id="{7C9EF5F1-B9C3-2199-F320-DDC6CE47AE59}"/>
                </a:ext>
              </a:extLst>
            </p:cNvPr>
            <p:cNvCxnSpPr/>
            <p:nvPr/>
          </p:nvCxnSpPr>
          <p:spPr>
            <a:xfrm>
              <a:off x="1698102" y="2906538"/>
              <a:ext cx="0" cy="407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E1661F7F-6CEC-A242-3623-4D35E1E2A925}"/>
                </a:ext>
              </a:extLst>
            </p:cNvPr>
            <p:cNvSpPr txBox="1"/>
            <p:nvPr/>
          </p:nvSpPr>
          <p:spPr>
            <a:xfrm>
              <a:off x="1777408" y="2818465"/>
              <a:ext cx="947807" cy="553998"/>
            </a:xfrm>
            <a:prstGeom prst="rect">
              <a:avLst/>
            </a:prstGeom>
            <a:noFill/>
          </p:spPr>
          <p:txBody>
            <a:bodyPr wrap="square" rtlCol="0">
              <a:spAutoFit/>
            </a:bodyPr>
            <a:lstStyle/>
            <a:p>
              <a:r>
                <a:rPr lang="x-none" sz="1000" dirty="0">
                  <a:solidFill>
                    <a:schemeClr val="bg1">
                      <a:lumMod val="95000"/>
                    </a:schemeClr>
                  </a:solidFill>
                  <a:latin typeface="Arial" panose="020B0604020202020204" pitchFamily="34" charset="0"/>
                  <a:cs typeface="Arial" panose="020B0604020202020204" pitchFamily="34" charset="0"/>
                </a:rPr>
                <a:t>SCVPN Client </a:t>
              </a:r>
            </a:p>
            <a:p>
              <a:r>
                <a:rPr lang="x-none" sz="1000" dirty="0">
                  <a:solidFill>
                    <a:schemeClr val="bg1">
                      <a:lumMod val="95000"/>
                    </a:schemeClr>
                  </a:solidFill>
                  <a:latin typeface="Arial" panose="020B0604020202020204" pitchFamily="34" charset="0"/>
                  <a:cs typeface="Arial" panose="020B0604020202020204" pitchFamily="34" charset="0"/>
                </a:rPr>
                <a:t>Upgrade</a:t>
              </a:r>
            </a:p>
          </p:txBody>
        </p:sp>
        <p:sp>
          <p:nvSpPr>
            <p:cNvPr id="27" name="TextBox 26">
              <a:extLst>
                <a:ext uri="{FF2B5EF4-FFF2-40B4-BE49-F238E27FC236}">
                  <a16:creationId xmlns="" xmlns:a16="http://schemas.microsoft.com/office/drawing/2014/main" id="{4EC5EC6E-0504-28F0-1CCC-E1CF595F4374}"/>
                </a:ext>
              </a:extLst>
            </p:cNvPr>
            <p:cNvSpPr txBox="1"/>
            <p:nvPr/>
          </p:nvSpPr>
          <p:spPr>
            <a:xfrm>
              <a:off x="1379900" y="2029989"/>
              <a:ext cx="1542554" cy="246221"/>
            </a:xfrm>
            <a:prstGeom prst="rect">
              <a:avLst/>
            </a:prstGeom>
            <a:noFill/>
          </p:spPr>
          <p:txBody>
            <a:bodyPr wrap="square" rtlCol="0">
              <a:spAutoFit/>
            </a:bodyPr>
            <a:lstStyle/>
            <a:p>
              <a:pPr algn="ctr"/>
              <a:r>
                <a:rPr lang="x-none" sz="1000" dirty="0">
                  <a:solidFill>
                    <a:schemeClr val="bg1">
                      <a:lumMod val="95000"/>
                    </a:schemeClr>
                  </a:solidFill>
                  <a:latin typeface="Arial" panose="020B0604020202020204" pitchFamily="34" charset="0"/>
                  <a:cs typeface="Arial" panose="020B0604020202020204" pitchFamily="34" charset="0"/>
                </a:rPr>
                <a:t>Existing SCVPN Client</a:t>
              </a:r>
            </a:p>
          </p:txBody>
        </p:sp>
        <p:sp>
          <p:nvSpPr>
            <p:cNvPr id="28" name="TextBox 27">
              <a:extLst>
                <a:ext uri="{FF2B5EF4-FFF2-40B4-BE49-F238E27FC236}">
                  <a16:creationId xmlns="" xmlns:a16="http://schemas.microsoft.com/office/drawing/2014/main" id="{15E72FE0-04FE-7CB5-D5CF-D03E4462B4C2}"/>
                </a:ext>
              </a:extLst>
            </p:cNvPr>
            <p:cNvSpPr txBox="1"/>
            <p:nvPr/>
          </p:nvSpPr>
          <p:spPr>
            <a:xfrm>
              <a:off x="1440831" y="4256498"/>
              <a:ext cx="1374937" cy="246221"/>
            </a:xfrm>
            <a:prstGeom prst="rect">
              <a:avLst/>
            </a:prstGeom>
            <a:noFill/>
          </p:spPr>
          <p:txBody>
            <a:bodyPr wrap="square" rtlCol="0">
              <a:spAutoFit/>
            </a:bodyPr>
            <a:lstStyle/>
            <a:p>
              <a:pPr algn="ctr"/>
              <a:r>
                <a:rPr lang="x-none" sz="1000" dirty="0">
                  <a:solidFill>
                    <a:schemeClr val="bg1">
                      <a:lumMod val="95000"/>
                    </a:schemeClr>
                  </a:solidFill>
                  <a:latin typeface="Arial" panose="020B0604020202020204" pitchFamily="34" charset="0"/>
                  <a:cs typeface="Arial" panose="020B0604020202020204" pitchFamily="34" charset="0"/>
                </a:rPr>
                <a:t>New SCVPN Client</a:t>
              </a:r>
            </a:p>
          </p:txBody>
        </p:sp>
        <p:sp>
          <p:nvSpPr>
            <p:cNvPr id="29" name="TextBox 28">
              <a:extLst>
                <a:ext uri="{FF2B5EF4-FFF2-40B4-BE49-F238E27FC236}">
                  <a16:creationId xmlns="" xmlns:a16="http://schemas.microsoft.com/office/drawing/2014/main" id="{8E9780EE-43A2-178F-212E-53C5B4FF48E6}"/>
                </a:ext>
              </a:extLst>
            </p:cNvPr>
            <p:cNvSpPr txBox="1"/>
            <p:nvPr/>
          </p:nvSpPr>
          <p:spPr>
            <a:xfrm>
              <a:off x="3481170" y="4266384"/>
              <a:ext cx="1374937" cy="246221"/>
            </a:xfrm>
            <a:prstGeom prst="rect">
              <a:avLst/>
            </a:prstGeom>
            <a:noFill/>
          </p:spPr>
          <p:txBody>
            <a:bodyPr wrap="square" rtlCol="0">
              <a:spAutoFit/>
            </a:bodyPr>
            <a:lstStyle/>
            <a:p>
              <a:pPr algn="ctr"/>
              <a:r>
                <a:rPr lang="x-none" sz="1000" dirty="0">
                  <a:solidFill>
                    <a:schemeClr val="bg1">
                      <a:lumMod val="95000"/>
                    </a:schemeClr>
                  </a:solidFill>
                  <a:latin typeface="Arial" panose="020B0604020202020204" pitchFamily="34" charset="0"/>
                  <a:cs typeface="Arial" panose="020B0604020202020204" pitchFamily="34" charset="0"/>
                </a:rPr>
                <a:t>New ZTNA Gateway</a:t>
              </a:r>
            </a:p>
          </p:txBody>
        </p:sp>
        <p:sp>
          <p:nvSpPr>
            <p:cNvPr id="30" name="TextBox 29">
              <a:extLst>
                <a:ext uri="{FF2B5EF4-FFF2-40B4-BE49-F238E27FC236}">
                  <a16:creationId xmlns="" xmlns:a16="http://schemas.microsoft.com/office/drawing/2014/main" id="{7B3434E6-7029-1B7D-6636-4154033D1BB8}"/>
                </a:ext>
              </a:extLst>
            </p:cNvPr>
            <p:cNvSpPr txBox="1"/>
            <p:nvPr/>
          </p:nvSpPr>
          <p:spPr>
            <a:xfrm>
              <a:off x="3454444" y="2023684"/>
              <a:ext cx="1374937" cy="246221"/>
            </a:xfrm>
            <a:prstGeom prst="rect">
              <a:avLst/>
            </a:prstGeom>
            <a:noFill/>
          </p:spPr>
          <p:txBody>
            <a:bodyPr wrap="square" rtlCol="0">
              <a:spAutoFit/>
            </a:bodyPr>
            <a:lstStyle/>
            <a:p>
              <a:pPr algn="ctr"/>
              <a:r>
                <a:rPr lang="x-none" sz="1000" dirty="0">
                  <a:solidFill>
                    <a:schemeClr val="bg1">
                      <a:lumMod val="95000"/>
                    </a:schemeClr>
                  </a:solidFill>
                  <a:latin typeface="Arial" panose="020B0604020202020204" pitchFamily="34" charset="0"/>
                  <a:cs typeface="Arial" panose="020B0604020202020204" pitchFamily="34" charset="0"/>
                </a:rPr>
                <a:t>Existing Gateway</a:t>
              </a:r>
            </a:p>
          </p:txBody>
        </p:sp>
        <p:sp>
          <p:nvSpPr>
            <p:cNvPr id="31" name="TextBox 30">
              <a:extLst>
                <a:ext uri="{FF2B5EF4-FFF2-40B4-BE49-F238E27FC236}">
                  <a16:creationId xmlns="" xmlns:a16="http://schemas.microsoft.com/office/drawing/2014/main" id="{022787BE-9A11-0A3E-1FB1-90B6A9A60E66}"/>
                </a:ext>
              </a:extLst>
            </p:cNvPr>
            <p:cNvSpPr txBox="1"/>
            <p:nvPr/>
          </p:nvSpPr>
          <p:spPr>
            <a:xfrm>
              <a:off x="2531650" y="5732430"/>
              <a:ext cx="6425816" cy="723275"/>
            </a:xfrm>
            <a:prstGeom prst="rect">
              <a:avLst/>
            </a:prstGeom>
            <a:noFill/>
          </p:spPr>
          <p:txBody>
            <a:bodyPr wrap="square" lIns="0" tIns="0" rIns="0" numCol="2" rtlCol="0">
              <a:spAutoFit/>
            </a:bodyPr>
            <a:lstStyle/>
            <a:p>
              <a:pPr marL="285750" indent="-2857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Support the same user authentication services</a:t>
              </a:r>
              <a:endParaRPr lang="x-none" sz="1200" dirty="0">
                <a:solidFill>
                  <a:schemeClr val="bg1"/>
                </a:solidFill>
                <a:latin typeface="Arial" panose="020B0604020202020204" pitchFamily="34" charset="0"/>
                <a:cs typeface="Arial" panose="020B0604020202020204" pitchFamily="34" charset="0"/>
              </a:endParaRPr>
            </a:p>
            <a:p>
              <a:r>
                <a:rPr lang="x-none" sz="1000" dirty="0">
                  <a:solidFill>
                    <a:schemeClr val="bg1"/>
                  </a:solidFill>
                  <a:latin typeface="Arial" panose="020B0604020202020204" pitchFamily="34" charset="0"/>
                  <a:cs typeface="Arial" panose="020B0604020202020204" pitchFamily="34" charset="0"/>
                </a:rPr>
                <a:t>         (local, LDAP, TACACS+, Radius)</a:t>
              </a:r>
            </a:p>
            <a:p>
              <a:endParaRPr lang="x-none" sz="1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200" dirty="0">
                  <a:solidFill>
                    <a:schemeClr val="bg1"/>
                  </a:solidFill>
                  <a:latin typeface="Arial" panose="020B0604020202020204" pitchFamily="34" charset="0"/>
                  <a:cs typeface="Arial" panose="020B0604020202020204" pitchFamily="34" charset="0"/>
                </a:rPr>
                <a:t>Support two factors authentication</a:t>
              </a:r>
            </a:p>
            <a:p>
              <a:pPr marL="285750" indent="-285750">
                <a:buFont typeface="Arial" panose="020B0604020202020204" pitchFamily="34" charset="0"/>
                <a:buChar char="•"/>
              </a:pPr>
              <a:r>
                <a:rPr lang="en-US" altLang="zh-CN" sz="1200" dirty="0">
                  <a:solidFill>
                    <a:schemeClr val="bg1"/>
                  </a:solidFill>
                  <a:latin typeface="Arial" panose="020B0604020202020204" pitchFamily="34" charset="0"/>
                  <a:cs typeface="Arial" panose="020B0604020202020204" pitchFamily="34" charset="0"/>
                </a:rPr>
                <a:t>Support NGFW HA and VSYS</a:t>
              </a:r>
            </a:p>
          </p:txBody>
        </p:sp>
      </p:grpSp>
      <p:sp>
        <p:nvSpPr>
          <p:cNvPr id="33" name="Rounded Rectangle 112">
            <a:extLst>
              <a:ext uri="{FF2B5EF4-FFF2-40B4-BE49-F238E27FC236}">
                <a16:creationId xmlns="" xmlns:a16="http://schemas.microsoft.com/office/drawing/2014/main" id="{D698580A-6789-9A5E-797A-E5B7E3820267}"/>
              </a:ext>
            </a:extLst>
          </p:cNvPr>
          <p:cNvSpPr/>
          <p:nvPr/>
        </p:nvSpPr>
        <p:spPr>
          <a:xfrm>
            <a:off x="803607" y="1289381"/>
            <a:ext cx="4816143" cy="497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Just a Software Upgrade</a:t>
            </a:r>
          </a:p>
        </p:txBody>
      </p:sp>
      <p:sp>
        <p:nvSpPr>
          <p:cNvPr id="35" name="Rounded Rectangle 115">
            <a:extLst>
              <a:ext uri="{FF2B5EF4-FFF2-40B4-BE49-F238E27FC236}">
                <a16:creationId xmlns="" xmlns:a16="http://schemas.microsoft.com/office/drawing/2014/main" id="{0F26A290-F0AC-D7F0-F61D-B620CA5EB8B1}"/>
              </a:ext>
            </a:extLst>
          </p:cNvPr>
          <p:cNvSpPr/>
          <p:nvPr/>
        </p:nvSpPr>
        <p:spPr>
          <a:xfrm>
            <a:off x="6494819" y="1289381"/>
            <a:ext cx="5126713" cy="4978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Backward Compatible</a:t>
            </a:r>
            <a:endParaRPr lang="en-US" b="1" dirty="0">
              <a:solidFill>
                <a:schemeClr val="bg1"/>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 xmlns:a16="http://schemas.microsoft.com/office/drawing/2014/main" id="{ED1E23F8-8B1C-D3BE-F415-082AAB4AF05A}"/>
              </a:ext>
            </a:extLst>
          </p:cNvPr>
          <p:cNvGrpSpPr/>
          <p:nvPr/>
        </p:nvGrpSpPr>
        <p:grpSpPr>
          <a:xfrm>
            <a:off x="6931129" y="1921397"/>
            <a:ext cx="4254092" cy="3365993"/>
            <a:chOff x="6370939" y="2110577"/>
            <a:chExt cx="4446283" cy="3518061"/>
          </a:xfrm>
        </p:grpSpPr>
        <p:grpSp>
          <p:nvGrpSpPr>
            <p:cNvPr id="43" name="Group 42">
              <a:extLst>
                <a:ext uri="{FF2B5EF4-FFF2-40B4-BE49-F238E27FC236}">
                  <a16:creationId xmlns="" xmlns:a16="http://schemas.microsoft.com/office/drawing/2014/main" id="{CC03AB0E-F5A2-1FBF-87DB-1C1BC80A0785}"/>
                </a:ext>
              </a:extLst>
            </p:cNvPr>
            <p:cNvGrpSpPr/>
            <p:nvPr/>
          </p:nvGrpSpPr>
          <p:grpSpPr>
            <a:xfrm>
              <a:off x="6401862" y="2110577"/>
              <a:ext cx="1374937" cy="480560"/>
              <a:chOff x="1541799" y="2029035"/>
              <a:chExt cx="1374937" cy="480560"/>
            </a:xfrm>
          </p:grpSpPr>
          <p:sp>
            <p:nvSpPr>
              <p:cNvPr id="78" name="Rounded Rectangle 64">
                <a:extLst>
                  <a:ext uri="{FF2B5EF4-FFF2-40B4-BE49-F238E27FC236}">
                    <a16:creationId xmlns="" xmlns:a16="http://schemas.microsoft.com/office/drawing/2014/main" id="{123CE97C-A8F3-BF8A-ECF9-B622CD9BA81E}"/>
                  </a:ext>
                </a:extLst>
              </p:cNvPr>
              <p:cNvSpPr/>
              <p:nvPr/>
            </p:nvSpPr>
            <p:spPr>
              <a:xfrm>
                <a:off x="1541799" y="2029035"/>
                <a:ext cx="1374937" cy="480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100">
                  <a:latin typeface="Arial" panose="020B0604020202020204" pitchFamily="34" charset="0"/>
                  <a:cs typeface="Arial" panose="020B0604020202020204" pitchFamily="34" charset="0"/>
                </a:endParaRPr>
              </a:p>
            </p:txBody>
          </p:sp>
          <p:pic>
            <p:nvPicPr>
              <p:cNvPr id="79" name="Picture 2" descr="在App Store 上的「Hillstone Access Client」">
                <a:extLst>
                  <a:ext uri="{FF2B5EF4-FFF2-40B4-BE49-F238E27FC236}">
                    <a16:creationId xmlns="" xmlns:a16="http://schemas.microsoft.com/office/drawing/2014/main" id="{2E24CA46-41AF-C046-0034-75A2E183E43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7">
                        <a14:imgEffect>
                          <a14:backgroundRemoval t="9816" b="89571" l="33548" r="66452">
                            <a14:foregroundMark x1="36129" y1="22699" x2="36452" y2="75460"/>
                            <a14:foregroundMark x1="55484" y1="20245" x2="62581" y2="40491"/>
                            <a14:foregroundMark x1="62581" y1="40491" x2="64194" y2="71779"/>
                            <a14:foregroundMark x1="57097" y1="20859" x2="65806" y2="37423"/>
                            <a14:foregroundMark x1="65806" y1="37423" x2="66452" y2="71166"/>
                            <a14:foregroundMark x1="33548" y1="27607" x2="34839" y2="74233"/>
                          </a14:backgroundRemoval>
                        </a14:imgEffect>
                      </a14:imgLayer>
                    </a14:imgProps>
                  </a:ext>
                  <a:ext uri="{28A0092B-C50C-407E-A947-70E740481C1C}">
                    <a14:useLocalDpi xmlns:a14="http://schemas.microsoft.com/office/drawing/2010/main" val="0"/>
                  </a:ext>
                </a:extLst>
              </a:blip>
              <a:srcRect l="32143" t="14937" r="32256" b="15743"/>
              <a:stretch/>
            </p:blipFill>
            <p:spPr bwMode="auto">
              <a:xfrm>
                <a:off x="1603731" y="2082427"/>
                <a:ext cx="358558" cy="367095"/>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 xmlns:a16="http://schemas.microsoft.com/office/drawing/2014/main" id="{2752BE73-B641-E3A5-2901-743CF64F0402}"/>
                  </a:ext>
                </a:extLst>
              </p:cNvPr>
              <p:cNvSpPr txBox="1"/>
              <p:nvPr/>
            </p:nvSpPr>
            <p:spPr>
              <a:xfrm>
                <a:off x="2024221" y="2082427"/>
                <a:ext cx="805748" cy="304278"/>
              </a:xfrm>
              <a:prstGeom prst="rect">
                <a:avLst/>
              </a:prstGeom>
              <a:noFill/>
            </p:spPr>
            <p:txBody>
              <a:bodyPr wrap="square" rtlCol="0">
                <a:spAutoFit/>
              </a:bodyPr>
              <a:lstStyle/>
              <a:p>
                <a:r>
                  <a:rPr lang="x-none" sz="1100" dirty="0">
                    <a:solidFill>
                      <a:schemeClr val="bg1">
                        <a:lumMod val="95000"/>
                      </a:schemeClr>
                    </a:solidFill>
                    <a:latin typeface="Arial" panose="020B0604020202020204" pitchFamily="34" charset="0"/>
                    <a:cs typeface="Arial" panose="020B0604020202020204" pitchFamily="34" charset="0"/>
                  </a:rPr>
                  <a:t>SCVPN</a:t>
                </a:r>
              </a:p>
            </p:txBody>
          </p:sp>
        </p:grpSp>
        <p:grpSp>
          <p:nvGrpSpPr>
            <p:cNvPr id="44" name="Group 43">
              <a:extLst>
                <a:ext uri="{FF2B5EF4-FFF2-40B4-BE49-F238E27FC236}">
                  <a16:creationId xmlns="" xmlns:a16="http://schemas.microsoft.com/office/drawing/2014/main" id="{518CF6C7-3AE7-7726-DE43-5029AD077DA0}"/>
                </a:ext>
              </a:extLst>
            </p:cNvPr>
            <p:cNvGrpSpPr/>
            <p:nvPr/>
          </p:nvGrpSpPr>
          <p:grpSpPr>
            <a:xfrm>
              <a:off x="9442285" y="2664688"/>
              <a:ext cx="1374937" cy="480560"/>
              <a:chOff x="1541799" y="2029035"/>
              <a:chExt cx="1374937" cy="480560"/>
            </a:xfrm>
          </p:grpSpPr>
          <p:sp>
            <p:nvSpPr>
              <p:cNvPr id="76" name="Rounded Rectangle 73">
                <a:extLst>
                  <a:ext uri="{FF2B5EF4-FFF2-40B4-BE49-F238E27FC236}">
                    <a16:creationId xmlns="" xmlns:a16="http://schemas.microsoft.com/office/drawing/2014/main" id="{62750755-14E0-0900-FB65-EE84FC66A68F}"/>
                  </a:ext>
                </a:extLst>
              </p:cNvPr>
              <p:cNvSpPr/>
              <p:nvPr/>
            </p:nvSpPr>
            <p:spPr>
              <a:xfrm>
                <a:off x="1541799" y="2029035"/>
                <a:ext cx="1374937" cy="4805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100">
                  <a:latin typeface="Arial" panose="020B0604020202020204" pitchFamily="34" charset="0"/>
                  <a:cs typeface="Arial" panose="020B0604020202020204" pitchFamily="34" charset="0"/>
                </a:endParaRPr>
              </a:p>
            </p:txBody>
          </p:sp>
          <p:sp>
            <p:nvSpPr>
              <p:cNvPr id="77" name="TextBox 76">
                <a:extLst>
                  <a:ext uri="{FF2B5EF4-FFF2-40B4-BE49-F238E27FC236}">
                    <a16:creationId xmlns="" xmlns:a16="http://schemas.microsoft.com/office/drawing/2014/main" id="{DC479489-C61D-AD7D-7EE3-87FFBB6698B2}"/>
                  </a:ext>
                </a:extLst>
              </p:cNvPr>
              <p:cNvSpPr txBox="1"/>
              <p:nvPr/>
            </p:nvSpPr>
            <p:spPr>
              <a:xfrm>
                <a:off x="2056070" y="2082427"/>
                <a:ext cx="805748" cy="304278"/>
              </a:xfrm>
              <a:prstGeom prst="rect">
                <a:avLst/>
              </a:prstGeom>
              <a:noFill/>
            </p:spPr>
            <p:txBody>
              <a:bodyPr wrap="square" rtlCol="0">
                <a:spAutoFit/>
              </a:bodyPr>
              <a:lstStyle/>
              <a:p>
                <a:r>
                  <a:rPr lang="x-none" sz="1100" dirty="0">
                    <a:solidFill>
                      <a:schemeClr val="bg1">
                        <a:lumMod val="95000"/>
                      </a:schemeClr>
                    </a:solidFill>
                    <a:latin typeface="Arial" panose="020B0604020202020204" pitchFamily="34" charset="0"/>
                    <a:cs typeface="Arial" panose="020B0604020202020204" pitchFamily="34" charset="0"/>
                  </a:rPr>
                  <a:t>NGFW</a:t>
                </a:r>
              </a:p>
            </p:txBody>
          </p:sp>
        </p:grpSp>
        <p:grpSp>
          <p:nvGrpSpPr>
            <p:cNvPr id="45" name="Group 44">
              <a:extLst>
                <a:ext uri="{FF2B5EF4-FFF2-40B4-BE49-F238E27FC236}">
                  <a16:creationId xmlns="" xmlns:a16="http://schemas.microsoft.com/office/drawing/2014/main" id="{A8514E16-52CA-2E13-479F-F5DD65DC1BF3}"/>
                </a:ext>
              </a:extLst>
            </p:cNvPr>
            <p:cNvGrpSpPr/>
            <p:nvPr/>
          </p:nvGrpSpPr>
          <p:grpSpPr>
            <a:xfrm>
              <a:off x="9442284" y="3839391"/>
              <a:ext cx="1374937" cy="772593"/>
              <a:chOff x="1541799" y="1737002"/>
              <a:chExt cx="1374937" cy="772593"/>
            </a:xfrm>
          </p:grpSpPr>
          <p:sp>
            <p:nvSpPr>
              <p:cNvPr id="74" name="Rounded Rectangle 76">
                <a:extLst>
                  <a:ext uri="{FF2B5EF4-FFF2-40B4-BE49-F238E27FC236}">
                    <a16:creationId xmlns="" xmlns:a16="http://schemas.microsoft.com/office/drawing/2014/main" id="{2457B06D-3780-E3B7-7E36-60C49D29E632}"/>
                  </a:ext>
                </a:extLst>
              </p:cNvPr>
              <p:cNvSpPr/>
              <p:nvPr/>
            </p:nvSpPr>
            <p:spPr>
              <a:xfrm>
                <a:off x="1541799" y="1737002"/>
                <a:ext cx="1374937" cy="7725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100">
                  <a:latin typeface="Arial" panose="020B0604020202020204" pitchFamily="34" charset="0"/>
                  <a:cs typeface="Arial" panose="020B0604020202020204" pitchFamily="34" charset="0"/>
                </a:endParaRPr>
              </a:p>
            </p:txBody>
          </p:sp>
          <p:sp>
            <p:nvSpPr>
              <p:cNvPr id="75" name="TextBox 74">
                <a:extLst>
                  <a:ext uri="{FF2B5EF4-FFF2-40B4-BE49-F238E27FC236}">
                    <a16:creationId xmlns="" xmlns:a16="http://schemas.microsoft.com/office/drawing/2014/main" id="{5C5476E9-1EAF-2FB9-7532-D1EF74F4A304}"/>
                  </a:ext>
                </a:extLst>
              </p:cNvPr>
              <p:cNvSpPr txBox="1"/>
              <p:nvPr/>
            </p:nvSpPr>
            <p:spPr>
              <a:xfrm>
                <a:off x="2068738" y="2089107"/>
                <a:ext cx="805748" cy="304278"/>
              </a:xfrm>
              <a:prstGeom prst="rect">
                <a:avLst/>
              </a:prstGeom>
              <a:noFill/>
            </p:spPr>
            <p:txBody>
              <a:bodyPr wrap="square" rtlCol="0">
                <a:spAutoFit/>
              </a:bodyPr>
              <a:lstStyle/>
              <a:p>
                <a:r>
                  <a:rPr lang="x-none" sz="1100" dirty="0">
                    <a:solidFill>
                      <a:schemeClr val="bg1">
                        <a:lumMod val="95000"/>
                      </a:schemeClr>
                    </a:solidFill>
                    <a:latin typeface="Arial" panose="020B0604020202020204" pitchFamily="34" charset="0"/>
                    <a:cs typeface="Arial" panose="020B0604020202020204" pitchFamily="34" charset="0"/>
                  </a:rPr>
                  <a:t>NGFW</a:t>
                </a:r>
              </a:p>
            </p:txBody>
          </p:sp>
        </p:grpSp>
        <p:pic>
          <p:nvPicPr>
            <p:cNvPr id="46" name="图片 40">
              <a:extLst>
                <a:ext uri="{FF2B5EF4-FFF2-40B4-BE49-F238E27FC236}">
                  <a16:creationId xmlns="" xmlns:a16="http://schemas.microsoft.com/office/drawing/2014/main" id="{36107F2C-4C8A-3CB8-2536-FC48873B44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4216" y="2809925"/>
              <a:ext cx="452340" cy="183403"/>
            </a:xfrm>
            <a:prstGeom prst="rect">
              <a:avLst/>
            </a:prstGeom>
          </p:spPr>
        </p:pic>
        <p:pic>
          <p:nvPicPr>
            <p:cNvPr id="47" name="图片 40">
              <a:extLst>
                <a:ext uri="{FF2B5EF4-FFF2-40B4-BE49-F238E27FC236}">
                  <a16:creationId xmlns="" xmlns:a16="http://schemas.microsoft.com/office/drawing/2014/main" id="{7AC25D6A-2270-3998-904A-1FF03A1F02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4216" y="4284460"/>
              <a:ext cx="452340" cy="183403"/>
            </a:xfrm>
            <a:prstGeom prst="rect">
              <a:avLst/>
            </a:prstGeom>
          </p:spPr>
        </p:pic>
        <p:sp>
          <p:nvSpPr>
            <p:cNvPr id="48" name="Rounded Rectangle 80">
              <a:extLst>
                <a:ext uri="{FF2B5EF4-FFF2-40B4-BE49-F238E27FC236}">
                  <a16:creationId xmlns="" xmlns:a16="http://schemas.microsoft.com/office/drawing/2014/main" id="{CFBE27D3-C6E8-5878-30DC-95BB98478178}"/>
                </a:ext>
              </a:extLst>
            </p:cNvPr>
            <p:cNvSpPr/>
            <p:nvPr/>
          </p:nvSpPr>
          <p:spPr>
            <a:xfrm>
              <a:off x="9516633" y="3919484"/>
              <a:ext cx="1226237" cy="191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800">
                  <a:latin typeface="Arial" panose="020B0604020202020204" pitchFamily="34" charset="0"/>
                  <a:cs typeface="Arial" panose="020B0604020202020204" pitchFamily="34" charset="0"/>
                </a:rPr>
                <a:t>ZTNA </a:t>
              </a:r>
              <a:r>
                <a:rPr lang="zh-CN" altLang="en-US" sz="800" dirty="0">
                  <a:latin typeface="Arial" panose="020B0604020202020204" pitchFamily="34" charset="0"/>
                  <a:cs typeface="Arial" panose="020B0604020202020204" pitchFamily="34" charset="0"/>
                </a:rPr>
                <a:t> </a:t>
              </a:r>
              <a:r>
                <a:rPr lang="en-US" altLang="zh-CN" sz="800" dirty="0">
                  <a:latin typeface="Arial" panose="020B0604020202020204" pitchFamily="34" charset="0"/>
                  <a:cs typeface="Arial" panose="020B0604020202020204" pitchFamily="34" charset="0"/>
                </a:rPr>
                <a:t>Gateway</a:t>
              </a:r>
              <a:endParaRPr lang="x-none" sz="8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 xmlns:a16="http://schemas.microsoft.com/office/drawing/2014/main" id="{EA9CABA3-8925-159B-2EDF-2AC1E5C57F51}"/>
                </a:ext>
              </a:extLst>
            </p:cNvPr>
            <p:cNvSpPr txBox="1"/>
            <p:nvPr/>
          </p:nvSpPr>
          <p:spPr>
            <a:xfrm>
              <a:off x="6370939" y="2611158"/>
              <a:ext cx="1374937" cy="322177"/>
            </a:xfrm>
            <a:prstGeom prst="rect">
              <a:avLst/>
            </a:prstGeom>
            <a:noFill/>
          </p:spPr>
          <p:txBody>
            <a:bodyPr wrap="square" rtlCol="0">
              <a:spAutoFit/>
            </a:bodyPr>
            <a:lstStyle/>
            <a:p>
              <a:pPr algn="ctr"/>
              <a:r>
                <a:rPr lang="x-none" sz="600" dirty="0">
                  <a:solidFill>
                    <a:schemeClr val="bg1">
                      <a:lumMod val="95000"/>
                    </a:schemeClr>
                  </a:solidFill>
                  <a:latin typeface="Arial" panose="020B0604020202020204" pitchFamily="34" charset="0"/>
                  <a:cs typeface="Arial" panose="020B0604020202020204" pitchFamily="34" charset="0"/>
                </a:rPr>
                <a:t>Existing SCVPN Client</a:t>
              </a:r>
            </a:p>
            <a:p>
              <a:pPr algn="ctr"/>
              <a:r>
                <a:rPr lang="x-none" sz="600" dirty="0">
                  <a:solidFill>
                    <a:schemeClr val="bg1">
                      <a:lumMod val="95000"/>
                    </a:schemeClr>
                  </a:solidFill>
                  <a:latin typeface="Arial" panose="020B0604020202020204" pitchFamily="34" charset="0"/>
                  <a:cs typeface="Arial" panose="020B0604020202020204" pitchFamily="34" charset="0"/>
                </a:rPr>
                <a:t>No ZTNA</a:t>
              </a:r>
            </a:p>
          </p:txBody>
        </p:sp>
        <p:grpSp>
          <p:nvGrpSpPr>
            <p:cNvPr id="50" name="Group 49">
              <a:extLst>
                <a:ext uri="{FF2B5EF4-FFF2-40B4-BE49-F238E27FC236}">
                  <a16:creationId xmlns="" xmlns:a16="http://schemas.microsoft.com/office/drawing/2014/main" id="{6B621F5E-4113-3D73-3C0C-D64AE69D0418}"/>
                </a:ext>
              </a:extLst>
            </p:cNvPr>
            <p:cNvGrpSpPr/>
            <p:nvPr/>
          </p:nvGrpSpPr>
          <p:grpSpPr>
            <a:xfrm>
              <a:off x="6401861" y="4508790"/>
              <a:ext cx="1380681" cy="1119848"/>
              <a:chOff x="6401861" y="4208451"/>
              <a:chExt cx="1380681" cy="1119848"/>
            </a:xfrm>
          </p:grpSpPr>
          <p:grpSp>
            <p:nvGrpSpPr>
              <p:cNvPr id="68" name="Group 67">
                <a:extLst>
                  <a:ext uri="{FF2B5EF4-FFF2-40B4-BE49-F238E27FC236}">
                    <a16:creationId xmlns="" xmlns:a16="http://schemas.microsoft.com/office/drawing/2014/main" id="{930E9823-4C22-9CAC-A1FE-AADB9CD93448}"/>
                  </a:ext>
                </a:extLst>
              </p:cNvPr>
              <p:cNvGrpSpPr/>
              <p:nvPr/>
            </p:nvGrpSpPr>
            <p:grpSpPr>
              <a:xfrm>
                <a:off x="6407605" y="4208451"/>
                <a:ext cx="1374937" cy="772593"/>
                <a:chOff x="1541799" y="1737002"/>
                <a:chExt cx="1374937" cy="772593"/>
              </a:xfrm>
            </p:grpSpPr>
            <p:sp>
              <p:nvSpPr>
                <p:cNvPr id="71" name="Rounded Rectangle 68">
                  <a:extLst>
                    <a:ext uri="{FF2B5EF4-FFF2-40B4-BE49-F238E27FC236}">
                      <a16:creationId xmlns="" xmlns:a16="http://schemas.microsoft.com/office/drawing/2014/main" id="{08247C3C-3127-5685-53CB-E0EAB5998025}"/>
                    </a:ext>
                  </a:extLst>
                </p:cNvPr>
                <p:cNvSpPr/>
                <p:nvPr/>
              </p:nvSpPr>
              <p:spPr>
                <a:xfrm>
                  <a:off x="1541799" y="1737002"/>
                  <a:ext cx="1374937" cy="7725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100">
                    <a:latin typeface="Arial" panose="020B0604020202020204" pitchFamily="34" charset="0"/>
                    <a:cs typeface="Arial" panose="020B0604020202020204" pitchFamily="34" charset="0"/>
                  </a:endParaRPr>
                </a:p>
              </p:txBody>
            </p:sp>
            <p:pic>
              <p:nvPicPr>
                <p:cNvPr id="72" name="Picture 2" descr="在App Store 上的「Hillstone Access Client」">
                  <a:extLst>
                    <a:ext uri="{FF2B5EF4-FFF2-40B4-BE49-F238E27FC236}">
                      <a16:creationId xmlns="" xmlns:a16="http://schemas.microsoft.com/office/drawing/2014/main" id="{CC341A22-DC0A-5B8C-D958-EFF3892EE54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7">
                          <a14:imgEffect>
                            <a14:backgroundRemoval t="9816" b="89571" l="33548" r="66452">
                              <a14:foregroundMark x1="36129" y1="22699" x2="36452" y2="75460"/>
                              <a14:foregroundMark x1="55484" y1="20245" x2="62581" y2="40491"/>
                              <a14:foregroundMark x1="62581" y1="40491" x2="64194" y2="71779"/>
                              <a14:foregroundMark x1="57097" y1="20859" x2="65806" y2="37423"/>
                              <a14:foregroundMark x1="65806" y1="37423" x2="66452" y2="71166"/>
                              <a14:foregroundMark x1="33548" y1="27607" x2="34839" y2="74233"/>
                            </a14:backgroundRemoval>
                          </a14:imgEffect>
                        </a14:imgLayer>
                      </a14:imgProps>
                    </a:ext>
                    <a:ext uri="{28A0092B-C50C-407E-A947-70E740481C1C}">
                      <a14:useLocalDpi xmlns:a14="http://schemas.microsoft.com/office/drawing/2010/main" val="0"/>
                    </a:ext>
                  </a:extLst>
                </a:blip>
                <a:srcRect l="32143" t="14937" r="32256" b="15743"/>
                <a:stretch/>
              </p:blipFill>
              <p:spPr bwMode="auto">
                <a:xfrm>
                  <a:off x="1603731" y="2082427"/>
                  <a:ext cx="358558" cy="367095"/>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 xmlns:a16="http://schemas.microsoft.com/office/drawing/2014/main" id="{19139B82-0464-9819-BF5A-6145A363B6BF}"/>
                    </a:ext>
                  </a:extLst>
                </p:cNvPr>
                <p:cNvSpPr txBox="1"/>
                <p:nvPr/>
              </p:nvSpPr>
              <p:spPr>
                <a:xfrm>
                  <a:off x="2024220" y="2089107"/>
                  <a:ext cx="805747" cy="304278"/>
                </a:xfrm>
                <a:prstGeom prst="rect">
                  <a:avLst/>
                </a:prstGeom>
                <a:noFill/>
              </p:spPr>
              <p:txBody>
                <a:bodyPr wrap="square" rtlCol="0">
                  <a:spAutoFit/>
                </a:bodyPr>
                <a:lstStyle/>
                <a:p>
                  <a:r>
                    <a:rPr lang="x-none" sz="1100" dirty="0">
                      <a:solidFill>
                        <a:schemeClr val="bg1">
                          <a:lumMod val="95000"/>
                        </a:schemeClr>
                      </a:solidFill>
                      <a:latin typeface="Arial" panose="020B0604020202020204" pitchFamily="34" charset="0"/>
                      <a:cs typeface="Arial" panose="020B0604020202020204" pitchFamily="34" charset="0"/>
                    </a:rPr>
                    <a:t>SCVPN</a:t>
                  </a:r>
                </a:p>
              </p:txBody>
            </p:sp>
          </p:grpSp>
          <p:sp>
            <p:nvSpPr>
              <p:cNvPr id="69" name="Rounded Rectangle 71">
                <a:extLst>
                  <a:ext uri="{FF2B5EF4-FFF2-40B4-BE49-F238E27FC236}">
                    <a16:creationId xmlns="" xmlns:a16="http://schemas.microsoft.com/office/drawing/2014/main" id="{67E0C832-3BE8-A380-1B98-F2851D7D2CD1}"/>
                  </a:ext>
                </a:extLst>
              </p:cNvPr>
              <p:cNvSpPr/>
              <p:nvPr/>
            </p:nvSpPr>
            <p:spPr>
              <a:xfrm>
                <a:off x="6476212" y="4288545"/>
                <a:ext cx="1226237" cy="191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800" dirty="0">
                    <a:latin typeface="Arial" panose="020B0604020202020204" pitchFamily="34" charset="0"/>
                    <a:cs typeface="Arial" panose="020B0604020202020204" pitchFamily="34" charset="0"/>
                  </a:rPr>
                  <a:t>ZTNA Agent</a:t>
                </a:r>
              </a:p>
            </p:txBody>
          </p:sp>
          <p:sp>
            <p:nvSpPr>
              <p:cNvPr id="70" name="TextBox 69">
                <a:extLst>
                  <a:ext uri="{FF2B5EF4-FFF2-40B4-BE49-F238E27FC236}">
                    <a16:creationId xmlns="" xmlns:a16="http://schemas.microsoft.com/office/drawing/2014/main" id="{5F65F7EF-CC92-180D-CFA6-3FDD7E9688FE}"/>
                  </a:ext>
                </a:extLst>
              </p:cNvPr>
              <p:cNvSpPr txBox="1"/>
              <p:nvPr/>
            </p:nvSpPr>
            <p:spPr>
              <a:xfrm>
                <a:off x="6401861" y="5006122"/>
                <a:ext cx="1374936" cy="322177"/>
              </a:xfrm>
              <a:prstGeom prst="rect">
                <a:avLst/>
              </a:prstGeom>
              <a:noFill/>
            </p:spPr>
            <p:txBody>
              <a:bodyPr wrap="square" rtlCol="0">
                <a:spAutoFit/>
              </a:bodyPr>
              <a:lstStyle/>
              <a:p>
                <a:pPr algn="ctr"/>
                <a:r>
                  <a:rPr lang="x-none" sz="600" dirty="0">
                    <a:solidFill>
                      <a:schemeClr val="bg1">
                        <a:lumMod val="95000"/>
                      </a:schemeClr>
                    </a:solidFill>
                    <a:latin typeface="Arial" panose="020B0604020202020204" pitchFamily="34" charset="0"/>
                    <a:cs typeface="Arial" panose="020B0604020202020204" pitchFamily="34" charset="0"/>
                  </a:rPr>
                  <a:t>New SCVPN Client</a:t>
                </a:r>
              </a:p>
              <a:p>
                <a:pPr algn="ctr"/>
                <a:r>
                  <a:rPr lang="x-none" sz="600" dirty="0">
                    <a:solidFill>
                      <a:schemeClr val="bg1">
                        <a:lumMod val="95000"/>
                      </a:schemeClr>
                    </a:solidFill>
                    <a:latin typeface="Arial" panose="020B0604020202020204" pitchFamily="34" charset="0"/>
                    <a:cs typeface="Arial" panose="020B0604020202020204" pitchFamily="34" charset="0"/>
                  </a:rPr>
                  <a:t>ZTNA enabled</a:t>
                </a:r>
              </a:p>
            </p:txBody>
          </p:sp>
        </p:grpSp>
        <p:sp>
          <p:nvSpPr>
            <p:cNvPr id="51" name="TextBox 50">
              <a:extLst>
                <a:ext uri="{FF2B5EF4-FFF2-40B4-BE49-F238E27FC236}">
                  <a16:creationId xmlns="" xmlns:a16="http://schemas.microsoft.com/office/drawing/2014/main" id="{1746DC48-B064-60D5-C66C-38ED55396925}"/>
                </a:ext>
              </a:extLst>
            </p:cNvPr>
            <p:cNvSpPr txBox="1"/>
            <p:nvPr/>
          </p:nvSpPr>
          <p:spPr>
            <a:xfrm>
              <a:off x="9442284" y="4646947"/>
              <a:ext cx="1374937" cy="214785"/>
            </a:xfrm>
            <a:prstGeom prst="rect">
              <a:avLst/>
            </a:prstGeom>
            <a:noFill/>
          </p:spPr>
          <p:txBody>
            <a:bodyPr wrap="square" rtlCol="0">
              <a:spAutoFit/>
            </a:bodyPr>
            <a:lstStyle/>
            <a:p>
              <a:pPr algn="ctr"/>
              <a:r>
                <a:rPr lang="x-none" sz="600" dirty="0">
                  <a:solidFill>
                    <a:schemeClr val="bg1">
                      <a:lumMod val="95000"/>
                    </a:schemeClr>
                  </a:solidFill>
                  <a:latin typeface="Arial" panose="020B0604020202020204" pitchFamily="34" charset="0"/>
                  <a:cs typeface="Arial" panose="020B0604020202020204" pitchFamily="34" charset="0"/>
                </a:rPr>
                <a:t>New ZTNA Gateway</a:t>
              </a:r>
            </a:p>
          </p:txBody>
        </p:sp>
        <p:sp>
          <p:nvSpPr>
            <p:cNvPr id="52" name="TextBox 51">
              <a:extLst>
                <a:ext uri="{FF2B5EF4-FFF2-40B4-BE49-F238E27FC236}">
                  <a16:creationId xmlns="" xmlns:a16="http://schemas.microsoft.com/office/drawing/2014/main" id="{F1A025BB-67E3-9989-3F9B-F674D8AF0256}"/>
                </a:ext>
              </a:extLst>
            </p:cNvPr>
            <p:cNvSpPr txBox="1"/>
            <p:nvPr/>
          </p:nvSpPr>
          <p:spPr>
            <a:xfrm>
              <a:off x="9439058" y="3147014"/>
              <a:ext cx="1374937" cy="214785"/>
            </a:xfrm>
            <a:prstGeom prst="rect">
              <a:avLst/>
            </a:prstGeom>
            <a:noFill/>
          </p:spPr>
          <p:txBody>
            <a:bodyPr wrap="square" rtlCol="0">
              <a:spAutoFit/>
            </a:bodyPr>
            <a:lstStyle/>
            <a:p>
              <a:pPr algn="ctr"/>
              <a:r>
                <a:rPr lang="x-none" sz="600" dirty="0">
                  <a:solidFill>
                    <a:schemeClr val="bg1">
                      <a:lumMod val="95000"/>
                    </a:schemeClr>
                  </a:solidFill>
                  <a:latin typeface="Arial" panose="020B0604020202020204" pitchFamily="34" charset="0"/>
                  <a:cs typeface="Arial" panose="020B0604020202020204" pitchFamily="34" charset="0"/>
                </a:rPr>
                <a:t>Existing Gateway</a:t>
              </a:r>
            </a:p>
          </p:txBody>
        </p:sp>
        <p:grpSp>
          <p:nvGrpSpPr>
            <p:cNvPr id="53" name="Group 52">
              <a:extLst>
                <a:ext uri="{FF2B5EF4-FFF2-40B4-BE49-F238E27FC236}">
                  <a16:creationId xmlns="" xmlns:a16="http://schemas.microsoft.com/office/drawing/2014/main" id="{E4B3000F-5CEF-FAD9-6F95-B6B62786E3B0}"/>
                </a:ext>
              </a:extLst>
            </p:cNvPr>
            <p:cNvGrpSpPr/>
            <p:nvPr/>
          </p:nvGrpSpPr>
          <p:grpSpPr>
            <a:xfrm>
              <a:off x="6395862" y="3207393"/>
              <a:ext cx="1380681" cy="1119848"/>
              <a:chOff x="6401861" y="4208451"/>
              <a:chExt cx="1380681" cy="1119848"/>
            </a:xfrm>
          </p:grpSpPr>
          <p:grpSp>
            <p:nvGrpSpPr>
              <p:cNvPr id="62" name="Group 61">
                <a:extLst>
                  <a:ext uri="{FF2B5EF4-FFF2-40B4-BE49-F238E27FC236}">
                    <a16:creationId xmlns="" xmlns:a16="http://schemas.microsoft.com/office/drawing/2014/main" id="{0AE3E24F-F79B-D714-DF21-519DD611F654}"/>
                  </a:ext>
                </a:extLst>
              </p:cNvPr>
              <p:cNvGrpSpPr/>
              <p:nvPr/>
            </p:nvGrpSpPr>
            <p:grpSpPr>
              <a:xfrm>
                <a:off x="6407605" y="4208451"/>
                <a:ext cx="1374937" cy="772593"/>
                <a:chOff x="1541799" y="1737002"/>
                <a:chExt cx="1374937" cy="772593"/>
              </a:xfrm>
            </p:grpSpPr>
            <p:sp>
              <p:nvSpPr>
                <p:cNvPr id="65" name="Rounded Rectangle 99">
                  <a:extLst>
                    <a:ext uri="{FF2B5EF4-FFF2-40B4-BE49-F238E27FC236}">
                      <a16:creationId xmlns="" xmlns:a16="http://schemas.microsoft.com/office/drawing/2014/main" id="{CA32EA26-AE2D-DCE7-2D40-DABE5C840484}"/>
                    </a:ext>
                  </a:extLst>
                </p:cNvPr>
                <p:cNvSpPr/>
                <p:nvPr/>
              </p:nvSpPr>
              <p:spPr>
                <a:xfrm>
                  <a:off x="1541799" y="1737002"/>
                  <a:ext cx="1374937" cy="772593"/>
                </a:xfrm>
                <a:prstGeom prst="rect">
                  <a:avLst/>
                </a:prstGeom>
                <a:solidFill>
                  <a:schemeClr val="accent5">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100">
                    <a:latin typeface="Arial" panose="020B0604020202020204" pitchFamily="34" charset="0"/>
                    <a:cs typeface="Arial" panose="020B0604020202020204" pitchFamily="34" charset="0"/>
                  </a:endParaRPr>
                </a:p>
              </p:txBody>
            </p:sp>
            <p:pic>
              <p:nvPicPr>
                <p:cNvPr id="66" name="Picture 2" descr="在App Store 上的「Hillstone Access Client」">
                  <a:extLst>
                    <a:ext uri="{FF2B5EF4-FFF2-40B4-BE49-F238E27FC236}">
                      <a16:creationId xmlns="" xmlns:a16="http://schemas.microsoft.com/office/drawing/2014/main" id="{B9424962-3F6C-8AD6-6E09-8F32F2B152B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7">
                          <a14:imgEffect>
                            <a14:backgroundRemoval t="9816" b="89571" l="33548" r="66452">
                              <a14:foregroundMark x1="36129" y1="22699" x2="36452" y2="75460"/>
                              <a14:foregroundMark x1="55484" y1="20245" x2="62581" y2="40491"/>
                              <a14:foregroundMark x1="62581" y1="40491" x2="64194" y2="71779"/>
                              <a14:foregroundMark x1="57097" y1="20859" x2="65806" y2="37423"/>
                              <a14:foregroundMark x1="65806" y1="37423" x2="66452" y2="71166"/>
                              <a14:foregroundMark x1="33548" y1="27607" x2="34839" y2="74233"/>
                            </a14:backgroundRemoval>
                          </a14:imgEffect>
                        </a14:imgLayer>
                      </a14:imgProps>
                    </a:ext>
                    <a:ext uri="{28A0092B-C50C-407E-A947-70E740481C1C}">
                      <a14:useLocalDpi xmlns:a14="http://schemas.microsoft.com/office/drawing/2010/main" val="0"/>
                    </a:ext>
                  </a:extLst>
                </a:blip>
                <a:srcRect l="32143" t="14937" r="32256" b="15743"/>
                <a:stretch/>
              </p:blipFill>
              <p:spPr bwMode="auto">
                <a:xfrm>
                  <a:off x="1603731" y="2082427"/>
                  <a:ext cx="358558" cy="367095"/>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 xmlns:a16="http://schemas.microsoft.com/office/drawing/2014/main" id="{29240DAB-8A54-CE68-AEEF-3F23DDDE0FA1}"/>
                    </a:ext>
                  </a:extLst>
                </p:cNvPr>
                <p:cNvSpPr txBox="1"/>
                <p:nvPr/>
              </p:nvSpPr>
              <p:spPr>
                <a:xfrm>
                  <a:off x="2024220" y="2089107"/>
                  <a:ext cx="805747" cy="304278"/>
                </a:xfrm>
                <a:prstGeom prst="rect">
                  <a:avLst/>
                </a:prstGeom>
                <a:noFill/>
              </p:spPr>
              <p:txBody>
                <a:bodyPr wrap="square" rtlCol="0">
                  <a:spAutoFit/>
                </a:bodyPr>
                <a:lstStyle/>
                <a:p>
                  <a:r>
                    <a:rPr lang="x-none" sz="1100" dirty="0">
                      <a:solidFill>
                        <a:schemeClr val="bg1">
                          <a:lumMod val="95000"/>
                        </a:schemeClr>
                      </a:solidFill>
                      <a:latin typeface="Arial" panose="020B0604020202020204" pitchFamily="34" charset="0"/>
                      <a:cs typeface="Arial" panose="020B0604020202020204" pitchFamily="34" charset="0"/>
                    </a:rPr>
                    <a:t>SCVPN</a:t>
                  </a:r>
                </a:p>
              </p:txBody>
            </p:sp>
          </p:grpSp>
          <p:sp>
            <p:nvSpPr>
              <p:cNvPr id="63" name="Rounded Rectangle 97">
                <a:extLst>
                  <a:ext uri="{FF2B5EF4-FFF2-40B4-BE49-F238E27FC236}">
                    <a16:creationId xmlns="" xmlns:a16="http://schemas.microsoft.com/office/drawing/2014/main" id="{EC587C19-0BE1-DA01-A1E4-49146F82C80E}"/>
                  </a:ext>
                </a:extLst>
              </p:cNvPr>
              <p:cNvSpPr/>
              <p:nvPr/>
            </p:nvSpPr>
            <p:spPr>
              <a:xfrm>
                <a:off x="6476212" y="4288545"/>
                <a:ext cx="1226237" cy="191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800" dirty="0">
                    <a:latin typeface="Arial" panose="020B0604020202020204" pitchFamily="34" charset="0"/>
                    <a:cs typeface="Arial" panose="020B0604020202020204" pitchFamily="34" charset="0"/>
                  </a:rPr>
                  <a:t>ZTNA Agent</a:t>
                </a:r>
              </a:p>
            </p:txBody>
          </p:sp>
          <p:sp>
            <p:nvSpPr>
              <p:cNvPr id="64" name="TextBox 63">
                <a:extLst>
                  <a:ext uri="{FF2B5EF4-FFF2-40B4-BE49-F238E27FC236}">
                    <a16:creationId xmlns="" xmlns:a16="http://schemas.microsoft.com/office/drawing/2014/main" id="{F1D82BB4-C594-AE1D-73CA-139B3CCCE06D}"/>
                  </a:ext>
                </a:extLst>
              </p:cNvPr>
              <p:cNvSpPr txBox="1"/>
              <p:nvPr/>
            </p:nvSpPr>
            <p:spPr>
              <a:xfrm>
                <a:off x="6401861" y="5006122"/>
                <a:ext cx="1374936" cy="322177"/>
              </a:xfrm>
              <a:prstGeom prst="rect">
                <a:avLst/>
              </a:prstGeom>
              <a:noFill/>
            </p:spPr>
            <p:txBody>
              <a:bodyPr wrap="square" rtlCol="0">
                <a:spAutoFit/>
              </a:bodyPr>
              <a:lstStyle/>
              <a:p>
                <a:pPr algn="ctr"/>
                <a:r>
                  <a:rPr lang="x-none" sz="600" dirty="0">
                    <a:solidFill>
                      <a:schemeClr val="bg1">
                        <a:lumMod val="95000"/>
                      </a:schemeClr>
                    </a:solidFill>
                    <a:latin typeface="Arial" panose="020B0604020202020204" pitchFamily="34" charset="0"/>
                    <a:cs typeface="Arial" panose="020B0604020202020204" pitchFamily="34" charset="0"/>
                  </a:rPr>
                  <a:t>New SCVPN Client</a:t>
                </a:r>
              </a:p>
              <a:p>
                <a:pPr algn="ctr"/>
                <a:r>
                  <a:rPr lang="x-none" sz="600" dirty="0">
                    <a:solidFill>
                      <a:schemeClr val="bg1">
                        <a:lumMod val="95000"/>
                      </a:schemeClr>
                    </a:solidFill>
                    <a:latin typeface="Arial" panose="020B0604020202020204" pitchFamily="34" charset="0"/>
                    <a:cs typeface="Arial" panose="020B0604020202020204" pitchFamily="34" charset="0"/>
                  </a:rPr>
                  <a:t>ZTNA Disabled</a:t>
                </a:r>
              </a:p>
            </p:txBody>
          </p:sp>
        </p:grpSp>
        <p:cxnSp>
          <p:nvCxnSpPr>
            <p:cNvPr id="54" name="Straight Arrow Connector 53">
              <a:extLst>
                <a:ext uri="{FF2B5EF4-FFF2-40B4-BE49-F238E27FC236}">
                  <a16:creationId xmlns="" xmlns:a16="http://schemas.microsoft.com/office/drawing/2014/main" id="{67DA1A17-219A-AA0E-1F34-CC48B8A8B9AB}"/>
                </a:ext>
              </a:extLst>
            </p:cNvPr>
            <p:cNvCxnSpPr>
              <a:cxnSpLocks/>
            </p:cNvCxnSpPr>
            <p:nvPr/>
          </p:nvCxnSpPr>
          <p:spPr>
            <a:xfrm>
              <a:off x="7776799" y="2350857"/>
              <a:ext cx="1665486" cy="554111"/>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51B7572A-A165-E274-3F49-0214A4A472A0}"/>
                </a:ext>
              </a:extLst>
            </p:cNvPr>
            <p:cNvCxnSpPr/>
            <p:nvPr/>
          </p:nvCxnSpPr>
          <p:spPr>
            <a:xfrm flipV="1">
              <a:off x="7776543" y="2904968"/>
              <a:ext cx="1665742" cy="688722"/>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6B995B60-55C8-B877-0DA3-24BC61CB754D}"/>
                </a:ext>
              </a:extLst>
            </p:cNvPr>
            <p:cNvCxnSpPr/>
            <p:nvPr/>
          </p:nvCxnSpPr>
          <p:spPr>
            <a:xfrm flipV="1">
              <a:off x="7782542" y="2930046"/>
              <a:ext cx="1625849" cy="19650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ECCBE8D6-ED33-37E2-3088-85F5643AF5DA}"/>
                </a:ext>
              </a:extLst>
            </p:cNvPr>
            <p:cNvCxnSpPr>
              <a:cxnSpLocks/>
            </p:cNvCxnSpPr>
            <p:nvPr/>
          </p:nvCxnSpPr>
          <p:spPr>
            <a:xfrm>
              <a:off x="7776799" y="2350857"/>
              <a:ext cx="1665485" cy="1874831"/>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B44245DB-0F08-2CC7-C2B6-BAA687C924B1}"/>
                </a:ext>
              </a:extLst>
            </p:cNvPr>
            <p:cNvCxnSpPr>
              <a:cxnSpLocks/>
            </p:cNvCxnSpPr>
            <p:nvPr/>
          </p:nvCxnSpPr>
          <p:spPr>
            <a:xfrm>
              <a:off x="7776543" y="3593690"/>
              <a:ext cx="1665741" cy="631998"/>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51E802AE-6553-E543-D3DC-61C476DCB950}"/>
                </a:ext>
              </a:extLst>
            </p:cNvPr>
            <p:cNvCxnSpPr>
              <a:cxnSpLocks/>
            </p:cNvCxnSpPr>
            <p:nvPr/>
          </p:nvCxnSpPr>
          <p:spPr>
            <a:xfrm flipV="1">
              <a:off x="7782542" y="4225688"/>
              <a:ext cx="1659742" cy="669399"/>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0" name="Cross 59">
              <a:extLst>
                <a:ext uri="{FF2B5EF4-FFF2-40B4-BE49-F238E27FC236}">
                  <a16:creationId xmlns="" xmlns:a16="http://schemas.microsoft.com/office/drawing/2014/main" id="{DA7C1652-E2E4-B2E0-21E5-D0426F40873F}"/>
                </a:ext>
              </a:extLst>
            </p:cNvPr>
            <p:cNvSpPr/>
            <p:nvPr/>
          </p:nvSpPr>
          <p:spPr>
            <a:xfrm rot="18937247">
              <a:off x="7964915" y="4315702"/>
              <a:ext cx="354214" cy="346902"/>
            </a:xfrm>
            <a:prstGeom prst="plus">
              <a:avLst>
                <a:gd name="adj" fmla="val 400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100">
                <a:latin typeface="Arial" panose="020B0604020202020204" pitchFamily="34" charset="0"/>
                <a:cs typeface="Arial" panose="020B0604020202020204" pitchFamily="34" charset="0"/>
              </a:endParaRPr>
            </a:p>
          </p:txBody>
        </p:sp>
        <p:sp>
          <p:nvSpPr>
            <p:cNvPr id="61" name="TextBox 60">
              <a:extLst>
                <a:ext uri="{FF2B5EF4-FFF2-40B4-BE49-F238E27FC236}">
                  <a16:creationId xmlns="" xmlns:a16="http://schemas.microsoft.com/office/drawing/2014/main" id="{B34CE396-BE1E-F3AF-0C41-6B0061BD8D66}"/>
                </a:ext>
              </a:extLst>
            </p:cNvPr>
            <p:cNvSpPr txBox="1"/>
            <p:nvPr/>
          </p:nvSpPr>
          <p:spPr>
            <a:xfrm>
              <a:off x="7894126" y="4893169"/>
              <a:ext cx="1600328" cy="357975"/>
            </a:xfrm>
            <a:prstGeom prst="rect">
              <a:avLst/>
            </a:prstGeom>
            <a:noFill/>
          </p:spPr>
          <p:txBody>
            <a:bodyPr wrap="square" rtlCol="0">
              <a:spAutoFit/>
            </a:bodyPr>
            <a:lstStyle/>
            <a:p>
              <a:r>
                <a:rPr lang="x-none" sz="700" dirty="0">
                  <a:solidFill>
                    <a:schemeClr val="bg1">
                      <a:lumMod val="95000"/>
                    </a:schemeClr>
                  </a:solidFill>
                  <a:latin typeface="Arial" panose="020B0604020202020204" pitchFamily="34" charset="0"/>
                  <a:cs typeface="Arial" panose="020B0604020202020204" pitchFamily="34" charset="0"/>
                </a:rPr>
                <a:t>May use different port </a:t>
              </a:r>
            </a:p>
            <a:p>
              <a:r>
                <a:rPr lang="x-none" sz="700" dirty="0">
                  <a:solidFill>
                    <a:schemeClr val="bg1">
                      <a:lumMod val="95000"/>
                    </a:schemeClr>
                  </a:solidFill>
                  <a:latin typeface="Arial" panose="020B0604020202020204" pitchFamily="34" charset="0"/>
                  <a:cs typeface="Arial" panose="020B0604020202020204" pitchFamily="34" charset="0"/>
                </a:rPr>
                <a:t>&amp; tunnel interface</a:t>
              </a:r>
            </a:p>
          </p:txBody>
        </p:sp>
      </p:grpSp>
    </p:spTree>
    <p:extLst>
      <p:ext uri="{BB962C8B-B14F-4D97-AF65-F5344CB8AC3E}">
        <p14:creationId xmlns:p14="http://schemas.microsoft.com/office/powerpoint/2010/main" val="793330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EBF5C34-E285-9980-751E-37BF4F1D7B8A}"/>
              </a:ext>
            </a:extLst>
          </p:cNvPr>
          <p:cNvSpPr>
            <a:spLocks noGrp="1"/>
          </p:cNvSpPr>
          <p:nvPr>
            <p:ph type="sldNum" sz="quarter" idx="4"/>
          </p:nvPr>
        </p:nvSpPr>
        <p:spPr/>
        <p:txBody>
          <a:bodyPr/>
          <a:lstStyle/>
          <a:p>
            <a:fld id="{E98FCA07-3125-49EB-99F1-64DCEC752C04}" type="slidenum">
              <a:rPr lang="en-US" smtClean="0"/>
              <a:pPr/>
              <a:t>14</a:t>
            </a:fld>
            <a:endParaRPr lang="en-US" dirty="0"/>
          </a:p>
        </p:txBody>
      </p:sp>
      <p:sp>
        <p:nvSpPr>
          <p:cNvPr id="3" name="Title 2">
            <a:extLst>
              <a:ext uri="{FF2B5EF4-FFF2-40B4-BE49-F238E27FC236}">
                <a16:creationId xmlns="" xmlns:a16="http://schemas.microsoft.com/office/drawing/2014/main" id="{93B6E846-0C64-C828-5A5E-1CFC1F91C596}"/>
              </a:ext>
            </a:extLst>
          </p:cNvPr>
          <p:cNvSpPr>
            <a:spLocks noGrp="1"/>
          </p:cNvSpPr>
          <p:nvPr>
            <p:ph type="title"/>
          </p:nvPr>
        </p:nvSpPr>
        <p:spPr>
          <a:xfrm>
            <a:off x="587375" y="584200"/>
            <a:ext cx="9496987" cy="757618"/>
          </a:xfrm>
        </p:spPr>
        <p:txBody>
          <a:bodyPr/>
          <a:lstStyle/>
          <a:p>
            <a:r>
              <a:rPr lang="en-US" dirty="0"/>
              <a:t>Typical Use Cases</a:t>
            </a:r>
          </a:p>
        </p:txBody>
      </p:sp>
      <p:sp>
        <p:nvSpPr>
          <p:cNvPr id="5" name="Rounded Rectangle 6">
            <a:extLst>
              <a:ext uri="{FF2B5EF4-FFF2-40B4-BE49-F238E27FC236}">
                <a16:creationId xmlns="" xmlns:a16="http://schemas.microsoft.com/office/drawing/2014/main" id="{266B2EF9-5E1D-A3D5-0FF4-7108593FAFCE}"/>
              </a:ext>
            </a:extLst>
          </p:cNvPr>
          <p:cNvSpPr/>
          <p:nvPr/>
        </p:nvSpPr>
        <p:spPr>
          <a:xfrm>
            <a:off x="587375" y="1472819"/>
            <a:ext cx="5263298" cy="578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latin typeface="Arial" panose="020B0604020202020204" pitchFamily="34" charset="0"/>
                <a:cs typeface="Arial" panose="020B0604020202020204" pitchFamily="34" charset="0"/>
              </a:rPr>
              <a:t>Remote Office</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&amp;</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Mobile</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Worker</a:t>
            </a:r>
            <a:endParaRPr lang="x-none" b="1" dirty="0">
              <a:latin typeface="Arial" panose="020B0604020202020204" pitchFamily="34" charset="0"/>
              <a:cs typeface="Arial" panose="020B0604020202020204" pitchFamily="34" charset="0"/>
            </a:endParaRPr>
          </a:p>
        </p:txBody>
      </p:sp>
      <p:sp>
        <p:nvSpPr>
          <p:cNvPr id="6" name="Rounded Rectangle 8">
            <a:extLst>
              <a:ext uri="{FF2B5EF4-FFF2-40B4-BE49-F238E27FC236}">
                <a16:creationId xmlns="" xmlns:a16="http://schemas.microsoft.com/office/drawing/2014/main" id="{5495AB89-479F-0D85-CFB5-7273CC35CCE5}"/>
              </a:ext>
            </a:extLst>
          </p:cNvPr>
          <p:cNvSpPr/>
          <p:nvPr/>
        </p:nvSpPr>
        <p:spPr>
          <a:xfrm>
            <a:off x="6341328" y="1472819"/>
            <a:ext cx="5263298" cy="578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latin typeface="Arial" panose="020B0604020202020204" pitchFamily="34" charset="0"/>
                <a:cs typeface="Arial" panose="020B0604020202020204" pitchFamily="34" charset="0"/>
              </a:rPr>
              <a:t>Partner</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Access</a:t>
            </a:r>
            <a:endParaRPr lang="x-none"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84BFAB9A-8921-09BF-D55A-00543BE1C2EF}"/>
              </a:ext>
            </a:extLst>
          </p:cNvPr>
          <p:cNvSpPr txBox="1"/>
          <p:nvPr/>
        </p:nvSpPr>
        <p:spPr>
          <a:xfrm>
            <a:off x="587374" y="2236725"/>
            <a:ext cx="5263299" cy="1231106"/>
          </a:xfrm>
          <a:prstGeom prst="rect">
            <a:avLst/>
          </a:prstGeom>
          <a:noFill/>
        </p:spPr>
        <p:txBody>
          <a:bodyPr wrap="square" lIns="0" tIns="0" rIns="0" bIns="0" rtlCol="0">
            <a:spAutoFit/>
          </a:bodyPr>
          <a:lstStyle/>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only authorized devices are allowed to access with least privileges </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OS is up-to-date &amp; antivirus software is running</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Access will be blocked or limited once compromised</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Reduce the attack surfaces for this blended workplace strategy </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Protect corporate data/ resources/ assets from exposure or loss</a:t>
            </a:r>
          </a:p>
        </p:txBody>
      </p:sp>
      <p:sp>
        <p:nvSpPr>
          <p:cNvPr id="10" name="TextBox 9">
            <a:extLst>
              <a:ext uri="{FF2B5EF4-FFF2-40B4-BE49-F238E27FC236}">
                <a16:creationId xmlns="" xmlns:a16="http://schemas.microsoft.com/office/drawing/2014/main" id="{097D75BE-93D1-C1C1-44BA-273B623F416E}"/>
              </a:ext>
            </a:extLst>
          </p:cNvPr>
          <p:cNvSpPr txBox="1"/>
          <p:nvPr/>
        </p:nvSpPr>
        <p:spPr>
          <a:xfrm>
            <a:off x="6341326" y="2236725"/>
            <a:ext cx="5263299" cy="707886"/>
          </a:xfrm>
          <a:prstGeom prst="rect">
            <a:avLst/>
          </a:prstGeom>
          <a:noFill/>
        </p:spPr>
        <p:txBody>
          <a:bodyPr wrap="square" lIns="0" tIns="0" rIns="0" bIns="0" rtlCol="0">
            <a:spAutoFit/>
          </a:bodyPr>
          <a:lstStyle/>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Remote access to proper resources with a secure connection</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Protect the assets of Intranet while enabling necessary access</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Enable easy collaboration without compromising any security</a:t>
            </a:r>
          </a:p>
        </p:txBody>
      </p:sp>
      <p:sp>
        <p:nvSpPr>
          <p:cNvPr id="7" name="Rounded Rectangle 9">
            <a:extLst>
              <a:ext uri="{FF2B5EF4-FFF2-40B4-BE49-F238E27FC236}">
                <a16:creationId xmlns="" xmlns:a16="http://schemas.microsoft.com/office/drawing/2014/main" id="{9CF148E8-674F-C754-740B-EABA55799F01}"/>
              </a:ext>
            </a:extLst>
          </p:cNvPr>
          <p:cNvSpPr/>
          <p:nvPr/>
        </p:nvSpPr>
        <p:spPr>
          <a:xfrm>
            <a:off x="587374" y="3879227"/>
            <a:ext cx="5263299" cy="578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Government Agencies </a:t>
            </a:r>
            <a:r>
              <a:rPr lang="en-US" altLang="zh-CN"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Regulated Industries </a:t>
            </a:r>
          </a:p>
        </p:txBody>
      </p:sp>
      <p:sp>
        <p:nvSpPr>
          <p:cNvPr id="8" name="Rounded Rectangle 10">
            <a:extLst>
              <a:ext uri="{FF2B5EF4-FFF2-40B4-BE49-F238E27FC236}">
                <a16:creationId xmlns="" xmlns:a16="http://schemas.microsoft.com/office/drawing/2014/main" id="{68DB77E1-E4B6-7418-A6FA-A6EF537B63A5}"/>
              </a:ext>
            </a:extLst>
          </p:cNvPr>
          <p:cNvSpPr/>
          <p:nvPr/>
        </p:nvSpPr>
        <p:spPr>
          <a:xfrm>
            <a:off x="6341326" y="3879227"/>
            <a:ext cx="5263299" cy="578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Service Providers </a:t>
            </a:r>
          </a:p>
        </p:txBody>
      </p:sp>
      <p:sp>
        <p:nvSpPr>
          <p:cNvPr id="11" name="TextBox 10">
            <a:extLst>
              <a:ext uri="{FF2B5EF4-FFF2-40B4-BE49-F238E27FC236}">
                <a16:creationId xmlns="" xmlns:a16="http://schemas.microsoft.com/office/drawing/2014/main" id="{0C8DFEDA-EE0D-E100-0E5A-320A61F695BA}"/>
              </a:ext>
            </a:extLst>
          </p:cNvPr>
          <p:cNvSpPr txBox="1"/>
          <p:nvPr/>
        </p:nvSpPr>
        <p:spPr>
          <a:xfrm>
            <a:off x="587374" y="4643133"/>
            <a:ext cx="5263299" cy="1154162"/>
          </a:xfrm>
          <a:prstGeom prst="rect">
            <a:avLst/>
          </a:prstGeom>
          <a:noFill/>
        </p:spPr>
        <p:txBody>
          <a:bodyPr wrap="square" lIns="0" tIns="0" rIns="0" bIns="0" rtlCol="0">
            <a:spAutoFit/>
          </a:bodyPr>
          <a:lstStyle/>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security policy with least-privileged access based on a need-to-know, need-to-access philosophy</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Leverage multi-factor authentication and trusted devices for remote access.</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Aligns with the industrial compliance and strict security requirement</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Protect critical data even in the face of potential device compromise </a:t>
            </a:r>
          </a:p>
        </p:txBody>
      </p:sp>
      <p:sp>
        <p:nvSpPr>
          <p:cNvPr id="12" name="TextBox 11">
            <a:extLst>
              <a:ext uri="{FF2B5EF4-FFF2-40B4-BE49-F238E27FC236}">
                <a16:creationId xmlns="" xmlns:a16="http://schemas.microsoft.com/office/drawing/2014/main" id="{4F71871F-3344-F9EF-2406-AB17F50965B4}"/>
              </a:ext>
            </a:extLst>
          </p:cNvPr>
          <p:cNvSpPr txBox="1"/>
          <p:nvPr/>
        </p:nvSpPr>
        <p:spPr>
          <a:xfrm>
            <a:off x="6341326" y="4643133"/>
            <a:ext cx="5263299" cy="1077218"/>
          </a:xfrm>
          <a:prstGeom prst="rect">
            <a:avLst/>
          </a:prstGeom>
          <a:noFill/>
        </p:spPr>
        <p:txBody>
          <a:bodyPr wrap="square" lIns="0" tIns="0" rIns="0" bIns="0" rtlCol="0">
            <a:spAutoFit/>
          </a:bodyPr>
          <a:lstStyle/>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Enable ZTNA-based security services for customers of small-to-medium organizations. </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Additional add-on security services beyond the reliable and secure connections</a:t>
            </a:r>
          </a:p>
          <a:p>
            <a:pPr marL="182880" indent="-182880">
              <a:spcBef>
                <a:spcPts val="600"/>
              </a:spcBef>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Cost-effective solution without requiring in-house security experts</a:t>
            </a:r>
          </a:p>
        </p:txBody>
      </p:sp>
    </p:spTree>
    <p:extLst>
      <p:ext uri="{BB962C8B-B14F-4D97-AF65-F5344CB8AC3E}">
        <p14:creationId xmlns:p14="http://schemas.microsoft.com/office/powerpoint/2010/main" val="148999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CB14EA9D-3D19-433C-BC98-33B3BF8943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07"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 xmlns:a16="http://schemas.microsoft.com/office/drawing/2014/main" id="{CB14EA9D-3D19-433C-BC98-33B3BF8943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9" name="Rectangle 68">
            <a:extLst>
              <a:ext uri="{FF2B5EF4-FFF2-40B4-BE49-F238E27FC236}">
                <a16:creationId xmlns="" xmlns:a16="http://schemas.microsoft.com/office/drawing/2014/main" id="{23AABCAA-45E6-00F7-40BE-247229F64AC0}"/>
              </a:ext>
            </a:extLst>
          </p:cNvPr>
          <p:cNvSpPr/>
          <p:nvPr/>
        </p:nvSpPr>
        <p:spPr>
          <a:xfrm flipH="1">
            <a:off x="709350" y="1459976"/>
            <a:ext cx="5399784" cy="4397085"/>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7" name="Title 4">
            <a:extLst>
              <a:ext uri="{FF2B5EF4-FFF2-40B4-BE49-F238E27FC236}">
                <a16:creationId xmlns="" xmlns:a16="http://schemas.microsoft.com/office/drawing/2014/main" id="{9272971F-4B3C-DF12-7835-4CA8C177CB0B}"/>
              </a:ext>
            </a:extLst>
          </p:cNvPr>
          <p:cNvSpPr txBox="1">
            <a:spLocks/>
          </p:cNvSpPr>
          <p:nvPr/>
        </p:nvSpPr>
        <p:spPr>
          <a:xfrm>
            <a:off x="587375" y="584200"/>
            <a:ext cx="11017250" cy="97259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mj-cs"/>
              </a:defRPr>
            </a:lvl1pPr>
          </a:lstStyle>
          <a:p>
            <a:r>
              <a:rPr lang="es-PE" sz="3000" b="1" dirty="0"/>
              <a:t>Customer Cases</a:t>
            </a:r>
          </a:p>
        </p:txBody>
      </p:sp>
      <p:sp>
        <p:nvSpPr>
          <p:cNvPr id="12" name="Rectangle: Rounded Corners 2"/>
          <p:cNvSpPr/>
          <p:nvPr/>
        </p:nvSpPr>
        <p:spPr>
          <a:xfrm>
            <a:off x="6423366" y="1451632"/>
            <a:ext cx="5532658" cy="419457"/>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bIns="91440" rtlCol="0" anchor="ctr">
            <a:spAutoFit/>
          </a:bodyPr>
          <a:lstStyle/>
          <a:p>
            <a:r>
              <a:rPr lang="en-US" altLang="zh-CN" sz="1400" b="1" dirty="0">
                <a:latin typeface="Arial" panose="020B0604020202020204" pitchFamily="34" charset="0"/>
                <a:cs typeface="Arial" panose="020B0604020202020204" pitchFamily="34" charset="0"/>
              </a:rPr>
              <a:t>Case 1</a:t>
            </a:r>
          </a:p>
        </p:txBody>
      </p:sp>
      <p:sp>
        <p:nvSpPr>
          <p:cNvPr id="13" name="Text Placeholder 3"/>
          <p:cNvSpPr txBox="1"/>
          <p:nvPr/>
        </p:nvSpPr>
        <p:spPr>
          <a:xfrm>
            <a:off x="6423366" y="2082603"/>
            <a:ext cx="5532658" cy="1419876"/>
          </a:xfrm>
          <a:prstGeom prst="rect">
            <a:avLst/>
          </a:prstGeom>
        </p:spPr>
        <p:txBody>
          <a:bodyPr vert="horz" wrap="square" lIns="0" tIns="0" rIns="0" bIns="0" rtlCol="0" anchor="t" anchorCtr="0">
            <a:sp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4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4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solidFill>
                  <a:schemeClr val="accent2"/>
                </a:solidFill>
              </a:rPr>
              <a:t>Customer profile: </a:t>
            </a:r>
            <a:r>
              <a:rPr lang="en-US" altLang="zh-CN" sz="1200" dirty="0">
                <a:solidFill>
                  <a:schemeClr val="bg1"/>
                </a:solidFill>
              </a:rPr>
              <a:t>Financial institution</a:t>
            </a:r>
          </a:p>
          <a:p>
            <a:r>
              <a:rPr lang="en-US" altLang="zh-CN" sz="1200" b="1" dirty="0">
                <a:solidFill>
                  <a:schemeClr val="accent2"/>
                </a:solidFill>
              </a:rPr>
              <a:t>Challenge and requirement: </a:t>
            </a:r>
            <a:r>
              <a:rPr lang="en-US" altLang="zh-CN" sz="1200" dirty="0">
                <a:solidFill>
                  <a:schemeClr val="bg1"/>
                </a:solidFill>
              </a:rPr>
              <a:t>Since some internal applications are quite sensitive, the access with the least privileges is highly needed to meet different access demands and limitations of various departments</a:t>
            </a:r>
          </a:p>
          <a:p>
            <a:r>
              <a:rPr lang="en-US" altLang="zh-CN" sz="1200" b="1" dirty="0">
                <a:solidFill>
                  <a:schemeClr val="accent2"/>
                </a:solidFill>
              </a:rPr>
              <a:t>Hillstone solution: </a:t>
            </a:r>
            <a:r>
              <a:rPr lang="en-US" altLang="zh-CN" sz="1200" dirty="0">
                <a:solidFill>
                  <a:schemeClr val="bg1"/>
                </a:solidFill>
              </a:rPr>
              <a:t>Deploy two NGFWs with 400 ZTNA licenses at the perimeter, working as ZTNA gateways. The zero-trust access helps further ensure access security.</a:t>
            </a:r>
          </a:p>
        </p:txBody>
      </p:sp>
      <p:sp>
        <p:nvSpPr>
          <p:cNvPr id="14" name="Rectangle: Rounded Corners 15"/>
          <p:cNvSpPr/>
          <p:nvPr/>
        </p:nvSpPr>
        <p:spPr>
          <a:xfrm>
            <a:off x="6423365" y="3657425"/>
            <a:ext cx="5523696" cy="419457"/>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bIns="91440" rtlCol="0" anchor="ctr">
            <a:spAutoFit/>
          </a:bodyPr>
          <a:lstStyle/>
          <a:p>
            <a:r>
              <a:rPr lang="en-US" altLang="zh-CN" sz="1400" b="1" dirty="0">
                <a:latin typeface="Arial" panose="020B0604020202020204" pitchFamily="34" charset="0"/>
                <a:cs typeface="Arial" panose="020B0604020202020204" pitchFamily="34" charset="0"/>
              </a:rPr>
              <a:t>Case 2</a:t>
            </a:r>
          </a:p>
        </p:txBody>
      </p:sp>
      <p:sp>
        <p:nvSpPr>
          <p:cNvPr id="15" name="Text Placeholder 3"/>
          <p:cNvSpPr txBox="1"/>
          <p:nvPr/>
        </p:nvSpPr>
        <p:spPr>
          <a:xfrm>
            <a:off x="6423365" y="4270986"/>
            <a:ext cx="5399288" cy="1457835"/>
          </a:xfrm>
          <a:prstGeom prst="rect">
            <a:avLst/>
          </a:prstGeom>
        </p:spPr>
        <p:txBody>
          <a:bodyPr vert="horz" wrap="square" lIns="0" tIns="0" rIns="0" bIns="0" rtlCol="0" anchor="t" anchorCtr="0">
            <a:sp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2pPr>
            <a:lvl3pPr marL="1200150" indent="-285750" algn="l" defTabSz="914400" rtl="0" eaLnBrk="1" latinLnBrk="0" hangingPunct="1">
              <a:lnSpc>
                <a:spcPct val="90000"/>
              </a:lnSpc>
              <a:spcBef>
                <a:spcPts val="500"/>
              </a:spcBef>
              <a:buFont typeface="Arial" panose="020B0604020202020204" pitchFamily="34" charset="0"/>
              <a:buChar char="•"/>
              <a:defRPr sz="16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4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400" b="0" i="0" kern="120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solidFill>
                  <a:schemeClr val="accent2"/>
                </a:solidFill>
              </a:rPr>
              <a:t>Customer profile: </a:t>
            </a:r>
            <a:r>
              <a:rPr lang="en-US" altLang="zh-CN" sz="1200" dirty="0">
                <a:solidFill>
                  <a:schemeClr val="bg1"/>
                </a:solidFill>
              </a:rPr>
              <a:t>Telecommunication enterprise</a:t>
            </a:r>
          </a:p>
          <a:p>
            <a:r>
              <a:rPr lang="en-US" altLang="zh-CN" sz="1200" b="1" dirty="0">
                <a:solidFill>
                  <a:schemeClr val="accent2"/>
                </a:solidFill>
              </a:rPr>
              <a:t>Challenge and requirement: </a:t>
            </a:r>
            <a:r>
              <a:rPr lang="en-US" altLang="zh-CN" sz="1200" dirty="0">
                <a:solidFill>
                  <a:schemeClr val="bg1"/>
                </a:solidFill>
              </a:rPr>
              <a:t>The enterprise has high requirement for remote access, because many departments are located in different places. And there are also some compliance requirements for the operating systems and endpoints, thus traditional SSL VPN can not be applied </a:t>
            </a:r>
            <a:r>
              <a:rPr lang="en-US" altLang="zh-CN" sz="1200" b="1" dirty="0">
                <a:solidFill>
                  <a:schemeClr val="accent2"/>
                </a:solidFill>
              </a:rPr>
              <a:t>Hillstone solution: </a:t>
            </a:r>
            <a:r>
              <a:rPr lang="en-US" altLang="zh-CN" sz="1200" dirty="0">
                <a:solidFill>
                  <a:schemeClr val="bg1"/>
                </a:solidFill>
              </a:rPr>
              <a:t>Deploy one data center firewall with 250 ZTNA licenses at the perimeter, working as ZTNA gateway. The application of ZTNA enables the zero-trust access of telecommuting for all employees</a:t>
            </a:r>
          </a:p>
        </p:txBody>
      </p:sp>
      <p:grpSp>
        <p:nvGrpSpPr>
          <p:cNvPr id="62" name="组合 61"/>
          <p:cNvGrpSpPr/>
          <p:nvPr/>
        </p:nvGrpSpPr>
        <p:grpSpPr>
          <a:xfrm>
            <a:off x="0" y="2549945"/>
            <a:ext cx="6127118" cy="2401989"/>
            <a:chOff x="-64943" y="2265982"/>
            <a:chExt cx="6127118" cy="2401989"/>
          </a:xfrm>
        </p:grpSpPr>
        <p:pic>
          <p:nvPicPr>
            <p:cNvPr id="20" name="图片 19"/>
            <p:cNvPicPr>
              <a:picLocks noChangeAspect="1"/>
            </p:cNvPicPr>
            <p:nvPr/>
          </p:nvPicPr>
          <p:blipFill>
            <a:blip r:embed="rId7"/>
            <a:stretch>
              <a:fillRect/>
            </a:stretch>
          </p:blipFill>
          <p:spPr>
            <a:xfrm>
              <a:off x="216304" y="3020614"/>
              <a:ext cx="570457" cy="432346"/>
            </a:xfrm>
            <a:prstGeom prst="rect">
              <a:avLst/>
            </a:prstGeom>
          </p:spPr>
        </p:pic>
        <p:sp>
          <p:nvSpPr>
            <p:cNvPr id="21" name="cell-phone_191">
              <a:extLst>
                <a:ext uri="{FF2B5EF4-FFF2-40B4-BE49-F238E27FC236}">
                  <a16:creationId xmlns="" xmlns:a16="http://schemas.microsoft.com/office/drawing/2014/main" id="{1A533116-5005-0A82-BF51-A635268A0FB1}"/>
                </a:ext>
              </a:extLst>
            </p:cNvPr>
            <p:cNvSpPr>
              <a:spLocks noChangeAspect="1"/>
            </p:cNvSpPr>
            <p:nvPr/>
          </p:nvSpPr>
          <p:spPr bwMode="auto">
            <a:xfrm>
              <a:off x="374959" y="3643484"/>
              <a:ext cx="253145" cy="444614"/>
            </a:xfrm>
            <a:custGeom>
              <a:avLst/>
              <a:gdLst>
                <a:gd name="T0" fmla="*/ 181 w 208"/>
                <a:gd name="T1" fmla="*/ 0 h 366"/>
                <a:gd name="T2" fmla="*/ 27 w 208"/>
                <a:gd name="T3" fmla="*/ 0 h 366"/>
                <a:gd name="T4" fmla="*/ 0 w 208"/>
                <a:gd name="T5" fmla="*/ 27 h 366"/>
                <a:gd name="T6" fmla="*/ 0 w 208"/>
                <a:gd name="T7" fmla="*/ 339 h 366"/>
                <a:gd name="T8" fmla="*/ 27 w 208"/>
                <a:gd name="T9" fmla="*/ 366 h 366"/>
                <a:gd name="T10" fmla="*/ 181 w 208"/>
                <a:gd name="T11" fmla="*/ 366 h 366"/>
                <a:gd name="T12" fmla="*/ 208 w 208"/>
                <a:gd name="T13" fmla="*/ 339 h 366"/>
                <a:gd name="T14" fmla="*/ 208 w 208"/>
                <a:gd name="T15" fmla="*/ 27 h 366"/>
                <a:gd name="T16" fmla="*/ 181 w 208"/>
                <a:gd name="T17" fmla="*/ 0 h 366"/>
                <a:gd name="T18" fmla="*/ 66 w 208"/>
                <a:gd name="T19" fmla="*/ 16 h 366"/>
                <a:gd name="T20" fmla="*/ 142 w 208"/>
                <a:gd name="T21" fmla="*/ 16 h 366"/>
                <a:gd name="T22" fmla="*/ 145 w 208"/>
                <a:gd name="T23" fmla="*/ 23 h 366"/>
                <a:gd name="T24" fmla="*/ 142 w 208"/>
                <a:gd name="T25" fmla="*/ 29 h 366"/>
                <a:gd name="T26" fmla="*/ 66 w 208"/>
                <a:gd name="T27" fmla="*/ 29 h 366"/>
                <a:gd name="T28" fmla="*/ 62 w 208"/>
                <a:gd name="T29" fmla="*/ 23 h 366"/>
                <a:gd name="T30" fmla="*/ 66 w 208"/>
                <a:gd name="T31" fmla="*/ 16 h 366"/>
                <a:gd name="T32" fmla="*/ 104 w 208"/>
                <a:gd name="T33" fmla="*/ 340 h 366"/>
                <a:gd name="T34" fmla="*/ 87 w 208"/>
                <a:gd name="T35" fmla="*/ 323 h 366"/>
                <a:gd name="T36" fmla="*/ 104 w 208"/>
                <a:gd name="T37" fmla="*/ 306 h 366"/>
                <a:gd name="T38" fmla="*/ 121 w 208"/>
                <a:gd name="T39" fmla="*/ 323 h 366"/>
                <a:gd name="T40" fmla="*/ 104 w 208"/>
                <a:gd name="T41" fmla="*/ 340 h 366"/>
                <a:gd name="T42" fmla="*/ 188 w 208"/>
                <a:gd name="T43" fmla="*/ 281 h 366"/>
                <a:gd name="T44" fmla="*/ 20 w 208"/>
                <a:gd name="T45" fmla="*/ 281 h 366"/>
                <a:gd name="T46" fmla="*/ 20 w 208"/>
                <a:gd name="T47" fmla="*/ 45 h 366"/>
                <a:gd name="T48" fmla="*/ 188 w 208"/>
                <a:gd name="T49" fmla="*/ 45 h 366"/>
                <a:gd name="T50" fmla="*/ 188 w 208"/>
                <a:gd name="T51" fmla="*/ 28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366">
                  <a:moveTo>
                    <a:pt x="181" y="0"/>
                  </a:moveTo>
                  <a:lnTo>
                    <a:pt x="27" y="0"/>
                  </a:lnTo>
                  <a:cubicBezTo>
                    <a:pt x="12" y="0"/>
                    <a:pt x="0" y="12"/>
                    <a:pt x="0" y="27"/>
                  </a:cubicBezTo>
                  <a:lnTo>
                    <a:pt x="0" y="339"/>
                  </a:lnTo>
                  <a:cubicBezTo>
                    <a:pt x="0" y="354"/>
                    <a:pt x="12" y="366"/>
                    <a:pt x="27" y="366"/>
                  </a:cubicBezTo>
                  <a:lnTo>
                    <a:pt x="181" y="366"/>
                  </a:lnTo>
                  <a:cubicBezTo>
                    <a:pt x="196" y="366"/>
                    <a:pt x="208" y="354"/>
                    <a:pt x="208" y="339"/>
                  </a:cubicBezTo>
                  <a:lnTo>
                    <a:pt x="208" y="27"/>
                  </a:lnTo>
                  <a:cubicBezTo>
                    <a:pt x="208" y="12"/>
                    <a:pt x="196" y="0"/>
                    <a:pt x="181" y="0"/>
                  </a:cubicBezTo>
                  <a:close/>
                  <a:moveTo>
                    <a:pt x="66" y="16"/>
                  </a:moveTo>
                  <a:lnTo>
                    <a:pt x="142" y="16"/>
                  </a:lnTo>
                  <a:cubicBezTo>
                    <a:pt x="144" y="16"/>
                    <a:pt x="145" y="19"/>
                    <a:pt x="145" y="23"/>
                  </a:cubicBezTo>
                  <a:cubicBezTo>
                    <a:pt x="145" y="26"/>
                    <a:pt x="144" y="29"/>
                    <a:pt x="142" y="29"/>
                  </a:cubicBezTo>
                  <a:lnTo>
                    <a:pt x="66" y="29"/>
                  </a:lnTo>
                  <a:cubicBezTo>
                    <a:pt x="64" y="29"/>
                    <a:pt x="62" y="26"/>
                    <a:pt x="62" y="23"/>
                  </a:cubicBezTo>
                  <a:cubicBezTo>
                    <a:pt x="62" y="19"/>
                    <a:pt x="64" y="16"/>
                    <a:pt x="66" y="16"/>
                  </a:cubicBezTo>
                  <a:close/>
                  <a:moveTo>
                    <a:pt x="104" y="340"/>
                  </a:moveTo>
                  <a:cubicBezTo>
                    <a:pt x="95" y="340"/>
                    <a:pt x="87" y="332"/>
                    <a:pt x="87" y="323"/>
                  </a:cubicBezTo>
                  <a:cubicBezTo>
                    <a:pt x="87" y="313"/>
                    <a:pt x="95" y="306"/>
                    <a:pt x="104" y="306"/>
                  </a:cubicBezTo>
                  <a:cubicBezTo>
                    <a:pt x="113" y="306"/>
                    <a:pt x="121" y="313"/>
                    <a:pt x="121" y="323"/>
                  </a:cubicBezTo>
                  <a:cubicBezTo>
                    <a:pt x="121" y="332"/>
                    <a:pt x="113" y="340"/>
                    <a:pt x="104" y="340"/>
                  </a:cubicBezTo>
                  <a:close/>
                  <a:moveTo>
                    <a:pt x="188" y="281"/>
                  </a:moveTo>
                  <a:lnTo>
                    <a:pt x="20" y="281"/>
                  </a:lnTo>
                  <a:lnTo>
                    <a:pt x="20" y="45"/>
                  </a:lnTo>
                  <a:lnTo>
                    <a:pt x="188" y="45"/>
                  </a:lnTo>
                  <a:lnTo>
                    <a:pt x="188" y="281"/>
                  </a:lnTo>
                  <a:close/>
                </a:path>
              </a:pathLst>
            </a:custGeom>
            <a:solidFill>
              <a:srgbClr val="00A4D4"/>
            </a:solidFill>
            <a:ln>
              <a:noFill/>
            </a:ln>
          </p:spPr>
        </p:sp>
        <p:cxnSp>
          <p:nvCxnSpPr>
            <p:cNvPr id="4" name="直接连接符 3"/>
            <p:cNvCxnSpPr/>
            <p:nvPr/>
          </p:nvCxnSpPr>
          <p:spPr>
            <a:xfrm>
              <a:off x="763613" y="2601157"/>
              <a:ext cx="469898" cy="6325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28104" y="3233733"/>
              <a:ext cx="593867" cy="6130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20" idx="3"/>
            </p:cNvCxnSpPr>
            <p:nvPr/>
          </p:nvCxnSpPr>
          <p:spPr>
            <a:xfrm>
              <a:off x="786761" y="3236787"/>
              <a:ext cx="4352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矩形 72">
              <a:extLst>
                <a:ext uri="{FF2B5EF4-FFF2-40B4-BE49-F238E27FC236}">
                  <a16:creationId xmlns="" xmlns:a16="http://schemas.microsoft.com/office/drawing/2014/main" id="{6E6A7632-28BA-C8E0-87B4-ADDF6FE4DFF9}"/>
                </a:ext>
              </a:extLst>
            </p:cNvPr>
            <p:cNvSpPr/>
            <p:nvPr/>
          </p:nvSpPr>
          <p:spPr>
            <a:xfrm>
              <a:off x="-64943" y="4113973"/>
              <a:ext cx="1132948" cy="553998"/>
            </a:xfrm>
            <a:prstGeom prst="rect">
              <a:avLst/>
            </a:prstGeom>
          </p:spPr>
          <p:txBody>
            <a:bodyPr wrap="square">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Remote Endpoints with ZTNA Clients</a:t>
              </a:r>
              <a:endParaRPr lang="zh-CN" altLang="en-US" sz="1000" b="1" dirty="0">
                <a:solidFill>
                  <a:schemeClr val="bg1"/>
                </a:solidFill>
                <a:ea typeface="微软雅黑" panose="020B0503020204020204" pitchFamily="34" charset="-122"/>
                <a:cs typeface="Times New Roman" panose="02020603050405020304" pitchFamily="18" charset="0"/>
              </a:endParaRPr>
            </a:p>
          </p:txBody>
        </p:sp>
        <p:pic>
          <p:nvPicPr>
            <p:cNvPr id="43" name="图片 42"/>
            <p:cNvPicPr>
              <a:picLocks noChangeAspect="1"/>
            </p:cNvPicPr>
            <p:nvPr/>
          </p:nvPicPr>
          <p:blipFill>
            <a:blip r:embed="rId8"/>
            <a:stretch>
              <a:fillRect/>
            </a:stretch>
          </p:blipFill>
          <p:spPr>
            <a:xfrm>
              <a:off x="1240053" y="3049587"/>
              <a:ext cx="428989" cy="433279"/>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9048" y="2936764"/>
              <a:ext cx="935411" cy="578604"/>
            </a:xfrm>
            <a:prstGeom prst="rect">
              <a:avLst/>
            </a:prstGeom>
          </p:spPr>
        </p:pic>
        <p:sp>
          <p:nvSpPr>
            <p:cNvPr id="49" name="矩形 72">
              <a:extLst>
                <a:ext uri="{FF2B5EF4-FFF2-40B4-BE49-F238E27FC236}">
                  <a16:creationId xmlns="" xmlns:a16="http://schemas.microsoft.com/office/drawing/2014/main" id="{6E6A7632-28BA-C8E0-87B4-ADDF6FE4DFF9}"/>
                </a:ext>
              </a:extLst>
            </p:cNvPr>
            <p:cNvSpPr/>
            <p:nvPr/>
          </p:nvSpPr>
          <p:spPr>
            <a:xfrm>
              <a:off x="1706449" y="3127497"/>
              <a:ext cx="1132948" cy="246221"/>
            </a:xfrm>
            <a:prstGeom prst="rect">
              <a:avLst/>
            </a:prstGeom>
          </p:spPr>
          <p:txBody>
            <a:bodyPr wrap="square">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Internet</a:t>
              </a:r>
              <a:endParaRPr lang="zh-CN" altLang="en-US" sz="1000" b="1" dirty="0">
                <a:solidFill>
                  <a:schemeClr val="bg1"/>
                </a:solidFill>
                <a:ea typeface="微软雅黑" panose="020B0503020204020204" pitchFamily="34" charset="-122"/>
                <a:cs typeface="Times New Roman" panose="02020603050405020304" pitchFamily="18" charset="0"/>
              </a:endParaRPr>
            </a:p>
          </p:txBody>
        </p:sp>
        <p:cxnSp>
          <p:nvCxnSpPr>
            <p:cNvPr id="53" name="直接连接符 52"/>
            <p:cNvCxnSpPr/>
            <p:nvPr/>
          </p:nvCxnSpPr>
          <p:spPr>
            <a:xfrm>
              <a:off x="1657111" y="3243445"/>
              <a:ext cx="171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图片 53"/>
            <p:cNvPicPr>
              <a:picLocks noChangeAspect="1"/>
            </p:cNvPicPr>
            <p:nvPr/>
          </p:nvPicPr>
          <p:blipFill>
            <a:blip r:embed="rId8"/>
            <a:stretch>
              <a:fillRect/>
            </a:stretch>
          </p:blipFill>
          <p:spPr>
            <a:xfrm>
              <a:off x="2923663" y="3049587"/>
              <a:ext cx="432210" cy="436533"/>
            </a:xfrm>
            <a:prstGeom prst="rect">
              <a:avLst/>
            </a:prstGeom>
          </p:spPr>
        </p:pic>
        <p:cxnSp>
          <p:nvCxnSpPr>
            <p:cNvPr id="58" name="直接连接符 57"/>
            <p:cNvCxnSpPr/>
            <p:nvPr/>
          </p:nvCxnSpPr>
          <p:spPr>
            <a:xfrm>
              <a:off x="2754459" y="3251028"/>
              <a:ext cx="171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3350605" y="2811285"/>
              <a:ext cx="424178" cy="4008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350605" y="3209740"/>
              <a:ext cx="4815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359849" y="3218743"/>
              <a:ext cx="414934" cy="351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图片 75">
              <a:extLst>
                <a:ext uri="{FF2B5EF4-FFF2-40B4-BE49-F238E27FC236}">
                  <a16:creationId xmlns="" xmlns:a16="http://schemas.microsoft.com/office/drawing/2014/main" id="{CA2FC8E0-3BA3-31EC-2915-F35A336CA8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4783" y="2661907"/>
              <a:ext cx="885949" cy="252898"/>
            </a:xfrm>
            <a:prstGeom prst="rect">
              <a:avLst/>
            </a:prstGeom>
          </p:spPr>
        </p:pic>
        <p:pic>
          <p:nvPicPr>
            <p:cNvPr id="67" name="图片 75">
              <a:extLst>
                <a:ext uri="{FF2B5EF4-FFF2-40B4-BE49-F238E27FC236}">
                  <a16:creationId xmlns="" xmlns:a16="http://schemas.microsoft.com/office/drawing/2014/main" id="{CA2FC8E0-3BA3-31EC-2915-F35A336CA8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1862" y="3482866"/>
              <a:ext cx="885949" cy="252898"/>
            </a:xfrm>
            <a:prstGeom prst="rect">
              <a:avLst/>
            </a:prstGeom>
          </p:spPr>
        </p:pic>
        <p:sp>
          <p:nvSpPr>
            <p:cNvPr id="51" name="文本框 50"/>
            <p:cNvSpPr txBox="1"/>
            <p:nvPr/>
          </p:nvSpPr>
          <p:spPr>
            <a:xfrm rot="5400000">
              <a:off x="3961953" y="3150183"/>
              <a:ext cx="623454" cy="369332"/>
            </a:xfrm>
            <a:prstGeom prst="rect">
              <a:avLst/>
            </a:prstGeom>
            <a:noFill/>
          </p:spPr>
          <p:txBody>
            <a:bodyPr wrap="square" rtlCol="0">
              <a:spAutoFit/>
            </a:bodyPr>
            <a:lstStyle/>
            <a:p>
              <a:r>
                <a:rPr lang="en-US" altLang="zh-CN" dirty="0">
                  <a:solidFill>
                    <a:schemeClr val="bg1"/>
                  </a:solidFill>
                </a:rPr>
                <a:t>…</a:t>
              </a:r>
              <a:endParaRPr lang="zh-CN" altLang="en-US" dirty="0">
                <a:solidFill>
                  <a:schemeClr val="bg1"/>
                </a:solidFill>
              </a:endParaRPr>
            </a:p>
          </p:txBody>
        </p:sp>
        <p:cxnSp>
          <p:nvCxnSpPr>
            <p:cNvPr id="78" name="直接连接符 77"/>
            <p:cNvCxnSpPr/>
            <p:nvPr/>
          </p:nvCxnSpPr>
          <p:spPr>
            <a:xfrm>
              <a:off x="4657811" y="2821483"/>
              <a:ext cx="414934" cy="3519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91184" y="3185581"/>
              <a:ext cx="4815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4653189" y="3185525"/>
              <a:ext cx="424178" cy="4008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 name="图片 80"/>
            <p:cNvPicPr>
              <a:picLocks noChangeAspect="1"/>
            </p:cNvPicPr>
            <p:nvPr/>
          </p:nvPicPr>
          <p:blipFill>
            <a:blip r:embed="rId11"/>
            <a:stretch>
              <a:fillRect/>
            </a:stretch>
          </p:blipFill>
          <p:spPr>
            <a:xfrm>
              <a:off x="5093752" y="2788356"/>
              <a:ext cx="374888" cy="374888"/>
            </a:xfrm>
            <a:prstGeom prst="rect">
              <a:avLst/>
            </a:prstGeom>
          </p:spPr>
        </p:pic>
        <p:pic>
          <p:nvPicPr>
            <p:cNvPr id="82" name="图片 81"/>
            <p:cNvPicPr>
              <a:picLocks noChangeAspect="1"/>
            </p:cNvPicPr>
            <p:nvPr/>
          </p:nvPicPr>
          <p:blipFill>
            <a:blip r:embed="rId11"/>
            <a:stretch>
              <a:fillRect/>
            </a:stretch>
          </p:blipFill>
          <p:spPr>
            <a:xfrm>
              <a:off x="5546878" y="2788356"/>
              <a:ext cx="374888" cy="374888"/>
            </a:xfrm>
            <a:prstGeom prst="rect">
              <a:avLst/>
            </a:prstGeom>
          </p:spPr>
        </p:pic>
        <p:pic>
          <p:nvPicPr>
            <p:cNvPr id="83" name="图片 82"/>
            <p:cNvPicPr>
              <a:picLocks noChangeAspect="1"/>
            </p:cNvPicPr>
            <p:nvPr/>
          </p:nvPicPr>
          <p:blipFill>
            <a:blip r:embed="rId11"/>
            <a:stretch>
              <a:fillRect/>
            </a:stretch>
          </p:blipFill>
          <p:spPr>
            <a:xfrm>
              <a:off x="5101431" y="3211498"/>
              <a:ext cx="374888" cy="374888"/>
            </a:xfrm>
            <a:prstGeom prst="rect">
              <a:avLst/>
            </a:prstGeom>
          </p:spPr>
        </p:pic>
        <p:pic>
          <p:nvPicPr>
            <p:cNvPr id="84" name="图片 83"/>
            <p:cNvPicPr>
              <a:picLocks noChangeAspect="1"/>
            </p:cNvPicPr>
            <p:nvPr/>
          </p:nvPicPr>
          <p:blipFill>
            <a:blip r:embed="rId11"/>
            <a:stretch>
              <a:fillRect/>
            </a:stretch>
          </p:blipFill>
          <p:spPr>
            <a:xfrm>
              <a:off x="5546878" y="3207292"/>
              <a:ext cx="374888" cy="374888"/>
            </a:xfrm>
            <a:prstGeom prst="rect">
              <a:avLst/>
            </a:prstGeom>
          </p:spPr>
        </p:pic>
        <p:sp>
          <p:nvSpPr>
            <p:cNvPr id="85" name="矩形 72">
              <a:extLst>
                <a:ext uri="{FF2B5EF4-FFF2-40B4-BE49-F238E27FC236}">
                  <a16:creationId xmlns="" xmlns:a16="http://schemas.microsoft.com/office/drawing/2014/main" id="{6E6A7632-28BA-C8E0-87B4-ADDF6FE4DFF9}"/>
                </a:ext>
              </a:extLst>
            </p:cNvPr>
            <p:cNvSpPr/>
            <p:nvPr/>
          </p:nvSpPr>
          <p:spPr>
            <a:xfrm>
              <a:off x="4929227" y="3598442"/>
              <a:ext cx="1132948" cy="400110"/>
            </a:xfrm>
            <a:prstGeom prst="rect">
              <a:avLst/>
            </a:prstGeom>
          </p:spPr>
          <p:txBody>
            <a:bodyPr wrap="square">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Application Resources</a:t>
              </a:r>
              <a:endParaRPr lang="zh-CN" altLang="en-US" sz="1000" b="1" dirty="0">
                <a:solidFill>
                  <a:schemeClr val="bg1"/>
                </a:solidFill>
                <a:ea typeface="微软雅黑" panose="020B0503020204020204" pitchFamily="34" charset="-122"/>
                <a:cs typeface="Times New Roman" panose="02020603050405020304" pitchFamily="18" charset="0"/>
              </a:endParaRPr>
            </a:p>
          </p:txBody>
        </p:sp>
        <p:sp>
          <p:nvSpPr>
            <p:cNvPr id="86" name="矩形 72">
              <a:extLst>
                <a:ext uri="{FF2B5EF4-FFF2-40B4-BE49-F238E27FC236}">
                  <a16:creationId xmlns="" xmlns:a16="http://schemas.microsoft.com/office/drawing/2014/main" id="{6E6A7632-28BA-C8E0-87B4-ADDF6FE4DFF9}"/>
                </a:ext>
              </a:extLst>
            </p:cNvPr>
            <p:cNvSpPr/>
            <p:nvPr/>
          </p:nvSpPr>
          <p:spPr>
            <a:xfrm>
              <a:off x="3642313" y="3784786"/>
              <a:ext cx="1132948" cy="400110"/>
            </a:xfrm>
            <a:prstGeom prst="rect">
              <a:avLst/>
            </a:prstGeom>
          </p:spPr>
          <p:txBody>
            <a:bodyPr wrap="square">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ZTNA Gateways</a:t>
              </a:r>
              <a:endParaRPr lang="zh-CN" altLang="en-US" sz="1000" b="1" dirty="0">
                <a:solidFill>
                  <a:schemeClr val="bg1"/>
                </a:solidFill>
                <a:ea typeface="微软雅黑" panose="020B0503020204020204" pitchFamily="34" charset="-122"/>
                <a:cs typeface="Times New Roman" panose="02020603050405020304" pitchFamily="18" charset="0"/>
              </a:endParaRPr>
            </a:p>
          </p:txBody>
        </p:sp>
        <p:pic>
          <p:nvPicPr>
            <p:cNvPr id="87" name="图片 8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0145" y="2265982"/>
              <a:ext cx="515010" cy="424126"/>
            </a:xfrm>
            <a:prstGeom prst="rect">
              <a:avLst/>
            </a:prstGeom>
          </p:spPr>
        </p:pic>
      </p:grpSp>
      <p:sp>
        <p:nvSpPr>
          <p:cNvPr id="2" name="灯片编号占位符 1"/>
          <p:cNvSpPr>
            <a:spLocks noGrp="1"/>
          </p:cNvSpPr>
          <p:nvPr>
            <p:ph type="sldNum" sz="quarter" idx="4"/>
          </p:nvPr>
        </p:nvSpPr>
        <p:spPr/>
        <p:txBody>
          <a:bodyPr/>
          <a:lstStyle/>
          <a:p>
            <a:fld id="{E98FCA07-3125-49EB-99F1-64DCEC752C04}" type="slidenum">
              <a:rPr lang="en-US" smtClean="0"/>
              <a:pPr/>
              <a:t>15</a:t>
            </a:fld>
            <a:endParaRPr lang="en-US" dirty="0"/>
          </a:p>
        </p:txBody>
      </p:sp>
    </p:spTree>
    <p:extLst>
      <p:ext uri="{BB962C8B-B14F-4D97-AF65-F5344CB8AC3E}">
        <p14:creationId xmlns:p14="http://schemas.microsoft.com/office/powerpoint/2010/main" val="3475598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E98FCA07-3125-49EB-99F1-64DCEC752C04}" type="slidenum">
              <a:rPr lang="en-US" smtClean="0"/>
              <a:pPr/>
              <a:t>16</a:t>
            </a:fld>
            <a:endParaRPr lang="en-US" dirty="0"/>
          </a:p>
        </p:txBody>
      </p:sp>
      <p:sp>
        <p:nvSpPr>
          <p:cNvPr id="3" name="标题 2"/>
          <p:cNvSpPr>
            <a:spLocks noGrp="1"/>
          </p:cNvSpPr>
          <p:nvPr>
            <p:ph type="title"/>
          </p:nvPr>
        </p:nvSpPr>
        <p:spPr/>
        <p:txBody>
          <a:bodyPr/>
          <a:lstStyle/>
          <a:p>
            <a:r>
              <a:rPr lang="en-US" altLang="zh-CN" dirty="0"/>
              <a:t>2023 ZTNA Roadmap</a:t>
            </a:r>
            <a:endParaRPr lang="zh-CN" altLang="en-US" dirty="0"/>
          </a:p>
        </p:txBody>
      </p:sp>
      <p:sp>
        <p:nvSpPr>
          <p:cNvPr id="5" name="Rectangle: Diagonal Corners Rounded 58">
            <a:extLst>
              <a:ext uri="{FF2B5EF4-FFF2-40B4-BE49-F238E27FC236}">
                <a16:creationId xmlns="" xmlns:a16="http://schemas.microsoft.com/office/drawing/2014/main" id="{4A7EA79B-750E-4451-9EB2-A4A922286213}"/>
              </a:ext>
            </a:extLst>
          </p:cNvPr>
          <p:cNvSpPr/>
          <p:nvPr/>
        </p:nvSpPr>
        <p:spPr>
          <a:xfrm>
            <a:off x="2138917" y="1913938"/>
            <a:ext cx="3458413" cy="3797791"/>
          </a:xfrm>
          <a:prstGeom prst="round2DiagRect">
            <a:avLst>
              <a:gd name="adj1" fmla="val 0"/>
              <a:gd name="adj2" fmla="val 0"/>
            </a:avLst>
          </a:prstGeom>
          <a:gradFill flip="none" rotWithShape="1">
            <a:gsLst>
              <a:gs pos="0">
                <a:schemeClr val="tx2">
                  <a:lumMod val="60000"/>
                  <a:lumOff val="40000"/>
                  <a:alpha val="57000"/>
                </a:schemeClr>
              </a:gs>
              <a:gs pos="100000">
                <a:schemeClr val="bg2">
                  <a:alpha val="0"/>
                </a:schemeClr>
              </a:gs>
            </a:gsLst>
            <a:lin ang="540000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Diagonal Corners Rounded 59">
            <a:extLst>
              <a:ext uri="{FF2B5EF4-FFF2-40B4-BE49-F238E27FC236}">
                <a16:creationId xmlns="" xmlns:a16="http://schemas.microsoft.com/office/drawing/2014/main" id="{FC97A4C4-961B-41AE-983C-54FBAD645431}"/>
              </a:ext>
            </a:extLst>
          </p:cNvPr>
          <p:cNvSpPr/>
          <p:nvPr/>
        </p:nvSpPr>
        <p:spPr>
          <a:xfrm>
            <a:off x="6513553" y="1913938"/>
            <a:ext cx="3458413" cy="3815355"/>
          </a:xfrm>
          <a:prstGeom prst="round2DiagRect">
            <a:avLst>
              <a:gd name="adj1" fmla="val 0"/>
              <a:gd name="adj2" fmla="val 0"/>
            </a:avLst>
          </a:prstGeom>
          <a:gradFill flip="none" rotWithShape="1">
            <a:gsLst>
              <a:gs pos="0">
                <a:schemeClr val="tx2">
                  <a:lumMod val="60000"/>
                  <a:lumOff val="40000"/>
                  <a:alpha val="57000"/>
                </a:schemeClr>
              </a:gs>
              <a:gs pos="100000">
                <a:schemeClr val="bg2">
                  <a:alpha val="0"/>
                </a:schemeClr>
              </a:gs>
            </a:gsLst>
            <a:lin ang="540000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35">
            <a:extLst>
              <a:ext uri="{FF2B5EF4-FFF2-40B4-BE49-F238E27FC236}">
                <a16:creationId xmlns="" xmlns:a16="http://schemas.microsoft.com/office/drawing/2014/main" id="{8EB60838-D8F1-4D34-B4DE-A4B5CE64CA7B}"/>
              </a:ext>
            </a:extLst>
          </p:cNvPr>
          <p:cNvSpPr/>
          <p:nvPr/>
        </p:nvSpPr>
        <p:spPr>
          <a:xfrm>
            <a:off x="3232805" y="1274972"/>
            <a:ext cx="1270636" cy="1269072"/>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33">
            <a:extLst>
              <a:ext uri="{FF2B5EF4-FFF2-40B4-BE49-F238E27FC236}">
                <a16:creationId xmlns="" xmlns:a16="http://schemas.microsoft.com/office/drawing/2014/main" id="{307DA787-3E29-49F6-AA27-E67BFB0B53ED}"/>
              </a:ext>
            </a:extLst>
          </p:cNvPr>
          <p:cNvSpPr/>
          <p:nvPr/>
        </p:nvSpPr>
        <p:spPr>
          <a:xfrm>
            <a:off x="7607442" y="1366412"/>
            <a:ext cx="1270636" cy="1269072"/>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71">
            <a:extLst>
              <a:ext uri="{FF2B5EF4-FFF2-40B4-BE49-F238E27FC236}">
                <a16:creationId xmlns="" xmlns:a16="http://schemas.microsoft.com/office/drawing/2014/main" id="{FC29CB43-D2B1-4CC0-BE79-91CC5F99E3AE}"/>
              </a:ext>
            </a:extLst>
          </p:cNvPr>
          <p:cNvSpPr txBox="1">
            <a:spLocks/>
          </p:cNvSpPr>
          <p:nvPr/>
        </p:nvSpPr>
        <p:spPr>
          <a:xfrm>
            <a:off x="2399998" y="2661317"/>
            <a:ext cx="2936250" cy="312483"/>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accent2"/>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Intranet Access Support</a:t>
            </a:r>
          </a:p>
        </p:txBody>
      </p:sp>
      <p:sp>
        <p:nvSpPr>
          <p:cNvPr id="13" name="Oval 66">
            <a:extLst>
              <a:ext uri="{FF2B5EF4-FFF2-40B4-BE49-F238E27FC236}">
                <a16:creationId xmlns="" xmlns:a16="http://schemas.microsoft.com/office/drawing/2014/main" id="{215BFB8B-08B5-4C9F-A75F-96C9A71CC82F}"/>
              </a:ext>
            </a:extLst>
          </p:cNvPr>
          <p:cNvSpPr/>
          <p:nvPr/>
        </p:nvSpPr>
        <p:spPr>
          <a:xfrm>
            <a:off x="3423523" y="1464908"/>
            <a:ext cx="889200" cy="889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6">
            <a:extLst>
              <a:ext uri="{FF2B5EF4-FFF2-40B4-BE49-F238E27FC236}">
                <a16:creationId xmlns="" xmlns:a16="http://schemas.microsoft.com/office/drawing/2014/main" id="{215BFB8B-08B5-4C9F-A75F-96C9A71CC82F}"/>
              </a:ext>
            </a:extLst>
          </p:cNvPr>
          <p:cNvSpPr/>
          <p:nvPr/>
        </p:nvSpPr>
        <p:spPr>
          <a:xfrm>
            <a:off x="7798159" y="1486902"/>
            <a:ext cx="889200" cy="889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1">
            <a:extLst>
              <a:ext uri="{FF2B5EF4-FFF2-40B4-BE49-F238E27FC236}">
                <a16:creationId xmlns="" xmlns:a16="http://schemas.microsoft.com/office/drawing/2014/main" id="{6C6CB49B-8647-4BBE-9E51-3C29C0E627C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637847" y="1648016"/>
            <a:ext cx="459252" cy="459252"/>
          </a:xfrm>
          <a:prstGeom prst="rect">
            <a:avLst/>
          </a:prstGeom>
        </p:spPr>
      </p:pic>
      <p:sp>
        <p:nvSpPr>
          <p:cNvPr id="18" name="Text Placeholder 71">
            <a:extLst>
              <a:ext uri="{FF2B5EF4-FFF2-40B4-BE49-F238E27FC236}">
                <a16:creationId xmlns="" xmlns:a16="http://schemas.microsoft.com/office/drawing/2014/main" id="{FC29CB43-D2B1-4CC0-BE79-91CC5F99E3AE}"/>
              </a:ext>
            </a:extLst>
          </p:cNvPr>
          <p:cNvSpPr txBox="1">
            <a:spLocks/>
          </p:cNvSpPr>
          <p:nvPr/>
        </p:nvSpPr>
        <p:spPr>
          <a:xfrm>
            <a:off x="6734656" y="2662388"/>
            <a:ext cx="3016206" cy="312483"/>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accent2"/>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Agentless Access Support</a:t>
            </a:r>
          </a:p>
        </p:txBody>
      </p:sp>
      <p:sp>
        <p:nvSpPr>
          <p:cNvPr id="10" name="Text Placeholder 73">
            <a:extLst>
              <a:ext uri="{FF2B5EF4-FFF2-40B4-BE49-F238E27FC236}">
                <a16:creationId xmlns="" xmlns:a16="http://schemas.microsoft.com/office/drawing/2014/main" id="{2DFB4D47-FB01-4EA5-AC66-F352CBE2EB81}"/>
              </a:ext>
            </a:extLst>
          </p:cNvPr>
          <p:cNvSpPr txBox="1">
            <a:spLocks/>
          </p:cNvSpPr>
          <p:nvPr/>
        </p:nvSpPr>
        <p:spPr>
          <a:xfrm>
            <a:off x="2269457" y="3220404"/>
            <a:ext cx="3197332" cy="1464442"/>
          </a:xfrm>
          <a:prstGeom prst="rect">
            <a:avLst/>
          </a:prstGeom>
        </p:spPr>
        <p:txBody>
          <a:bodyPr lIns="0" tIns="0" rIns="0" bIns="0"/>
          <a:lstStyle>
            <a:lvl1pPr marL="269875" indent="-269875" algn="l" defTabSz="914400" rtl="0" eaLnBrk="1" latinLnBrk="0" hangingPunct="1">
              <a:lnSpc>
                <a:spcPct val="90000"/>
              </a:lnSpc>
              <a:spcBef>
                <a:spcPts val="1000"/>
              </a:spcBef>
              <a:buFont typeface="Arial" panose="020B0604020202020204" pitchFamily="34" charset="0"/>
              <a:buChar char="•"/>
              <a:defRPr sz="1800" kern="1200" baseline="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ZTNA clients connect to firewalls through intranet: supports users authentication without creating tunnels, distributing host routes, creating virtual NICs and assigning IP to the host</a:t>
            </a:r>
          </a:p>
          <a:p>
            <a:r>
              <a:rPr lang="en-US" sz="1200" dirty="0"/>
              <a:t>Intranet access control: host information collection, terminal tags matching, ZTNA policy matching and control</a:t>
            </a:r>
          </a:p>
          <a:p>
            <a:r>
              <a:rPr lang="en-US" sz="1200" dirty="0"/>
              <a:t>Access to whitelist configuration before authentication</a:t>
            </a:r>
          </a:p>
          <a:p>
            <a:endParaRPr lang="en-US" sz="1200" dirty="0"/>
          </a:p>
          <a:p>
            <a:endParaRPr lang="en-US" sz="1200" dirty="0"/>
          </a:p>
        </p:txBody>
      </p:sp>
      <p:sp>
        <p:nvSpPr>
          <p:cNvPr id="19" name="Text Placeholder 73">
            <a:extLst>
              <a:ext uri="{FF2B5EF4-FFF2-40B4-BE49-F238E27FC236}">
                <a16:creationId xmlns="" xmlns:a16="http://schemas.microsoft.com/office/drawing/2014/main" id="{2DFB4D47-FB01-4EA5-AC66-F352CBE2EB81}"/>
              </a:ext>
            </a:extLst>
          </p:cNvPr>
          <p:cNvSpPr txBox="1">
            <a:spLocks/>
          </p:cNvSpPr>
          <p:nvPr/>
        </p:nvSpPr>
        <p:spPr>
          <a:xfrm>
            <a:off x="6644093" y="3220404"/>
            <a:ext cx="3197332" cy="1464442"/>
          </a:xfrm>
          <a:prstGeom prst="rect">
            <a:avLst/>
          </a:prstGeom>
        </p:spPr>
        <p:txBody>
          <a:bodyPr lIns="0" tIns="0" rIns="0" bIns="0"/>
          <a:lstStyle>
            <a:lvl1pPr marL="269875" indent="-269875" algn="l" defTabSz="914400" rtl="0" eaLnBrk="1" latinLnBrk="0" hangingPunct="1">
              <a:lnSpc>
                <a:spcPct val="90000"/>
              </a:lnSpc>
              <a:spcBef>
                <a:spcPts val="1000"/>
              </a:spcBef>
              <a:buFont typeface="Arial" panose="020B0604020202020204" pitchFamily="34" charset="0"/>
              <a:buChar char="•"/>
              <a:defRPr sz="1800" kern="1200" baseline="0">
                <a:solidFill>
                  <a:schemeClr val="bg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Supports global portal for agentless access, applicable to scenarios including SSLVPN, ZTNA, and intranet access</a:t>
            </a:r>
          </a:p>
          <a:p>
            <a:r>
              <a:rPr lang="en-US" sz="1200" dirty="0"/>
              <a:t>Supports application resources of HTTP/HTTPS proxy, and the application resources are invisible to end users</a:t>
            </a:r>
          </a:p>
        </p:txBody>
      </p:sp>
      <p:grpSp>
        <p:nvGrpSpPr>
          <p:cNvPr id="22" name="Group 49">
            <a:extLst>
              <a:ext uri="{FF2B5EF4-FFF2-40B4-BE49-F238E27FC236}">
                <a16:creationId xmlns="" xmlns:a16="http://schemas.microsoft.com/office/drawing/2014/main" id="{915ADDF0-C17C-D97B-901C-7AC76CA473D7}"/>
              </a:ext>
            </a:extLst>
          </p:cNvPr>
          <p:cNvGrpSpPr/>
          <p:nvPr/>
        </p:nvGrpSpPr>
        <p:grpSpPr>
          <a:xfrm>
            <a:off x="8032040" y="1710535"/>
            <a:ext cx="421439" cy="416394"/>
            <a:chOff x="8447088" y="2890838"/>
            <a:chExt cx="346075" cy="349250"/>
          </a:xfrm>
        </p:grpSpPr>
        <p:sp>
          <p:nvSpPr>
            <p:cNvPr id="23" name="Freeform 39">
              <a:extLst>
                <a:ext uri="{FF2B5EF4-FFF2-40B4-BE49-F238E27FC236}">
                  <a16:creationId xmlns="" xmlns:a16="http://schemas.microsoft.com/office/drawing/2014/main" id="{80769FB3-9EB0-A9A6-0F92-C4DF977D1AE2}"/>
                </a:ext>
              </a:extLst>
            </p:cNvPr>
            <p:cNvSpPr>
              <a:spLocks/>
            </p:cNvSpPr>
            <p:nvPr/>
          </p:nvSpPr>
          <p:spPr bwMode="auto">
            <a:xfrm>
              <a:off x="8545513" y="3087688"/>
              <a:ext cx="150813" cy="152400"/>
            </a:xfrm>
            <a:custGeom>
              <a:avLst/>
              <a:gdLst>
                <a:gd name="T0" fmla="*/ 0 w 95"/>
                <a:gd name="T1" fmla="*/ 96 h 96"/>
                <a:gd name="T2" fmla="*/ 95 w 95"/>
                <a:gd name="T3" fmla="*/ 96 h 96"/>
                <a:gd name="T4" fmla="*/ 47 w 95"/>
                <a:gd name="T5" fmla="*/ 0 h 96"/>
                <a:gd name="T6" fmla="*/ 0 w 95"/>
                <a:gd name="T7" fmla="*/ 96 h 96"/>
              </a:gdLst>
              <a:ahLst/>
              <a:cxnLst>
                <a:cxn ang="0">
                  <a:pos x="T0" y="T1"/>
                </a:cxn>
                <a:cxn ang="0">
                  <a:pos x="T2" y="T3"/>
                </a:cxn>
                <a:cxn ang="0">
                  <a:pos x="T4" y="T5"/>
                </a:cxn>
                <a:cxn ang="0">
                  <a:pos x="T6" y="T7"/>
                </a:cxn>
              </a:cxnLst>
              <a:rect l="0" t="0" r="r" b="b"/>
              <a:pathLst>
                <a:path w="95" h="96">
                  <a:moveTo>
                    <a:pt x="0" y="96"/>
                  </a:moveTo>
                  <a:lnTo>
                    <a:pt x="95" y="96"/>
                  </a:lnTo>
                  <a:lnTo>
                    <a:pt x="47" y="0"/>
                  </a:lnTo>
                  <a:lnTo>
                    <a:pt x="0" y="96"/>
                  </a:ln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4" name="Freeform 40">
              <a:extLst>
                <a:ext uri="{FF2B5EF4-FFF2-40B4-BE49-F238E27FC236}">
                  <a16:creationId xmlns="" xmlns:a16="http://schemas.microsoft.com/office/drawing/2014/main" id="{3B8FF5D1-0544-05AD-8632-0423262389D2}"/>
                </a:ext>
              </a:extLst>
            </p:cNvPr>
            <p:cNvSpPr>
              <a:spLocks/>
            </p:cNvSpPr>
            <p:nvPr/>
          </p:nvSpPr>
          <p:spPr bwMode="auto">
            <a:xfrm>
              <a:off x="8447088" y="2890838"/>
              <a:ext cx="346075" cy="295275"/>
            </a:xfrm>
            <a:custGeom>
              <a:avLst/>
              <a:gdLst>
                <a:gd name="T0" fmla="*/ 79 w 92"/>
                <a:gd name="T1" fmla="*/ 78 h 78"/>
                <a:gd name="T2" fmla="*/ 92 w 92"/>
                <a:gd name="T3" fmla="*/ 46 h 78"/>
                <a:gd name="T4" fmla="*/ 46 w 92"/>
                <a:gd name="T5" fmla="*/ 0 h 78"/>
                <a:gd name="T6" fmla="*/ 0 w 92"/>
                <a:gd name="T7" fmla="*/ 46 h 78"/>
                <a:gd name="T8" fmla="*/ 13 w 92"/>
                <a:gd name="T9" fmla="*/ 78 h 78"/>
              </a:gdLst>
              <a:ahLst/>
              <a:cxnLst>
                <a:cxn ang="0">
                  <a:pos x="T0" y="T1"/>
                </a:cxn>
                <a:cxn ang="0">
                  <a:pos x="T2" y="T3"/>
                </a:cxn>
                <a:cxn ang="0">
                  <a:pos x="T4" y="T5"/>
                </a:cxn>
                <a:cxn ang="0">
                  <a:pos x="T6" y="T7"/>
                </a:cxn>
                <a:cxn ang="0">
                  <a:pos x="T8" y="T9"/>
                </a:cxn>
              </a:cxnLst>
              <a:rect l="0" t="0" r="r" b="b"/>
              <a:pathLst>
                <a:path w="92" h="78">
                  <a:moveTo>
                    <a:pt x="79" y="78"/>
                  </a:moveTo>
                  <a:cubicBezTo>
                    <a:pt x="87" y="70"/>
                    <a:pt x="92" y="58"/>
                    <a:pt x="92" y="46"/>
                  </a:cubicBezTo>
                  <a:cubicBezTo>
                    <a:pt x="92" y="21"/>
                    <a:pt x="71" y="0"/>
                    <a:pt x="46" y="0"/>
                  </a:cubicBezTo>
                  <a:cubicBezTo>
                    <a:pt x="21" y="0"/>
                    <a:pt x="0" y="21"/>
                    <a:pt x="0" y="46"/>
                  </a:cubicBezTo>
                  <a:cubicBezTo>
                    <a:pt x="0" y="58"/>
                    <a:pt x="5" y="70"/>
                    <a:pt x="13" y="78"/>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5" name="Freeform 41">
              <a:extLst>
                <a:ext uri="{FF2B5EF4-FFF2-40B4-BE49-F238E27FC236}">
                  <a16:creationId xmlns="" xmlns:a16="http://schemas.microsoft.com/office/drawing/2014/main" id="{1C842154-B5E4-0F32-FC38-713B3EF0B550}"/>
                </a:ext>
              </a:extLst>
            </p:cNvPr>
            <p:cNvSpPr>
              <a:spLocks/>
            </p:cNvSpPr>
            <p:nvPr/>
          </p:nvSpPr>
          <p:spPr bwMode="auto">
            <a:xfrm>
              <a:off x="8507413" y="2951163"/>
              <a:ext cx="225425" cy="177800"/>
            </a:xfrm>
            <a:custGeom>
              <a:avLst/>
              <a:gdLst>
                <a:gd name="T0" fmla="*/ 6 w 60"/>
                <a:gd name="T1" fmla="*/ 47 h 47"/>
                <a:gd name="T2" fmla="*/ 0 w 60"/>
                <a:gd name="T3" fmla="*/ 30 h 47"/>
                <a:gd name="T4" fmla="*/ 30 w 60"/>
                <a:gd name="T5" fmla="*/ 0 h 47"/>
                <a:gd name="T6" fmla="*/ 60 w 60"/>
                <a:gd name="T7" fmla="*/ 30 h 47"/>
                <a:gd name="T8" fmla="*/ 54 w 60"/>
                <a:gd name="T9" fmla="*/ 47 h 47"/>
              </a:gdLst>
              <a:ahLst/>
              <a:cxnLst>
                <a:cxn ang="0">
                  <a:pos x="T0" y="T1"/>
                </a:cxn>
                <a:cxn ang="0">
                  <a:pos x="T2" y="T3"/>
                </a:cxn>
                <a:cxn ang="0">
                  <a:pos x="T4" y="T5"/>
                </a:cxn>
                <a:cxn ang="0">
                  <a:pos x="T6" y="T7"/>
                </a:cxn>
                <a:cxn ang="0">
                  <a:pos x="T8" y="T9"/>
                </a:cxn>
              </a:cxnLst>
              <a:rect l="0" t="0" r="r" b="b"/>
              <a:pathLst>
                <a:path w="60" h="47">
                  <a:moveTo>
                    <a:pt x="6" y="47"/>
                  </a:moveTo>
                  <a:cubicBezTo>
                    <a:pt x="2" y="43"/>
                    <a:pt x="0" y="37"/>
                    <a:pt x="0" y="30"/>
                  </a:cubicBezTo>
                  <a:cubicBezTo>
                    <a:pt x="0" y="13"/>
                    <a:pt x="13" y="0"/>
                    <a:pt x="30" y="0"/>
                  </a:cubicBezTo>
                  <a:cubicBezTo>
                    <a:pt x="47" y="0"/>
                    <a:pt x="60" y="13"/>
                    <a:pt x="60" y="30"/>
                  </a:cubicBezTo>
                  <a:cubicBezTo>
                    <a:pt x="60" y="37"/>
                    <a:pt x="58" y="43"/>
                    <a:pt x="54" y="4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6" name="Freeform 42">
              <a:extLst>
                <a:ext uri="{FF2B5EF4-FFF2-40B4-BE49-F238E27FC236}">
                  <a16:creationId xmlns="" xmlns:a16="http://schemas.microsoft.com/office/drawing/2014/main" id="{DA4CEBE0-6CC6-55EC-0358-9A2D92187F16}"/>
                </a:ext>
              </a:extLst>
            </p:cNvPr>
            <p:cNvSpPr>
              <a:spLocks/>
            </p:cNvSpPr>
            <p:nvPr/>
          </p:nvSpPr>
          <p:spPr bwMode="auto">
            <a:xfrm>
              <a:off x="8567738" y="3011488"/>
              <a:ext cx="104775" cy="57150"/>
            </a:xfrm>
            <a:custGeom>
              <a:avLst/>
              <a:gdLst>
                <a:gd name="T0" fmla="*/ 0 w 28"/>
                <a:gd name="T1" fmla="*/ 15 h 15"/>
                <a:gd name="T2" fmla="*/ 0 w 28"/>
                <a:gd name="T3" fmla="*/ 14 h 15"/>
                <a:gd name="T4" fmla="*/ 14 w 28"/>
                <a:gd name="T5" fmla="*/ 0 h 15"/>
                <a:gd name="T6" fmla="*/ 28 w 28"/>
                <a:gd name="T7" fmla="*/ 14 h 15"/>
                <a:gd name="T8" fmla="*/ 28 w 28"/>
                <a:gd name="T9" fmla="*/ 15 h 15"/>
              </a:gdLst>
              <a:ahLst/>
              <a:cxnLst>
                <a:cxn ang="0">
                  <a:pos x="T0" y="T1"/>
                </a:cxn>
                <a:cxn ang="0">
                  <a:pos x="T2" y="T3"/>
                </a:cxn>
                <a:cxn ang="0">
                  <a:pos x="T4" y="T5"/>
                </a:cxn>
                <a:cxn ang="0">
                  <a:pos x="T6" y="T7"/>
                </a:cxn>
                <a:cxn ang="0">
                  <a:pos x="T8" y="T9"/>
                </a:cxn>
              </a:cxnLst>
              <a:rect l="0" t="0" r="r" b="b"/>
              <a:pathLst>
                <a:path w="28" h="15">
                  <a:moveTo>
                    <a:pt x="0" y="15"/>
                  </a:moveTo>
                  <a:cubicBezTo>
                    <a:pt x="0" y="14"/>
                    <a:pt x="0" y="14"/>
                    <a:pt x="0" y="14"/>
                  </a:cubicBezTo>
                  <a:cubicBezTo>
                    <a:pt x="0" y="6"/>
                    <a:pt x="6" y="0"/>
                    <a:pt x="14" y="0"/>
                  </a:cubicBezTo>
                  <a:cubicBezTo>
                    <a:pt x="22" y="0"/>
                    <a:pt x="28" y="6"/>
                    <a:pt x="28" y="14"/>
                  </a:cubicBezTo>
                  <a:cubicBezTo>
                    <a:pt x="28" y="14"/>
                    <a:pt x="28" y="14"/>
                    <a:pt x="28" y="15"/>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7" name="Line 43">
              <a:extLst>
                <a:ext uri="{FF2B5EF4-FFF2-40B4-BE49-F238E27FC236}">
                  <a16:creationId xmlns="" xmlns:a16="http://schemas.microsoft.com/office/drawing/2014/main" id="{DD0CFE63-C860-E9C0-FDD9-FC0D16E07A85}"/>
                </a:ext>
              </a:extLst>
            </p:cNvPr>
            <p:cNvSpPr>
              <a:spLocks noChangeShapeType="1"/>
            </p:cNvSpPr>
            <p:nvPr/>
          </p:nvSpPr>
          <p:spPr bwMode="auto">
            <a:xfrm flipV="1">
              <a:off x="8620125" y="3057525"/>
              <a:ext cx="0" cy="3016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8" name="Line 44">
              <a:extLst>
                <a:ext uri="{FF2B5EF4-FFF2-40B4-BE49-F238E27FC236}">
                  <a16:creationId xmlns="" xmlns:a16="http://schemas.microsoft.com/office/drawing/2014/main" id="{F7B7197D-600D-2D74-EB63-9B4129A9ACE0}"/>
                </a:ext>
              </a:extLst>
            </p:cNvPr>
            <p:cNvSpPr>
              <a:spLocks noChangeShapeType="1"/>
            </p:cNvSpPr>
            <p:nvPr/>
          </p:nvSpPr>
          <p:spPr bwMode="auto">
            <a:xfrm flipV="1">
              <a:off x="8545513" y="3163888"/>
              <a:ext cx="112713" cy="7620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9" name="Line 45">
              <a:extLst>
                <a:ext uri="{FF2B5EF4-FFF2-40B4-BE49-F238E27FC236}">
                  <a16:creationId xmlns="" xmlns:a16="http://schemas.microsoft.com/office/drawing/2014/main" id="{B2C832D5-A74A-5B61-D17D-D7EC0AD4B18A}"/>
                </a:ext>
              </a:extLst>
            </p:cNvPr>
            <p:cNvSpPr>
              <a:spLocks noChangeShapeType="1"/>
            </p:cNvSpPr>
            <p:nvPr/>
          </p:nvSpPr>
          <p:spPr bwMode="auto">
            <a:xfrm flipH="1" flipV="1">
              <a:off x="8583613" y="3163888"/>
              <a:ext cx="112713" cy="7620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30" name="Line 46">
              <a:extLst>
                <a:ext uri="{FF2B5EF4-FFF2-40B4-BE49-F238E27FC236}">
                  <a16:creationId xmlns="" xmlns:a16="http://schemas.microsoft.com/office/drawing/2014/main" id="{0E77007A-3FAC-3C57-481A-30A42568764D}"/>
                </a:ext>
              </a:extLst>
            </p:cNvPr>
            <p:cNvSpPr>
              <a:spLocks noChangeShapeType="1"/>
            </p:cNvSpPr>
            <p:nvPr/>
          </p:nvSpPr>
          <p:spPr bwMode="auto">
            <a:xfrm>
              <a:off x="8594725" y="3141663"/>
              <a:ext cx="52388"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5429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F7A1954-5F40-36D1-E18D-43CEA517CCDA}"/>
              </a:ext>
            </a:extLst>
          </p:cNvPr>
          <p:cNvSpPr>
            <a:spLocks noGrp="1"/>
          </p:cNvSpPr>
          <p:nvPr>
            <p:ph type="sldNum" sz="quarter" idx="4294967295"/>
          </p:nvPr>
        </p:nvSpPr>
        <p:spPr>
          <a:xfrm>
            <a:off x="8112126" y="6390196"/>
            <a:ext cx="3492424" cy="243160"/>
          </a:xfrm>
          <a:prstGeom prst="rect">
            <a:avLst/>
          </a:prstGeom>
        </p:spPr>
        <p:txBody>
          <a:bodyPr vert="horz" lIns="0" tIns="0" rIns="0" bIns="36000" rtlCol="0" anchor="ctr"/>
          <a:lstStyle>
            <a:defPPr>
              <a:defRPr lang="en-US"/>
            </a:defPPr>
            <a:lvl1pPr marL="0" algn="r" defTabSz="914400" rtl="0" eaLnBrk="1" latinLnBrk="0" hangingPunct="1">
              <a:defRPr lang="en-US" sz="1000" kern="12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0E4881-2743-D941-95AE-AE13D89BB88C}" type="slidenum">
              <a:rPr lang="x-none" smtClean="0"/>
              <a:pPr algn="ctr"/>
              <a:t>17</a:t>
            </a:fld>
            <a:endParaRPr lang="en-US" altLang="zh-CN" dirty="0"/>
          </a:p>
        </p:txBody>
      </p:sp>
    </p:spTree>
    <p:extLst>
      <p:ext uri="{BB962C8B-B14F-4D97-AF65-F5344CB8AC3E}">
        <p14:creationId xmlns:p14="http://schemas.microsoft.com/office/powerpoint/2010/main" val="229493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99E36A3-8A66-7EAE-35F1-AB59BDCD8509}"/>
              </a:ext>
            </a:extLst>
          </p:cNvPr>
          <p:cNvSpPr>
            <a:spLocks noGrp="1"/>
          </p:cNvSpPr>
          <p:nvPr>
            <p:ph type="sldNum" sz="quarter" idx="4"/>
          </p:nvPr>
        </p:nvSpPr>
        <p:spPr/>
        <p:txBody>
          <a:bodyPr/>
          <a:lstStyle/>
          <a:p>
            <a:fld id="{E98FCA07-3125-49EB-99F1-64DCEC752C04}" type="slidenum">
              <a:rPr lang="en-US" smtClean="0"/>
              <a:pPr/>
              <a:t>18</a:t>
            </a:fld>
            <a:endParaRPr lang="en-US" dirty="0"/>
          </a:p>
        </p:txBody>
      </p:sp>
      <p:grpSp>
        <p:nvGrpSpPr>
          <p:cNvPr id="41" name="Group 40">
            <a:extLst>
              <a:ext uri="{FF2B5EF4-FFF2-40B4-BE49-F238E27FC236}">
                <a16:creationId xmlns="" xmlns:a16="http://schemas.microsoft.com/office/drawing/2014/main" id="{ADA5F156-920A-C292-3092-9F2F746E4994}"/>
              </a:ext>
            </a:extLst>
          </p:cNvPr>
          <p:cNvGrpSpPr/>
          <p:nvPr/>
        </p:nvGrpSpPr>
        <p:grpSpPr>
          <a:xfrm>
            <a:off x="517066" y="3388966"/>
            <a:ext cx="791817" cy="760888"/>
            <a:chOff x="1062355" y="1982312"/>
            <a:chExt cx="791817" cy="760888"/>
          </a:xfrm>
        </p:grpSpPr>
        <p:sp>
          <p:nvSpPr>
            <p:cNvPr id="42" name="Rounded Rectangle 41">
              <a:extLst>
                <a:ext uri="{FF2B5EF4-FFF2-40B4-BE49-F238E27FC236}">
                  <a16:creationId xmlns="" xmlns:a16="http://schemas.microsoft.com/office/drawing/2014/main" id="{A55826A0-360C-4C8B-338D-FEAAAE48FA30}"/>
                </a:ext>
              </a:extLst>
            </p:cNvPr>
            <p:cNvSpPr/>
            <p:nvPr/>
          </p:nvSpPr>
          <p:spPr>
            <a:xfrm>
              <a:off x="1121101" y="1982312"/>
              <a:ext cx="674327" cy="760888"/>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Round Same Side Corner Rectangle 42">
              <a:extLst>
                <a:ext uri="{FF2B5EF4-FFF2-40B4-BE49-F238E27FC236}">
                  <a16:creationId xmlns="" xmlns:a16="http://schemas.microsoft.com/office/drawing/2014/main" id="{194CBED0-FEB2-1548-173F-950429BBFB4F}"/>
                </a:ext>
              </a:extLst>
            </p:cNvPr>
            <p:cNvSpPr/>
            <p:nvPr/>
          </p:nvSpPr>
          <p:spPr>
            <a:xfrm>
              <a:off x="1121101" y="1982312"/>
              <a:ext cx="674327" cy="261610"/>
            </a:xfrm>
            <a:prstGeom prst="round2SameRect">
              <a:avLst>
                <a:gd name="adj1" fmla="val 40991"/>
                <a:gd name="adj2" fmla="val 0"/>
              </a:avLst>
            </a:prstGeom>
            <a:solidFill>
              <a:srgbClr val="003285">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x-none" sz="1100" b="0" i="0" u="none" strike="noStrike" kern="0" cap="none" spc="0" normalizeH="0" baseline="0" noProof="0" dirty="0">
                  <a:ln>
                    <a:noFill/>
                  </a:ln>
                  <a:solidFill>
                    <a:prstClr val="white"/>
                  </a:solidFill>
                  <a:effectLst/>
                  <a:uLnTx/>
                  <a:uFillTx/>
                  <a:latin typeface="Calibri" panose="020F0502020204030204"/>
                  <a:ea typeface="+mn-ea"/>
                  <a:cs typeface="+mn-cs"/>
                </a:rPr>
                <a:t>Agent</a:t>
              </a:r>
            </a:p>
          </p:txBody>
        </p:sp>
        <p:sp>
          <p:nvSpPr>
            <p:cNvPr id="44" name="TextBox 43">
              <a:extLst>
                <a:ext uri="{FF2B5EF4-FFF2-40B4-BE49-F238E27FC236}">
                  <a16:creationId xmlns="" xmlns:a16="http://schemas.microsoft.com/office/drawing/2014/main" id="{E3D9F1F9-AA2F-7748-19BD-1301C0FF02B9}"/>
                </a:ext>
              </a:extLst>
            </p:cNvPr>
            <p:cNvSpPr txBox="1"/>
            <p:nvPr/>
          </p:nvSpPr>
          <p:spPr>
            <a:xfrm>
              <a:off x="1062355" y="2343463"/>
              <a:ext cx="79181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x-none" sz="1100" b="0" i="0" u="none" strike="noStrike" kern="0" cap="none" spc="0" normalizeH="0" baseline="0" noProof="0" dirty="0">
                  <a:ln>
                    <a:noFill/>
                  </a:ln>
                  <a:solidFill>
                    <a:prstClr val="white"/>
                  </a:solidFill>
                  <a:effectLst/>
                  <a:uLnTx/>
                  <a:uFillTx/>
                  <a:latin typeface="Calibri" panose="020F0502020204030204"/>
                </a:rPr>
                <a:t>Endpoint</a:t>
              </a:r>
            </a:p>
          </p:txBody>
        </p:sp>
      </p:grpSp>
      <p:sp>
        <p:nvSpPr>
          <p:cNvPr id="45" name="Rectangle 44">
            <a:extLst>
              <a:ext uri="{FF2B5EF4-FFF2-40B4-BE49-F238E27FC236}">
                <a16:creationId xmlns="" xmlns:a16="http://schemas.microsoft.com/office/drawing/2014/main" id="{1E4DB885-5EFD-008D-D468-A5E3E3E78D30}"/>
              </a:ext>
            </a:extLst>
          </p:cNvPr>
          <p:cNvSpPr/>
          <p:nvPr/>
        </p:nvSpPr>
        <p:spPr>
          <a:xfrm>
            <a:off x="1250139" y="3823180"/>
            <a:ext cx="1920320" cy="261609"/>
          </a:xfrm>
          <a:prstGeom prst="rect">
            <a:avLst/>
          </a:prstGeom>
          <a:solidFill>
            <a:srgbClr val="00B05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Rounded Rectangle 45">
            <a:extLst>
              <a:ext uri="{FF2B5EF4-FFF2-40B4-BE49-F238E27FC236}">
                <a16:creationId xmlns="" xmlns:a16="http://schemas.microsoft.com/office/drawing/2014/main" id="{E650BF90-9188-091C-A3A8-B238FAFEB0C5}"/>
              </a:ext>
            </a:extLst>
          </p:cNvPr>
          <p:cNvSpPr/>
          <p:nvPr/>
        </p:nvSpPr>
        <p:spPr>
          <a:xfrm>
            <a:off x="3181985" y="3389068"/>
            <a:ext cx="674327" cy="964678"/>
          </a:xfrm>
          <a:prstGeom prst="roundRect">
            <a:avLst>
              <a:gd name="adj" fmla="val 8749"/>
            </a:avLst>
          </a:prstGeom>
          <a:solidFill>
            <a:srgbClr val="00328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 xmlns:a16="http://schemas.microsoft.com/office/drawing/2014/main" id="{DEF2FE5C-31F0-BCCE-BA00-858D646A1EF4}"/>
              </a:ext>
            </a:extLst>
          </p:cNvPr>
          <p:cNvSpPr txBox="1"/>
          <p:nvPr/>
        </p:nvSpPr>
        <p:spPr>
          <a:xfrm>
            <a:off x="3123239" y="3750219"/>
            <a:ext cx="791817" cy="430887"/>
          </a:xfrm>
          <a:prstGeom prst="rect">
            <a:avLst/>
          </a:prstGeom>
          <a:noFill/>
        </p:spPr>
        <p:txBody>
          <a:bodyPr wrap="square" rtlCol="0">
            <a:spAutoFit/>
          </a:bodyPr>
          <a:lstStyle/>
          <a:p>
            <a:pPr algn="ctr"/>
            <a:r>
              <a:rPr lang="x-none" sz="1100" dirty="0">
                <a:solidFill>
                  <a:prstClr val="white"/>
                </a:solidFill>
                <a:latin typeface="Calibri" panose="020F0502020204030204"/>
              </a:rPr>
              <a:t>ZTNA Gateways</a:t>
            </a:r>
          </a:p>
        </p:txBody>
      </p:sp>
      <p:sp>
        <p:nvSpPr>
          <p:cNvPr id="50" name="Rounded Rectangle 49">
            <a:extLst>
              <a:ext uri="{FF2B5EF4-FFF2-40B4-BE49-F238E27FC236}">
                <a16:creationId xmlns="" xmlns:a16="http://schemas.microsoft.com/office/drawing/2014/main" id="{EAACCA76-AC56-D956-527C-B866FACD265F}"/>
              </a:ext>
            </a:extLst>
          </p:cNvPr>
          <p:cNvSpPr/>
          <p:nvPr/>
        </p:nvSpPr>
        <p:spPr>
          <a:xfrm>
            <a:off x="4291028" y="2761586"/>
            <a:ext cx="1549630" cy="1611326"/>
          </a:xfrm>
          <a:prstGeom prst="roundRect">
            <a:avLst>
              <a:gd name="adj" fmla="val 7191"/>
            </a:avLst>
          </a:prstGeom>
          <a:solidFill>
            <a:srgbClr val="92D050">
              <a:alpha val="71416"/>
            </a:srgb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ounded Rectangle 50">
            <a:extLst>
              <a:ext uri="{FF2B5EF4-FFF2-40B4-BE49-F238E27FC236}">
                <a16:creationId xmlns="" xmlns:a16="http://schemas.microsoft.com/office/drawing/2014/main" id="{1D892D40-3580-E6C5-ECFA-AE8AAFF783FF}"/>
              </a:ext>
            </a:extLst>
          </p:cNvPr>
          <p:cNvSpPr/>
          <p:nvPr/>
        </p:nvSpPr>
        <p:spPr>
          <a:xfrm>
            <a:off x="4545236" y="2896763"/>
            <a:ext cx="1041214" cy="298931"/>
          </a:xfrm>
          <a:prstGeom prst="roundRect">
            <a:avLst/>
          </a:prstGeom>
          <a:solidFill>
            <a:sysClr val="window" lastClr="FFFFFF">
              <a:lumMod val="50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x-none" sz="1100" b="0" i="0" u="none" strike="noStrike" kern="0" cap="none" spc="0" normalizeH="0" baseline="0" noProof="0" dirty="0">
                <a:ln>
                  <a:noFill/>
                </a:ln>
                <a:solidFill>
                  <a:prstClr val="white"/>
                </a:solidFill>
                <a:effectLst/>
                <a:uLnTx/>
                <a:uFillTx/>
                <a:latin typeface="Calibri" panose="020F0502020204030204"/>
                <a:ea typeface="+mn-ea"/>
                <a:cs typeface="+mn-cs"/>
              </a:rPr>
              <a:t>App/ Srvc</a:t>
            </a:r>
          </a:p>
        </p:txBody>
      </p:sp>
      <p:sp>
        <p:nvSpPr>
          <p:cNvPr id="52" name="Rounded Rectangle 51">
            <a:extLst>
              <a:ext uri="{FF2B5EF4-FFF2-40B4-BE49-F238E27FC236}">
                <a16:creationId xmlns="" xmlns:a16="http://schemas.microsoft.com/office/drawing/2014/main" id="{B0A59B67-0FCB-D6EA-AC92-DAA77403BB93}"/>
              </a:ext>
            </a:extLst>
          </p:cNvPr>
          <p:cNvSpPr/>
          <p:nvPr/>
        </p:nvSpPr>
        <p:spPr>
          <a:xfrm>
            <a:off x="4545236" y="3289687"/>
            <a:ext cx="1041214" cy="298931"/>
          </a:xfrm>
          <a:prstGeom prst="roundRect">
            <a:avLst/>
          </a:prstGeom>
          <a:solidFill>
            <a:srgbClr val="00BA73"/>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a:ea typeface="+mn-ea"/>
                <a:cs typeface="+mn-cs"/>
              </a:rPr>
              <a:t>App/ </a:t>
            </a:r>
            <a:r>
              <a:rPr kumimoji="0" lang="en-US" sz="1100" b="0" i="0" u="none" strike="noStrike" kern="0" cap="none" spc="0" normalizeH="0" baseline="0" noProof="0" dirty="0" err="1">
                <a:ln>
                  <a:noFill/>
                </a:ln>
                <a:solidFill>
                  <a:prstClr val="white"/>
                </a:solidFill>
                <a:effectLst/>
                <a:uLnTx/>
                <a:uFillTx/>
                <a:latin typeface="Calibri" panose="020F0502020204030204"/>
                <a:ea typeface="+mn-ea"/>
                <a:cs typeface="+mn-cs"/>
              </a:rPr>
              <a:t>Srvc</a:t>
            </a:r>
            <a:endParaRPr kumimoji="0" lang="en-US"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3" name="Rounded Rectangle 52">
            <a:extLst>
              <a:ext uri="{FF2B5EF4-FFF2-40B4-BE49-F238E27FC236}">
                <a16:creationId xmlns="" xmlns:a16="http://schemas.microsoft.com/office/drawing/2014/main" id="{4FDA5C62-80E2-66FB-AB5B-97F877583184}"/>
              </a:ext>
            </a:extLst>
          </p:cNvPr>
          <p:cNvSpPr/>
          <p:nvPr/>
        </p:nvSpPr>
        <p:spPr>
          <a:xfrm>
            <a:off x="4545236" y="3998326"/>
            <a:ext cx="1041214" cy="298931"/>
          </a:xfrm>
          <a:prstGeom prst="roundRect">
            <a:avLst/>
          </a:prstGeom>
          <a:solidFill>
            <a:sysClr val="window" lastClr="FFFFFF">
              <a:lumMod val="50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a:ea typeface="+mn-ea"/>
                <a:cs typeface="+mn-cs"/>
              </a:rPr>
              <a:t>App/ </a:t>
            </a:r>
            <a:r>
              <a:rPr kumimoji="0" lang="en-US" sz="1100" b="0" i="0" u="none" strike="noStrike" kern="0" cap="none" spc="0" normalizeH="0" baseline="0" noProof="0" dirty="0" err="1">
                <a:ln>
                  <a:noFill/>
                </a:ln>
                <a:solidFill>
                  <a:prstClr val="white"/>
                </a:solidFill>
                <a:effectLst/>
                <a:uLnTx/>
                <a:uFillTx/>
                <a:latin typeface="Calibri" panose="020F0502020204030204"/>
                <a:ea typeface="+mn-ea"/>
                <a:cs typeface="+mn-cs"/>
              </a:rPr>
              <a:t>Srvc</a:t>
            </a:r>
            <a:endParaRPr kumimoji="0" lang="en-US"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 xmlns:a16="http://schemas.microsoft.com/office/drawing/2014/main" id="{4C21D172-A63F-E247-9F41-D4F297265DDC}"/>
              </a:ext>
            </a:extLst>
          </p:cNvPr>
          <p:cNvSpPr txBox="1"/>
          <p:nvPr/>
        </p:nvSpPr>
        <p:spPr>
          <a:xfrm>
            <a:off x="4770967" y="3636048"/>
            <a:ext cx="589752" cy="261610"/>
          </a:xfrm>
          <a:prstGeom prst="rect">
            <a:avLst/>
          </a:prstGeom>
          <a:noFill/>
        </p:spPr>
        <p:txBody>
          <a:bodyPr wrap="square" rtlCol="0">
            <a:spAutoFit/>
          </a:bodyPr>
          <a:lstStyle/>
          <a:p>
            <a:pPr algn="ctr"/>
            <a:r>
              <a:rPr lang="x-none" sz="1100" dirty="0">
                <a:solidFill>
                  <a:prstClr val="white"/>
                </a:solidFill>
                <a:latin typeface="Calibri" panose="020F0502020204030204"/>
              </a:rPr>
              <a:t>…</a:t>
            </a:r>
          </a:p>
        </p:txBody>
      </p:sp>
      <p:cxnSp>
        <p:nvCxnSpPr>
          <p:cNvPr id="55" name="Straight Connector 54">
            <a:extLst>
              <a:ext uri="{FF2B5EF4-FFF2-40B4-BE49-F238E27FC236}">
                <a16:creationId xmlns="" xmlns:a16="http://schemas.microsoft.com/office/drawing/2014/main" id="{55E0B41B-EE58-2BEC-AFC9-FDC2C8B8A428}"/>
              </a:ext>
            </a:extLst>
          </p:cNvPr>
          <p:cNvCxnSpPr>
            <a:cxnSpLocks/>
          </p:cNvCxnSpPr>
          <p:nvPr/>
        </p:nvCxnSpPr>
        <p:spPr>
          <a:xfrm>
            <a:off x="4418132" y="3046228"/>
            <a:ext cx="127104" cy="0"/>
          </a:xfrm>
          <a:prstGeom prst="line">
            <a:avLst/>
          </a:prstGeom>
          <a:noFill/>
          <a:ln w="6350" cap="flat" cmpd="sng" algn="ctr">
            <a:solidFill>
              <a:sysClr val="window" lastClr="FFFFFF"/>
            </a:solidFill>
            <a:prstDash val="solid"/>
            <a:miter lim="800000"/>
          </a:ln>
          <a:effectLst/>
        </p:spPr>
      </p:cxnSp>
      <p:cxnSp>
        <p:nvCxnSpPr>
          <p:cNvPr id="56" name="Straight Connector 55">
            <a:extLst>
              <a:ext uri="{FF2B5EF4-FFF2-40B4-BE49-F238E27FC236}">
                <a16:creationId xmlns="" xmlns:a16="http://schemas.microsoft.com/office/drawing/2014/main" id="{6471C965-80BD-F1D7-93B5-9BEF6929CAAD}"/>
              </a:ext>
            </a:extLst>
          </p:cNvPr>
          <p:cNvCxnSpPr>
            <a:cxnSpLocks/>
          </p:cNvCxnSpPr>
          <p:nvPr/>
        </p:nvCxnSpPr>
        <p:spPr>
          <a:xfrm>
            <a:off x="4418132" y="3439152"/>
            <a:ext cx="127104" cy="0"/>
          </a:xfrm>
          <a:prstGeom prst="line">
            <a:avLst/>
          </a:prstGeom>
          <a:noFill/>
          <a:ln w="6350" cap="flat" cmpd="sng" algn="ctr">
            <a:solidFill>
              <a:sysClr val="window" lastClr="FFFFFF"/>
            </a:solidFill>
            <a:prstDash val="solid"/>
            <a:miter lim="800000"/>
          </a:ln>
          <a:effectLst/>
        </p:spPr>
      </p:cxnSp>
      <p:cxnSp>
        <p:nvCxnSpPr>
          <p:cNvPr id="57" name="Straight Connector 56">
            <a:extLst>
              <a:ext uri="{FF2B5EF4-FFF2-40B4-BE49-F238E27FC236}">
                <a16:creationId xmlns="" xmlns:a16="http://schemas.microsoft.com/office/drawing/2014/main" id="{543DE36A-4161-5426-1F9C-E45410A7551D}"/>
              </a:ext>
            </a:extLst>
          </p:cNvPr>
          <p:cNvCxnSpPr>
            <a:cxnSpLocks/>
          </p:cNvCxnSpPr>
          <p:nvPr/>
        </p:nvCxnSpPr>
        <p:spPr>
          <a:xfrm>
            <a:off x="4418132" y="4143189"/>
            <a:ext cx="127104" cy="2099"/>
          </a:xfrm>
          <a:prstGeom prst="line">
            <a:avLst/>
          </a:prstGeom>
          <a:noFill/>
          <a:ln w="6350" cap="flat" cmpd="sng" algn="ctr">
            <a:solidFill>
              <a:sysClr val="window" lastClr="FFFFFF"/>
            </a:solidFill>
            <a:prstDash val="solid"/>
            <a:miter lim="800000"/>
          </a:ln>
          <a:effectLst/>
        </p:spPr>
      </p:cxnSp>
      <p:cxnSp>
        <p:nvCxnSpPr>
          <p:cNvPr id="58" name="Straight Connector 57">
            <a:extLst>
              <a:ext uri="{FF2B5EF4-FFF2-40B4-BE49-F238E27FC236}">
                <a16:creationId xmlns="" xmlns:a16="http://schemas.microsoft.com/office/drawing/2014/main" id="{75BCBB4E-B815-C54F-F0CC-B78E073E1B6E}"/>
              </a:ext>
            </a:extLst>
          </p:cNvPr>
          <p:cNvCxnSpPr>
            <a:cxnSpLocks/>
          </p:cNvCxnSpPr>
          <p:nvPr/>
        </p:nvCxnSpPr>
        <p:spPr>
          <a:xfrm>
            <a:off x="4418132" y="3046228"/>
            <a:ext cx="0" cy="1096961"/>
          </a:xfrm>
          <a:prstGeom prst="line">
            <a:avLst/>
          </a:prstGeom>
          <a:noFill/>
          <a:ln w="6350" cap="flat" cmpd="sng" algn="ctr">
            <a:solidFill>
              <a:sysClr val="window" lastClr="FFFFFF"/>
            </a:solidFill>
            <a:prstDash val="solid"/>
            <a:miter lim="800000"/>
          </a:ln>
          <a:effectLst/>
        </p:spPr>
      </p:cxnSp>
      <p:sp>
        <p:nvSpPr>
          <p:cNvPr id="59" name="Rectangle 58">
            <a:extLst>
              <a:ext uri="{FF2B5EF4-FFF2-40B4-BE49-F238E27FC236}">
                <a16:creationId xmlns="" xmlns:a16="http://schemas.microsoft.com/office/drawing/2014/main" id="{A7E24994-3E3F-3ECB-05B1-B5B40B25B447}"/>
              </a:ext>
            </a:extLst>
          </p:cNvPr>
          <p:cNvSpPr/>
          <p:nvPr/>
        </p:nvSpPr>
        <p:spPr>
          <a:xfrm>
            <a:off x="1261663" y="3589311"/>
            <a:ext cx="1920321" cy="139693"/>
          </a:xfrm>
          <a:prstGeom prst="rect">
            <a:avLst/>
          </a:prstGeom>
          <a:solidFill>
            <a:srgbClr val="70AD47">
              <a:lumMod val="75000"/>
            </a:srgb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x-none" sz="1000" b="0" i="0" u="none" strike="noStrike" kern="0" cap="none" spc="0" normalizeH="0" baseline="0" noProof="0" dirty="0">
                <a:ln>
                  <a:noFill/>
                </a:ln>
                <a:solidFill>
                  <a:prstClr val="white"/>
                </a:solidFill>
                <a:effectLst/>
                <a:uLnTx/>
                <a:uFillTx/>
                <a:latin typeface="Calibri" panose="020F0502020204030204"/>
                <a:ea typeface="+mn-ea"/>
                <a:cs typeface="+mn-cs"/>
              </a:rPr>
              <a:t>Auth</a:t>
            </a:r>
            <a:r>
              <a:rPr kumimoji="0" lang="zh-CN" altLang="en-US" sz="1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 </a:t>
            </a:r>
            <a:r>
              <a:rPr kumimoji="0" lang="en-US" altLang="zh-CN" sz="1000" b="0"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information</a:t>
            </a:r>
            <a:endParaRPr kumimoji="0" lang="x-none"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 xmlns:a16="http://schemas.microsoft.com/office/drawing/2014/main" id="{A7E79248-17C8-FE0A-D64A-8137C9D9A27D}"/>
              </a:ext>
            </a:extLst>
          </p:cNvPr>
          <p:cNvGrpSpPr/>
          <p:nvPr/>
        </p:nvGrpSpPr>
        <p:grpSpPr>
          <a:xfrm>
            <a:off x="1400311" y="3192655"/>
            <a:ext cx="1652979" cy="253916"/>
            <a:chOff x="1608439" y="2597668"/>
            <a:chExt cx="1652979" cy="253916"/>
          </a:xfrm>
        </p:grpSpPr>
        <p:sp>
          <p:nvSpPr>
            <p:cNvPr id="61" name="TextBox 60">
              <a:extLst>
                <a:ext uri="{FF2B5EF4-FFF2-40B4-BE49-F238E27FC236}">
                  <a16:creationId xmlns="" xmlns:a16="http://schemas.microsoft.com/office/drawing/2014/main" id="{9BF23237-F7E2-EB4D-C3B4-CC36FD37D416}"/>
                </a:ext>
              </a:extLst>
            </p:cNvPr>
            <p:cNvSpPr txBox="1"/>
            <p:nvPr/>
          </p:nvSpPr>
          <p:spPr>
            <a:xfrm>
              <a:off x="2136499" y="2597668"/>
              <a:ext cx="393792"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x-none" sz="1000" b="0" i="0" u="none" strike="noStrike" kern="0" cap="none" spc="0" normalizeH="0" baseline="0" noProof="0" dirty="0">
                  <a:ln>
                    <a:noFill/>
                  </a:ln>
                  <a:solidFill>
                    <a:prstClr val="white"/>
                  </a:solidFill>
                  <a:effectLst/>
                  <a:uLnTx/>
                  <a:uFillTx/>
                  <a:latin typeface="Calibri" panose="020F0502020204030204"/>
                </a:rPr>
                <a:t>SPA</a:t>
              </a:r>
            </a:p>
          </p:txBody>
        </p:sp>
        <p:cxnSp>
          <p:nvCxnSpPr>
            <p:cNvPr id="62" name="Straight Arrow Connector 61">
              <a:extLst>
                <a:ext uri="{FF2B5EF4-FFF2-40B4-BE49-F238E27FC236}">
                  <a16:creationId xmlns="" xmlns:a16="http://schemas.microsoft.com/office/drawing/2014/main" id="{2767E6CC-DDA6-2CB5-182F-E1502AD09B2D}"/>
                </a:ext>
              </a:extLst>
            </p:cNvPr>
            <p:cNvCxnSpPr>
              <a:cxnSpLocks/>
            </p:cNvCxnSpPr>
            <p:nvPr/>
          </p:nvCxnSpPr>
          <p:spPr>
            <a:xfrm flipV="1">
              <a:off x="2557634" y="2724626"/>
              <a:ext cx="703784" cy="7515"/>
            </a:xfrm>
            <a:prstGeom prst="straightConnector1">
              <a:avLst/>
            </a:prstGeom>
            <a:noFill/>
            <a:ln w="6350" cap="flat" cmpd="sng" algn="ctr">
              <a:solidFill>
                <a:srgbClr val="CF2353"/>
              </a:solidFill>
              <a:prstDash val="solid"/>
              <a:miter lim="800000"/>
              <a:tailEnd type="triangle"/>
            </a:ln>
            <a:effectLst/>
          </p:spPr>
        </p:cxnSp>
        <p:cxnSp>
          <p:nvCxnSpPr>
            <p:cNvPr id="63" name="Straight Connector 62">
              <a:extLst>
                <a:ext uri="{FF2B5EF4-FFF2-40B4-BE49-F238E27FC236}">
                  <a16:creationId xmlns="" xmlns:a16="http://schemas.microsoft.com/office/drawing/2014/main" id="{B9AE1A20-540F-090E-B3FD-0BC7B85C20F6}"/>
                </a:ext>
              </a:extLst>
            </p:cNvPr>
            <p:cNvCxnSpPr/>
            <p:nvPr/>
          </p:nvCxnSpPr>
          <p:spPr>
            <a:xfrm>
              <a:off x="1608439" y="2732141"/>
              <a:ext cx="465862" cy="0"/>
            </a:xfrm>
            <a:prstGeom prst="line">
              <a:avLst/>
            </a:prstGeom>
            <a:noFill/>
            <a:ln w="6350" cap="flat" cmpd="sng" algn="ctr">
              <a:solidFill>
                <a:srgbClr val="CF2353"/>
              </a:solidFill>
              <a:prstDash val="solid"/>
              <a:miter lim="800000"/>
            </a:ln>
            <a:effectLst/>
          </p:spPr>
        </p:cxnSp>
      </p:grpSp>
      <p:sp>
        <p:nvSpPr>
          <p:cNvPr id="66" name="Rounded Rectangle 65">
            <a:extLst>
              <a:ext uri="{FF2B5EF4-FFF2-40B4-BE49-F238E27FC236}">
                <a16:creationId xmlns="" xmlns:a16="http://schemas.microsoft.com/office/drawing/2014/main" id="{642DD941-278A-5F21-B6D7-C2AAA8ED819B}"/>
              </a:ext>
            </a:extLst>
          </p:cNvPr>
          <p:cNvSpPr/>
          <p:nvPr/>
        </p:nvSpPr>
        <p:spPr>
          <a:xfrm>
            <a:off x="4291028" y="2196992"/>
            <a:ext cx="1549630" cy="511173"/>
          </a:xfrm>
          <a:prstGeom prst="roundRect">
            <a:avLst/>
          </a:prstGeom>
          <a:solidFill>
            <a:srgbClr val="FF851C"/>
          </a:solidFill>
          <a:ln w="12700" cap="flat" cmpd="sng" algn="ctr">
            <a:solidFill>
              <a:srgbClr val="CF235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67" name="Elbow Connector 66">
            <a:extLst>
              <a:ext uri="{FF2B5EF4-FFF2-40B4-BE49-F238E27FC236}">
                <a16:creationId xmlns="" xmlns:a16="http://schemas.microsoft.com/office/drawing/2014/main" id="{FB89CD88-4340-E394-DD2F-3B0CCEBC5E89}"/>
              </a:ext>
            </a:extLst>
          </p:cNvPr>
          <p:cNvCxnSpPr>
            <a:stCxn id="59" idx="1"/>
            <a:endCxn id="66" idx="1"/>
          </p:cNvCxnSpPr>
          <p:nvPr/>
        </p:nvCxnSpPr>
        <p:spPr>
          <a:xfrm rot="10800000" flipH="1">
            <a:off x="1261662" y="2452580"/>
            <a:ext cx="3029365" cy="1206579"/>
          </a:xfrm>
          <a:prstGeom prst="bentConnector3">
            <a:avLst>
              <a:gd name="adj1" fmla="val 75076"/>
            </a:avLst>
          </a:prstGeom>
          <a:noFill/>
          <a:ln w="9525" cap="flat" cmpd="sng" algn="ctr">
            <a:solidFill>
              <a:srgbClr val="FF0000"/>
            </a:solidFill>
            <a:prstDash val="solid"/>
            <a:miter lim="800000"/>
            <a:headEnd type="triangle" w="med" len="med"/>
            <a:tailEnd type="triangle" w="med" len="med"/>
          </a:ln>
          <a:effectLst/>
        </p:spPr>
      </p:cxnSp>
      <p:cxnSp>
        <p:nvCxnSpPr>
          <p:cNvPr id="68" name="Straight Arrow Connector 67">
            <a:extLst>
              <a:ext uri="{FF2B5EF4-FFF2-40B4-BE49-F238E27FC236}">
                <a16:creationId xmlns="" xmlns:a16="http://schemas.microsoft.com/office/drawing/2014/main" id="{899D6A77-9542-67D1-9BCB-C0B1013D2177}"/>
              </a:ext>
            </a:extLst>
          </p:cNvPr>
          <p:cNvCxnSpPr>
            <a:cxnSpLocks/>
          </p:cNvCxnSpPr>
          <p:nvPr/>
        </p:nvCxnSpPr>
        <p:spPr>
          <a:xfrm>
            <a:off x="1230793" y="3970022"/>
            <a:ext cx="3026186" cy="9555"/>
          </a:xfrm>
          <a:prstGeom prst="straightConnector1">
            <a:avLst/>
          </a:prstGeom>
          <a:noFill/>
          <a:ln w="57150" cap="flat" cmpd="sng" algn="ctr">
            <a:solidFill>
              <a:srgbClr val="CF2353">
                <a:alpha val="75327"/>
              </a:srgbClr>
            </a:solidFill>
            <a:prstDash val="solid"/>
            <a:miter lim="800000"/>
            <a:headEnd type="triangle" w="med" len="med"/>
            <a:tailEnd type="triangle" w="med" len="med"/>
          </a:ln>
          <a:effectLst/>
        </p:spPr>
      </p:cxnSp>
      <p:sp>
        <p:nvSpPr>
          <p:cNvPr id="70" name="TextBox 69">
            <a:extLst>
              <a:ext uri="{FF2B5EF4-FFF2-40B4-BE49-F238E27FC236}">
                <a16:creationId xmlns="" xmlns:a16="http://schemas.microsoft.com/office/drawing/2014/main" id="{5851D85C-C7F6-54BA-E9B6-20873195C0A7}"/>
              </a:ext>
            </a:extLst>
          </p:cNvPr>
          <p:cNvSpPr txBox="1"/>
          <p:nvPr/>
        </p:nvSpPr>
        <p:spPr>
          <a:xfrm>
            <a:off x="4344951" y="2259827"/>
            <a:ext cx="1441784" cy="400110"/>
          </a:xfrm>
          <a:prstGeom prst="rect">
            <a:avLst/>
          </a:prstGeom>
          <a:noFill/>
        </p:spPr>
        <p:txBody>
          <a:bodyPr wrap="square" rtlCol="0">
            <a:spAutoFit/>
          </a:bodyPr>
          <a:lstStyle/>
          <a:p>
            <a:pPr algn="ctr"/>
            <a:r>
              <a:rPr lang="x-none" sz="1000" dirty="0">
                <a:solidFill>
                  <a:prstClr val="white"/>
                </a:solidFill>
                <a:latin typeface="Calibri" panose="020F0502020204030204"/>
              </a:rPr>
              <a:t>Enterprise Directory/ IDaaS</a:t>
            </a:r>
          </a:p>
        </p:txBody>
      </p:sp>
      <p:sp>
        <p:nvSpPr>
          <p:cNvPr id="71" name="Rounded Rectangle 70">
            <a:extLst>
              <a:ext uri="{FF2B5EF4-FFF2-40B4-BE49-F238E27FC236}">
                <a16:creationId xmlns="" xmlns:a16="http://schemas.microsoft.com/office/drawing/2014/main" id="{E725519B-533D-3EFE-35D4-72833B553CB6}"/>
              </a:ext>
            </a:extLst>
          </p:cNvPr>
          <p:cNvSpPr/>
          <p:nvPr/>
        </p:nvSpPr>
        <p:spPr>
          <a:xfrm>
            <a:off x="537000" y="1508426"/>
            <a:ext cx="5264846" cy="447189"/>
          </a:xfrm>
          <a:prstGeom prst="roundRect">
            <a:avLst/>
          </a:prstGeom>
          <a:solidFill>
            <a:srgbClr val="CF2353"/>
          </a:solidFill>
          <a:ln w="12700" cap="flat" cmpd="sng" algn="ctr">
            <a:solidFill>
              <a:srgbClr val="CF235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rPr>
              <a:t>What is SPA</a:t>
            </a:r>
          </a:p>
        </p:txBody>
      </p:sp>
      <p:sp>
        <p:nvSpPr>
          <p:cNvPr id="72" name="Rectangle 71">
            <a:extLst>
              <a:ext uri="{FF2B5EF4-FFF2-40B4-BE49-F238E27FC236}">
                <a16:creationId xmlns="" xmlns:a16="http://schemas.microsoft.com/office/drawing/2014/main" id="{AACB3886-7D26-CC07-AB05-DD822EFE00BC}"/>
              </a:ext>
            </a:extLst>
          </p:cNvPr>
          <p:cNvSpPr/>
          <p:nvPr/>
        </p:nvSpPr>
        <p:spPr>
          <a:xfrm>
            <a:off x="605380" y="2590305"/>
            <a:ext cx="681001" cy="307777"/>
          </a:xfrm>
          <a:prstGeom prst="rect">
            <a:avLst/>
          </a:prstGeom>
          <a:noFill/>
          <a:ln w="1270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x-none" sz="800" b="0" i="0" u="none" strike="noStrike" kern="0" cap="none" spc="0" normalizeH="0" baseline="0" noProof="0" dirty="0">
                <a:ln>
                  <a:noFill/>
                </a:ln>
                <a:solidFill>
                  <a:prstClr val="white"/>
                </a:solidFill>
                <a:effectLst/>
                <a:uLnTx/>
                <a:uFillTx/>
                <a:latin typeface="Calibri" panose="020F0502020204030204"/>
                <a:ea typeface="+mn-ea"/>
                <a:cs typeface="+mn-cs"/>
              </a:rPr>
              <a:t>OS patch upgrade</a:t>
            </a:r>
          </a:p>
        </p:txBody>
      </p:sp>
      <p:sp>
        <p:nvSpPr>
          <p:cNvPr id="73" name="Rectangle 72">
            <a:extLst>
              <a:ext uri="{FF2B5EF4-FFF2-40B4-BE49-F238E27FC236}">
                <a16:creationId xmlns="" xmlns:a16="http://schemas.microsoft.com/office/drawing/2014/main" id="{AB33CB56-3F62-1C81-307B-DBAEB6251CAA}"/>
              </a:ext>
            </a:extLst>
          </p:cNvPr>
          <p:cNvSpPr/>
          <p:nvPr/>
        </p:nvSpPr>
        <p:spPr>
          <a:xfrm>
            <a:off x="605379" y="2960181"/>
            <a:ext cx="687501" cy="307777"/>
          </a:xfrm>
          <a:prstGeom prst="rect">
            <a:avLst/>
          </a:prstGeom>
          <a:noFill/>
          <a:ln w="1270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x-none" sz="800" b="0" i="0" u="none" strike="noStrike" kern="0" cap="none" spc="0" normalizeH="0" baseline="0" noProof="0" dirty="0">
                <a:ln>
                  <a:noFill/>
                </a:ln>
                <a:solidFill>
                  <a:prstClr val="white"/>
                </a:solidFill>
                <a:effectLst/>
                <a:uLnTx/>
                <a:uFillTx/>
                <a:latin typeface="Calibri" panose="020F0502020204030204"/>
                <a:ea typeface="+mn-ea"/>
                <a:cs typeface="+mn-cs"/>
              </a:rPr>
              <a:t>Anti-Virus Installation</a:t>
            </a:r>
          </a:p>
        </p:txBody>
      </p:sp>
      <p:sp>
        <p:nvSpPr>
          <p:cNvPr id="74" name="Multiply 73">
            <a:extLst>
              <a:ext uri="{FF2B5EF4-FFF2-40B4-BE49-F238E27FC236}">
                <a16:creationId xmlns="" xmlns:a16="http://schemas.microsoft.com/office/drawing/2014/main" id="{15DB54C0-889A-394F-EA64-E1A5934C3794}"/>
              </a:ext>
            </a:extLst>
          </p:cNvPr>
          <p:cNvSpPr/>
          <p:nvPr/>
        </p:nvSpPr>
        <p:spPr>
          <a:xfrm>
            <a:off x="2162394" y="2837845"/>
            <a:ext cx="180233" cy="174900"/>
          </a:xfrm>
          <a:prstGeom prst="mathMultiply">
            <a:avLst/>
          </a:prstGeom>
          <a:solidFill>
            <a:srgbClr val="FF0000"/>
          </a:solidFill>
          <a:ln w="12700" cap="flat" cmpd="sng" algn="ctr">
            <a:solidFill>
              <a:srgbClr val="CF235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Arrow Connector 74">
            <a:extLst>
              <a:ext uri="{FF2B5EF4-FFF2-40B4-BE49-F238E27FC236}">
                <a16:creationId xmlns="" xmlns:a16="http://schemas.microsoft.com/office/drawing/2014/main" id="{51EEA921-FC93-B3BC-4DDA-74948C6F09FD}"/>
              </a:ext>
            </a:extLst>
          </p:cNvPr>
          <p:cNvCxnSpPr>
            <a:cxnSpLocks/>
          </p:cNvCxnSpPr>
          <p:nvPr/>
        </p:nvCxnSpPr>
        <p:spPr>
          <a:xfrm flipV="1">
            <a:off x="1339194" y="2923827"/>
            <a:ext cx="859394" cy="1468"/>
          </a:xfrm>
          <a:prstGeom prst="straightConnector1">
            <a:avLst/>
          </a:prstGeom>
          <a:noFill/>
          <a:ln w="6350" cap="flat" cmpd="sng" algn="ctr">
            <a:solidFill>
              <a:srgbClr val="CF2353"/>
            </a:solidFill>
            <a:prstDash val="lgDash"/>
            <a:miter lim="800000"/>
            <a:headEnd type="triangle" w="med" len="med"/>
            <a:tailEnd type="none" w="med" len="med"/>
          </a:ln>
          <a:effectLst/>
        </p:spPr>
      </p:cxnSp>
      <p:sp>
        <p:nvSpPr>
          <p:cNvPr id="76" name="TextBox 75">
            <a:extLst>
              <a:ext uri="{FF2B5EF4-FFF2-40B4-BE49-F238E27FC236}">
                <a16:creationId xmlns="" xmlns:a16="http://schemas.microsoft.com/office/drawing/2014/main" id="{E83B7B5C-B04B-85F0-CBF5-7077798041F6}"/>
              </a:ext>
            </a:extLst>
          </p:cNvPr>
          <p:cNvSpPr txBox="1"/>
          <p:nvPr/>
        </p:nvSpPr>
        <p:spPr>
          <a:xfrm>
            <a:off x="1496879" y="2724415"/>
            <a:ext cx="766481" cy="230832"/>
          </a:xfrm>
          <a:prstGeom prst="rect">
            <a:avLst/>
          </a:prstGeom>
          <a:noFill/>
        </p:spPr>
        <p:txBody>
          <a:bodyPr wrap="square" rtlCol="0">
            <a:spAutoFit/>
          </a:bodyPr>
          <a:lstStyle/>
          <a:p>
            <a:r>
              <a:rPr lang="en-US" sz="900" dirty="0">
                <a:solidFill>
                  <a:prstClr val="white"/>
                </a:solidFill>
                <a:latin typeface="Calibri" panose="020F0502020204030204"/>
              </a:rPr>
              <a:t>I</a:t>
            </a:r>
            <a:r>
              <a:rPr lang="x-none" sz="900" dirty="0">
                <a:solidFill>
                  <a:prstClr val="white"/>
                </a:solidFill>
                <a:latin typeface="Calibri" panose="020F0502020204030204"/>
              </a:rPr>
              <a:t>f rejected</a:t>
            </a:r>
          </a:p>
        </p:txBody>
      </p:sp>
      <p:sp>
        <p:nvSpPr>
          <p:cNvPr id="77" name="Title 2">
            <a:extLst>
              <a:ext uri="{FF2B5EF4-FFF2-40B4-BE49-F238E27FC236}">
                <a16:creationId xmlns="" xmlns:a16="http://schemas.microsoft.com/office/drawing/2014/main" id="{1A3ABC98-4283-FB25-1F91-34338D0B48D7}"/>
              </a:ext>
            </a:extLst>
          </p:cNvPr>
          <p:cNvSpPr>
            <a:spLocks noGrp="1"/>
          </p:cNvSpPr>
          <p:nvPr>
            <p:ph type="title"/>
          </p:nvPr>
        </p:nvSpPr>
        <p:spPr>
          <a:xfrm>
            <a:off x="587375" y="584200"/>
            <a:ext cx="11017250" cy="972592"/>
          </a:xfrm>
        </p:spPr>
        <p:txBody>
          <a:bodyPr/>
          <a:lstStyle/>
          <a:p>
            <a:r>
              <a:rPr lang="x-none" dirty="0"/>
              <a:t>Single Packet Authorization</a:t>
            </a:r>
          </a:p>
        </p:txBody>
      </p:sp>
      <p:sp>
        <p:nvSpPr>
          <p:cNvPr id="104" name="矩形 76">
            <a:extLst>
              <a:ext uri="{FF2B5EF4-FFF2-40B4-BE49-F238E27FC236}">
                <a16:creationId xmlns="" xmlns:a16="http://schemas.microsoft.com/office/drawing/2014/main" id="{8983B79A-A741-1246-F983-8AA444C0BBBB}"/>
              </a:ext>
            </a:extLst>
          </p:cNvPr>
          <p:cNvSpPr/>
          <p:nvPr/>
        </p:nvSpPr>
        <p:spPr>
          <a:xfrm>
            <a:off x="7351718" y="3457424"/>
            <a:ext cx="3841580" cy="90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矩形 53">
            <a:extLst>
              <a:ext uri="{FF2B5EF4-FFF2-40B4-BE49-F238E27FC236}">
                <a16:creationId xmlns="" xmlns:a16="http://schemas.microsoft.com/office/drawing/2014/main" id="{7CEEDFA0-5F31-9D13-2FFE-E489FDF21137}"/>
              </a:ext>
            </a:extLst>
          </p:cNvPr>
          <p:cNvSpPr/>
          <p:nvPr/>
        </p:nvSpPr>
        <p:spPr>
          <a:xfrm>
            <a:off x="7351718" y="1834960"/>
            <a:ext cx="3841580" cy="1059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图片 89">
            <a:extLst>
              <a:ext uri="{FF2B5EF4-FFF2-40B4-BE49-F238E27FC236}">
                <a16:creationId xmlns="" xmlns:a16="http://schemas.microsoft.com/office/drawing/2014/main" id="{5FEF611C-043C-F4D3-76F2-64662ECD7CB6}"/>
              </a:ext>
            </a:extLst>
          </p:cNvPr>
          <p:cNvPicPr>
            <a:picLocks noChangeAspect="1"/>
          </p:cNvPicPr>
          <p:nvPr/>
        </p:nvPicPr>
        <p:blipFill>
          <a:blip r:embed="rId3"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7490686" y="3547640"/>
            <a:ext cx="710998" cy="649140"/>
          </a:xfrm>
          <a:prstGeom prst="rect">
            <a:avLst/>
          </a:prstGeom>
        </p:spPr>
      </p:pic>
      <p:grpSp>
        <p:nvGrpSpPr>
          <p:cNvPr id="109" name="组合 90">
            <a:extLst>
              <a:ext uri="{FF2B5EF4-FFF2-40B4-BE49-F238E27FC236}">
                <a16:creationId xmlns="" xmlns:a16="http://schemas.microsoft.com/office/drawing/2014/main" id="{D1309702-AD3A-F44C-365F-749C4BC9CE55}"/>
              </a:ext>
            </a:extLst>
          </p:cNvPr>
          <p:cNvGrpSpPr/>
          <p:nvPr/>
        </p:nvGrpSpPr>
        <p:grpSpPr>
          <a:xfrm>
            <a:off x="9758230" y="3594166"/>
            <a:ext cx="1119973" cy="2057390"/>
            <a:chOff x="5892946" y="2736984"/>
            <a:chExt cx="1119973" cy="2057390"/>
          </a:xfrm>
        </p:grpSpPr>
        <p:sp>
          <p:nvSpPr>
            <p:cNvPr id="115" name="任意多边形 91">
              <a:extLst>
                <a:ext uri="{FF2B5EF4-FFF2-40B4-BE49-F238E27FC236}">
                  <a16:creationId xmlns="" xmlns:a16="http://schemas.microsoft.com/office/drawing/2014/main" id="{57CFED4A-548E-6E4B-55E6-9F841AD83B2D}"/>
                </a:ext>
              </a:extLst>
            </p:cNvPr>
            <p:cNvSpPr/>
            <p:nvPr/>
          </p:nvSpPr>
          <p:spPr>
            <a:xfrm>
              <a:off x="5892946" y="4759449"/>
              <a:ext cx="36513" cy="34925"/>
            </a:xfrm>
            <a:custGeom>
              <a:avLst/>
              <a:gdLst>
                <a:gd name="connsiteX0" fmla="*/ 0 w 36513"/>
                <a:gd name="connsiteY0" fmla="*/ 0 h 34925"/>
                <a:gd name="connsiteX1" fmla="*/ 6350 w 36513"/>
                <a:gd name="connsiteY1" fmla="*/ 12700 h 34925"/>
                <a:gd name="connsiteX2" fmla="*/ 14288 w 36513"/>
                <a:gd name="connsiteY2" fmla="*/ 20637 h 34925"/>
                <a:gd name="connsiteX3" fmla="*/ 22225 w 36513"/>
                <a:gd name="connsiteY3" fmla="*/ 28575 h 34925"/>
                <a:gd name="connsiteX4" fmla="*/ 28575 w 36513"/>
                <a:gd name="connsiteY4" fmla="*/ 33337 h 34925"/>
                <a:gd name="connsiteX5" fmla="*/ 36513 w 36513"/>
                <a:gd name="connsiteY5" fmla="*/ 34925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13" h="34925">
                  <a:moveTo>
                    <a:pt x="0" y="0"/>
                  </a:moveTo>
                  <a:cubicBezTo>
                    <a:pt x="3444" y="20655"/>
                    <a:pt x="-2004" y="2258"/>
                    <a:pt x="6350" y="12700"/>
                  </a:cubicBezTo>
                  <a:cubicBezTo>
                    <a:pt x="14136" y="22431"/>
                    <a:pt x="-1265" y="12860"/>
                    <a:pt x="14288" y="20637"/>
                  </a:cubicBezTo>
                  <a:cubicBezTo>
                    <a:pt x="19862" y="31785"/>
                    <a:pt x="14051" y="23904"/>
                    <a:pt x="22225" y="28575"/>
                  </a:cubicBezTo>
                  <a:cubicBezTo>
                    <a:pt x="24522" y="29888"/>
                    <a:pt x="26157" y="32262"/>
                    <a:pt x="28575" y="33337"/>
                  </a:cubicBezTo>
                  <a:cubicBezTo>
                    <a:pt x="31041" y="34433"/>
                    <a:pt x="36513" y="34925"/>
                    <a:pt x="36513" y="34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组合 92">
              <a:extLst>
                <a:ext uri="{FF2B5EF4-FFF2-40B4-BE49-F238E27FC236}">
                  <a16:creationId xmlns="" xmlns:a16="http://schemas.microsoft.com/office/drawing/2014/main" id="{3649E653-DF5C-6D4E-6985-2E95AF2725ED}"/>
                </a:ext>
              </a:extLst>
            </p:cNvPr>
            <p:cNvGrpSpPr/>
            <p:nvPr/>
          </p:nvGrpSpPr>
          <p:grpSpPr>
            <a:xfrm>
              <a:off x="5982571" y="2736984"/>
              <a:ext cx="1030348" cy="366321"/>
              <a:chOff x="7459133" y="2403959"/>
              <a:chExt cx="1445411" cy="411054"/>
            </a:xfrm>
          </p:grpSpPr>
          <p:pic>
            <p:nvPicPr>
              <p:cNvPr id="117" name="图片 93">
                <a:extLst>
                  <a:ext uri="{FF2B5EF4-FFF2-40B4-BE49-F238E27FC236}">
                    <a16:creationId xmlns="" xmlns:a16="http://schemas.microsoft.com/office/drawing/2014/main" id="{96AFA052-3C79-A5C2-07A4-518D195BFF99}"/>
                  </a:ext>
                </a:extLst>
              </p:cNvPr>
              <p:cNvPicPr>
                <a:picLocks noChangeAspect="1"/>
              </p:cNvPicPr>
              <p:nvPr/>
            </p:nvPicPr>
            <p:blipFill>
              <a:blip r:embed="rId4" cstate="print">
                <a:clrChange>
                  <a:clrFrom>
                    <a:srgbClr val="3CB2E0"/>
                  </a:clrFrom>
                  <a:clrTo>
                    <a:srgbClr val="3CB2E0">
                      <a:alpha val="0"/>
                    </a:srgbClr>
                  </a:clrTo>
                </a:clrChange>
                <a:extLst>
                  <a:ext uri="{28A0092B-C50C-407E-A947-70E740481C1C}">
                    <a14:useLocalDpi xmlns:a14="http://schemas.microsoft.com/office/drawing/2010/main" val="0"/>
                  </a:ext>
                </a:extLst>
              </a:blip>
              <a:stretch>
                <a:fillRect/>
              </a:stretch>
            </p:blipFill>
            <p:spPr>
              <a:xfrm>
                <a:off x="7464544" y="2403959"/>
                <a:ext cx="1440000" cy="411054"/>
              </a:xfrm>
              <a:prstGeom prst="rect">
                <a:avLst/>
              </a:prstGeom>
            </p:spPr>
          </p:pic>
          <p:cxnSp>
            <p:nvCxnSpPr>
              <p:cNvPr id="118" name="直接连接符 94">
                <a:extLst>
                  <a:ext uri="{FF2B5EF4-FFF2-40B4-BE49-F238E27FC236}">
                    <a16:creationId xmlns="" xmlns:a16="http://schemas.microsoft.com/office/drawing/2014/main" id="{19C7B9A3-5D10-3D9D-A046-80BFF223C5F1}"/>
                  </a:ext>
                </a:extLst>
              </p:cNvPr>
              <p:cNvCxnSpPr/>
              <p:nvPr/>
            </p:nvCxnSpPr>
            <p:spPr>
              <a:xfrm>
                <a:off x="7502525" y="2804211"/>
                <a:ext cx="1365250" cy="0"/>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sp>
            <p:nvSpPr>
              <p:cNvPr id="119" name="任意多边形 95">
                <a:extLst>
                  <a:ext uri="{FF2B5EF4-FFF2-40B4-BE49-F238E27FC236}">
                    <a16:creationId xmlns="" xmlns:a16="http://schemas.microsoft.com/office/drawing/2014/main" id="{A2018271-C0E7-A7A6-66DA-3365564AA0C0}"/>
                  </a:ext>
                </a:extLst>
              </p:cNvPr>
              <p:cNvSpPr/>
              <p:nvPr/>
            </p:nvSpPr>
            <p:spPr>
              <a:xfrm>
                <a:off x="7459133" y="2760133"/>
                <a:ext cx="38100" cy="38100"/>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rgbClr val="138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任意多边形 96">
                <a:extLst>
                  <a:ext uri="{FF2B5EF4-FFF2-40B4-BE49-F238E27FC236}">
                    <a16:creationId xmlns="" xmlns:a16="http://schemas.microsoft.com/office/drawing/2014/main" id="{15DE56E9-9DEE-C28C-6AE0-E66009BB0457}"/>
                  </a:ext>
                </a:extLst>
              </p:cNvPr>
              <p:cNvSpPr/>
              <p:nvPr/>
            </p:nvSpPr>
            <p:spPr>
              <a:xfrm flipH="1">
                <a:off x="8859853" y="2760556"/>
                <a:ext cx="38100" cy="38100"/>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rgbClr val="138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直接连接符 97">
                <a:extLst>
                  <a:ext uri="{FF2B5EF4-FFF2-40B4-BE49-F238E27FC236}">
                    <a16:creationId xmlns="" xmlns:a16="http://schemas.microsoft.com/office/drawing/2014/main" id="{7A33AB30-6F98-68EE-9F7D-6675EB1C6874}"/>
                  </a:ext>
                </a:extLst>
              </p:cNvPr>
              <p:cNvCxnSpPr/>
              <p:nvPr/>
            </p:nvCxnSpPr>
            <p:spPr>
              <a:xfrm>
                <a:off x="8878903" y="2633247"/>
                <a:ext cx="12186" cy="129116"/>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cxnSp>
            <p:nvCxnSpPr>
              <p:cNvPr id="122" name="直接连接符 98">
                <a:extLst>
                  <a:ext uri="{FF2B5EF4-FFF2-40B4-BE49-F238E27FC236}">
                    <a16:creationId xmlns="" xmlns:a16="http://schemas.microsoft.com/office/drawing/2014/main" id="{B39FAB2C-D638-39A6-2CA6-1BF188602A7A}"/>
                  </a:ext>
                </a:extLst>
              </p:cNvPr>
              <p:cNvCxnSpPr/>
              <p:nvPr/>
            </p:nvCxnSpPr>
            <p:spPr>
              <a:xfrm>
                <a:off x="7459133" y="2650067"/>
                <a:ext cx="12186" cy="129116"/>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grpSp>
      </p:grpSp>
      <p:grpSp>
        <p:nvGrpSpPr>
          <p:cNvPr id="110" name="组合 6">
            <a:extLst>
              <a:ext uri="{FF2B5EF4-FFF2-40B4-BE49-F238E27FC236}">
                <a16:creationId xmlns="" xmlns:a16="http://schemas.microsoft.com/office/drawing/2014/main" id="{495E51F7-07ED-DFF1-0C1B-7E2570437D52}"/>
              </a:ext>
            </a:extLst>
          </p:cNvPr>
          <p:cNvGrpSpPr/>
          <p:nvPr/>
        </p:nvGrpSpPr>
        <p:grpSpPr>
          <a:xfrm>
            <a:off x="8397261" y="3505579"/>
            <a:ext cx="1221566" cy="379789"/>
            <a:chOff x="5164488" y="3015164"/>
            <a:chExt cx="1221566" cy="379789"/>
          </a:xfrm>
        </p:grpSpPr>
        <p:cxnSp>
          <p:nvCxnSpPr>
            <p:cNvPr id="113" name="直接箭头连接符 79">
              <a:extLst>
                <a:ext uri="{FF2B5EF4-FFF2-40B4-BE49-F238E27FC236}">
                  <a16:creationId xmlns="" xmlns:a16="http://schemas.microsoft.com/office/drawing/2014/main" id="{3BE93966-6C9D-C7CD-BDE3-D73CB15B9CBB}"/>
                </a:ext>
              </a:extLst>
            </p:cNvPr>
            <p:cNvCxnSpPr/>
            <p:nvPr/>
          </p:nvCxnSpPr>
          <p:spPr>
            <a:xfrm>
              <a:off x="5164488" y="3394953"/>
              <a:ext cx="12215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文本框 3">
              <a:extLst>
                <a:ext uri="{FF2B5EF4-FFF2-40B4-BE49-F238E27FC236}">
                  <a16:creationId xmlns="" xmlns:a16="http://schemas.microsoft.com/office/drawing/2014/main" id="{AECE86EE-5173-0886-DEFA-C5928001E7BC}"/>
                </a:ext>
              </a:extLst>
            </p:cNvPr>
            <p:cNvSpPr txBox="1"/>
            <p:nvPr/>
          </p:nvSpPr>
          <p:spPr>
            <a:xfrm>
              <a:off x="5469277" y="3015164"/>
              <a:ext cx="596654" cy="338554"/>
            </a:xfrm>
            <a:prstGeom prst="rect">
              <a:avLst/>
            </a:prstGeom>
            <a:noFill/>
          </p:spPr>
          <p:txBody>
            <a:bodyPr wrap="square" rtlCol="0">
              <a:spAutoFit/>
            </a:bodyPr>
            <a:lstStyle/>
            <a:p>
              <a:pPr algn="ctr"/>
              <a:r>
                <a:rPr lang="en-US" sz="1600" b="1" dirty="0">
                  <a:solidFill>
                    <a:schemeClr val="bg1"/>
                  </a:solidFill>
                </a:rPr>
                <a:t>SPA</a:t>
              </a:r>
            </a:p>
          </p:txBody>
        </p:sp>
      </p:grpSp>
      <p:sp>
        <p:nvSpPr>
          <p:cNvPr id="111" name="文本框 66">
            <a:extLst>
              <a:ext uri="{FF2B5EF4-FFF2-40B4-BE49-F238E27FC236}">
                <a16:creationId xmlns="" xmlns:a16="http://schemas.microsoft.com/office/drawing/2014/main" id="{AA38D2C3-227F-2D74-CCE2-CDB954D8D632}"/>
              </a:ext>
            </a:extLst>
          </p:cNvPr>
          <p:cNvSpPr txBox="1"/>
          <p:nvPr/>
        </p:nvSpPr>
        <p:spPr>
          <a:xfrm>
            <a:off x="9630874" y="4038992"/>
            <a:ext cx="1647658" cy="261610"/>
          </a:xfrm>
          <a:prstGeom prst="rect">
            <a:avLst/>
          </a:prstGeom>
          <a:noFill/>
        </p:spPr>
        <p:txBody>
          <a:bodyPr wrap="square" rtlCol="0">
            <a:spAutoFit/>
          </a:bodyPr>
          <a:lstStyle/>
          <a:p>
            <a:r>
              <a:rPr lang="en-US" altLang="zh-CN" sz="1100" b="1" dirty="0">
                <a:solidFill>
                  <a:srgbClr val="FF0000"/>
                </a:solidFill>
              </a:rPr>
              <a:t>ZTNA service hidden</a:t>
            </a:r>
            <a:endParaRPr lang="en-US" sz="1100" b="1" dirty="0">
              <a:solidFill>
                <a:srgbClr val="FF0000"/>
              </a:solidFill>
            </a:endParaRPr>
          </a:p>
        </p:txBody>
      </p:sp>
      <p:pic>
        <p:nvPicPr>
          <p:cNvPr id="112" name="图片 15">
            <a:extLst>
              <a:ext uri="{FF2B5EF4-FFF2-40B4-BE49-F238E27FC236}">
                <a16:creationId xmlns="" xmlns:a16="http://schemas.microsoft.com/office/drawing/2014/main" id="{35D6A5EF-DCD9-18AE-C643-653558368E79}"/>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66717" y="3522745"/>
            <a:ext cx="282344" cy="282344"/>
          </a:xfrm>
          <a:prstGeom prst="rect">
            <a:avLst/>
          </a:prstGeom>
          <a:noFill/>
        </p:spPr>
      </p:pic>
      <p:grpSp>
        <p:nvGrpSpPr>
          <p:cNvPr id="123" name="组合 14">
            <a:extLst>
              <a:ext uri="{FF2B5EF4-FFF2-40B4-BE49-F238E27FC236}">
                <a16:creationId xmlns="" xmlns:a16="http://schemas.microsoft.com/office/drawing/2014/main" id="{9259E876-0658-4EC5-2709-FC17EFAA2B67}"/>
              </a:ext>
            </a:extLst>
          </p:cNvPr>
          <p:cNvGrpSpPr/>
          <p:nvPr/>
        </p:nvGrpSpPr>
        <p:grpSpPr>
          <a:xfrm>
            <a:off x="7861846" y="1422599"/>
            <a:ext cx="2672637" cy="369043"/>
            <a:chOff x="697699" y="1207984"/>
            <a:chExt cx="2672637" cy="369043"/>
          </a:xfrm>
        </p:grpSpPr>
        <p:sp>
          <p:nvSpPr>
            <p:cNvPr id="124" name="矩形 8">
              <a:extLst>
                <a:ext uri="{FF2B5EF4-FFF2-40B4-BE49-F238E27FC236}">
                  <a16:creationId xmlns="" xmlns:a16="http://schemas.microsoft.com/office/drawing/2014/main" id="{188D19A5-09AD-7DDA-21E9-1F1FF27E2293}"/>
                </a:ext>
              </a:extLst>
            </p:cNvPr>
            <p:cNvSpPr/>
            <p:nvPr/>
          </p:nvSpPr>
          <p:spPr>
            <a:xfrm>
              <a:off x="1025668" y="1216056"/>
              <a:ext cx="2036444" cy="36097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文本框 24">
              <a:extLst>
                <a:ext uri="{FF2B5EF4-FFF2-40B4-BE49-F238E27FC236}">
                  <a16:creationId xmlns="" xmlns:a16="http://schemas.microsoft.com/office/drawing/2014/main" id="{00AC0475-D62A-54F8-89B4-B67AED59D0A0}"/>
                </a:ext>
              </a:extLst>
            </p:cNvPr>
            <p:cNvSpPr txBox="1"/>
            <p:nvPr/>
          </p:nvSpPr>
          <p:spPr>
            <a:xfrm>
              <a:off x="697699" y="1207984"/>
              <a:ext cx="2672637" cy="338554"/>
            </a:xfrm>
            <a:prstGeom prst="rect">
              <a:avLst/>
            </a:prstGeom>
            <a:noFill/>
          </p:spPr>
          <p:txBody>
            <a:bodyPr wrap="square" rtlCol="0">
              <a:spAutoFit/>
            </a:bodyPr>
            <a:lstStyle/>
            <a:p>
              <a:pPr algn="ctr"/>
              <a:r>
                <a:rPr lang="en-US" sz="1600" dirty="0">
                  <a:solidFill>
                    <a:schemeClr val="bg1"/>
                  </a:solidFill>
                </a:rPr>
                <a:t>Without SPA</a:t>
              </a:r>
            </a:p>
          </p:txBody>
        </p:sp>
      </p:grpSp>
      <p:grpSp>
        <p:nvGrpSpPr>
          <p:cNvPr id="127" name="组合 13">
            <a:extLst>
              <a:ext uri="{FF2B5EF4-FFF2-40B4-BE49-F238E27FC236}">
                <a16:creationId xmlns="" xmlns:a16="http://schemas.microsoft.com/office/drawing/2014/main" id="{4E2E1E15-AFA2-9557-4539-B1CBF5F64854}"/>
              </a:ext>
            </a:extLst>
          </p:cNvPr>
          <p:cNvGrpSpPr/>
          <p:nvPr/>
        </p:nvGrpSpPr>
        <p:grpSpPr>
          <a:xfrm>
            <a:off x="9742233" y="2129750"/>
            <a:ext cx="1119975" cy="2057392"/>
            <a:chOff x="5892946" y="2736982"/>
            <a:chExt cx="1119975" cy="2057392"/>
          </a:xfrm>
        </p:grpSpPr>
        <p:sp>
          <p:nvSpPr>
            <p:cNvPr id="134" name="任意多边形 41">
              <a:extLst>
                <a:ext uri="{FF2B5EF4-FFF2-40B4-BE49-F238E27FC236}">
                  <a16:creationId xmlns="" xmlns:a16="http://schemas.microsoft.com/office/drawing/2014/main" id="{C882F185-E66C-0F8B-77CE-E91F2744259D}"/>
                </a:ext>
              </a:extLst>
            </p:cNvPr>
            <p:cNvSpPr/>
            <p:nvPr/>
          </p:nvSpPr>
          <p:spPr>
            <a:xfrm>
              <a:off x="5892946" y="4759449"/>
              <a:ext cx="36513" cy="34925"/>
            </a:xfrm>
            <a:custGeom>
              <a:avLst/>
              <a:gdLst>
                <a:gd name="connsiteX0" fmla="*/ 0 w 36513"/>
                <a:gd name="connsiteY0" fmla="*/ 0 h 34925"/>
                <a:gd name="connsiteX1" fmla="*/ 6350 w 36513"/>
                <a:gd name="connsiteY1" fmla="*/ 12700 h 34925"/>
                <a:gd name="connsiteX2" fmla="*/ 14288 w 36513"/>
                <a:gd name="connsiteY2" fmla="*/ 20637 h 34925"/>
                <a:gd name="connsiteX3" fmla="*/ 22225 w 36513"/>
                <a:gd name="connsiteY3" fmla="*/ 28575 h 34925"/>
                <a:gd name="connsiteX4" fmla="*/ 28575 w 36513"/>
                <a:gd name="connsiteY4" fmla="*/ 33337 h 34925"/>
                <a:gd name="connsiteX5" fmla="*/ 36513 w 36513"/>
                <a:gd name="connsiteY5" fmla="*/ 34925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13" h="34925">
                  <a:moveTo>
                    <a:pt x="0" y="0"/>
                  </a:moveTo>
                  <a:cubicBezTo>
                    <a:pt x="3444" y="20655"/>
                    <a:pt x="-2004" y="2258"/>
                    <a:pt x="6350" y="12700"/>
                  </a:cubicBezTo>
                  <a:cubicBezTo>
                    <a:pt x="14136" y="22431"/>
                    <a:pt x="-1265" y="12860"/>
                    <a:pt x="14288" y="20637"/>
                  </a:cubicBezTo>
                  <a:cubicBezTo>
                    <a:pt x="19862" y="31785"/>
                    <a:pt x="14051" y="23904"/>
                    <a:pt x="22225" y="28575"/>
                  </a:cubicBezTo>
                  <a:cubicBezTo>
                    <a:pt x="24522" y="29888"/>
                    <a:pt x="26157" y="32262"/>
                    <a:pt x="28575" y="33337"/>
                  </a:cubicBezTo>
                  <a:cubicBezTo>
                    <a:pt x="31041" y="34433"/>
                    <a:pt x="36513" y="34925"/>
                    <a:pt x="36513" y="34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组合 43">
              <a:extLst>
                <a:ext uri="{FF2B5EF4-FFF2-40B4-BE49-F238E27FC236}">
                  <a16:creationId xmlns="" xmlns:a16="http://schemas.microsoft.com/office/drawing/2014/main" id="{09ADEAD1-49D1-C641-1BCE-2DA9BDFE8120}"/>
                </a:ext>
              </a:extLst>
            </p:cNvPr>
            <p:cNvGrpSpPr/>
            <p:nvPr/>
          </p:nvGrpSpPr>
          <p:grpSpPr>
            <a:xfrm>
              <a:off x="5982572" y="2736982"/>
              <a:ext cx="1030349" cy="366321"/>
              <a:chOff x="7459133" y="2403957"/>
              <a:chExt cx="1445412" cy="411054"/>
            </a:xfrm>
          </p:grpSpPr>
          <p:pic>
            <p:nvPicPr>
              <p:cNvPr id="136" name="图片 58">
                <a:extLst>
                  <a:ext uri="{FF2B5EF4-FFF2-40B4-BE49-F238E27FC236}">
                    <a16:creationId xmlns="" xmlns:a16="http://schemas.microsoft.com/office/drawing/2014/main" id="{2B7D3D42-6E51-4B52-44B4-A69FF8AC91D0}"/>
                  </a:ext>
                </a:extLst>
              </p:cNvPr>
              <p:cNvPicPr>
                <a:picLocks noChangeAspect="1"/>
              </p:cNvPicPr>
              <p:nvPr/>
            </p:nvPicPr>
            <p:blipFill>
              <a:blip r:embed="rId4" cstate="print">
                <a:clrChange>
                  <a:clrFrom>
                    <a:srgbClr val="3CB2E0"/>
                  </a:clrFrom>
                  <a:clrTo>
                    <a:srgbClr val="3CB2E0">
                      <a:alpha val="0"/>
                    </a:srgbClr>
                  </a:clrTo>
                </a:clrChange>
                <a:extLst>
                  <a:ext uri="{28A0092B-C50C-407E-A947-70E740481C1C}">
                    <a14:useLocalDpi xmlns:a14="http://schemas.microsoft.com/office/drawing/2010/main" val="0"/>
                  </a:ext>
                </a:extLst>
              </a:blip>
              <a:stretch>
                <a:fillRect/>
              </a:stretch>
            </p:blipFill>
            <p:spPr>
              <a:xfrm>
                <a:off x="7464545" y="2403957"/>
                <a:ext cx="1440000" cy="411054"/>
              </a:xfrm>
              <a:prstGeom prst="rect">
                <a:avLst/>
              </a:prstGeom>
            </p:spPr>
          </p:pic>
          <p:cxnSp>
            <p:nvCxnSpPr>
              <p:cNvPr id="137" name="直接连接符 59">
                <a:extLst>
                  <a:ext uri="{FF2B5EF4-FFF2-40B4-BE49-F238E27FC236}">
                    <a16:creationId xmlns="" xmlns:a16="http://schemas.microsoft.com/office/drawing/2014/main" id="{CF5BE592-139E-5DF0-47EE-87E9197CB7C0}"/>
                  </a:ext>
                </a:extLst>
              </p:cNvPr>
              <p:cNvCxnSpPr/>
              <p:nvPr/>
            </p:nvCxnSpPr>
            <p:spPr>
              <a:xfrm>
                <a:off x="7502525" y="2804211"/>
                <a:ext cx="1365250" cy="0"/>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sp>
            <p:nvSpPr>
              <p:cNvPr id="138" name="任意多边形 60">
                <a:extLst>
                  <a:ext uri="{FF2B5EF4-FFF2-40B4-BE49-F238E27FC236}">
                    <a16:creationId xmlns="" xmlns:a16="http://schemas.microsoft.com/office/drawing/2014/main" id="{24416EE2-036E-E01C-8A10-6E85936A75F1}"/>
                  </a:ext>
                </a:extLst>
              </p:cNvPr>
              <p:cNvSpPr/>
              <p:nvPr/>
            </p:nvSpPr>
            <p:spPr>
              <a:xfrm>
                <a:off x="7459133" y="2760133"/>
                <a:ext cx="38100" cy="38100"/>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rgbClr val="138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任意多边形 61">
                <a:extLst>
                  <a:ext uri="{FF2B5EF4-FFF2-40B4-BE49-F238E27FC236}">
                    <a16:creationId xmlns="" xmlns:a16="http://schemas.microsoft.com/office/drawing/2014/main" id="{DB939C77-4878-2650-6677-4BE1DA27D77F}"/>
                  </a:ext>
                </a:extLst>
              </p:cNvPr>
              <p:cNvSpPr/>
              <p:nvPr/>
            </p:nvSpPr>
            <p:spPr>
              <a:xfrm flipH="1">
                <a:off x="8859853" y="2760556"/>
                <a:ext cx="38100" cy="38100"/>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rgbClr val="138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直接连接符 62">
                <a:extLst>
                  <a:ext uri="{FF2B5EF4-FFF2-40B4-BE49-F238E27FC236}">
                    <a16:creationId xmlns="" xmlns:a16="http://schemas.microsoft.com/office/drawing/2014/main" id="{B3E468E6-1B79-8E31-C3C8-558DE9D947FB}"/>
                  </a:ext>
                </a:extLst>
              </p:cNvPr>
              <p:cNvCxnSpPr/>
              <p:nvPr/>
            </p:nvCxnSpPr>
            <p:spPr>
              <a:xfrm>
                <a:off x="8878903" y="2633247"/>
                <a:ext cx="12186" cy="129116"/>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cxnSp>
            <p:nvCxnSpPr>
              <p:cNvPr id="141" name="直接连接符 63">
                <a:extLst>
                  <a:ext uri="{FF2B5EF4-FFF2-40B4-BE49-F238E27FC236}">
                    <a16:creationId xmlns="" xmlns:a16="http://schemas.microsoft.com/office/drawing/2014/main" id="{2DD22DD3-792F-8434-896F-271371B715DE}"/>
                  </a:ext>
                </a:extLst>
              </p:cNvPr>
              <p:cNvCxnSpPr/>
              <p:nvPr/>
            </p:nvCxnSpPr>
            <p:spPr>
              <a:xfrm>
                <a:off x="7459133" y="2650067"/>
                <a:ext cx="12186" cy="129116"/>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grpSp>
      </p:grpSp>
      <p:pic>
        <p:nvPicPr>
          <p:cNvPr id="128" name="图片 12">
            <a:extLst>
              <a:ext uri="{FF2B5EF4-FFF2-40B4-BE49-F238E27FC236}">
                <a16:creationId xmlns="" xmlns:a16="http://schemas.microsoft.com/office/drawing/2014/main" id="{FE35AE98-49C4-BC12-A3DD-10F24A7EE815}"/>
              </a:ext>
            </a:extLst>
          </p:cNvPr>
          <p:cNvPicPr>
            <a:picLocks noChangeAspect="1"/>
          </p:cNvPicPr>
          <p:nvPr/>
        </p:nvPicPr>
        <p:blipFill>
          <a:blip r:embed="rId3"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7490686" y="2042446"/>
            <a:ext cx="710998" cy="649140"/>
          </a:xfrm>
          <a:prstGeom prst="rect">
            <a:avLst/>
          </a:prstGeom>
        </p:spPr>
      </p:pic>
      <p:sp>
        <p:nvSpPr>
          <p:cNvPr id="129" name="文本框 80">
            <a:extLst>
              <a:ext uri="{FF2B5EF4-FFF2-40B4-BE49-F238E27FC236}">
                <a16:creationId xmlns="" xmlns:a16="http://schemas.microsoft.com/office/drawing/2014/main" id="{8A6304B9-08D7-0BE8-6AD2-8A7B88C38B51}"/>
              </a:ext>
            </a:extLst>
          </p:cNvPr>
          <p:cNvSpPr txBox="1"/>
          <p:nvPr/>
        </p:nvSpPr>
        <p:spPr>
          <a:xfrm>
            <a:off x="9530720" y="2599179"/>
            <a:ext cx="1683608" cy="261610"/>
          </a:xfrm>
          <a:prstGeom prst="rect">
            <a:avLst/>
          </a:prstGeom>
          <a:noFill/>
        </p:spPr>
        <p:txBody>
          <a:bodyPr wrap="square" rtlCol="0">
            <a:spAutoFit/>
          </a:bodyPr>
          <a:lstStyle/>
          <a:p>
            <a:r>
              <a:rPr lang="en-US" altLang="zh-CN" sz="1100" b="1" dirty="0">
                <a:solidFill>
                  <a:srgbClr val="FF0000"/>
                </a:solidFill>
              </a:rPr>
              <a:t>ZTNA service exposed</a:t>
            </a:r>
            <a:endParaRPr lang="en-US" sz="1100" b="1" dirty="0">
              <a:solidFill>
                <a:srgbClr val="FF0000"/>
              </a:solidFill>
            </a:endParaRPr>
          </a:p>
        </p:txBody>
      </p:sp>
      <p:grpSp>
        <p:nvGrpSpPr>
          <p:cNvPr id="130" name="组合 83">
            <a:extLst>
              <a:ext uri="{FF2B5EF4-FFF2-40B4-BE49-F238E27FC236}">
                <a16:creationId xmlns="" xmlns:a16="http://schemas.microsoft.com/office/drawing/2014/main" id="{4CAD806B-9B5B-F461-A338-1B609689237D}"/>
              </a:ext>
            </a:extLst>
          </p:cNvPr>
          <p:cNvGrpSpPr/>
          <p:nvPr/>
        </p:nvGrpSpPr>
        <p:grpSpPr>
          <a:xfrm>
            <a:off x="8199232" y="1853493"/>
            <a:ext cx="1683607" cy="830997"/>
            <a:chOff x="1896797" y="3014251"/>
            <a:chExt cx="1683607" cy="830997"/>
          </a:xfrm>
        </p:grpSpPr>
        <p:cxnSp>
          <p:nvCxnSpPr>
            <p:cNvPr id="132" name="直接箭头连接符 78">
              <a:extLst>
                <a:ext uri="{FF2B5EF4-FFF2-40B4-BE49-F238E27FC236}">
                  <a16:creationId xmlns="" xmlns:a16="http://schemas.microsoft.com/office/drawing/2014/main" id="{07049BDF-DDB8-9881-2EBA-51FABD43586D}"/>
                </a:ext>
              </a:extLst>
            </p:cNvPr>
            <p:cNvCxnSpPr/>
            <p:nvPr/>
          </p:nvCxnSpPr>
          <p:spPr>
            <a:xfrm>
              <a:off x="2124522" y="3511279"/>
              <a:ext cx="122156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 name="文本框 82">
              <a:extLst>
                <a:ext uri="{FF2B5EF4-FFF2-40B4-BE49-F238E27FC236}">
                  <a16:creationId xmlns="" xmlns:a16="http://schemas.microsoft.com/office/drawing/2014/main" id="{8D014E05-1460-116F-24B3-A772163478B0}"/>
                </a:ext>
              </a:extLst>
            </p:cNvPr>
            <p:cNvSpPr txBox="1"/>
            <p:nvPr/>
          </p:nvSpPr>
          <p:spPr>
            <a:xfrm>
              <a:off x="1896797" y="3014251"/>
              <a:ext cx="1683607" cy="830997"/>
            </a:xfrm>
            <a:prstGeom prst="rect">
              <a:avLst/>
            </a:prstGeom>
            <a:noFill/>
          </p:spPr>
          <p:txBody>
            <a:bodyPr wrap="square" rtlCol="0">
              <a:spAutoFit/>
            </a:bodyPr>
            <a:lstStyle/>
            <a:p>
              <a:pPr algn="ctr">
                <a:lnSpc>
                  <a:spcPct val="150000"/>
                </a:lnSpc>
              </a:pPr>
              <a:r>
                <a:rPr lang="en-US" altLang="zh-CN" sz="1600" dirty="0">
                  <a:solidFill>
                    <a:schemeClr val="bg1"/>
                  </a:solidFill>
                </a:rPr>
                <a:t>Communication</a:t>
              </a:r>
            </a:p>
            <a:p>
              <a:pPr algn="ctr">
                <a:lnSpc>
                  <a:spcPct val="150000"/>
                </a:lnSpc>
              </a:pPr>
              <a:r>
                <a:rPr lang="en-US" altLang="zh-CN" sz="1600" dirty="0">
                  <a:solidFill>
                    <a:schemeClr val="bg1"/>
                  </a:solidFill>
                </a:rPr>
                <a:t>over TLS</a:t>
              </a:r>
              <a:endParaRPr lang="en-US" sz="1600" dirty="0">
                <a:solidFill>
                  <a:schemeClr val="bg1"/>
                </a:solidFill>
              </a:endParaRPr>
            </a:p>
          </p:txBody>
        </p:sp>
      </p:grpSp>
      <p:sp>
        <p:nvSpPr>
          <p:cNvPr id="143" name="矩形 73">
            <a:extLst>
              <a:ext uri="{FF2B5EF4-FFF2-40B4-BE49-F238E27FC236}">
                <a16:creationId xmlns="" xmlns:a16="http://schemas.microsoft.com/office/drawing/2014/main" id="{00CC9A71-B65C-7D8F-5281-E97CCDE3BA6C}"/>
              </a:ext>
            </a:extLst>
          </p:cNvPr>
          <p:cNvSpPr/>
          <p:nvPr/>
        </p:nvSpPr>
        <p:spPr>
          <a:xfrm>
            <a:off x="8189814" y="3002463"/>
            <a:ext cx="2036445" cy="36097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4" name="文本框 74">
            <a:extLst>
              <a:ext uri="{FF2B5EF4-FFF2-40B4-BE49-F238E27FC236}">
                <a16:creationId xmlns="" xmlns:a16="http://schemas.microsoft.com/office/drawing/2014/main" id="{E56CB6C4-512A-15CF-77B3-66075A6167C1}"/>
              </a:ext>
            </a:extLst>
          </p:cNvPr>
          <p:cNvSpPr txBox="1"/>
          <p:nvPr/>
        </p:nvSpPr>
        <p:spPr>
          <a:xfrm>
            <a:off x="8490041" y="2993574"/>
            <a:ext cx="1522275" cy="338554"/>
          </a:xfrm>
          <a:prstGeom prst="rect">
            <a:avLst/>
          </a:prstGeom>
          <a:noFill/>
        </p:spPr>
        <p:txBody>
          <a:bodyPr wrap="square" rtlCol="0">
            <a:spAutoFit/>
          </a:bodyPr>
          <a:lstStyle/>
          <a:p>
            <a:pPr algn="ctr"/>
            <a:r>
              <a:rPr lang="en-US" sz="1600" dirty="0">
                <a:solidFill>
                  <a:schemeClr val="bg1"/>
                </a:solidFill>
              </a:rPr>
              <a:t>SPA failed</a:t>
            </a:r>
          </a:p>
        </p:txBody>
      </p:sp>
      <p:sp>
        <p:nvSpPr>
          <p:cNvPr id="145" name="矩形 88">
            <a:extLst>
              <a:ext uri="{FF2B5EF4-FFF2-40B4-BE49-F238E27FC236}">
                <a16:creationId xmlns="" xmlns:a16="http://schemas.microsoft.com/office/drawing/2014/main" id="{8F5CA2C2-ED2E-8EDB-2703-1A0A7464C783}"/>
              </a:ext>
            </a:extLst>
          </p:cNvPr>
          <p:cNvSpPr/>
          <p:nvPr/>
        </p:nvSpPr>
        <p:spPr>
          <a:xfrm>
            <a:off x="7330389" y="5032926"/>
            <a:ext cx="3841580" cy="1091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矩形 102">
            <a:extLst>
              <a:ext uri="{FF2B5EF4-FFF2-40B4-BE49-F238E27FC236}">
                <a16:creationId xmlns="" xmlns:a16="http://schemas.microsoft.com/office/drawing/2014/main" id="{EDAE8F90-9241-0CA5-B2D2-9A097D20DBE9}"/>
              </a:ext>
            </a:extLst>
          </p:cNvPr>
          <p:cNvSpPr/>
          <p:nvPr/>
        </p:nvSpPr>
        <p:spPr>
          <a:xfrm>
            <a:off x="8223425" y="4632212"/>
            <a:ext cx="2029184" cy="36097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8" name="文本框 103">
            <a:extLst>
              <a:ext uri="{FF2B5EF4-FFF2-40B4-BE49-F238E27FC236}">
                <a16:creationId xmlns="" xmlns:a16="http://schemas.microsoft.com/office/drawing/2014/main" id="{DDE601BB-D9F6-E8A9-818F-FBCB0F89CBC7}"/>
              </a:ext>
            </a:extLst>
          </p:cNvPr>
          <p:cNvSpPr txBox="1"/>
          <p:nvPr/>
        </p:nvSpPr>
        <p:spPr>
          <a:xfrm>
            <a:off x="8307174" y="4622588"/>
            <a:ext cx="1919085" cy="338554"/>
          </a:xfrm>
          <a:prstGeom prst="rect">
            <a:avLst/>
          </a:prstGeom>
          <a:noFill/>
        </p:spPr>
        <p:txBody>
          <a:bodyPr wrap="square" rtlCol="0">
            <a:spAutoFit/>
          </a:bodyPr>
          <a:lstStyle/>
          <a:p>
            <a:pPr algn="ctr"/>
            <a:r>
              <a:rPr lang="en-US" sz="1600" dirty="0">
                <a:solidFill>
                  <a:schemeClr val="bg1"/>
                </a:solidFill>
              </a:rPr>
              <a:t>SPA succeeded</a:t>
            </a:r>
          </a:p>
        </p:txBody>
      </p:sp>
      <p:grpSp>
        <p:nvGrpSpPr>
          <p:cNvPr id="149" name="组合 18">
            <a:extLst>
              <a:ext uri="{FF2B5EF4-FFF2-40B4-BE49-F238E27FC236}">
                <a16:creationId xmlns="" xmlns:a16="http://schemas.microsoft.com/office/drawing/2014/main" id="{16B94062-8172-1285-9560-9867544F4CD6}"/>
              </a:ext>
            </a:extLst>
          </p:cNvPr>
          <p:cNvGrpSpPr/>
          <p:nvPr/>
        </p:nvGrpSpPr>
        <p:grpSpPr>
          <a:xfrm>
            <a:off x="7512426" y="4998239"/>
            <a:ext cx="3696370" cy="2392306"/>
            <a:chOff x="8102392" y="2912102"/>
            <a:chExt cx="3696370" cy="2392306"/>
          </a:xfrm>
        </p:grpSpPr>
        <p:grpSp>
          <p:nvGrpSpPr>
            <p:cNvPr id="150" name="组合 34">
              <a:extLst>
                <a:ext uri="{FF2B5EF4-FFF2-40B4-BE49-F238E27FC236}">
                  <a16:creationId xmlns="" xmlns:a16="http://schemas.microsoft.com/office/drawing/2014/main" id="{3AA640FB-9AC9-7A61-A933-A453AEB99E67}"/>
                </a:ext>
              </a:extLst>
            </p:cNvPr>
            <p:cNvGrpSpPr/>
            <p:nvPr/>
          </p:nvGrpSpPr>
          <p:grpSpPr>
            <a:xfrm>
              <a:off x="8826969" y="3277147"/>
              <a:ext cx="1683607" cy="449518"/>
              <a:chOff x="1918870" y="3061761"/>
              <a:chExt cx="1683607" cy="449518"/>
            </a:xfrm>
          </p:grpSpPr>
          <p:cxnSp>
            <p:nvCxnSpPr>
              <p:cNvPr id="165" name="直接箭头连接符 35">
                <a:extLst>
                  <a:ext uri="{FF2B5EF4-FFF2-40B4-BE49-F238E27FC236}">
                    <a16:creationId xmlns="" xmlns:a16="http://schemas.microsoft.com/office/drawing/2014/main" id="{8A2E236B-E55F-7F4B-1CC3-1C377AF5CBC1}"/>
                  </a:ext>
                </a:extLst>
              </p:cNvPr>
              <p:cNvCxnSpPr/>
              <p:nvPr/>
            </p:nvCxnSpPr>
            <p:spPr>
              <a:xfrm>
                <a:off x="2124522" y="3511279"/>
                <a:ext cx="122156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6" name="文本框 36">
                <a:extLst>
                  <a:ext uri="{FF2B5EF4-FFF2-40B4-BE49-F238E27FC236}">
                    <a16:creationId xmlns="" xmlns:a16="http://schemas.microsoft.com/office/drawing/2014/main" id="{B15990CD-70A8-D6B1-A628-D1873EE66A60}"/>
                  </a:ext>
                </a:extLst>
              </p:cNvPr>
              <p:cNvSpPr txBox="1"/>
              <p:nvPr/>
            </p:nvSpPr>
            <p:spPr>
              <a:xfrm>
                <a:off x="1918870" y="3061761"/>
                <a:ext cx="1683607" cy="423449"/>
              </a:xfrm>
              <a:prstGeom prst="rect">
                <a:avLst/>
              </a:prstGeom>
              <a:noFill/>
            </p:spPr>
            <p:txBody>
              <a:bodyPr wrap="square" rtlCol="0">
                <a:spAutoFit/>
              </a:bodyPr>
              <a:lstStyle/>
              <a:p>
                <a:pPr algn="ctr">
                  <a:lnSpc>
                    <a:spcPct val="150000"/>
                  </a:lnSpc>
                </a:pPr>
                <a:r>
                  <a:rPr lang="en-US" sz="1600" dirty="0">
                    <a:solidFill>
                      <a:schemeClr val="bg1"/>
                    </a:solidFill>
                  </a:rPr>
                  <a:t>SSL session</a:t>
                </a:r>
              </a:p>
            </p:txBody>
          </p:sp>
        </p:grpSp>
        <p:cxnSp>
          <p:nvCxnSpPr>
            <p:cNvPr id="151" name="直接箭头连接符 39">
              <a:extLst>
                <a:ext uri="{FF2B5EF4-FFF2-40B4-BE49-F238E27FC236}">
                  <a16:creationId xmlns="" xmlns:a16="http://schemas.microsoft.com/office/drawing/2014/main" id="{94536641-8D5F-E3EA-7AC9-4F199AB0253E}"/>
                </a:ext>
              </a:extLst>
            </p:cNvPr>
            <p:cNvCxnSpPr/>
            <p:nvPr/>
          </p:nvCxnSpPr>
          <p:spPr>
            <a:xfrm>
              <a:off x="9032621" y="3257988"/>
              <a:ext cx="1221566"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52" name="图片 40">
              <a:extLst>
                <a:ext uri="{FF2B5EF4-FFF2-40B4-BE49-F238E27FC236}">
                  <a16:creationId xmlns="" xmlns:a16="http://schemas.microsoft.com/office/drawing/2014/main" id="{9F1F286C-BD96-2F84-3429-1CD8A42EBA15}"/>
                </a:ext>
              </a:extLst>
            </p:cNvPr>
            <p:cNvPicPr>
              <a:picLocks noChangeAspect="1"/>
            </p:cNvPicPr>
            <p:nvPr/>
          </p:nvPicPr>
          <p:blipFill>
            <a:blip r:embed="rId3"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8102392" y="3143278"/>
              <a:ext cx="710998" cy="649140"/>
            </a:xfrm>
            <a:prstGeom prst="rect">
              <a:avLst/>
            </a:prstGeom>
          </p:spPr>
        </p:pic>
        <p:grpSp>
          <p:nvGrpSpPr>
            <p:cNvPr id="153" name="组合 42">
              <a:extLst>
                <a:ext uri="{FF2B5EF4-FFF2-40B4-BE49-F238E27FC236}">
                  <a16:creationId xmlns="" xmlns:a16="http://schemas.microsoft.com/office/drawing/2014/main" id="{F1C5AFAE-B159-4A89-6BA8-B1308729D793}"/>
                </a:ext>
              </a:extLst>
            </p:cNvPr>
            <p:cNvGrpSpPr/>
            <p:nvPr/>
          </p:nvGrpSpPr>
          <p:grpSpPr>
            <a:xfrm>
              <a:off x="10440197" y="3247016"/>
              <a:ext cx="1119975" cy="2057392"/>
              <a:chOff x="5892946" y="2736982"/>
              <a:chExt cx="1119975" cy="2057392"/>
            </a:xfrm>
          </p:grpSpPr>
          <p:sp>
            <p:nvSpPr>
              <p:cNvPr id="157" name="任意多边形 44">
                <a:extLst>
                  <a:ext uri="{FF2B5EF4-FFF2-40B4-BE49-F238E27FC236}">
                    <a16:creationId xmlns="" xmlns:a16="http://schemas.microsoft.com/office/drawing/2014/main" id="{05A7E690-1B8D-2D7B-2E1D-82498A9FCF8C}"/>
                  </a:ext>
                </a:extLst>
              </p:cNvPr>
              <p:cNvSpPr/>
              <p:nvPr/>
            </p:nvSpPr>
            <p:spPr>
              <a:xfrm>
                <a:off x="5892946" y="4759449"/>
                <a:ext cx="36513" cy="34925"/>
              </a:xfrm>
              <a:custGeom>
                <a:avLst/>
                <a:gdLst>
                  <a:gd name="connsiteX0" fmla="*/ 0 w 36513"/>
                  <a:gd name="connsiteY0" fmla="*/ 0 h 34925"/>
                  <a:gd name="connsiteX1" fmla="*/ 6350 w 36513"/>
                  <a:gd name="connsiteY1" fmla="*/ 12700 h 34925"/>
                  <a:gd name="connsiteX2" fmla="*/ 14288 w 36513"/>
                  <a:gd name="connsiteY2" fmla="*/ 20637 h 34925"/>
                  <a:gd name="connsiteX3" fmla="*/ 22225 w 36513"/>
                  <a:gd name="connsiteY3" fmla="*/ 28575 h 34925"/>
                  <a:gd name="connsiteX4" fmla="*/ 28575 w 36513"/>
                  <a:gd name="connsiteY4" fmla="*/ 33337 h 34925"/>
                  <a:gd name="connsiteX5" fmla="*/ 36513 w 36513"/>
                  <a:gd name="connsiteY5" fmla="*/ 34925 h 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13" h="34925">
                    <a:moveTo>
                      <a:pt x="0" y="0"/>
                    </a:moveTo>
                    <a:cubicBezTo>
                      <a:pt x="3444" y="20655"/>
                      <a:pt x="-2004" y="2258"/>
                      <a:pt x="6350" y="12700"/>
                    </a:cubicBezTo>
                    <a:cubicBezTo>
                      <a:pt x="14136" y="22431"/>
                      <a:pt x="-1265" y="12860"/>
                      <a:pt x="14288" y="20637"/>
                    </a:cubicBezTo>
                    <a:cubicBezTo>
                      <a:pt x="19862" y="31785"/>
                      <a:pt x="14051" y="23904"/>
                      <a:pt x="22225" y="28575"/>
                    </a:cubicBezTo>
                    <a:cubicBezTo>
                      <a:pt x="24522" y="29888"/>
                      <a:pt x="26157" y="32262"/>
                      <a:pt x="28575" y="33337"/>
                    </a:cubicBezTo>
                    <a:cubicBezTo>
                      <a:pt x="31041" y="34433"/>
                      <a:pt x="36513" y="34925"/>
                      <a:pt x="36513" y="349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58" name="组合 45">
                <a:extLst>
                  <a:ext uri="{FF2B5EF4-FFF2-40B4-BE49-F238E27FC236}">
                    <a16:creationId xmlns="" xmlns:a16="http://schemas.microsoft.com/office/drawing/2014/main" id="{C13B2280-D7AF-6471-AF10-64EF94C88506}"/>
                  </a:ext>
                </a:extLst>
              </p:cNvPr>
              <p:cNvGrpSpPr/>
              <p:nvPr/>
            </p:nvGrpSpPr>
            <p:grpSpPr>
              <a:xfrm>
                <a:off x="5982572" y="2736982"/>
                <a:ext cx="1030349" cy="366321"/>
                <a:chOff x="7459133" y="2403957"/>
                <a:chExt cx="1445412" cy="411054"/>
              </a:xfrm>
            </p:grpSpPr>
            <p:pic>
              <p:nvPicPr>
                <p:cNvPr id="159" name="图片 46">
                  <a:extLst>
                    <a:ext uri="{FF2B5EF4-FFF2-40B4-BE49-F238E27FC236}">
                      <a16:creationId xmlns="" xmlns:a16="http://schemas.microsoft.com/office/drawing/2014/main" id="{737B970F-0C37-2C13-0B21-DFFC85AF15D7}"/>
                    </a:ext>
                  </a:extLst>
                </p:cNvPr>
                <p:cNvPicPr>
                  <a:picLocks noChangeAspect="1"/>
                </p:cNvPicPr>
                <p:nvPr/>
              </p:nvPicPr>
              <p:blipFill>
                <a:blip r:embed="rId4" cstate="print">
                  <a:clrChange>
                    <a:clrFrom>
                      <a:srgbClr val="3CB2E0"/>
                    </a:clrFrom>
                    <a:clrTo>
                      <a:srgbClr val="3CB2E0">
                        <a:alpha val="0"/>
                      </a:srgbClr>
                    </a:clrTo>
                  </a:clrChange>
                  <a:extLst>
                    <a:ext uri="{28A0092B-C50C-407E-A947-70E740481C1C}">
                      <a14:useLocalDpi xmlns:a14="http://schemas.microsoft.com/office/drawing/2010/main" val="0"/>
                    </a:ext>
                  </a:extLst>
                </a:blip>
                <a:stretch>
                  <a:fillRect/>
                </a:stretch>
              </p:blipFill>
              <p:spPr>
                <a:xfrm>
                  <a:off x="7464545" y="2403957"/>
                  <a:ext cx="1440000" cy="411054"/>
                </a:xfrm>
                <a:prstGeom prst="rect">
                  <a:avLst/>
                </a:prstGeom>
              </p:spPr>
            </p:pic>
            <p:cxnSp>
              <p:nvCxnSpPr>
                <p:cNvPr id="160" name="直接连接符 47">
                  <a:extLst>
                    <a:ext uri="{FF2B5EF4-FFF2-40B4-BE49-F238E27FC236}">
                      <a16:creationId xmlns="" xmlns:a16="http://schemas.microsoft.com/office/drawing/2014/main" id="{C361CCC9-2C04-8DD8-D959-750E60343CEA}"/>
                    </a:ext>
                  </a:extLst>
                </p:cNvPr>
                <p:cNvCxnSpPr/>
                <p:nvPr/>
              </p:nvCxnSpPr>
              <p:spPr>
                <a:xfrm>
                  <a:off x="7502525" y="2804211"/>
                  <a:ext cx="1365250" cy="0"/>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sp>
              <p:nvSpPr>
                <p:cNvPr id="161" name="任意多边形 48">
                  <a:extLst>
                    <a:ext uri="{FF2B5EF4-FFF2-40B4-BE49-F238E27FC236}">
                      <a16:creationId xmlns="" xmlns:a16="http://schemas.microsoft.com/office/drawing/2014/main" id="{48E4A65B-5F58-E349-30FE-F87DCFB9ED47}"/>
                    </a:ext>
                  </a:extLst>
                </p:cNvPr>
                <p:cNvSpPr/>
                <p:nvPr/>
              </p:nvSpPr>
              <p:spPr>
                <a:xfrm>
                  <a:off x="7459133" y="2760133"/>
                  <a:ext cx="38100" cy="38100"/>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rgbClr val="138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2" name="任意多边形 49">
                  <a:extLst>
                    <a:ext uri="{FF2B5EF4-FFF2-40B4-BE49-F238E27FC236}">
                      <a16:creationId xmlns="" xmlns:a16="http://schemas.microsoft.com/office/drawing/2014/main" id="{B0905A52-C1DC-CBD4-5389-AB07B023ADFF}"/>
                    </a:ext>
                  </a:extLst>
                </p:cNvPr>
                <p:cNvSpPr/>
                <p:nvPr/>
              </p:nvSpPr>
              <p:spPr>
                <a:xfrm flipH="1">
                  <a:off x="8859853" y="2760556"/>
                  <a:ext cx="38100" cy="38100"/>
                </a:xfrm>
                <a:custGeom>
                  <a:avLst/>
                  <a:gdLst>
                    <a:gd name="connsiteX0" fmla="*/ 0 w 38100"/>
                    <a:gd name="connsiteY0" fmla="*/ 0 h 38100"/>
                    <a:gd name="connsiteX1" fmla="*/ 8467 w 38100"/>
                    <a:gd name="connsiteY1" fmla="*/ 25400 h 38100"/>
                    <a:gd name="connsiteX2" fmla="*/ 21167 w 38100"/>
                    <a:gd name="connsiteY2" fmla="*/ 29634 h 38100"/>
                    <a:gd name="connsiteX3" fmla="*/ 3810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cubicBezTo>
                        <a:pt x="2822" y="8467"/>
                        <a:pt x="3280" y="18138"/>
                        <a:pt x="8467" y="25400"/>
                      </a:cubicBezTo>
                      <a:cubicBezTo>
                        <a:pt x="11061" y="29031"/>
                        <a:pt x="17065" y="27876"/>
                        <a:pt x="21167" y="29634"/>
                      </a:cubicBezTo>
                      <a:cubicBezTo>
                        <a:pt x="26967" y="32120"/>
                        <a:pt x="38100" y="38100"/>
                        <a:pt x="38100" y="38100"/>
                      </a:cubicBezTo>
                    </a:path>
                  </a:pathLst>
                </a:custGeom>
                <a:noFill/>
                <a:ln w="28575">
                  <a:solidFill>
                    <a:srgbClr val="138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63" name="直接连接符 50">
                  <a:extLst>
                    <a:ext uri="{FF2B5EF4-FFF2-40B4-BE49-F238E27FC236}">
                      <a16:creationId xmlns="" xmlns:a16="http://schemas.microsoft.com/office/drawing/2014/main" id="{41B8E6A3-B805-E200-2F22-2BC7E7E24554}"/>
                    </a:ext>
                  </a:extLst>
                </p:cNvPr>
                <p:cNvCxnSpPr/>
                <p:nvPr/>
              </p:nvCxnSpPr>
              <p:spPr>
                <a:xfrm>
                  <a:off x="8878903" y="2633247"/>
                  <a:ext cx="12186" cy="129116"/>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cxnSp>
              <p:nvCxnSpPr>
                <p:cNvPr id="164" name="直接连接符 51">
                  <a:extLst>
                    <a:ext uri="{FF2B5EF4-FFF2-40B4-BE49-F238E27FC236}">
                      <a16:creationId xmlns="" xmlns:a16="http://schemas.microsoft.com/office/drawing/2014/main" id="{1EC10EF6-1558-2696-FCAB-1C73BB6C70BE}"/>
                    </a:ext>
                  </a:extLst>
                </p:cNvPr>
                <p:cNvCxnSpPr/>
                <p:nvPr/>
              </p:nvCxnSpPr>
              <p:spPr>
                <a:xfrm>
                  <a:off x="7459133" y="2650067"/>
                  <a:ext cx="12186" cy="129116"/>
                </a:xfrm>
                <a:prstGeom prst="line">
                  <a:avLst/>
                </a:prstGeom>
                <a:ln w="19050">
                  <a:solidFill>
                    <a:srgbClr val="1380BD"/>
                  </a:solidFill>
                </a:ln>
              </p:spPr>
              <p:style>
                <a:lnRef idx="1">
                  <a:schemeClr val="accent1"/>
                </a:lnRef>
                <a:fillRef idx="0">
                  <a:schemeClr val="accent1"/>
                </a:fillRef>
                <a:effectRef idx="0">
                  <a:schemeClr val="accent1"/>
                </a:effectRef>
                <a:fontRef idx="minor">
                  <a:schemeClr val="tx1"/>
                </a:fontRef>
              </p:style>
            </p:cxnSp>
          </p:grpSp>
        </p:grpSp>
        <p:sp>
          <p:nvSpPr>
            <p:cNvPr id="154" name="文本框 52">
              <a:extLst>
                <a:ext uri="{FF2B5EF4-FFF2-40B4-BE49-F238E27FC236}">
                  <a16:creationId xmlns="" xmlns:a16="http://schemas.microsoft.com/office/drawing/2014/main" id="{0F09E5C2-F70D-9592-B335-D73C75FE32CA}"/>
                </a:ext>
              </a:extLst>
            </p:cNvPr>
            <p:cNvSpPr txBox="1"/>
            <p:nvPr/>
          </p:nvSpPr>
          <p:spPr>
            <a:xfrm>
              <a:off x="9299271" y="2912102"/>
              <a:ext cx="710998" cy="338554"/>
            </a:xfrm>
            <a:prstGeom prst="rect">
              <a:avLst/>
            </a:prstGeom>
            <a:noFill/>
          </p:spPr>
          <p:txBody>
            <a:bodyPr wrap="square" rtlCol="0">
              <a:spAutoFit/>
            </a:bodyPr>
            <a:lstStyle/>
            <a:p>
              <a:pPr algn="ctr"/>
              <a:r>
                <a:rPr lang="en-US" sz="1600" dirty="0">
                  <a:solidFill>
                    <a:srgbClr val="FFC000"/>
                  </a:solidFill>
                </a:rPr>
                <a:t>SPA</a:t>
              </a:r>
            </a:p>
          </p:txBody>
        </p:sp>
        <p:pic>
          <p:nvPicPr>
            <p:cNvPr id="155" name="图片 17">
              <a:extLst>
                <a:ext uri="{FF2B5EF4-FFF2-40B4-BE49-F238E27FC236}">
                  <a16:creationId xmlns="" xmlns:a16="http://schemas.microsoft.com/office/drawing/2014/main" id="{A664CC0B-BC40-3942-5971-6CEF53B34708}"/>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l="14526" t="26883" r="17352" b="23028"/>
            <a:stretch/>
          </p:blipFill>
          <p:spPr>
            <a:xfrm>
              <a:off x="10010269" y="3033955"/>
              <a:ext cx="330741" cy="243192"/>
            </a:xfrm>
            <a:prstGeom prst="rect">
              <a:avLst/>
            </a:prstGeom>
          </p:spPr>
        </p:pic>
        <p:sp>
          <p:nvSpPr>
            <p:cNvPr id="156" name="文本框 70">
              <a:extLst>
                <a:ext uri="{FF2B5EF4-FFF2-40B4-BE49-F238E27FC236}">
                  <a16:creationId xmlns="" xmlns:a16="http://schemas.microsoft.com/office/drawing/2014/main" id="{7C83A91A-62F7-0231-848F-342D2180AC53}"/>
                </a:ext>
              </a:extLst>
            </p:cNvPr>
            <p:cNvSpPr txBox="1"/>
            <p:nvPr/>
          </p:nvSpPr>
          <p:spPr>
            <a:xfrm>
              <a:off x="10324516" y="3694863"/>
              <a:ext cx="1474246" cy="261610"/>
            </a:xfrm>
            <a:prstGeom prst="rect">
              <a:avLst/>
            </a:prstGeom>
            <a:noFill/>
          </p:spPr>
          <p:txBody>
            <a:bodyPr wrap="square" rtlCol="0">
              <a:spAutoFit/>
            </a:bodyPr>
            <a:lstStyle/>
            <a:p>
              <a:r>
                <a:rPr lang="en-US" altLang="zh-CN" sz="1100" b="1" dirty="0">
                  <a:solidFill>
                    <a:srgbClr val="FFC000"/>
                  </a:solidFill>
                </a:rPr>
                <a:t>ZTNA service open</a:t>
              </a:r>
              <a:endParaRPr lang="en-US" sz="1100" b="1" dirty="0">
                <a:solidFill>
                  <a:srgbClr val="FFC000"/>
                </a:solidFill>
              </a:endParaRPr>
            </a:p>
          </p:txBody>
        </p:sp>
      </p:grpSp>
      <p:sp>
        <p:nvSpPr>
          <p:cNvPr id="167" name="TextBox 166">
            <a:extLst>
              <a:ext uri="{FF2B5EF4-FFF2-40B4-BE49-F238E27FC236}">
                <a16:creationId xmlns="" xmlns:a16="http://schemas.microsoft.com/office/drawing/2014/main" id="{D94D5F29-F420-7D2E-E39E-E68914150A25}"/>
              </a:ext>
            </a:extLst>
          </p:cNvPr>
          <p:cNvSpPr txBox="1"/>
          <p:nvPr/>
        </p:nvSpPr>
        <p:spPr>
          <a:xfrm>
            <a:off x="1550072" y="4927483"/>
            <a:ext cx="3344005" cy="1015663"/>
          </a:xfrm>
          <a:prstGeom prst="rect">
            <a:avLst/>
          </a:prstGeom>
          <a:noFill/>
        </p:spPr>
        <p:txBody>
          <a:bodyPr wrap="square" rtlCol="0">
            <a:spAutoFit/>
          </a:bodyPr>
          <a:lstStyle/>
          <a:p>
            <a:pPr algn="ctr"/>
            <a:r>
              <a:rPr lang="x-none" b="1" dirty="0">
                <a:solidFill>
                  <a:srgbClr val="FF851C"/>
                </a:solidFill>
              </a:rPr>
              <a:t>Benefits</a:t>
            </a:r>
          </a:p>
          <a:p>
            <a:pPr marL="285750" indent="-285750">
              <a:buFont typeface="Arial" panose="020B0604020202020204" pitchFamily="34" charset="0"/>
              <a:buChar char="•"/>
            </a:pPr>
            <a:r>
              <a:rPr lang="x-none" sz="1400" dirty="0">
                <a:solidFill>
                  <a:schemeClr val="bg1"/>
                </a:solidFill>
              </a:rPr>
              <a:t>Reduce attack surface </a:t>
            </a:r>
          </a:p>
          <a:p>
            <a:pPr marL="285750" indent="-285750">
              <a:buFont typeface="Arial" panose="020B0604020202020204" pitchFamily="34" charset="0"/>
              <a:buChar char="•"/>
            </a:pPr>
            <a:r>
              <a:rPr lang="x-none" sz="1400" dirty="0">
                <a:solidFill>
                  <a:schemeClr val="bg1"/>
                </a:solidFill>
              </a:rPr>
              <a:t>Mitigate DoS attacks over TLS</a:t>
            </a:r>
          </a:p>
          <a:p>
            <a:pPr marL="285750" indent="-285750">
              <a:buFont typeface="Arial" panose="020B0604020202020204" pitchFamily="34" charset="0"/>
              <a:buChar char="•"/>
            </a:pPr>
            <a:r>
              <a:rPr lang="x-none" sz="1400" dirty="0">
                <a:solidFill>
                  <a:schemeClr val="bg1"/>
                </a:solidFill>
              </a:rPr>
              <a:t>Protect assets</a:t>
            </a:r>
          </a:p>
        </p:txBody>
      </p:sp>
    </p:spTree>
    <p:extLst>
      <p:ext uri="{BB962C8B-B14F-4D97-AF65-F5344CB8AC3E}">
        <p14:creationId xmlns:p14="http://schemas.microsoft.com/office/powerpoint/2010/main" val="394383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B14EA9D-3D19-433C-BC98-33B3BF8943F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9" name="think-cell Slide" r:id="rId5" imgW="425" imgH="426" progId="TCLayout.ActiveDocument.1">
                  <p:embed/>
                </p:oleObj>
              </mc:Choice>
              <mc:Fallback>
                <p:oleObj name="think-cell Slide"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xmlns="" id="{677B1117-A729-4B98-ACB8-CDEA5D1B093D}"/>
              </a:ext>
            </a:extLst>
          </p:cNvPr>
          <p:cNvSpPr>
            <a:spLocks noGrp="1"/>
          </p:cNvSpPr>
          <p:nvPr>
            <p:ph type="sldNum" sz="quarter" idx="4"/>
          </p:nvPr>
        </p:nvSpPr>
        <p:spPr/>
        <p:txBody>
          <a:bodyPr/>
          <a:lstStyle/>
          <a:p>
            <a:fld id="{E98FCA07-3125-49EB-99F1-64DCEC752C04}" type="slidenum">
              <a:rPr lang="en-US" smtClean="0"/>
              <a:pPr/>
              <a:t>2</a:t>
            </a:fld>
            <a:endParaRPr lang="en-US" dirty="0"/>
          </a:p>
        </p:txBody>
      </p:sp>
      <p:sp>
        <p:nvSpPr>
          <p:cNvPr id="6" name="Title 5">
            <a:extLst>
              <a:ext uri="{FF2B5EF4-FFF2-40B4-BE49-F238E27FC236}">
                <a16:creationId xmlns:a16="http://schemas.microsoft.com/office/drawing/2014/main" xmlns="" id="{3017161A-369C-4F6E-8CCB-8C739B97E1CA}"/>
              </a:ext>
            </a:extLst>
          </p:cNvPr>
          <p:cNvSpPr>
            <a:spLocks noGrp="1"/>
          </p:cNvSpPr>
          <p:nvPr>
            <p:ph type="title"/>
          </p:nvPr>
        </p:nvSpPr>
        <p:spPr/>
        <p:txBody>
          <a:bodyPr/>
          <a:lstStyle/>
          <a:p>
            <a:r>
              <a:rPr lang="en-US" dirty="0"/>
              <a:t>Digital Transformation Brings New Challenge </a:t>
            </a:r>
            <a:br>
              <a:rPr lang="en-US" dirty="0"/>
            </a:br>
            <a:r>
              <a:rPr lang="en-US" dirty="0"/>
              <a:t>To Network Security</a:t>
            </a:r>
          </a:p>
        </p:txBody>
      </p:sp>
      <p:grpSp>
        <p:nvGrpSpPr>
          <p:cNvPr id="4" name="组合 3"/>
          <p:cNvGrpSpPr/>
          <p:nvPr/>
        </p:nvGrpSpPr>
        <p:grpSpPr>
          <a:xfrm>
            <a:off x="587375" y="2116971"/>
            <a:ext cx="11017251" cy="3164288"/>
            <a:chOff x="587375" y="2116971"/>
            <a:chExt cx="11017251" cy="3164288"/>
          </a:xfrm>
        </p:grpSpPr>
        <p:sp>
          <p:nvSpPr>
            <p:cNvPr id="14" name="Right Arrow 9">
              <a:extLst>
                <a:ext uri="{FF2B5EF4-FFF2-40B4-BE49-F238E27FC236}">
                  <a16:creationId xmlns:a16="http://schemas.microsoft.com/office/drawing/2014/main" xmlns="" id="{4A2845E1-BEA5-90DB-F02D-2A5F94D1D620}"/>
                </a:ext>
              </a:extLst>
            </p:cNvPr>
            <p:cNvSpPr/>
            <p:nvPr/>
          </p:nvSpPr>
          <p:spPr>
            <a:xfrm>
              <a:off x="587376" y="3583775"/>
              <a:ext cx="11017250" cy="973683"/>
            </a:xfrm>
            <a:prstGeom prst="rightArrow">
              <a:avLst/>
            </a:prstGeom>
            <a:gradFill flip="none" rotWithShape="1">
              <a:gsLst>
                <a:gs pos="70000">
                  <a:schemeClr val="tx2">
                    <a:lumMod val="60000"/>
                    <a:lumOff val="40000"/>
                    <a:alpha val="57000"/>
                  </a:schemeClr>
                </a:gs>
                <a:gs pos="0">
                  <a:schemeClr val="tx2">
                    <a:lumMod val="75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b="1" dirty="0">
                  <a:solidFill>
                    <a:prstClr val="white"/>
                  </a:solidFill>
                  <a:latin typeface="Arial" panose="020B0604020202020204" pitchFamily="34" charset="0"/>
                  <a:cs typeface="Arial" panose="020B0604020202020204" pitchFamily="34" charset="0"/>
                </a:rPr>
                <a:t>Rapid Changes In Network Bring New Challenges</a:t>
              </a:r>
            </a:p>
          </p:txBody>
        </p:sp>
        <p:sp>
          <p:nvSpPr>
            <p:cNvPr id="15" name="Rounded Rectangle 11">
              <a:extLst>
                <a:ext uri="{FF2B5EF4-FFF2-40B4-BE49-F238E27FC236}">
                  <a16:creationId xmlns:a16="http://schemas.microsoft.com/office/drawing/2014/main" xmlns="" id="{402FF0CC-8D8B-420E-4A3A-8E6C57918BEA}"/>
                </a:ext>
              </a:extLst>
            </p:cNvPr>
            <p:cNvSpPr/>
            <p:nvPr/>
          </p:nvSpPr>
          <p:spPr>
            <a:xfrm>
              <a:off x="587375" y="4652241"/>
              <a:ext cx="3595740" cy="629018"/>
            </a:xfrm>
            <a:prstGeom prst="roundRect">
              <a:avLst>
                <a:gd name="adj" fmla="val 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Evolving Threat Landscape </a:t>
              </a:r>
              <a:endParaRPr lang="en-US" sz="1600" b="1" dirty="0">
                <a:latin typeface="Arial" panose="020B0604020202020204" pitchFamily="34" charset="0"/>
                <a:cs typeface="Arial" panose="020B0604020202020204" pitchFamily="34" charset="0"/>
              </a:endParaRPr>
            </a:p>
          </p:txBody>
        </p:sp>
        <p:sp>
          <p:nvSpPr>
            <p:cNvPr id="16" name="Rounded Rectangle 12">
              <a:extLst>
                <a:ext uri="{FF2B5EF4-FFF2-40B4-BE49-F238E27FC236}">
                  <a16:creationId xmlns:a16="http://schemas.microsoft.com/office/drawing/2014/main" xmlns="" id="{96F5C093-C80D-AEF9-6CFF-AA4F72E9779E}"/>
                </a:ext>
              </a:extLst>
            </p:cNvPr>
            <p:cNvSpPr/>
            <p:nvPr/>
          </p:nvSpPr>
          <p:spPr>
            <a:xfrm>
              <a:off x="4298129" y="4652241"/>
              <a:ext cx="3595742" cy="629018"/>
            </a:xfrm>
            <a:prstGeom prst="roundRect">
              <a:avLst>
                <a:gd name="adj" fmla="val 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Compliance R</a:t>
              </a:r>
              <a:r>
                <a:rPr lang="en-US" sz="1600" b="1" dirty="0" smtClean="0">
                  <a:latin typeface="Arial" panose="020B0604020202020204" pitchFamily="34" charset="0"/>
                  <a:cs typeface="Arial" panose="020B0604020202020204" pitchFamily="34" charset="0"/>
                </a:rPr>
                <a:t>equirements</a:t>
              </a:r>
              <a:endParaRPr lang="en-US" sz="1600" b="1" dirty="0">
                <a:latin typeface="Arial" panose="020B0604020202020204" pitchFamily="34" charset="0"/>
                <a:cs typeface="Arial" panose="020B0604020202020204" pitchFamily="34" charset="0"/>
              </a:endParaRPr>
            </a:p>
          </p:txBody>
        </p:sp>
        <p:sp>
          <p:nvSpPr>
            <p:cNvPr id="17" name="Rounded Rectangle 13">
              <a:extLst>
                <a:ext uri="{FF2B5EF4-FFF2-40B4-BE49-F238E27FC236}">
                  <a16:creationId xmlns:a16="http://schemas.microsoft.com/office/drawing/2014/main" xmlns="" id="{EFB7B678-599F-6A4B-4E9E-3690B1F4FF5B}"/>
                </a:ext>
              </a:extLst>
            </p:cNvPr>
            <p:cNvSpPr/>
            <p:nvPr/>
          </p:nvSpPr>
          <p:spPr>
            <a:xfrm>
              <a:off x="8008885" y="4652241"/>
              <a:ext cx="3595741" cy="629018"/>
            </a:xfrm>
            <a:prstGeom prst="roundRect">
              <a:avLst>
                <a:gd name="adj" fmla="val 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Data </a:t>
              </a:r>
              <a:r>
                <a:rPr lang="en-US" sz="1600" b="1" dirty="0" smtClean="0">
                  <a:latin typeface="Arial" panose="020B0604020202020204" pitchFamily="34" charset="0"/>
                  <a:cs typeface="Arial" panose="020B0604020202020204" pitchFamily="34" charset="0"/>
                </a:rPr>
                <a:t>Protection</a:t>
              </a:r>
              <a:endParaRPr lang="en-US"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34291B5C-617A-F67A-9304-0B00492585F0}"/>
                </a:ext>
              </a:extLst>
            </p:cNvPr>
            <p:cNvSpPr txBox="1"/>
            <p:nvPr/>
          </p:nvSpPr>
          <p:spPr>
            <a:xfrm>
              <a:off x="2242951" y="3200749"/>
              <a:ext cx="1583473" cy="338554"/>
            </a:xfrm>
            <a:prstGeom prst="rect">
              <a:avLst/>
            </a:prstGeom>
            <a:noFill/>
          </p:spPr>
          <p:txBody>
            <a:bodyPr wrap="square" rtlCol="0">
              <a:spAutoFit/>
            </a:bodyPr>
            <a:lstStyle/>
            <a:p>
              <a:r>
                <a:rPr lang="x-none" sz="1600" dirty="0">
                  <a:solidFill>
                    <a:schemeClr val="bg1"/>
                  </a:solidFill>
                  <a:latin typeface="Arial" panose="020B0604020202020204" pitchFamily="34" charset="0"/>
                  <a:cs typeface="Arial" panose="020B0604020202020204" pitchFamily="34" charset="0"/>
                </a:rPr>
                <a:t>Virtualization</a:t>
              </a:r>
            </a:p>
          </p:txBody>
        </p:sp>
        <p:pic>
          <p:nvPicPr>
            <p:cNvPr id="19" name="Picture 18">
              <a:extLst>
                <a:ext uri="{FF2B5EF4-FFF2-40B4-BE49-F238E27FC236}">
                  <a16:creationId xmlns:a16="http://schemas.microsoft.com/office/drawing/2014/main" xmlns="" id="{4D23CBD3-B077-1E6C-E535-2C93C5D5D9AA}"/>
                </a:ext>
              </a:extLst>
            </p:cNvPr>
            <p:cNvPicPr>
              <a:picLocks noChangeAspect="1"/>
            </p:cNvPicPr>
            <p:nvPr/>
          </p:nvPicPr>
          <p:blipFill>
            <a:blip r:embed="rId7"/>
            <a:stretch>
              <a:fillRect/>
            </a:stretch>
          </p:blipFill>
          <p:spPr>
            <a:xfrm>
              <a:off x="2645468" y="2339185"/>
              <a:ext cx="778437" cy="778437"/>
            </a:xfrm>
            <a:prstGeom prst="rect">
              <a:avLst/>
            </a:prstGeom>
          </p:spPr>
        </p:pic>
        <p:sp>
          <p:nvSpPr>
            <p:cNvPr id="8" name="TextBox 7">
              <a:extLst>
                <a:ext uri="{FF2B5EF4-FFF2-40B4-BE49-F238E27FC236}">
                  <a16:creationId xmlns:a16="http://schemas.microsoft.com/office/drawing/2014/main" xmlns="" id="{BD176276-3C50-4F9F-73ED-1BD6790EDBD7}"/>
                </a:ext>
              </a:extLst>
            </p:cNvPr>
            <p:cNvSpPr txBox="1"/>
            <p:nvPr/>
          </p:nvSpPr>
          <p:spPr>
            <a:xfrm>
              <a:off x="1186787" y="3200749"/>
              <a:ext cx="908823"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C</a:t>
              </a:r>
              <a:r>
                <a:rPr lang="x-none" sz="1600" dirty="0">
                  <a:solidFill>
                    <a:schemeClr val="bg1"/>
                  </a:solidFill>
                  <a:latin typeface="Arial" panose="020B0604020202020204" pitchFamily="34" charset="0"/>
                  <a:cs typeface="Arial" panose="020B0604020202020204" pitchFamily="34" charset="0"/>
                </a:rPr>
                <a:t>loud </a:t>
              </a:r>
            </a:p>
          </p:txBody>
        </p:sp>
        <p:pic>
          <p:nvPicPr>
            <p:cNvPr id="20" name="Picture 19">
              <a:extLst>
                <a:ext uri="{FF2B5EF4-FFF2-40B4-BE49-F238E27FC236}">
                  <a16:creationId xmlns:a16="http://schemas.microsoft.com/office/drawing/2014/main" xmlns="" id="{A9A6EA3D-EF90-535E-E82A-F3D417086244}"/>
                </a:ext>
              </a:extLst>
            </p:cNvPr>
            <p:cNvPicPr>
              <a:picLocks noChangeAspect="1"/>
            </p:cNvPicPr>
            <p:nvPr/>
          </p:nvPicPr>
          <p:blipFill>
            <a:blip r:embed="rId8"/>
            <a:stretch>
              <a:fillRect/>
            </a:stretch>
          </p:blipFill>
          <p:spPr>
            <a:xfrm>
              <a:off x="1139252" y="2341818"/>
              <a:ext cx="778437" cy="778437"/>
            </a:xfrm>
            <a:prstGeom prst="rect">
              <a:avLst/>
            </a:prstGeom>
          </p:spPr>
        </p:pic>
        <p:sp>
          <p:nvSpPr>
            <p:cNvPr id="13" name="TextBox 12">
              <a:extLst>
                <a:ext uri="{FF2B5EF4-FFF2-40B4-BE49-F238E27FC236}">
                  <a16:creationId xmlns:a16="http://schemas.microsoft.com/office/drawing/2014/main" xmlns="" id="{3E61DC0F-1406-89DA-0CDA-57C4D515CF08}"/>
                </a:ext>
              </a:extLst>
            </p:cNvPr>
            <p:cNvSpPr txBox="1"/>
            <p:nvPr/>
          </p:nvSpPr>
          <p:spPr>
            <a:xfrm>
              <a:off x="3973765" y="3200749"/>
              <a:ext cx="1761451" cy="338554"/>
            </a:xfrm>
            <a:prstGeom prst="rect">
              <a:avLst/>
            </a:prstGeom>
            <a:noFill/>
          </p:spPr>
          <p:txBody>
            <a:bodyPr wrap="square" rtlCol="0">
              <a:spAutoFit/>
            </a:bodyPr>
            <a:lstStyle/>
            <a:p>
              <a:r>
                <a:rPr lang="x-none" sz="1600" dirty="0">
                  <a:solidFill>
                    <a:schemeClr val="bg1"/>
                  </a:solidFill>
                  <a:latin typeface="Arial" panose="020B0604020202020204" pitchFamily="34" charset="0"/>
                  <a:cs typeface="Arial" panose="020B0604020202020204" pitchFamily="34" charset="0"/>
                </a:rPr>
                <a:t>Containerization</a:t>
              </a:r>
            </a:p>
          </p:txBody>
        </p:sp>
        <p:pic>
          <p:nvPicPr>
            <p:cNvPr id="21" name="Picture 20">
              <a:extLst>
                <a:ext uri="{FF2B5EF4-FFF2-40B4-BE49-F238E27FC236}">
                  <a16:creationId xmlns:a16="http://schemas.microsoft.com/office/drawing/2014/main" xmlns="" id="{518046B1-0C6B-4B27-5916-D4D268256A34}"/>
                </a:ext>
              </a:extLst>
            </p:cNvPr>
            <p:cNvPicPr>
              <a:picLocks noChangeAspect="1"/>
            </p:cNvPicPr>
            <p:nvPr/>
          </p:nvPicPr>
          <p:blipFill>
            <a:blip r:embed="rId9"/>
            <a:stretch>
              <a:fillRect/>
            </a:stretch>
          </p:blipFill>
          <p:spPr>
            <a:xfrm>
              <a:off x="4394939" y="2339185"/>
              <a:ext cx="778438" cy="778438"/>
            </a:xfrm>
            <a:prstGeom prst="rect">
              <a:avLst/>
            </a:prstGeom>
          </p:spPr>
        </p:pic>
        <p:sp>
          <p:nvSpPr>
            <p:cNvPr id="9" name="TextBox 8">
              <a:extLst>
                <a:ext uri="{FF2B5EF4-FFF2-40B4-BE49-F238E27FC236}">
                  <a16:creationId xmlns:a16="http://schemas.microsoft.com/office/drawing/2014/main" xmlns="" id="{FDA1156A-2AE6-BADA-717C-CEF3935D2820}"/>
                </a:ext>
              </a:extLst>
            </p:cNvPr>
            <p:cNvSpPr txBox="1"/>
            <p:nvPr/>
          </p:nvSpPr>
          <p:spPr>
            <a:xfrm>
              <a:off x="5882557" y="3206881"/>
              <a:ext cx="921407" cy="338554"/>
            </a:xfrm>
            <a:prstGeom prst="rect">
              <a:avLst/>
            </a:prstGeom>
            <a:noFill/>
          </p:spPr>
          <p:txBody>
            <a:bodyPr wrap="square" rtlCol="0">
              <a:spAutoFit/>
            </a:bodyPr>
            <a:lstStyle/>
            <a:p>
              <a:pPr algn="ctr"/>
              <a:r>
                <a:rPr lang="x-none" sz="1600" dirty="0">
                  <a:solidFill>
                    <a:schemeClr val="bg1"/>
                  </a:solidFill>
                  <a:latin typeface="Arial" panose="020B0604020202020204" pitchFamily="34" charset="0"/>
                  <a:cs typeface="Arial" panose="020B0604020202020204" pitchFamily="34" charset="0"/>
                </a:rPr>
                <a:t>BYOD</a:t>
              </a:r>
            </a:p>
          </p:txBody>
        </p:sp>
        <p:pic>
          <p:nvPicPr>
            <p:cNvPr id="23" name="Picture 22">
              <a:extLst>
                <a:ext uri="{FF2B5EF4-FFF2-40B4-BE49-F238E27FC236}">
                  <a16:creationId xmlns:a16="http://schemas.microsoft.com/office/drawing/2014/main" xmlns="" id="{4F7B444E-025E-E076-15F9-B4DDB41B020A}"/>
                </a:ext>
              </a:extLst>
            </p:cNvPr>
            <p:cNvPicPr>
              <a:picLocks noChangeAspect="1"/>
            </p:cNvPicPr>
            <p:nvPr/>
          </p:nvPicPr>
          <p:blipFill>
            <a:blip r:embed="rId10"/>
            <a:stretch>
              <a:fillRect/>
            </a:stretch>
          </p:blipFill>
          <p:spPr>
            <a:xfrm>
              <a:off x="5954042" y="2348461"/>
              <a:ext cx="778439" cy="778439"/>
            </a:xfrm>
            <a:prstGeom prst="rect">
              <a:avLst/>
            </a:prstGeom>
          </p:spPr>
        </p:pic>
        <p:sp>
          <p:nvSpPr>
            <p:cNvPr id="24" name="TextBox 23">
              <a:extLst>
                <a:ext uri="{FF2B5EF4-FFF2-40B4-BE49-F238E27FC236}">
                  <a16:creationId xmlns:a16="http://schemas.microsoft.com/office/drawing/2014/main" xmlns="" id="{2070885F-6EB5-AEC5-7B88-C01F0FEA7A72}"/>
                </a:ext>
              </a:extLst>
            </p:cNvPr>
            <p:cNvSpPr txBox="1"/>
            <p:nvPr/>
          </p:nvSpPr>
          <p:spPr>
            <a:xfrm>
              <a:off x="6095012" y="2602556"/>
              <a:ext cx="513556" cy="230832"/>
            </a:xfrm>
            <a:prstGeom prst="rect">
              <a:avLst/>
            </a:prstGeom>
            <a:noFill/>
          </p:spPr>
          <p:txBody>
            <a:bodyPr wrap="square" rtlCol="0">
              <a:spAutoFit/>
            </a:bodyPr>
            <a:lstStyle/>
            <a:p>
              <a:r>
                <a:rPr lang="x-none" sz="900" dirty="0">
                  <a:solidFill>
                    <a:schemeClr val="bg1"/>
                  </a:solidFill>
                  <a:latin typeface="Arial" panose="020B0604020202020204" pitchFamily="34" charset="0"/>
                  <a:cs typeface="Arial" panose="020B0604020202020204" pitchFamily="34" charset="0"/>
                </a:rPr>
                <a:t>BYOD</a:t>
              </a:r>
            </a:p>
          </p:txBody>
        </p:sp>
        <p:sp>
          <p:nvSpPr>
            <p:cNvPr id="12" name="TextBox 11">
              <a:extLst>
                <a:ext uri="{FF2B5EF4-FFF2-40B4-BE49-F238E27FC236}">
                  <a16:creationId xmlns:a16="http://schemas.microsoft.com/office/drawing/2014/main" xmlns="" id="{AD2CAC61-0BAA-4516-7BB3-FDEF2D048D15}"/>
                </a:ext>
              </a:extLst>
            </p:cNvPr>
            <p:cNvSpPr txBox="1"/>
            <p:nvPr/>
          </p:nvSpPr>
          <p:spPr>
            <a:xfrm>
              <a:off x="6951305" y="3200750"/>
              <a:ext cx="1655379" cy="338554"/>
            </a:xfrm>
            <a:prstGeom prst="rect">
              <a:avLst/>
            </a:prstGeom>
            <a:noFill/>
          </p:spPr>
          <p:txBody>
            <a:bodyPr wrap="square" rtlCol="0">
              <a:spAutoFit/>
            </a:bodyPr>
            <a:lstStyle/>
            <a:p>
              <a:pPr algn="ctr"/>
              <a:r>
                <a:rPr lang="x-none" sz="1600" dirty="0">
                  <a:solidFill>
                    <a:schemeClr val="bg1"/>
                  </a:solidFill>
                  <a:latin typeface="Arial" panose="020B0604020202020204" pitchFamily="34" charset="0"/>
                  <a:cs typeface="Arial" panose="020B0604020202020204" pitchFamily="34" charset="0"/>
                </a:rPr>
                <a:t>Remote</a:t>
              </a:r>
              <a:r>
                <a:rPr lang="zh-CN" altLang="en-US" sz="1600" dirty="0">
                  <a:solidFill>
                    <a:schemeClr val="bg1"/>
                  </a:solidFill>
                  <a:latin typeface="Arial" panose="020B0604020202020204" pitchFamily="34" charset="0"/>
                  <a:cs typeface="Arial" panose="020B0604020202020204" pitchFamily="34" charset="0"/>
                </a:rPr>
                <a:t> </a:t>
              </a:r>
              <a:r>
                <a:rPr lang="en-US" altLang="zh-CN" sz="1600" dirty="0">
                  <a:solidFill>
                    <a:schemeClr val="bg1"/>
                  </a:solidFill>
                  <a:latin typeface="Arial" panose="020B0604020202020204" pitchFamily="34" charset="0"/>
                  <a:cs typeface="Arial" panose="020B0604020202020204" pitchFamily="34" charset="0"/>
                </a:rPr>
                <a:t>Access</a:t>
              </a:r>
              <a:endParaRPr lang="x-none" sz="1600" dirty="0">
                <a:solidFill>
                  <a:schemeClr val="bg1"/>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xmlns="" id="{5F49508C-8877-8BD1-04F5-F8139CC340D0}"/>
                </a:ext>
              </a:extLst>
            </p:cNvPr>
            <p:cNvPicPr>
              <a:picLocks noChangeAspect="1"/>
            </p:cNvPicPr>
            <p:nvPr/>
          </p:nvPicPr>
          <p:blipFill>
            <a:blip r:embed="rId11"/>
            <a:stretch>
              <a:fillRect/>
            </a:stretch>
          </p:blipFill>
          <p:spPr>
            <a:xfrm>
              <a:off x="7389774" y="2348461"/>
              <a:ext cx="778440" cy="778440"/>
            </a:xfrm>
            <a:prstGeom prst="rect">
              <a:avLst/>
            </a:prstGeom>
          </p:spPr>
        </p:pic>
        <p:sp>
          <p:nvSpPr>
            <p:cNvPr id="18" name="TextBox 17">
              <a:extLst>
                <a:ext uri="{FF2B5EF4-FFF2-40B4-BE49-F238E27FC236}">
                  <a16:creationId xmlns:a16="http://schemas.microsoft.com/office/drawing/2014/main" xmlns="" id="{510FBBEB-4836-1753-F572-2BF2A87B4D09}"/>
                </a:ext>
              </a:extLst>
            </p:cNvPr>
            <p:cNvSpPr txBox="1"/>
            <p:nvPr/>
          </p:nvSpPr>
          <p:spPr>
            <a:xfrm>
              <a:off x="10143925" y="3209455"/>
              <a:ext cx="908823"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M2M</a:t>
              </a:r>
              <a:endParaRPr lang="x-none" sz="1600" dirty="0">
                <a:solidFill>
                  <a:schemeClr val="bg1"/>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xmlns="" id="{0A7D3236-1893-0D0E-FE75-255CA6EF8B1D}"/>
                </a:ext>
              </a:extLst>
            </p:cNvPr>
            <p:cNvPicPr>
              <a:picLocks noChangeAspect="1"/>
            </p:cNvPicPr>
            <p:nvPr/>
          </p:nvPicPr>
          <p:blipFill>
            <a:blip r:embed="rId12"/>
            <a:stretch>
              <a:fillRect/>
            </a:stretch>
          </p:blipFill>
          <p:spPr>
            <a:xfrm>
              <a:off x="10143925" y="2348461"/>
              <a:ext cx="778440" cy="778440"/>
            </a:xfrm>
            <a:prstGeom prst="rect">
              <a:avLst/>
            </a:prstGeom>
          </p:spPr>
        </p:pic>
        <p:sp>
          <p:nvSpPr>
            <p:cNvPr id="11" name="TextBox 10">
              <a:extLst>
                <a:ext uri="{FF2B5EF4-FFF2-40B4-BE49-F238E27FC236}">
                  <a16:creationId xmlns:a16="http://schemas.microsoft.com/office/drawing/2014/main" xmlns="" id="{E12412B0-2276-9C27-9C52-D0F60862B4C1}"/>
                </a:ext>
              </a:extLst>
            </p:cNvPr>
            <p:cNvSpPr txBox="1"/>
            <p:nvPr/>
          </p:nvSpPr>
          <p:spPr>
            <a:xfrm>
              <a:off x="9155041" y="3209455"/>
              <a:ext cx="797313" cy="338554"/>
            </a:xfrm>
            <a:prstGeom prst="rect">
              <a:avLst/>
            </a:prstGeom>
            <a:noFill/>
          </p:spPr>
          <p:txBody>
            <a:bodyPr wrap="square" rtlCol="0">
              <a:spAutoFit/>
            </a:bodyPr>
            <a:lstStyle/>
            <a:p>
              <a:r>
                <a:rPr lang="x-none" sz="1600" dirty="0">
                  <a:solidFill>
                    <a:schemeClr val="bg1"/>
                  </a:solidFill>
                  <a:latin typeface="Arial" panose="020B0604020202020204" pitchFamily="34" charset="0"/>
                  <a:cs typeface="Arial" panose="020B0604020202020204" pitchFamily="34" charset="0"/>
                </a:rPr>
                <a:t>IoT</a:t>
              </a:r>
            </a:p>
          </p:txBody>
        </p:sp>
        <p:pic>
          <p:nvPicPr>
            <p:cNvPr id="27" name="Picture 26">
              <a:extLst>
                <a:ext uri="{FF2B5EF4-FFF2-40B4-BE49-F238E27FC236}">
                  <a16:creationId xmlns:a16="http://schemas.microsoft.com/office/drawing/2014/main" xmlns="" id="{D69E32D5-4521-8989-7734-5B7F0B2EC983}"/>
                </a:ext>
              </a:extLst>
            </p:cNvPr>
            <p:cNvPicPr>
              <a:picLocks noChangeAspect="1"/>
            </p:cNvPicPr>
            <p:nvPr/>
          </p:nvPicPr>
          <p:blipFill>
            <a:blip r:embed="rId13"/>
            <a:stretch>
              <a:fillRect/>
            </a:stretch>
          </p:blipFill>
          <p:spPr>
            <a:xfrm>
              <a:off x="8754025" y="2116971"/>
              <a:ext cx="1242561" cy="1242561"/>
            </a:xfrm>
            <a:prstGeom prst="rect">
              <a:avLst/>
            </a:prstGeom>
          </p:spPr>
        </p:pic>
      </p:grpSp>
    </p:spTree>
    <p:extLst>
      <p:ext uri="{BB962C8B-B14F-4D97-AF65-F5344CB8AC3E}">
        <p14:creationId xmlns:p14="http://schemas.microsoft.com/office/powerpoint/2010/main" val="3977619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CB14EA9D-3D19-433C-BC98-33B3BF8943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6"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 xmlns:a16="http://schemas.microsoft.com/office/drawing/2014/main" id="{CB14EA9D-3D19-433C-BC98-33B3BF8943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677B1117-A729-4B98-ACB8-CDEA5D1B093D}"/>
              </a:ext>
            </a:extLst>
          </p:cNvPr>
          <p:cNvSpPr>
            <a:spLocks noGrp="1"/>
          </p:cNvSpPr>
          <p:nvPr>
            <p:ph type="sldNum" sz="quarter" idx="4"/>
          </p:nvPr>
        </p:nvSpPr>
        <p:spPr/>
        <p:txBody>
          <a:bodyPr/>
          <a:lstStyle/>
          <a:p>
            <a:fld id="{E98FCA07-3125-49EB-99F1-64DCEC752C04}" type="slidenum">
              <a:rPr lang="en-US" smtClean="0"/>
              <a:pPr/>
              <a:t>3</a:t>
            </a:fld>
            <a:endParaRPr lang="en-US" dirty="0"/>
          </a:p>
        </p:txBody>
      </p:sp>
      <p:sp>
        <p:nvSpPr>
          <p:cNvPr id="6" name="Title 5">
            <a:extLst>
              <a:ext uri="{FF2B5EF4-FFF2-40B4-BE49-F238E27FC236}">
                <a16:creationId xmlns="" xmlns:a16="http://schemas.microsoft.com/office/drawing/2014/main" id="{3017161A-369C-4F6E-8CCB-8C739B97E1CA}"/>
              </a:ext>
            </a:extLst>
          </p:cNvPr>
          <p:cNvSpPr>
            <a:spLocks noGrp="1"/>
          </p:cNvSpPr>
          <p:nvPr>
            <p:ph type="title"/>
          </p:nvPr>
        </p:nvSpPr>
        <p:spPr/>
        <p:txBody>
          <a:bodyPr/>
          <a:lstStyle/>
          <a:p>
            <a:r>
              <a:rPr lang="en-US" dirty="0"/>
              <a:t>Changing Perimeter</a:t>
            </a:r>
          </a:p>
        </p:txBody>
      </p:sp>
      <p:sp>
        <p:nvSpPr>
          <p:cNvPr id="34" name="Rounded Rectangle 60">
            <a:extLst>
              <a:ext uri="{FF2B5EF4-FFF2-40B4-BE49-F238E27FC236}">
                <a16:creationId xmlns="" xmlns:a16="http://schemas.microsoft.com/office/drawing/2014/main" id="{EADE8F0A-D262-CA26-0D3B-9BEA6F4F2DE2}"/>
              </a:ext>
            </a:extLst>
          </p:cNvPr>
          <p:cNvSpPr/>
          <p:nvPr/>
        </p:nvSpPr>
        <p:spPr>
          <a:xfrm>
            <a:off x="8667721" y="1297616"/>
            <a:ext cx="2933663" cy="479503"/>
          </a:xfrm>
          <a:prstGeom prst="rect">
            <a:avLst/>
          </a:prstGeom>
          <a:solidFill>
            <a:srgbClr val="FF85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latin typeface="Arial" panose="020B0604020202020204" pitchFamily="34" charset="0"/>
                <a:cs typeface="Arial" panose="020B0604020202020204" pitchFamily="34" charset="0"/>
              </a:rPr>
              <a:t>Challenges From Technology</a:t>
            </a:r>
          </a:p>
        </p:txBody>
      </p:sp>
      <p:sp>
        <p:nvSpPr>
          <p:cNvPr id="78" name="TextBox 77">
            <a:extLst>
              <a:ext uri="{FF2B5EF4-FFF2-40B4-BE49-F238E27FC236}">
                <a16:creationId xmlns="" xmlns:a16="http://schemas.microsoft.com/office/drawing/2014/main" id="{7236F744-77AE-A9A4-BD00-74D5637D54C0}"/>
              </a:ext>
            </a:extLst>
          </p:cNvPr>
          <p:cNvSpPr txBox="1"/>
          <p:nvPr/>
        </p:nvSpPr>
        <p:spPr>
          <a:xfrm>
            <a:off x="8697708" y="1957836"/>
            <a:ext cx="2903676" cy="707886"/>
          </a:xfrm>
          <a:prstGeom prst="rect">
            <a:avLst/>
          </a:prstGeom>
          <a:noFill/>
        </p:spPr>
        <p:txBody>
          <a:bodyPr wrap="square" lIns="0" tIns="0" rIns="0" bIns="0" rtlCol="0">
            <a:spAutoFit/>
          </a:bodyPr>
          <a:lstStyle/>
          <a:p>
            <a:pPr marL="182880" indent="-182880">
              <a:spcBef>
                <a:spcPts val="600"/>
              </a:spcBef>
              <a:buFont typeface="Arial" panose="020B0604020202020204" pitchFamily="34" charset="0"/>
              <a:buChar char="•"/>
            </a:pPr>
            <a:r>
              <a:rPr lang="x-none" sz="1200" dirty="0">
                <a:solidFill>
                  <a:schemeClr val="bg1"/>
                </a:solidFill>
                <a:latin typeface="Arial" panose="020B0604020202020204" pitchFamily="34" charset="0"/>
                <a:cs typeface="Arial" panose="020B0604020202020204" pitchFamily="34" charset="0"/>
              </a:rPr>
              <a:t>Cloud Computing</a:t>
            </a:r>
          </a:p>
          <a:p>
            <a:pPr marL="182880" indent="-182880">
              <a:spcBef>
                <a:spcPts val="600"/>
              </a:spcBef>
              <a:buFont typeface="Arial" panose="020B0604020202020204" pitchFamily="34" charset="0"/>
              <a:buChar char="•"/>
            </a:pPr>
            <a:r>
              <a:rPr lang="x-none" sz="1200" dirty="0">
                <a:solidFill>
                  <a:schemeClr val="bg1"/>
                </a:solidFill>
                <a:latin typeface="Arial" panose="020B0604020202020204" pitchFamily="34" charset="0"/>
                <a:cs typeface="Arial" panose="020B0604020202020204" pitchFamily="34" charset="0"/>
              </a:rPr>
              <a:t>Network Virtualization</a:t>
            </a:r>
          </a:p>
          <a:p>
            <a:pPr marL="182880" indent="-182880">
              <a:spcBef>
                <a:spcPts val="600"/>
              </a:spcBef>
              <a:buFont typeface="Arial" panose="020B0604020202020204" pitchFamily="34" charset="0"/>
              <a:buChar char="•"/>
            </a:pPr>
            <a:r>
              <a:rPr lang="x-none" sz="1200" dirty="0">
                <a:solidFill>
                  <a:schemeClr val="bg1"/>
                </a:solidFill>
                <a:latin typeface="Arial" panose="020B0604020202020204" pitchFamily="34" charset="0"/>
                <a:cs typeface="Arial" panose="020B0604020202020204" pitchFamily="34" charset="0"/>
              </a:rPr>
              <a:t>Known VPN vulnerability</a:t>
            </a:r>
          </a:p>
        </p:txBody>
      </p:sp>
      <p:sp>
        <p:nvSpPr>
          <p:cNvPr id="77" name="TextBox 76">
            <a:extLst>
              <a:ext uri="{FF2B5EF4-FFF2-40B4-BE49-F238E27FC236}">
                <a16:creationId xmlns="" xmlns:a16="http://schemas.microsoft.com/office/drawing/2014/main" id="{D585D02F-699F-D137-8293-FD7F2590D1FC}"/>
              </a:ext>
            </a:extLst>
          </p:cNvPr>
          <p:cNvSpPr txBox="1"/>
          <p:nvPr/>
        </p:nvSpPr>
        <p:spPr>
          <a:xfrm>
            <a:off x="8707826" y="3932164"/>
            <a:ext cx="2893558" cy="707886"/>
          </a:xfrm>
          <a:prstGeom prst="rect">
            <a:avLst/>
          </a:prstGeom>
          <a:noFill/>
        </p:spPr>
        <p:txBody>
          <a:bodyPr wrap="square" lIns="0" tIns="0" rIns="0" bIns="0" rtlCol="0">
            <a:spAutoFit/>
          </a:bodyPr>
          <a:lstStyle/>
          <a:p>
            <a:pPr marL="182880" indent="-182880">
              <a:spcBef>
                <a:spcPts val="600"/>
              </a:spcBef>
              <a:buFont typeface="Arial" panose="020B0604020202020204" pitchFamily="34" charset="0"/>
              <a:buChar char="•"/>
            </a:pPr>
            <a:r>
              <a:rPr lang="en-US" sz="1200" dirty="0">
                <a:solidFill>
                  <a:schemeClr val="bg1"/>
                </a:solidFill>
                <a:cs typeface="Arial" panose="020B0604020202020204" pitchFamily="34" charset="0"/>
              </a:rPr>
              <a:t>Increased internal</a:t>
            </a:r>
            <a:r>
              <a:rPr lang="zh-CN" altLang="en-US" sz="1200" dirty="0">
                <a:solidFill>
                  <a:schemeClr val="bg1"/>
                </a:solidFill>
                <a:cs typeface="Arial" panose="020B0604020202020204" pitchFamily="34" charset="0"/>
              </a:rPr>
              <a:t> </a:t>
            </a:r>
            <a:r>
              <a:rPr lang="en-US" sz="1200" dirty="0">
                <a:solidFill>
                  <a:schemeClr val="bg1"/>
                </a:solidFill>
                <a:cs typeface="Arial" panose="020B0604020202020204" pitchFamily="34" charset="0"/>
              </a:rPr>
              <a:t>devices </a:t>
            </a:r>
          </a:p>
          <a:p>
            <a:pPr marL="182880" indent="-182880">
              <a:spcBef>
                <a:spcPts val="600"/>
              </a:spcBef>
              <a:buFont typeface="Arial" panose="020B0604020202020204" pitchFamily="34" charset="0"/>
              <a:buChar char="•"/>
            </a:pPr>
            <a:r>
              <a:rPr lang="en-US" sz="1200" dirty="0">
                <a:solidFill>
                  <a:schemeClr val="bg1"/>
                </a:solidFill>
                <a:cs typeface="Arial" panose="020B0604020202020204" pitchFamily="34" charset="0"/>
              </a:rPr>
              <a:t>Extended types of users</a:t>
            </a:r>
          </a:p>
          <a:p>
            <a:pPr marL="182880" indent="-182880">
              <a:spcBef>
                <a:spcPts val="600"/>
              </a:spcBef>
              <a:buFont typeface="Arial" panose="020B0604020202020204" pitchFamily="34" charset="0"/>
              <a:buChar char="•"/>
            </a:pPr>
            <a:r>
              <a:rPr lang="en-US" sz="1200" dirty="0">
                <a:solidFill>
                  <a:schemeClr val="bg1"/>
                </a:solidFill>
                <a:cs typeface="Arial" panose="020B0604020202020204" pitchFamily="34" charset="0"/>
              </a:rPr>
              <a:t>Hybrid architectures</a:t>
            </a:r>
          </a:p>
        </p:txBody>
      </p:sp>
      <p:sp>
        <p:nvSpPr>
          <p:cNvPr id="80" name="Rounded Rectangle 63">
            <a:extLst>
              <a:ext uri="{FF2B5EF4-FFF2-40B4-BE49-F238E27FC236}">
                <a16:creationId xmlns="" xmlns:a16="http://schemas.microsoft.com/office/drawing/2014/main" id="{0B864283-020E-2710-D004-A80E6348FE44}"/>
              </a:ext>
            </a:extLst>
          </p:cNvPr>
          <p:cNvSpPr/>
          <p:nvPr/>
        </p:nvSpPr>
        <p:spPr>
          <a:xfrm>
            <a:off x="8672629" y="3267522"/>
            <a:ext cx="2933663" cy="479503"/>
          </a:xfrm>
          <a:prstGeom prst="rect">
            <a:avLst/>
          </a:prstGeom>
          <a:solidFill>
            <a:srgbClr val="FF85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latin typeface="Arial" panose="020B0604020202020204" pitchFamily="34" charset="0"/>
                <a:cs typeface="Arial" panose="020B0604020202020204" pitchFamily="34" charset="0"/>
              </a:rPr>
              <a:t>Challenges From Business</a:t>
            </a:r>
          </a:p>
        </p:txBody>
      </p:sp>
      <p:sp>
        <p:nvSpPr>
          <p:cNvPr id="35" name="Round Same Side Corner Rectangle 62">
            <a:extLst>
              <a:ext uri="{FF2B5EF4-FFF2-40B4-BE49-F238E27FC236}">
                <a16:creationId xmlns="" xmlns:a16="http://schemas.microsoft.com/office/drawing/2014/main" id="{B2984BED-A638-653F-B18A-4EEA2AB60F7B}"/>
              </a:ext>
            </a:extLst>
          </p:cNvPr>
          <p:cNvSpPr/>
          <p:nvPr/>
        </p:nvSpPr>
        <p:spPr>
          <a:xfrm>
            <a:off x="645231" y="1297616"/>
            <a:ext cx="3118458" cy="479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defRPr/>
            </a:pPr>
            <a:r>
              <a:rPr kumimoji="1" lang="en-US" altLang="zh-CN" sz="1600" kern="0">
                <a:solidFill>
                  <a:schemeClr val="bg1"/>
                </a:solidFill>
                <a:latin typeface="Arial" panose="020B0604020202020204" pitchFamily="34" charset="0"/>
                <a:ea typeface="思源黑体 CN Medium" panose="020B0600000000000000"/>
                <a:cs typeface="Arial" panose="020B0604020202020204" pitchFamily="34" charset="0"/>
                <a:sym typeface="+mn-lt"/>
              </a:rPr>
              <a:t>Traditional Perimeters</a:t>
            </a:r>
            <a:endParaRPr kumimoji="1" lang="zh-CN" altLang="en-US" sz="1600" kern="0" dirty="0">
              <a:solidFill>
                <a:schemeClr val="bg1"/>
              </a:solidFill>
              <a:latin typeface="Arial" panose="020B0604020202020204" pitchFamily="34" charset="0"/>
              <a:ea typeface="思源黑体 CN Medium" panose="020B0600000000000000"/>
              <a:cs typeface="Arial" panose="020B0604020202020204" pitchFamily="34" charset="0"/>
              <a:sym typeface="+mn-lt"/>
            </a:endParaRPr>
          </a:p>
        </p:txBody>
      </p:sp>
      <p:sp>
        <p:nvSpPr>
          <p:cNvPr id="81" name="TextBox 80">
            <a:extLst>
              <a:ext uri="{FF2B5EF4-FFF2-40B4-BE49-F238E27FC236}">
                <a16:creationId xmlns="" xmlns:a16="http://schemas.microsoft.com/office/drawing/2014/main" id="{D3B3EEA6-3471-B97F-2C5C-8AAC1FD08A09}"/>
              </a:ext>
            </a:extLst>
          </p:cNvPr>
          <p:cNvSpPr txBox="1"/>
          <p:nvPr/>
        </p:nvSpPr>
        <p:spPr>
          <a:xfrm>
            <a:off x="645231" y="1957836"/>
            <a:ext cx="3118458" cy="707886"/>
          </a:xfrm>
          <a:prstGeom prst="rect">
            <a:avLst/>
          </a:prstGeom>
          <a:noFill/>
        </p:spPr>
        <p:txBody>
          <a:bodyPr wrap="square" lIns="0" tIns="0" rIns="0" bIns="0">
            <a:spAutoFit/>
          </a:bodyPr>
          <a:lstStyle/>
          <a:p>
            <a:pPr marL="182880" indent="-182880">
              <a:spcBef>
                <a:spcPts val="600"/>
              </a:spcBef>
              <a:buFont typeface="Arial" panose="020B0604020202020204" pitchFamily="34" charset="0"/>
              <a:buChar char="•"/>
            </a:pPr>
            <a:r>
              <a:rPr lang="x-none" altLang="zh-CN" sz="1200" dirty="0">
                <a:solidFill>
                  <a:schemeClr val="bg1"/>
                </a:solidFill>
                <a:latin typeface="Arial" panose="020B0604020202020204" pitchFamily="34" charset="0"/>
                <a:cs typeface="Arial" panose="020B0604020202020204" pitchFamily="34" charset="0"/>
                <a:sym typeface="+mn-lt"/>
              </a:rPr>
              <a:t>Connect first, then authenticate</a:t>
            </a:r>
          </a:p>
          <a:p>
            <a:pPr marL="182880" indent="-182880">
              <a:spcBef>
                <a:spcPts val="600"/>
              </a:spcBef>
              <a:buFont typeface="Arial" panose="020B0604020202020204" pitchFamily="34" charset="0"/>
              <a:buChar char="•"/>
            </a:pPr>
            <a:r>
              <a:rPr lang="en-US" altLang="zh-CN" sz="1200" dirty="0">
                <a:solidFill>
                  <a:schemeClr val="bg1"/>
                </a:solidFill>
                <a:latin typeface="Arial" panose="020B0604020202020204" pitchFamily="34" charset="0"/>
                <a:cs typeface="Arial" panose="020B0604020202020204" pitchFamily="34" charset="0"/>
                <a:sym typeface="+mn-lt"/>
              </a:rPr>
              <a:t>Firewall based perimeter protection</a:t>
            </a:r>
          </a:p>
          <a:p>
            <a:pPr marL="182880" indent="-182880">
              <a:spcBef>
                <a:spcPts val="600"/>
              </a:spcBef>
              <a:buFont typeface="Arial" panose="020B0604020202020204" pitchFamily="34" charset="0"/>
              <a:buChar char="•"/>
            </a:pPr>
            <a:r>
              <a:rPr lang="en-US" altLang="zh-CN" sz="1200" dirty="0">
                <a:solidFill>
                  <a:schemeClr val="bg1"/>
                </a:solidFill>
                <a:latin typeface="Arial" panose="020B0604020202020204" pitchFamily="34" charset="0"/>
                <a:cs typeface="Arial" panose="020B0604020202020204" pitchFamily="34" charset="0"/>
                <a:sym typeface="+mn-lt"/>
              </a:rPr>
              <a:t>Trust anything inside by default</a:t>
            </a:r>
          </a:p>
        </p:txBody>
      </p:sp>
      <p:sp>
        <p:nvSpPr>
          <p:cNvPr id="36" name="Round Same Side Corner Rectangle 61">
            <a:extLst>
              <a:ext uri="{FF2B5EF4-FFF2-40B4-BE49-F238E27FC236}">
                <a16:creationId xmlns="" xmlns:a16="http://schemas.microsoft.com/office/drawing/2014/main" id="{EF991D35-139F-E26D-FF8D-8AACDA6A59AD}"/>
              </a:ext>
            </a:extLst>
          </p:cNvPr>
          <p:cNvSpPr/>
          <p:nvPr/>
        </p:nvSpPr>
        <p:spPr>
          <a:xfrm>
            <a:off x="4643958" y="1297616"/>
            <a:ext cx="3118458" cy="479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defRPr/>
            </a:pPr>
            <a:r>
              <a:rPr kumimoji="1" lang="en-US" altLang="zh-CN" sz="1600" kern="0" dirty="0">
                <a:solidFill>
                  <a:schemeClr val="bg1"/>
                </a:solidFill>
                <a:latin typeface="Arial" panose="020B0604020202020204" pitchFamily="34" charset="0"/>
                <a:ea typeface="思源黑体 CN Medium" panose="020B0600000000000000"/>
                <a:cs typeface="Arial" panose="020B0604020202020204" pitchFamily="34" charset="0"/>
                <a:sym typeface="+mn-lt"/>
              </a:rPr>
              <a:t>The disrupting Perimeter</a:t>
            </a:r>
            <a:endParaRPr kumimoji="1" lang="zh-CN" altLang="en-US" sz="1600" kern="0" dirty="0">
              <a:solidFill>
                <a:schemeClr val="bg1"/>
              </a:solidFill>
              <a:latin typeface="Arial" panose="020B0604020202020204" pitchFamily="34" charset="0"/>
              <a:ea typeface="思源黑体 CN Medium" panose="020B0600000000000000"/>
              <a:cs typeface="Arial" panose="020B0604020202020204" pitchFamily="34" charset="0"/>
              <a:sym typeface="+mn-lt"/>
            </a:endParaRPr>
          </a:p>
        </p:txBody>
      </p:sp>
      <p:sp>
        <p:nvSpPr>
          <p:cNvPr id="82" name="文本框 92">
            <a:extLst>
              <a:ext uri="{FF2B5EF4-FFF2-40B4-BE49-F238E27FC236}">
                <a16:creationId xmlns="" xmlns:a16="http://schemas.microsoft.com/office/drawing/2014/main" id="{4D105E6D-B63F-55D5-808F-F2AD4C4CA2D3}"/>
              </a:ext>
            </a:extLst>
          </p:cNvPr>
          <p:cNvSpPr txBox="1"/>
          <p:nvPr/>
        </p:nvSpPr>
        <p:spPr>
          <a:xfrm>
            <a:off x="4668994" y="1957836"/>
            <a:ext cx="3118458" cy="707886"/>
          </a:xfrm>
          <a:prstGeom prst="rect">
            <a:avLst/>
          </a:prstGeom>
          <a:noFill/>
        </p:spPr>
        <p:txBody>
          <a:bodyPr wrap="square" lIns="0" tIns="0" rIns="0" bIns="0" rtlCol="0">
            <a:spAutoFit/>
          </a:bodyPr>
          <a:lstStyle/>
          <a:p>
            <a:pPr marL="182880" indent="-182880">
              <a:spcBef>
                <a:spcPts val="600"/>
              </a:spcBef>
              <a:buFont typeface="Arial" panose="020B0604020202020204" pitchFamily="34" charset="0"/>
              <a:buChar char="•"/>
            </a:pPr>
            <a:r>
              <a:rPr lang="en-US" altLang="zh-CN" sz="1200" dirty="0">
                <a:solidFill>
                  <a:schemeClr val="bg1"/>
                </a:solidFill>
                <a:latin typeface="Arial" panose="020B0604020202020204" pitchFamily="34" charset="0"/>
                <a:cs typeface="Arial" panose="020B0604020202020204" pitchFamily="34" charset="0"/>
                <a:sym typeface="+mn-lt"/>
              </a:rPr>
              <a:t>Out-of-date static FW policies</a:t>
            </a:r>
          </a:p>
          <a:p>
            <a:pPr marL="182880" indent="-182880">
              <a:spcBef>
                <a:spcPts val="600"/>
              </a:spcBef>
              <a:buFont typeface="Arial" panose="020B0604020202020204" pitchFamily="34" charset="0"/>
              <a:buChar char="•"/>
            </a:pPr>
            <a:r>
              <a:rPr lang="en-US" altLang="zh-CN" sz="1200" dirty="0">
                <a:solidFill>
                  <a:schemeClr val="bg1"/>
                </a:solidFill>
                <a:latin typeface="Arial" panose="020B0604020202020204" pitchFamily="34" charset="0"/>
                <a:cs typeface="Arial" panose="020B0604020202020204" pitchFamily="34" charset="0"/>
                <a:sym typeface="+mn-lt"/>
              </a:rPr>
              <a:t>Resource-intensive endpoint</a:t>
            </a:r>
            <a:r>
              <a:rPr lang="zh-CN" altLang="en-US" sz="1200" dirty="0">
                <a:solidFill>
                  <a:schemeClr val="bg1"/>
                </a:solidFill>
                <a:latin typeface="Arial" panose="020B0604020202020204" pitchFamily="34" charset="0"/>
                <a:cs typeface="Arial" panose="020B0604020202020204" pitchFamily="34" charset="0"/>
                <a:sym typeface="+mn-lt"/>
              </a:rPr>
              <a:t> </a:t>
            </a:r>
            <a:r>
              <a:rPr lang="en-US" altLang="zh-CN" sz="1200" dirty="0">
                <a:solidFill>
                  <a:schemeClr val="bg1"/>
                </a:solidFill>
                <a:latin typeface="Arial" panose="020B0604020202020204" pitchFamily="34" charset="0"/>
                <a:cs typeface="Arial" panose="020B0604020202020204" pitchFamily="34" charset="0"/>
                <a:sym typeface="+mn-lt"/>
              </a:rPr>
              <a:t>monitoring</a:t>
            </a:r>
          </a:p>
          <a:p>
            <a:pPr marL="182880" indent="-182880">
              <a:spcBef>
                <a:spcPts val="600"/>
              </a:spcBef>
              <a:buFont typeface="Arial" panose="020B0604020202020204" pitchFamily="34" charset="0"/>
              <a:buChar char="•"/>
            </a:pPr>
            <a:r>
              <a:rPr lang="en-US" altLang="zh-CN" sz="1200" dirty="0">
                <a:solidFill>
                  <a:schemeClr val="bg1"/>
                </a:solidFill>
                <a:latin typeface="Arial" panose="020B0604020202020204" pitchFamily="34" charset="0"/>
                <a:cs typeface="Arial" panose="020B0604020202020204" pitchFamily="34" charset="0"/>
                <a:sym typeface="+mn-lt"/>
              </a:rPr>
              <a:t>No identity and context awareness</a:t>
            </a:r>
          </a:p>
        </p:txBody>
      </p:sp>
      <p:grpSp>
        <p:nvGrpSpPr>
          <p:cNvPr id="37" name="组合 28">
            <a:extLst>
              <a:ext uri="{FF2B5EF4-FFF2-40B4-BE49-F238E27FC236}">
                <a16:creationId xmlns="" xmlns:a16="http://schemas.microsoft.com/office/drawing/2014/main" id="{2FA3C178-E66F-ECBC-14C3-6D8D3DF12752}"/>
              </a:ext>
            </a:extLst>
          </p:cNvPr>
          <p:cNvGrpSpPr/>
          <p:nvPr/>
        </p:nvGrpSpPr>
        <p:grpSpPr>
          <a:xfrm>
            <a:off x="1075182" y="3640297"/>
            <a:ext cx="2024199" cy="2035706"/>
            <a:chOff x="1073298" y="1970985"/>
            <a:chExt cx="2762250" cy="2762250"/>
          </a:xfrm>
        </p:grpSpPr>
        <p:grpSp>
          <p:nvGrpSpPr>
            <p:cNvPr id="38" name="组 18">
              <a:extLst>
                <a:ext uri="{FF2B5EF4-FFF2-40B4-BE49-F238E27FC236}">
                  <a16:creationId xmlns="" xmlns:a16="http://schemas.microsoft.com/office/drawing/2014/main" id="{A0377698-B72E-5DD6-1CC4-72A0242B7DD5}"/>
                </a:ext>
              </a:extLst>
            </p:cNvPr>
            <p:cNvGrpSpPr/>
            <p:nvPr/>
          </p:nvGrpSpPr>
          <p:grpSpPr>
            <a:xfrm>
              <a:off x="1073298" y="1970985"/>
              <a:ext cx="2762250" cy="2762250"/>
              <a:chOff x="1287928" y="2525942"/>
              <a:chExt cx="2762250" cy="2762250"/>
            </a:xfrm>
          </p:grpSpPr>
          <p:sp>
            <p:nvSpPr>
              <p:cNvPr id="40" name="椭圆 31">
                <a:extLst>
                  <a:ext uri="{FF2B5EF4-FFF2-40B4-BE49-F238E27FC236}">
                    <a16:creationId xmlns="" xmlns:a16="http://schemas.microsoft.com/office/drawing/2014/main" id="{E3FE284C-3C5F-A389-EDD7-DC3AEEF3CE90}"/>
                  </a:ext>
                </a:extLst>
              </p:cNvPr>
              <p:cNvSpPr/>
              <p:nvPr/>
            </p:nvSpPr>
            <p:spPr>
              <a:xfrm>
                <a:off x="1287928" y="2525942"/>
                <a:ext cx="2762250" cy="2762250"/>
              </a:xfrm>
              <a:prstGeom prst="ellipse">
                <a:avLst/>
              </a:prstGeom>
              <a:solidFill>
                <a:sysClr val="window" lastClr="FFFFFF"/>
              </a:solidFill>
              <a:ln w="73025" cap="flat" cmpd="sng" algn="ctr">
                <a:solidFill>
                  <a:srgbClr val="00728A"/>
                </a:solidFill>
                <a:prstDash val="solid"/>
                <a:miter lim="800000"/>
              </a:ln>
              <a:effectLst/>
            </p:spPr>
            <p:txBody>
              <a:bodyPr rtlCol="0" anchor="ctr"/>
              <a:lstStyle/>
              <a:p>
                <a:pPr algn="ctr" fontAlgn="base">
                  <a:lnSpc>
                    <a:spcPct val="120000"/>
                  </a:lnSpc>
                  <a:defRPr/>
                </a:pPr>
                <a:endParaRPr kumimoji="1" lang="zh-CN" altLang="en-US" sz="5400" kern="0" dirty="0">
                  <a:solidFill>
                    <a:prstClr val="white"/>
                  </a:solidFill>
                  <a:latin typeface="Arial" panose="020B0604020202020204" pitchFamily="34" charset="0"/>
                  <a:ea typeface="思源黑体 CN Medium" panose="020B0600000000000000"/>
                  <a:cs typeface="Arial" panose="020B0604020202020204" pitchFamily="34" charset="0"/>
                  <a:sym typeface="+mn-lt"/>
                </a:endParaRPr>
              </a:p>
            </p:txBody>
          </p:sp>
          <p:pic>
            <p:nvPicPr>
              <p:cNvPr id="41" name="图片 32" descr="用户">
                <a:extLst>
                  <a:ext uri="{FF2B5EF4-FFF2-40B4-BE49-F238E27FC236}">
                    <a16:creationId xmlns="" xmlns:a16="http://schemas.microsoft.com/office/drawing/2014/main" id="{516FB64A-5F79-3B11-36A7-5AE675FC918D}"/>
                  </a:ext>
                </a:extLst>
              </p:cNvPr>
              <p:cNvPicPr>
                <a:picLocks noChangeAspect="1"/>
              </p:cNvPicPr>
              <p:nvPr/>
            </p:nvPicPr>
            <p:blipFill>
              <a:blip r:embed="rId7"/>
              <a:stretch>
                <a:fillRect/>
              </a:stretch>
            </p:blipFill>
            <p:spPr>
              <a:xfrm>
                <a:off x="2073640" y="3493629"/>
                <a:ext cx="550545" cy="586740"/>
              </a:xfrm>
              <a:prstGeom prst="rect">
                <a:avLst/>
              </a:prstGeom>
              <a:ln>
                <a:solidFill>
                  <a:schemeClr val="bg1"/>
                </a:solidFill>
              </a:ln>
            </p:spPr>
          </p:pic>
          <p:pic>
            <p:nvPicPr>
              <p:cNvPr id="42" name="图片 33" descr="用户">
                <a:extLst>
                  <a:ext uri="{FF2B5EF4-FFF2-40B4-BE49-F238E27FC236}">
                    <a16:creationId xmlns="" xmlns:a16="http://schemas.microsoft.com/office/drawing/2014/main" id="{40B24580-4EB5-D365-9F48-AD3AE3E8F708}"/>
                  </a:ext>
                </a:extLst>
              </p:cNvPr>
              <p:cNvPicPr>
                <a:picLocks noChangeAspect="1"/>
              </p:cNvPicPr>
              <p:nvPr/>
            </p:nvPicPr>
            <p:blipFill>
              <a:blip r:embed="rId7"/>
              <a:stretch>
                <a:fillRect/>
              </a:stretch>
            </p:blipFill>
            <p:spPr>
              <a:xfrm>
                <a:off x="2766769" y="3493629"/>
                <a:ext cx="550545" cy="586740"/>
              </a:xfrm>
              <a:prstGeom prst="rect">
                <a:avLst/>
              </a:prstGeom>
              <a:ln>
                <a:solidFill>
                  <a:schemeClr val="bg1"/>
                </a:solidFill>
              </a:ln>
            </p:spPr>
          </p:pic>
          <p:grpSp>
            <p:nvGrpSpPr>
              <p:cNvPr id="43" name="组 6">
                <a:extLst>
                  <a:ext uri="{FF2B5EF4-FFF2-40B4-BE49-F238E27FC236}">
                    <a16:creationId xmlns="" xmlns:a16="http://schemas.microsoft.com/office/drawing/2014/main" id="{ED66726C-500F-2BB9-4DF5-B9D1AC4C9FC8}"/>
                  </a:ext>
                </a:extLst>
              </p:cNvPr>
              <p:cNvGrpSpPr/>
              <p:nvPr/>
            </p:nvGrpSpPr>
            <p:grpSpPr>
              <a:xfrm>
                <a:off x="1763248" y="4346682"/>
                <a:ext cx="467995" cy="467995"/>
                <a:chOff x="4849348" y="3170879"/>
                <a:chExt cx="467995" cy="467995"/>
              </a:xfrm>
            </p:grpSpPr>
            <p:sp>
              <p:nvSpPr>
                <p:cNvPr id="50" name="椭圆 41">
                  <a:extLst>
                    <a:ext uri="{FF2B5EF4-FFF2-40B4-BE49-F238E27FC236}">
                      <a16:creationId xmlns="" xmlns:a16="http://schemas.microsoft.com/office/drawing/2014/main" id="{63DF4D61-40EA-6986-1A80-11A3D8A546AE}"/>
                    </a:ext>
                  </a:extLst>
                </p:cNvPr>
                <p:cNvSpPr/>
                <p:nvPr/>
              </p:nvSpPr>
              <p:spPr>
                <a:xfrm>
                  <a:off x="4849348" y="3170879"/>
                  <a:ext cx="467995" cy="467995"/>
                </a:xfrm>
                <a:prstGeom prst="ellipse">
                  <a:avLst/>
                </a:prstGeom>
                <a:solidFill>
                  <a:srgbClr val="A5A5A5"/>
                </a:solidFill>
                <a:ln w="12700" cap="flat" cmpd="sng" algn="ctr">
                  <a:solidFill>
                    <a:schemeClr val="bg1"/>
                  </a:solidFill>
                  <a:prstDash val="solid"/>
                  <a:miter lim="800000"/>
                </a:ln>
                <a:effectLst/>
              </p:spPr>
              <p:txBody>
                <a:bodyPr rtlCol="0" anchor="ctr"/>
                <a:lstStyle/>
                <a:p>
                  <a:pPr algn="ctr" fontAlgn="base">
                    <a:lnSpc>
                      <a:spcPct val="120000"/>
                    </a:lnSpc>
                    <a:defRPr/>
                  </a:pPr>
                  <a:endParaRPr kumimoji="1" lang="zh-CN" altLang="en-US" sz="1600" kern="0">
                    <a:solidFill>
                      <a:srgbClr val="23AC38"/>
                    </a:solidFill>
                    <a:latin typeface="Arial" panose="020B0604020202020204" pitchFamily="34" charset="0"/>
                    <a:ea typeface="思源黑体 CN Medium" panose="020B0600000000000000"/>
                    <a:cs typeface="Arial" panose="020B0604020202020204" pitchFamily="34" charset="0"/>
                    <a:sym typeface="+mn-lt"/>
                  </a:endParaRPr>
                </a:p>
              </p:txBody>
            </p:sp>
            <p:pic>
              <p:nvPicPr>
                <p:cNvPr id="51" name="图片 42" descr="数据">
                  <a:extLst>
                    <a:ext uri="{FF2B5EF4-FFF2-40B4-BE49-F238E27FC236}">
                      <a16:creationId xmlns="" xmlns:a16="http://schemas.microsoft.com/office/drawing/2014/main" id="{016DD821-B34B-4A21-16E6-CB4A992AEFB1}"/>
                    </a:ext>
                  </a:extLst>
                </p:cNvPr>
                <p:cNvPicPr>
                  <a:picLocks noChangeAspect="1"/>
                </p:cNvPicPr>
                <p:nvPr/>
              </p:nvPicPr>
              <p:blipFill>
                <a:blip r:embed="rId8"/>
                <a:stretch>
                  <a:fillRect/>
                </a:stretch>
              </p:blipFill>
              <p:spPr>
                <a:xfrm>
                  <a:off x="4939714" y="3257435"/>
                  <a:ext cx="288093" cy="294459"/>
                </a:xfrm>
                <a:prstGeom prst="rect">
                  <a:avLst/>
                </a:prstGeom>
                <a:ln>
                  <a:solidFill>
                    <a:schemeClr val="bg1"/>
                  </a:solidFill>
                </a:ln>
              </p:spPr>
            </p:pic>
          </p:grpSp>
          <p:grpSp>
            <p:nvGrpSpPr>
              <p:cNvPr id="44" name="组 12">
                <a:extLst>
                  <a:ext uri="{FF2B5EF4-FFF2-40B4-BE49-F238E27FC236}">
                    <a16:creationId xmlns="" xmlns:a16="http://schemas.microsoft.com/office/drawing/2014/main" id="{AA629DA1-AABB-2EEA-4D63-5C80BEA091BC}"/>
                  </a:ext>
                </a:extLst>
              </p:cNvPr>
              <p:cNvGrpSpPr/>
              <p:nvPr/>
            </p:nvGrpSpPr>
            <p:grpSpPr>
              <a:xfrm>
                <a:off x="3138833" y="4346682"/>
                <a:ext cx="467995" cy="467995"/>
                <a:chOff x="4849348" y="3170879"/>
                <a:chExt cx="467995" cy="467995"/>
              </a:xfrm>
            </p:grpSpPr>
            <p:sp>
              <p:nvSpPr>
                <p:cNvPr id="48" name="椭圆 39">
                  <a:extLst>
                    <a:ext uri="{FF2B5EF4-FFF2-40B4-BE49-F238E27FC236}">
                      <a16:creationId xmlns="" xmlns:a16="http://schemas.microsoft.com/office/drawing/2014/main" id="{55F1C99A-1CF9-F6CB-6307-4B23BF374866}"/>
                    </a:ext>
                  </a:extLst>
                </p:cNvPr>
                <p:cNvSpPr/>
                <p:nvPr/>
              </p:nvSpPr>
              <p:spPr>
                <a:xfrm>
                  <a:off x="4849348" y="3170879"/>
                  <a:ext cx="467995" cy="467995"/>
                </a:xfrm>
                <a:prstGeom prst="ellipse">
                  <a:avLst/>
                </a:prstGeom>
                <a:solidFill>
                  <a:srgbClr val="A5A5A5"/>
                </a:solidFill>
                <a:ln w="12700" cap="flat" cmpd="sng" algn="ctr">
                  <a:solidFill>
                    <a:schemeClr val="bg1"/>
                  </a:solidFill>
                  <a:prstDash val="solid"/>
                  <a:miter lim="800000"/>
                </a:ln>
                <a:effectLst/>
              </p:spPr>
              <p:txBody>
                <a:bodyPr rtlCol="0" anchor="ctr"/>
                <a:lstStyle/>
                <a:p>
                  <a:pPr algn="ctr" fontAlgn="base">
                    <a:lnSpc>
                      <a:spcPct val="120000"/>
                    </a:lnSpc>
                    <a:defRPr/>
                  </a:pPr>
                  <a:endParaRPr kumimoji="1" lang="zh-CN" altLang="en-US" sz="1600" kern="0">
                    <a:solidFill>
                      <a:srgbClr val="23AC38"/>
                    </a:solidFill>
                    <a:latin typeface="Arial" panose="020B0604020202020204" pitchFamily="34" charset="0"/>
                    <a:ea typeface="思源黑体 CN Medium" panose="020B0600000000000000"/>
                    <a:cs typeface="Arial" panose="020B0604020202020204" pitchFamily="34" charset="0"/>
                    <a:sym typeface="+mn-lt"/>
                  </a:endParaRPr>
                </a:p>
              </p:txBody>
            </p:sp>
            <p:pic>
              <p:nvPicPr>
                <p:cNvPr id="49" name="图片 40" descr="数据">
                  <a:extLst>
                    <a:ext uri="{FF2B5EF4-FFF2-40B4-BE49-F238E27FC236}">
                      <a16:creationId xmlns="" xmlns:a16="http://schemas.microsoft.com/office/drawing/2014/main" id="{16B6D82C-6574-8EB8-0C62-E0DE9C3A5FBF}"/>
                    </a:ext>
                  </a:extLst>
                </p:cNvPr>
                <p:cNvPicPr>
                  <a:picLocks noChangeAspect="1"/>
                </p:cNvPicPr>
                <p:nvPr/>
              </p:nvPicPr>
              <p:blipFill>
                <a:blip r:embed="rId8"/>
                <a:stretch>
                  <a:fillRect/>
                </a:stretch>
              </p:blipFill>
              <p:spPr>
                <a:xfrm>
                  <a:off x="4939714" y="3257435"/>
                  <a:ext cx="288093" cy="294459"/>
                </a:xfrm>
                <a:prstGeom prst="rect">
                  <a:avLst/>
                </a:prstGeom>
                <a:ln>
                  <a:solidFill>
                    <a:schemeClr val="bg1"/>
                  </a:solidFill>
                </a:ln>
              </p:spPr>
            </p:pic>
          </p:grpSp>
          <p:grpSp>
            <p:nvGrpSpPr>
              <p:cNvPr id="45" name="组 15">
                <a:extLst>
                  <a:ext uri="{FF2B5EF4-FFF2-40B4-BE49-F238E27FC236}">
                    <a16:creationId xmlns="" xmlns:a16="http://schemas.microsoft.com/office/drawing/2014/main" id="{24D74CFA-981E-4856-A01D-8A0709FA1ACD}"/>
                  </a:ext>
                </a:extLst>
              </p:cNvPr>
              <p:cNvGrpSpPr/>
              <p:nvPr/>
            </p:nvGrpSpPr>
            <p:grpSpPr>
              <a:xfrm>
                <a:off x="2451041" y="4346682"/>
                <a:ext cx="467995" cy="467995"/>
                <a:chOff x="4849348" y="3170879"/>
                <a:chExt cx="467995" cy="467995"/>
              </a:xfrm>
            </p:grpSpPr>
            <p:sp>
              <p:nvSpPr>
                <p:cNvPr id="46" name="椭圆 37">
                  <a:extLst>
                    <a:ext uri="{FF2B5EF4-FFF2-40B4-BE49-F238E27FC236}">
                      <a16:creationId xmlns="" xmlns:a16="http://schemas.microsoft.com/office/drawing/2014/main" id="{DBDD85F9-7DC8-E900-5BEF-11FCCC895821}"/>
                    </a:ext>
                  </a:extLst>
                </p:cNvPr>
                <p:cNvSpPr/>
                <p:nvPr/>
              </p:nvSpPr>
              <p:spPr>
                <a:xfrm>
                  <a:off x="4849348" y="3170879"/>
                  <a:ext cx="467995" cy="467995"/>
                </a:xfrm>
                <a:prstGeom prst="ellipse">
                  <a:avLst/>
                </a:prstGeom>
                <a:solidFill>
                  <a:srgbClr val="A5A5A5"/>
                </a:solidFill>
                <a:ln w="12700" cap="flat" cmpd="sng" algn="ctr">
                  <a:solidFill>
                    <a:schemeClr val="bg1"/>
                  </a:solidFill>
                  <a:prstDash val="solid"/>
                  <a:miter lim="800000"/>
                </a:ln>
                <a:effectLst/>
              </p:spPr>
              <p:txBody>
                <a:bodyPr rtlCol="0" anchor="ctr"/>
                <a:lstStyle/>
                <a:p>
                  <a:pPr algn="ctr" fontAlgn="base">
                    <a:lnSpc>
                      <a:spcPct val="120000"/>
                    </a:lnSpc>
                    <a:defRPr/>
                  </a:pPr>
                  <a:endParaRPr kumimoji="1" lang="zh-CN" altLang="en-US" sz="1600" kern="0">
                    <a:solidFill>
                      <a:srgbClr val="23AC38"/>
                    </a:solidFill>
                    <a:latin typeface="Arial" panose="020B0604020202020204" pitchFamily="34" charset="0"/>
                    <a:ea typeface="思源黑体 CN Medium" panose="020B0600000000000000"/>
                    <a:cs typeface="Arial" panose="020B0604020202020204" pitchFamily="34" charset="0"/>
                    <a:sym typeface="+mn-lt"/>
                  </a:endParaRPr>
                </a:p>
              </p:txBody>
            </p:sp>
            <p:pic>
              <p:nvPicPr>
                <p:cNvPr id="47" name="图片 38" descr="数据">
                  <a:extLst>
                    <a:ext uri="{FF2B5EF4-FFF2-40B4-BE49-F238E27FC236}">
                      <a16:creationId xmlns="" xmlns:a16="http://schemas.microsoft.com/office/drawing/2014/main" id="{8E19572A-0A46-F6F5-3EA4-D461F639AAC8}"/>
                    </a:ext>
                  </a:extLst>
                </p:cNvPr>
                <p:cNvPicPr>
                  <a:picLocks noChangeAspect="1"/>
                </p:cNvPicPr>
                <p:nvPr/>
              </p:nvPicPr>
              <p:blipFill>
                <a:blip r:embed="rId8"/>
                <a:stretch>
                  <a:fillRect/>
                </a:stretch>
              </p:blipFill>
              <p:spPr>
                <a:xfrm>
                  <a:off x="4939714" y="3257435"/>
                  <a:ext cx="288093" cy="294459"/>
                </a:xfrm>
                <a:prstGeom prst="rect">
                  <a:avLst/>
                </a:prstGeom>
                <a:ln>
                  <a:solidFill>
                    <a:schemeClr val="bg1"/>
                  </a:solidFill>
                </a:ln>
              </p:spPr>
            </p:pic>
          </p:grpSp>
        </p:grpSp>
        <p:sp>
          <p:nvSpPr>
            <p:cNvPr id="39" name="文本框 30">
              <a:extLst>
                <a:ext uri="{FF2B5EF4-FFF2-40B4-BE49-F238E27FC236}">
                  <a16:creationId xmlns="" xmlns:a16="http://schemas.microsoft.com/office/drawing/2014/main" id="{D9D3317B-37A0-A3AF-D64B-C54696D5578A}"/>
                </a:ext>
              </a:extLst>
            </p:cNvPr>
            <p:cNvSpPr txBox="1"/>
            <p:nvPr/>
          </p:nvSpPr>
          <p:spPr>
            <a:xfrm>
              <a:off x="1545448" y="2128987"/>
              <a:ext cx="1832530" cy="699083"/>
            </a:xfrm>
            <a:prstGeom prst="rect">
              <a:avLst/>
            </a:prstGeom>
            <a:noFill/>
            <a:ln>
              <a:noFill/>
            </a:ln>
          </p:spPr>
          <p:txBody>
            <a:bodyPr wrap="square" rtlCol="0">
              <a:spAutoFit/>
            </a:bodyPr>
            <a:lstStyle/>
            <a:p>
              <a:pPr algn="ctr" fontAlgn="base">
                <a:lnSpc>
                  <a:spcPct val="120000"/>
                </a:lnSpc>
                <a:defRPr/>
              </a:pPr>
              <a:r>
                <a:rPr kumimoji="1" lang="en-US" altLang="zh-CN" sz="1200" kern="0" dirty="0">
                  <a:solidFill>
                    <a:srgbClr val="000000"/>
                  </a:solidFill>
                  <a:latin typeface="Arial" panose="020B0604020202020204" pitchFamily="34" charset="0"/>
                  <a:ea typeface="思源黑体 CN Medium" panose="020B0600000000000000"/>
                  <a:cs typeface="Arial" panose="020B0604020202020204" pitchFamily="34" charset="0"/>
                  <a:sym typeface="+mn-lt"/>
                </a:rPr>
                <a:t>Physical Perimeters</a:t>
              </a:r>
              <a:endParaRPr kumimoji="1" lang="zh-CN" altLang="en-US" sz="1200" kern="0" dirty="0">
                <a:solidFill>
                  <a:srgbClr val="000000"/>
                </a:solidFill>
                <a:latin typeface="Arial" panose="020B0604020202020204" pitchFamily="34" charset="0"/>
                <a:ea typeface="思源黑体 CN Medium" panose="020B0600000000000000"/>
                <a:cs typeface="Arial" panose="020B0604020202020204" pitchFamily="34" charset="0"/>
                <a:sym typeface="+mn-lt"/>
              </a:endParaRPr>
            </a:p>
          </p:txBody>
        </p:sp>
      </p:grpSp>
      <p:sp>
        <p:nvSpPr>
          <p:cNvPr id="59" name="右箭头 77">
            <a:extLst>
              <a:ext uri="{FF2B5EF4-FFF2-40B4-BE49-F238E27FC236}">
                <a16:creationId xmlns="" xmlns:a16="http://schemas.microsoft.com/office/drawing/2014/main" id="{7CD96E04-2D52-9BF3-0563-0C302ED97E4E}"/>
              </a:ext>
            </a:extLst>
          </p:cNvPr>
          <p:cNvSpPr/>
          <p:nvPr/>
        </p:nvSpPr>
        <p:spPr>
          <a:xfrm>
            <a:off x="3238439" y="4409704"/>
            <a:ext cx="462998" cy="471106"/>
          </a:xfrm>
          <a:prstGeom prst="rightArrow">
            <a:avLst>
              <a:gd name="adj1" fmla="val 35193"/>
              <a:gd name="adj2" fmla="val 42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a:cs typeface="Arial" panose="020B0604020202020204" pitchFamily="34" charset="0"/>
            </a:endParaRPr>
          </a:p>
        </p:txBody>
      </p:sp>
      <p:grpSp>
        <p:nvGrpSpPr>
          <p:cNvPr id="7" name="Group 6">
            <a:extLst>
              <a:ext uri="{FF2B5EF4-FFF2-40B4-BE49-F238E27FC236}">
                <a16:creationId xmlns="" xmlns:a16="http://schemas.microsoft.com/office/drawing/2014/main" id="{7B94B9F9-B81B-586F-8A62-84BD5B440178}"/>
              </a:ext>
            </a:extLst>
          </p:cNvPr>
          <p:cNvGrpSpPr/>
          <p:nvPr/>
        </p:nvGrpSpPr>
        <p:grpSpPr>
          <a:xfrm>
            <a:off x="3625292" y="2802732"/>
            <a:ext cx="4114515" cy="3471068"/>
            <a:chOff x="3547072" y="2763062"/>
            <a:chExt cx="4525966" cy="3818175"/>
          </a:xfrm>
        </p:grpSpPr>
        <p:grpSp>
          <p:nvGrpSpPr>
            <p:cNvPr id="52" name="组合 43">
              <a:extLst>
                <a:ext uri="{FF2B5EF4-FFF2-40B4-BE49-F238E27FC236}">
                  <a16:creationId xmlns="" xmlns:a16="http://schemas.microsoft.com/office/drawing/2014/main" id="{10F65A74-1542-02C4-2393-041B21612D30}"/>
                </a:ext>
              </a:extLst>
            </p:cNvPr>
            <p:cNvGrpSpPr/>
            <p:nvPr/>
          </p:nvGrpSpPr>
          <p:grpSpPr>
            <a:xfrm>
              <a:off x="3547072" y="2763062"/>
              <a:ext cx="4138286" cy="3818175"/>
              <a:chOff x="6548205" y="1274971"/>
              <a:chExt cx="4242157" cy="4003076"/>
            </a:xfrm>
          </p:grpSpPr>
          <p:pic>
            <p:nvPicPr>
              <p:cNvPr id="53" name="图片 44">
                <a:extLst>
                  <a:ext uri="{FF2B5EF4-FFF2-40B4-BE49-F238E27FC236}">
                    <a16:creationId xmlns="" xmlns:a16="http://schemas.microsoft.com/office/drawing/2014/main" id="{8304832C-1864-AAF4-BBD5-3EB89E4B7D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8205" y="1274971"/>
                <a:ext cx="4242157" cy="4003076"/>
              </a:xfrm>
              <a:prstGeom prst="rect">
                <a:avLst/>
              </a:prstGeom>
            </p:spPr>
          </p:pic>
          <p:pic>
            <p:nvPicPr>
              <p:cNvPr id="54" name="图片 45" descr="数据">
                <a:extLst>
                  <a:ext uri="{FF2B5EF4-FFF2-40B4-BE49-F238E27FC236}">
                    <a16:creationId xmlns="" xmlns:a16="http://schemas.microsoft.com/office/drawing/2014/main" id="{4CDAC631-D745-3A7F-C33B-3F23E2818F5B}"/>
                  </a:ext>
                </a:extLst>
              </p:cNvPr>
              <p:cNvPicPr>
                <a:picLocks noChangeAspect="1"/>
              </p:cNvPicPr>
              <p:nvPr/>
            </p:nvPicPr>
            <p:blipFill>
              <a:blip r:embed="rId8"/>
              <a:stretch>
                <a:fillRect/>
              </a:stretch>
            </p:blipFill>
            <p:spPr>
              <a:xfrm>
                <a:off x="10393013" y="1711263"/>
                <a:ext cx="97580" cy="99736"/>
              </a:xfrm>
              <a:prstGeom prst="rect">
                <a:avLst/>
              </a:prstGeom>
            </p:spPr>
          </p:pic>
          <p:sp>
            <p:nvSpPr>
              <p:cNvPr id="55" name="燕尾形箭头 45">
                <a:extLst>
                  <a:ext uri="{FF2B5EF4-FFF2-40B4-BE49-F238E27FC236}">
                    <a16:creationId xmlns="" xmlns:a16="http://schemas.microsoft.com/office/drawing/2014/main" id="{518B1982-7C0E-1910-288A-3DEE117DF3CF}"/>
                  </a:ext>
                </a:extLst>
              </p:cNvPr>
              <p:cNvSpPr/>
              <p:nvPr/>
            </p:nvSpPr>
            <p:spPr>
              <a:xfrm rot="8015697">
                <a:off x="9177605" y="2251028"/>
                <a:ext cx="684000" cy="232986"/>
              </a:xfrm>
              <a:prstGeom prst="notchedRightArrow">
                <a:avLst/>
              </a:prstGeom>
              <a:gradFill flip="none" rotWithShape="1">
                <a:gsLst>
                  <a:gs pos="38000">
                    <a:sysClr val="window" lastClr="FFFFFF"/>
                  </a:gs>
                  <a:gs pos="70000">
                    <a:srgbClr val="FFC000">
                      <a:lumMod val="40000"/>
                      <a:lumOff val="60000"/>
                    </a:srgbClr>
                  </a:gs>
                  <a:gs pos="100000">
                    <a:srgbClr val="C00000"/>
                  </a:gs>
                </a:gsLst>
                <a:path path="circle">
                  <a:fillToRect r="100000" b="100000"/>
                </a:path>
                <a:tileRect l="-100000" t="-100000"/>
              </a:gradFill>
              <a:ln w="12700" cap="flat" cmpd="sng" algn="ctr">
                <a:noFill/>
                <a:prstDash val="solid"/>
                <a:miter lim="800000"/>
              </a:ln>
              <a:effectLst/>
            </p:spPr>
            <p:txBody>
              <a:bodyPr rtlCol="0" anchor="ctr"/>
              <a:lstStyle/>
              <a:p>
                <a:pPr algn="ctr" fontAlgn="base">
                  <a:lnSpc>
                    <a:spcPct val="120000"/>
                  </a:lnSpc>
                  <a:defRPr/>
                </a:pPr>
                <a:endParaRPr kumimoji="1" lang="zh-CN" altLang="en-US" sz="2800"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6" name="燕尾形箭头 47">
                <a:extLst>
                  <a:ext uri="{FF2B5EF4-FFF2-40B4-BE49-F238E27FC236}">
                    <a16:creationId xmlns="" xmlns:a16="http://schemas.microsoft.com/office/drawing/2014/main" id="{FFA2CDF2-DF54-D096-A196-A7C54372FF1A}"/>
                  </a:ext>
                </a:extLst>
              </p:cNvPr>
              <p:cNvSpPr/>
              <p:nvPr/>
            </p:nvSpPr>
            <p:spPr>
              <a:xfrm rot="18488067">
                <a:off x="7840410" y="4192673"/>
                <a:ext cx="727114" cy="221328"/>
              </a:xfrm>
              <a:prstGeom prst="notchedRightArrow">
                <a:avLst/>
              </a:prstGeom>
              <a:gradFill flip="none" rotWithShape="1">
                <a:gsLst>
                  <a:gs pos="38000">
                    <a:sysClr val="window" lastClr="FFFFFF"/>
                  </a:gs>
                  <a:gs pos="70000">
                    <a:srgbClr val="FFC000">
                      <a:lumMod val="40000"/>
                      <a:lumOff val="60000"/>
                    </a:srgbClr>
                  </a:gs>
                  <a:gs pos="100000">
                    <a:srgbClr val="C00000"/>
                  </a:gs>
                </a:gsLst>
                <a:path path="circle">
                  <a:fillToRect r="100000" b="100000"/>
                </a:path>
                <a:tileRect l="-100000" t="-100000"/>
              </a:gradFill>
              <a:ln w="12700" cap="flat" cmpd="sng" algn="ctr">
                <a:noFill/>
                <a:prstDash val="solid"/>
                <a:miter lim="800000"/>
              </a:ln>
              <a:effectLst/>
            </p:spPr>
            <p:txBody>
              <a:bodyPr rtlCol="0" anchor="ctr"/>
              <a:lstStyle/>
              <a:p>
                <a:pPr algn="ctr" fontAlgn="base">
                  <a:lnSpc>
                    <a:spcPct val="120000"/>
                  </a:lnSpc>
                  <a:defRPr/>
                </a:pPr>
                <a:endParaRPr kumimoji="1" lang="zh-CN" altLang="en-US" sz="2800"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7" name="燕尾形箭头 48">
                <a:extLst>
                  <a:ext uri="{FF2B5EF4-FFF2-40B4-BE49-F238E27FC236}">
                    <a16:creationId xmlns="" xmlns:a16="http://schemas.microsoft.com/office/drawing/2014/main" id="{9B631BA8-27A2-E783-63A9-F79ABA65E1AA}"/>
                  </a:ext>
                </a:extLst>
              </p:cNvPr>
              <p:cNvSpPr/>
              <p:nvPr/>
            </p:nvSpPr>
            <p:spPr>
              <a:xfrm rot="12082437">
                <a:off x="7469081" y="2287549"/>
                <a:ext cx="1009664" cy="232986"/>
              </a:xfrm>
              <a:prstGeom prst="notchedRightArrow">
                <a:avLst/>
              </a:prstGeom>
              <a:gradFill flip="none" rotWithShape="1">
                <a:gsLst>
                  <a:gs pos="38000">
                    <a:sysClr val="window" lastClr="FFFFFF"/>
                  </a:gs>
                  <a:gs pos="70000">
                    <a:srgbClr val="FFC000">
                      <a:lumMod val="40000"/>
                      <a:lumOff val="60000"/>
                    </a:srgbClr>
                  </a:gs>
                  <a:gs pos="100000">
                    <a:srgbClr val="C00000"/>
                  </a:gs>
                </a:gsLst>
                <a:path path="circle">
                  <a:fillToRect r="100000" b="100000"/>
                </a:path>
                <a:tileRect l="-100000" t="-100000"/>
              </a:gradFill>
              <a:ln w="12700" cap="flat" cmpd="sng" algn="ctr">
                <a:noFill/>
                <a:prstDash val="solid"/>
                <a:miter lim="800000"/>
              </a:ln>
              <a:effectLst/>
            </p:spPr>
            <p:txBody>
              <a:bodyPr rtlCol="0" anchor="ctr"/>
              <a:lstStyle/>
              <a:p>
                <a:pPr algn="ctr" fontAlgn="base">
                  <a:lnSpc>
                    <a:spcPct val="120000"/>
                  </a:lnSpc>
                  <a:defRPr/>
                </a:pPr>
                <a:endParaRPr kumimoji="1" lang="zh-CN" altLang="en-US" sz="2000" kern="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8" name="燕尾形箭头 51">
                <a:extLst>
                  <a:ext uri="{FF2B5EF4-FFF2-40B4-BE49-F238E27FC236}">
                    <a16:creationId xmlns="" xmlns:a16="http://schemas.microsoft.com/office/drawing/2014/main" id="{B674B322-8788-0117-14CD-C191FAD2059F}"/>
                  </a:ext>
                </a:extLst>
              </p:cNvPr>
              <p:cNvSpPr/>
              <p:nvPr/>
            </p:nvSpPr>
            <p:spPr>
              <a:xfrm rot="2371228">
                <a:off x="8817962" y="3372356"/>
                <a:ext cx="469817" cy="236141"/>
              </a:xfrm>
              <a:prstGeom prst="notchedRightArrow">
                <a:avLst/>
              </a:prstGeom>
              <a:gradFill flip="none" rotWithShape="1">
                <a:gsLst>
                  <a:gs pos="38000">
                    <a:sysClr val="window" lastClr="FFFFFF"/>
                  </a:gs>
                  <a:gs pos="70000">
                    <a:srgbClr val="FFC000">
                      <a:lumMod val="40000"/>
                      <a:lumOff val="60000"/>
                    </a:srgbClr>
                  </a:gs>
                  <a:gs pos="100000">
                    <a:srgbClr val="C00000"/>
                  </a:gs>
                </a:gsLst>
                <a:path path="circle">
                  <a:fillToRect r="100000" b="100000"/>
                </a:path>
                <a:tileRect l="-100000" t="-100000"/>
              </a:gradFill>
              <a:ln w="12700" cap="flat" cmpd="sng" algn="ctr">
                <a:noFill/>
                <a:prstDash val="solid"/>
                <a:miter lim="800000"/>
              </a:ln>
              <a:effectLst/>
            </p:spPr>
            <p:txBody>
              <a:bodyPr rtlCol="0" anchor="ctr"/>
              <a:lstStyle/>
              <a:p>
                <a:pPr algn="ctr" fontAlgn="base">
                  <a:lnSpc>
                    <a:spcPct val="120000"/>
                  </a:lnSpc>
                  <a:defRPr/>
                </a:pPr>
                <a:endParaRPr kumimoji="1" lang="zh-CN" altLang="en-US" sz="2400" kern="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61" name="Rectangle 60">
              <a:extLst>
                <a:ext uri="{FF2B5EF4-FFF2-40B4-BE49-F238E27FC236}">
                  <a16:creationId xmlns="" xmlns:a16="http://schemas.microsoft.com/office/drawing/2014/main" id="{FB5FD147-CAED-319D-772B-9C4EDE443B6D}"/>
                </a:ext>
              </a:extLst>
            </p:cNvPr>
            <p:cNvSpPr/>
            <p:nvPr/>
          </p:nvSpPr>
          <p:spPr>
            <a:xfrm>
              <a:off x="5422593" y="3926300"/>
              <a:ext cx="641851" cy="36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Oval 61">
              <a:extLst>
                <a:ext uri="{FF2B5EF4-FFF2-40B4-BE49-F238E27FC236}">
                  <a16:creationId xmlns="" xmlns:a16="http://schemas.microsoft.com/office/drawing/2014/main" id="{43B85338-3D32-4AF7-6B81-C57D30611500}"/>
                </a:ext>
              </a:extLst>
            </p:cNvPr>
            <p:cNvSpPr/>
            <p:nvPr/>
          </p:nvSpPr>
          <p:spPr>
            <a:xfrm>
              <a:off x="4256654" y="2936395"/>
              <a:ext cx="480560" cy="3115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3" name="TextBox 62">
              <a:extLst>
                <a:ext uri="{FF2B5EF4-FFF2-40B4-BE49-F238E27FC236}">
                  <a16:creationId xmlns="" xmlns:a16="http://schemas.microsoft.com/office/drawing/2014/main" id="{3B939203-5592-FFDE-7834-F71C58802280}"/>
                </a:ext>
              </a:extLst>
            </p:cNvPr>
            <p:cNvSpPr txBox="1"/>
            <p:nvPr/>
          </p:nvSpPr>
          <p:spPr>
            <a:xfrm>
              <a:off x="4189696" y="2908369"/>
              <a:ext cx="614476" cy="338554"/>
            </a:xfrm>
            <a:prstGeom prst="rect">
              <a:avLst/>
            </a:prstGeom>
            <a:noFill/>
          </p:spPr>
          <p:txBody>
            <a:bodyPr wrap="square" rtlCol="0">
              <a:spAutoFit/>
            </a:bodyPr>
            <a:lstStyle/>
            <a:p>
              <a:pPr algn="ctr"/>
              <a:r>
                <a:rPr lang="x-none" sz="700" dirty="0"/>
                <a:t>Cloud Services</a:t>
              </a:r>
            </a:p>
          </p:txBody>
        </p:sp>
        <p:sp>
          <p:nvSpPr>
            <p:cNvPr id="64" name="Oval 63">
              <a:extLst>
                <a:ext uri="{FF2B5EF4-FFF2-40B4-BE49-F238E27FC236}">
                  <a16:creationId xmlns="" xmlns:a16="http://schemas.microsoft.com/office/drawing/2014/main" id="{BD9DADC2-B8A7-6039-0C3F-E30D12FA3AA5}"/>
                </a:ext>
              </a:extLst>
            </p:cNvPr>
            <p:cNvSpPr/>
            <p:nvPr/>
          </p:nvSpPr>
          <p:spPr>
            <a:xfrm>
              <a:off x="6940858" y="2904683"/>
              <a:ext cx="511552" cy="1639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TextBox 64">
              <a:extLst>
                <a:ext uri="{FF2B5EF4-FFF2-40B4-BE49-F238E27FC236}">
                  <a16:creationId xmlns="" xmlns:a16="http://schemas.microsoft.com/office/drawing/2014/main" id="{C0F3BABC-16E1-6CD4-283F-B4CA1869F87C}"/>
                </a:ext>
              </a:extLst>
            </p:cNvPr>
            <p:cNvSpPr txBox="1"/>
            <p:nvPr/>
          </p:nvSpPr>
          <p:spPr>
            <a:xfrm>
              <a:off x="6856785" y="2889929"/>
              <a:ext cx="701326" cy="236988"/>
            </a:xfrm>
            <a:prstGeom prst="rect">
              <a:avLst/>
            </a:prstGeom>
            <a:noFill/>
          </p:spPr>
          <p:txBody>
            <a:bodyPr wrap="square" rtlCol="0">
              <a:spAutoFit/>
            </a:bodyPr>
            <a:lstStyle/>
            <a:p>
              <a:r>
                <a:rPr lang="x-none" sz="800" dirty="0"/>
                <a:t>Partners</a:t>
              </a:r>
            </a:p>
          </p:txBody>
        </p:sp>
        <p:sp>
          <p:nvSpPr>
            <p:cNvPr id="66" name="Rounded Rectangle 35">
              <a:extLst>
                <a:ext uri="{FF2B5EF4-FFF2-40B4-BE49-F238E27FC236}">
                  <a16:creationId xmlns="" xmlns:a16="http://schemas.microsoft.com/office/drawing/2014/main" id="{05282B18-C0D0-C6E8-9639-1DB05E425271}"/>
                </a:ext>
              </a:extLst>
            </p:cNvPr>
            <p:cNvSpPr/>
            <p:nvPr/>
          </p:nvSpPr>
          <p:spPr>
            <a:xfrm>
              <a:off x="5448195" y="6337428"/>
              <a:ext cx="721357" cy="13921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TextBox 66">
              <a:extLst>
                <a:ext uri="{FF2B5EF4-FFF2-40B4-BE49-F238E27FC236}">
                  <a16:creationId xmlns="" xmlns:a16="http://schemas.microsoft.com/office/drawing/2014/main" id="{ACD27D26-0774-884C-0264-856D5820C362}"/>
                </a:ext>
              </a:extLst>
            </p:cNvPr>
            <p:cNvSpPr txBox="1"/>
            <p:nvPr/>
          </p:nvSpPr>
          <p:spPr>
            <a:xfrm>
              <a:off x="5172112" y="6308560"/>
              <a:ext cx="1266389" cy="203133"/>
            </a:xfrm>
            <a:prstGeom prst="rect">
              <a:avLst/>
            </a:prstGeom>
            <a:noFill/>
          </p:spPr>
          <p:txBody>
            <a:bodyPr wrap="square" rtlCol="0">
              <a:spAutoFit/>
            </a:bodyPr>
            <a:lstStyle/>
            <a:p>
              <a:pPr algn="ctr"/>
              <a:r>
                <a:rPr lang="x-none" sz="600" dirty="0"/>
                <a:t>Remote Access</a:t>
              </a:r>
            </a:p>
          </p:txBody>
        </p:sp>
        <p:sp>
          <p:nvSpPr>
            <p:cNvPr id="68" name="Oval 67">
              <a:extLst>
                <a:ext uri="{FF2B5EF4-FFF2-40B4-BE49-F238E27FC236}">
                  <a16:creationId xmlns="" xmlns:a16="http://schemas.microsoft.com/office/drawing/2014/main" id="{EABAF2ED-8EA9-97B3-8923-493CA4B13DFA}"/>
                </a:ext>
              </a:extLst>
            </p:cNvPr>
            <p:cNvSpPr/>
            <p:nvPr/>
          </p:nvSpPr>
          <p:spPr>
            <a:xfrm>
              <a:off x="7042266" y="5199561"/>
              <a:ext cx="701326" cy="678832"/>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Oval 68">
              <a:extLst>
                <a:ext uri="{FF2B5EF4-FFF2-40B4-BE49-F238E27FC236}">
                  <a16:creationId xmlns="" xmlns:a16="http://schemas.microsoft.com/office/drawing/2014/main" id="{3944FE66-BC5F-2878-F746-40901B3D7EBE}"/>
                </a:ext>
              </a:extLst>
            </p:cNvPr>
            <p:cNvSpPr/>
            <p:nvPr/>
          </p:nvSpPr>
          <p:spPr>
            <a:xfrm>
              <a:off x="7371712" y="4140163"/>
              <a:ext cx="701326" cy="678832"/>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 xmlns:a16="http://schemas.microsoft.com/office/drawing/2014/main" id="{41C3600A-5F0C-8FD4-3014-0B27572C1F11}"/>
                </a:ext>
              </a:extLst>
            </p:cNvPr>
            <p:cNvSpPr/>
            <p:nvPr/>
          </p:nvSpPr>
          <p:spPr>
            <a:xfrm>
              <a:off x="3723614" y="4540713"/>
              <a:ext cx="701326" cy="678832"/>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extBox 70">
              <a:extLst>
                <a:ext uri="{FF2B5EF4-FFF2-40B4-BE49-F238E27FC236}">
                  <a16:creationId xmlns="" xmlns:a16="http://schemas.microsoft.com/office/drawing/2014/main" id="{719C49EA-7A75-974B-8AC5-9EDAB9E4BC48}"/>
                </a:ext>
              </a:extLst>
            </p:cNvPr>
            <p:cNvSpPr txBox="1"/>
            <p:nvPr/>
          </p:nvSpPr>
          <p:spPr>
            <a:xfrm>
              <a:off x="7420597" y="4184123"/>
              <a:ext cx="587757" cy="261610"/>
            </a:xfrm>
            <a:prstGeom prst="rect">
              <a:avLst/>
            </a:prstGeom>
            <a:noFill/>
          </p:spPr>
          <p:txBody>
            <a:bodyPr wrap="square" rtlCol="0">
              <a:spAutoFit/>
            </a:bodyPr>
            <a:lstStyle/>
            <a:p>
              <a:pPr algn="ctr"/>
              <a:r>
                <a:rPr lang="x-none" sz="1050" dirty="0"/>
                <a:t>IoT</a:t>
              </a:r>
            </a:p>
          </p:txBody>
        </p:sp>
        <p:sp>
          <p:nvSpPr>
            <p:cNvPr id="72" name="TextBox 71">
              <a:extLst>
                <a:ext uri="{FF2B5EF4-FFF2-40B4-BE49-F238E27FC236}">
                  <a16:creationId xmlns="" xmlns:a16="http://schemas.microsoft.com/office/drawing/2014/main" id="{084CDCBE-9441-521A-4B56-A0E6395A4C48}"/>
                </a:ext>
              </a:extLst>
            </p:cNvPr>
            <p:cNvSpPr txBox="1"/>
            <p:nvPr/>
          </p:nvSpPr>
          <p:spPr>
            <a:xfrm>
              <a:off x="7153366" y="5256587"/>
              <a:ext cx="598087" cy="261610"/>
            </a:xfrm>
            <a:prstGeom prst="rect">
              <a:avLst/>
            </a:prstGeom>
            <a:noFill/>
          </p:spPr>
          <p:txBody>
            <a:bodyPr wrap="square" rtlCol="0">
              <a:spAutoFit/>
            </a:bodyPr>
            <a:lstStyle/>
            <a:p>
              <a:r>
                <a:rPr lang="x-none" sz="1050" dirty="0"/>
                <a:t>M2M</a:t>
              </a:r>
            </a:p>
          </p:txBody>
        </p:sp>
        <p:sp>
          <p:nvSpPr>
            <p:cNvPr id="73" name="TextBox 72">
              <a:extLst>
                <a:ext uri="{FF2B5EF4-FFF2-40B4-BE49-F238E27FC236}">
                  <a16:creationId xmlns="" xmlns:a16="http://schemas.microsoft.com/office/drawing/2014/main" id="{C7DC0CBB-EBA4-13A0-C5C4-6F3BC89AEF47}"/>
                </a:ext>
              </a:extLst>
            </p:cNvPr>
            <p:cNvSpPr txBox="1"/>
            <p:nvPr/>
          </p:nvSpPr>
          <p:spPr>
            <a:xfrm>
              <a:off x="3785205" y="4607928"/>
              <a:ext cx="861589" cy="287771"/>
            </a:xfrm>
            <a:prstGeom prst="rect">
              <a:avLst/>
            </a:prstGeom>
            <a:noFill/>
          </p:spPr>
          <p:txBody>
            <a:bodyPr wrap="square" rtlCol="0">
              <a:spAutoFit/>
            </a:bodyPr>
            <a:lstStyle/>
            <a:p>
              <a:r>
                <a:rPr lang="x-none" sz="1050" dirty="0"/>
                <a:t>BYOD</a:t>
              </a:r>
            </a:p>
          </p:txBody>
        </p:sp>
        <p:sp>
          <p:nvSpPr>
            <p:cNvPr id="74" name="Down Arrow 54">
              <a:extLst>
                <a:ext uri="{FF2B5EF4-FFF2-40B4-BE49-F238E27FC236}">
                  <a16:creationId xmlns="" xmlns:a16="http://schemas.microsoft.com/office/drawing/2014/main" id="{A094D508-3BF2-2520-53CE-8F2416C93793}"/>
                </a:ext>
              </a:extLst>
            </p:cNvPr>
            <p:cNvSpPr/>
            <p:nvPr/>
          </p:nvSpPr>
          <p:spPr>
            <a:xfrm rot="15628746">
              <a:off x="4516140" y="4655984"/>
              <a:ext cx="261309" cy="307785"/>
            </a:xfrm>
            <a:prstGeom prst="downArrow">
              <a:avLst>
                <a:gd name="adj1" fmla="val 45983"/>
                <a:gd name="adj2" fmla="val 52903"/>
              </a:avLst>
            </a:prstGeom>
            <a:gradFill flip="none" rotWithShape="1">
              <a:gsLst>
                <a:gs pos="48000">
                  <a:srgbClr val="FFE8A2"/>
                </a:gs>
                <a:gs pos="0">
                  <a:schemeClr val="bg1"/>
                </a:gs>
                <a:gs pos="100000">
                  <a:srgbClr val="CA1F1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5" name="Down Arrow 55">
              <a:extLst>
                <a:ext uri="{FF2B5EF4-FFF2-40B4-BE49-F238E27FC236}">
                  <a16:creationId xmlns="" xmlns:a16="http://schemas.microsoft.com/office/drawing/2014/main" id="{C82E8180-7475-C6D9-8606-FB05C0FAB564}"/>
                </a:ext>
              </a:extLst>
            </p:cNvPr>
            <p:cNvSpPr/>
            <p:nvPr/>
          </p:nvSpPr>
          <p:spPr>
            <a:xfrm rot="7305972">
              <a:off x="6653256" y="5037012"/>
              <a:ext cx="333045" cy="510204"/>
            </a:xfrm>
            <a:prstGeom prst="downArrow">
              <a:avLst>
                <a:gd name="adj1" fmla="val 36103"/>
                <a:gd name="adj2" fmla="val 47889"/>
              </a:avLst>
            </a:prstGeom>
            <a:gradFill flip="none" rotWithShape="1">
              <a:gsLst>
                <a:gs pos="48000">
                  <a:srgbClr val="FFE8A2"/>
                </a:gs>
                <a:gs pos="0">
                  <a:schemeClr val="bg1"/>
                </a:gs>
                <a:gs pos="100000">
                  <a:srgbClr val="CA1F1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6" name="Down Arrow 56">
              <a:extLst>
                <a:ext uri="{FF2B5EF4-FFF2-40B4-BE49-F238E27FC236}">
                  <a16:creationId xmlns="" xmlns:a16="http://schemas.microsoft.com/office/drawing/2014/main" id="{0BEE1C10-D269-26A5-7012-E4E49B97B4B5}"/>
                </a:ext>
              </a:extLst>
            </p:cNvPr>
            <p:cNvSpPr/>
            <p:nvPr/>
          </p:nvSpPr>
          <p:spPr>
            <a:xfrm rot="15628746" flipV="1">
              <a:off x="6902263" y="4288608"/>
              <a:ext cx="261309" cy="573791"/>
            </a:xfrm>
            <a:prstGeom prst="downArrow">
              <a:avLst>
                <a:gd name="adj1" fmla="val 31503"/>
                <a:gd name="adj2" fmla="val 52903"/>
              </a:avLst>
            </a:prstGeom>
            <a:gradFill flip="none" rotWithShape="1">
              <a:gsLst>
                <a:gs pos="48000">
                  <a:srgbClr val="FFE8A2"/>
                </a:gs>
                <a:gs pos="0">
                  <a:schemeClr val="bg1"/>
                </a:gs>
                <a:gs pos="100000">
                  <a:srgbClr val="CA1F1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3" name="Picture 82">
              <a:extLst>
                <a:ext uri="{FF2B5EF4-FFF2-40B4-BE49-F238E27FC236}">
                  <a16:creationId xmlns="" xmlns:a16="http://schemas.microsoft.com/office/drawing/2014/main" id="{4F67F450-1422-3A31-EB92-7975809EEEDF}"/>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3924943" y="4833694"/>
              <a:ext cx="298852" cy="276999"/>
            </a:xfrm>
            <a:prstGeom prst="rect">
              <a:avLst/>
            </a:prstGeom>
          </p:spPr>
        </p:pic>
        <p:pic>
          <p:nvPicPr>
            <p:cNvPr id="84" name="Picture 83">
              <a:extLst>
                <a:ext uri="{FF2B5EF4-FFF2-40B4-BE49-F238E27FC236}">
                  <a16:creationId xmlns="" xmlns:a16="http://schemas.microsoft.com/office/drawing/2014/main" id="{0BA71ACF-6D6B-7BC1-51B6-3BD473CE70D2}"/>
                </a:ext>
              </a:extLst>
            </p:cNvPr>
            <p:cNvPicPr>
              <a:picLocks noChangeAspect="1"/>
            </p:cNvPicPr>
            <p:nvPr/>
          </p:nvPicPr>
          <p:blipFill>
            <a:blip r:embed="rId12">
              <a:grayscl/>
            </a:blip>
            <a:stretch>
              <a:fillRect/>
            </a:stretch>
          </p:blipFill>
          <p:spPr>
            <a:xfrm>
              <a:off x="7514329" y="4363481"/>
              <a:ext cx="420631" cy="420631"/>
            </a:xfrm>
            <a:prstGeom prst="rect">
              <a:avLst/>
            </a:prstGeom>
          </p:spPr>
        </p:pic>
        <p:pic>
          <p:nvPicPr>
            <p:cNvPr id="85" name="Picture 84">
              <a:extLst>
                <a:ext uri="{FF2B5EF4-FFF2-40B4-BE49-F238E27FC236}">
                  <a16:creationId xmlns="" xmlns:a16="http://schemas.microsoft.com/office/drawing/2014/main" id="{AD8BDE1D-6A4C-7408-9BBF-07C66EA66EFD}"/>
                </a:ext>
              </a:extLst>
            </p:cNvPr>
            <p:cNvPicPr>
              <a:picLocks noChangeAspect="1"/>
            </p:cNvPicPr>
            <p:nvPr/>
          </p:nvPicPr>
          <p:blipFill>
            <a:blip r:embed="rId13">
              <a:duotone>
                <a:prstClr val="black"/>
                <a:srgbClr val="D9C3A5">
                  <a:tint val="50000"/>
                  <a:satMod val="180000"/>
                </a:srgbClr>
              </a:duotone>
            </a:blip>
            <a:stretch>
              <a:fillRect/>
            </a:stretch>
          </p:blipFill>
          <p:spPr>
            <a:xfrm>
              <a:off x="7227747" y="5461105"/>
              <a:ext cx="330363" cy="330363"/>
            </a:xfrm>
            <a:prstGeom prst="rect">
              <a:avLst/>
            </a:prstGeom>
          </p:spPr>
        </p:pic>
      </p:grpSp>
    </p:spTree>
    <p:extLst>
      <p:ext uri="{BB962C8B-B14F-4D97-AF65-F5344CB8AC3E}">
        <p14:creationId xmlns:p14="http://schemas.microsoft.com/office/powerpoint/2010/main" val="3236237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671345F-DA6C-57A2-E506-BA2866047BAD}"/>
              </a:ext>
            </a:extLst>
          </p:cNvPr>
          <p:cNvSpPr>
            <a:spLocks noGrp="1"/>
          </p:cNvSpPr>
          <p:nvPr>
            <p:ph type="sldNum" sz="quarter" idx="4"/>
          </p:nvPr>
        </p:nvSpPr>
        <p:spPr/>
        <p:txBody>
          <a:bodyPr/>
          <a:lstStyle/>
          <a:p>
            <a:fld id="{E98FCA07-3125-49EB-99F1-64DCEC752C04}" type="slidenum">
              <a:rPr lang="en-US" smtClean="0"/>
              <a:pPr/>
              <a:t>4</a:t>
            </a:fld>
            <a:endParaRPr lang="en-US" dirty="0"/>
          </a:p>
        </p:txBody>
      </p:sp>
      <p:sp>
        <p:nvSpPr>
          <p:cNvPr id="3" name="Title 2">
            <a:extLst>
              <a:ext uri="{FF2B5EF4-FFF2-40B4-BE49-F238E27FC236}">
                <a16:creationId xmlns="" xmlns:a16="http://schemas.microsoft.com/office/drawing/2014/main" id="{559A94BA-51D8-85F4-61AF-281F0C5203EF}"/>
              </a:ext>
            </a:extLst>
          </p:cNvPr>
          <p:cNvSpPr>
            <a:spLocks noGrp="1"/>
          </p:cNvSpPr>
          <p:nvPr>
            <p:ph type="title"/>
          </p:nvPr>
        </p:nvSpPr>
        <p:spPr>
          <a:xfrm>
            <a:off x="587375" y="584200"/>
            <a:ext cx="9496987" cy="972592"/>
          </a:xfrm>
        </p:spPr>
        <p:txBody>
          <a:bodyPr/>
          <a:lstStyle/>
          <a:p>
            <a:r>
              <a:rPr lang="en-US" dirty="0"/>
              <a:t>ZTNA Matches The Evolving Business Requirements</a:t>
            </a:r>
          </a:p>
        </p:txBody>
      </p:sp>
      <p:grpSp>
        <p:nvGrpSpPr>
          <p:cNvPr id="37" name="Group 36">
            <a:extLst>
              <a:ext uri="{FF2B5EF4-FFF2-40B4-BE49-F238E27FC236}">
                <a16:creationId xmlns="" xmlns:a16="http://schemas.microsoft.com/office/drawing/2014/main" id="{516CF063-3E74-744D-BAAC-8DD0C75F753D}"/>
              </a:ext>
            </a:extLst>
          </p:cNvPr>
          <p:cNvGrpSpPr/>
          <p:nvPr/>
        </p:nvGrpSpPr>
        <p:grpSpPr>
          <a:xfrm>
            <a:off x="684697" y="1862281"/>
            <a:ext cx="4905668" cy="4153835"/>
            <a:chOff x="1250703" y="1461921"/>
            <a:chExt cx="4905668" cy="4153835"/>
          </a:xfrm>
        </p:grpSpPr>
        <p:grpSp>
          <p:nvGrpSpPr>
            <p:cNvPr id="6" name="组合 50">
              <a:extLst>
                <a:ext uri="{FF2B5EF4-FFF2-40B4-BE49-F238E27FC236}">
                  <a16:creationId xmlns="" xmlns:a16="http://schemas.microsoft.com/office/drawing/2014/main" id="{91357F69-5194-7712-F8DF-0598F5AB8A32}"/>
                </a:ext>
              </a:extLst>
            </p:cNvPr>
            <p:cNvGrpSpPr/>
            <p:nvPr/>
          </p:nvGrpSpPr>
          <p:grpSpPr>
            <a:xfrm>
              <a:off x="4745689" y="2344000"/>
              <a:ext cx="643239" cy="646895"/>
              <a:chOff x="1549989" y="3642972"/>
              <a:chExt cx="467995" cy="467995"/>
            </a:xfrm>
          </p:grpSpPr>
          <p:sp>
            <p:nvSpPr>
              <p:cNvPr id="33" name="椭圆 51">
                <a:extLst>
                  <a:ext uri="{FF2B5EF4-FFF2-40B4-BE49-F238E27FC236}">
                    <a16:creationId xmlns="" xmlns:a16="http://schemas.microsoft.com/office/drawing/2014/main" id="{84772126-4E5C-F0E2-8AFA-1D3F43E6C3EA}"/>
                  </a:ext>
                </a:extLst>
              </p:cNvPr>
              <p:cNvSpPr/>
              <p:nvPr/>
            </p:nvSpPr>
            <p:spPr>
              <a:xfrm>
                <a:off x="1549989" y="3642972"/>
                <a:ext cx="467995" cy="467995"/>
              </a:xfrm>
              <a:prstGeom prst="ellipse">
                <a:avLst/>
              </a:prstGeom>
              <a:solidFill>
                <a:srgbClr val="A5A5A5"/>
              </a:solidFill>
              <a:ln w="38100" cap="flat" cmpd="sng" algn="ctr">
                <a:solidFill>
                  <a:srgbClr val="FF9933"/>
                </a:solidFill>
                <a:prstDash val="solid"/>
                <a:miter lim="800000"/>
              </a:ln>
              <a:effectLst/>
            </p:spPr>
            <p:txBody>
              <a:bodyPr rtlCol="0" anchor="ctr"/>
              <a:lstStyle/>
              <a:p>
                <a:pPr algn="ctr" fontAlgn="base">
                  <a:lnSpc>
                    <a:spcPct val="120000"/>
                  </a:lnSpc>
                  <a:defRPr/>
                </a:pPr>
                <a:endParaRPr kumimoji="1" lang="zh-CN" altLang="en-US" kern="0">
                  <a:solidFill>
                    <a:srgbClr val="23AC38"/>
                  </a:solidFill>
                  <a:latin typeface="Arial" panose="020B0604020202020204" pitchFamily="34" charset="0"/>
                  <a:ea typeface="思源黑体 CN Medium" panose="020B0600000000000000"/>
                  <a:cs typeface="Arial" panose="020B0604020202020204" pitchFamily="34" charset="0"/>
                  <a:sym typeface="+mn-lt"/>
                </a:endParaRPr>
              </a:p>
            </p:txBody>
          </p:sp>
          <p:pic>
            <p:nvPicPr>
              <p:cNvPr id="34" name="图片 52" descr="数据">
                <a:extLst>
                  <a:ext uri="{FF2B5EF4-FFF2-40B4-BE49-F238E27FC236}">
                    <a16:creationId xmlns="" xmlns:a16="http://schemas.microsoft.com/office/drawing/2014/main" id="{2F75BC17-1CDF-C962-29CC-2BB54846B6DD}"/>
                  </a:ext>
                </a:extLst>
              </p:cNvPr>
              <p:cNvPicPr>
                <a:picLocks noChangeAspect="1"/>
              </p:cNvPicPr>
              <p:nvPr/>
            </p:nvPicPr>
            <p:blipFill>
              <a:blip r:embed="rId3"/>
              <a:stretch>
                <a:fillRect/>
              </a:stretch>
            </p:blipFill>
            <p:spPr>
              <a:xfrm>
                <a:off x="1640355" y="3729528"/>
                <a:ext cx="288093" cy="294459"/>
              </a:xfrm>
              <a:prstGeom prst="rect">
                <a:avLst/>
              </a:prstGeom>
              <a:ln>
                <a:solidFill>
                  <a:schemeClr val="bg1"/>
                </a:solidFill>
              </a:ln>
            </p:spPr>
          </p:pic>
        </p:grpSp>
        <p:grpSp>
          <p:nvGrpSpPr>
            <p:cNvPr id="7" name="组合 53">
              <a:extLst>
                <a:ext uri="{FF2B5EF4-FFF2-40B4-BE49-F238E27FC236}">
                  <a16:creationId xmlns="" xmlns:a16="http://schemas.microsoft.com/office/drawing/2014/main" id="{E6720628-A037-70F7-CDFD-A96D39EF5D91}"/>
                </a:ext>
              </a:extLst>
            </p:cNvPr>
            <p:cNvGrpSpPr/>
            <p:nvPr/>
          </p:nvGrpSpPr>
          <p:grpSpPr>
            <a:xfrm>
              <a:off x="4745688" y="3146442"/>
              <a:ext cx="643239" cy="646895"/>
              <a:chOff x="1549989" y="3642972"/>
              <a:chExt cx="467995" cy="467995"/>
            </a:xfrm>
          </p:grpSpPr>
          <p:sp>
            <p:nvSpPr>
              <p:cNvPr id="31" name="椭圆 54">
                <a:extLst>
                  <a:ext uri="{FF2B5EF4-FFF2-40B4-BE49-F238E27FC236}">
                    <a16:creationId xmlns="" xmlns:a16="http://schemas.microsoft.com/office/drawing/2014/main" id="{3619D374-9C23-D308-8D3D-BA1B3618730B}"/>
                  </a:ext>
                </a:extLst>
              </p:cNvPr>
              <p:cNvSpPr/>
              <p:nvPr/>
            </p:nvSpPr>
            <p:spPr>
              <a:xfrm>
                <a:off x="1549989" y="3642972"/>
                <a:ext cx="467995" cy="467995"/>
              </a:xfrm>
              <a:prstGeom prst="ellipse">
                <a:avLst/>
              </a:prstGeom>
              <a:solidFill>
                <a:srgbClr val="A5A5A5"/>
              </a:solidFill>
              <a:ln w="38100" cap="flat" cmpd="sng" algn="ctr">
                <a:solidFill>
                  <a:srgbClr val="FF9933"/>
                </a:solidFill>
                <a:prstDash val="solid"/>
                <a:miter lim="800000"/>
              </a:ln>
              <a:effectLst/>
            </p:spPr>
            <p:txBody>
              <a:bodyPr rtlCol="0" anchor="ctr"/>
              <a:lstStyle/>
              <a:p>
                <a:pPr algn="ctr" fontAlgn="base">
                  <a:lnSpc>
                    <a:spcPct val="120000"/>
                  </a:lnSpc>
                  <a:defRPr/>
                </a:pPr>
                <a:endParaRPr kumimoji="1" lang="zh-CN" altLang="en-US" kern="0">
                  <a:solidFill>
                    <a:srgbClr val="23AC38"/>
                  </a:solidFill>
                  <a:latin typeface="Arial" panose="020B0604020202020204" pitchFamily="34" charset="0"/>
                  <a:ea typeface="思源黑体 CN Medium" panose="020B0600000000000000"/>
                  <a:cs typeface="Arial" panose="020B0604020202020204" pitchFamily="34" charset="0"/>
                  <a:sym typeface="+mn-lt"/>
                </a:endParaRPr>
              </a:p>
            </p:txBody>
          </p:sp>
          <p:pic>
            <p:nvPicPr>
              <p:cNvPr id="32" name="图片 55" descr="数据">
                <a:extLst>
                  <a:ext uri="{FF2B5EF4-FFF2-40B4-BE49-F238E27FC236}">
                    <a16:creationId xmlns="" xmlns:a16="http://schemas.microsoft.com/office/drawing/2014/main" id="{0630A905-D77B-EDE0-E01C-37C5D0B99737}"/>
                  </a:ext>
                </a:extLst>
              </p:cNvPr>
              <p:cNvPicPr>
                <a:picLocks noChangeAspect="1"/>
              </p:cNvPicPr>
              <p:nvPr/>
            </p:nvPicPr>
            <p:blipFill>
              <a:blip r:embed="rId3"/>
              <a:stretch>
                <a:fillRect/>
              </a:stretch>
            </p:blipFill>
            <p:spPr>
              <a:xfrm>
                <a:off x="1640355" y="3729528"/>
                <a:ext cx="288093" cy="294459"/>
              </a:xfrm>
              <a:prstGeom prst="rect">
                <a:avLst/>
              </a:prstGeom>
              <a:ln>
                <a:solidFill>
                  <a:schemeClr val="bg1"/>
                </a:solidFill>
              </a:ln>
            </p:spPr>
          </p:pic>
        </p:grpSp>
        <p:grpSp>
          <p:nvGrpSpPr>
            <p:cNvPr id="8" name="组合 56">
              <a:extLst>
                <a:ext uri="{FF2B5EF4-FFF2-40B4-BE49-F238E27FC236}">
                  <a16:creationId xmlns="" xmlns:a16="http://schemas.microsoft.com/office/drawing/2014/main" id="{A62178C1-95AC-6A58-3B3D-7EF4F825A830}"/>
                </a:ext>
              </a:extLst>
            </p:cNvPr>
            <p:cNvGrpSpPr/>
            <p:nvPr/>
          </p:nvGrpSpPr>
          <p:grpSpPr>
            <a:xfrm>
              <a:off x="5513132" y="2344000"/>
              <a:ext cx="643239" cy="646895"/>
              <a:chOff x="1549989" y="3642972"/>
              <a:chExt cx="467995" cy="467995"/>
            </a:xfrm>
          </p:grpSpPr>
          <p:sp>
            <p:nvSpPr>
              <p:cNvPr id="29" name="椭圆 57">
                <a:extLst>
                  <a:ext uri="{FF2B5EF4-FFF2-40B4-BE49-F238E27FC236}">
                    <a16:creationId xmlns="" xmlns:a16="http://schemas.microsoft.com/office/drawing/2014/main" id="{A7C88B1F-7A52-B8D3-3FD8-F458257BCD4B}"/>
                  </a:ext>
                </a:extLst>
              </p:cNvPr>
              <p:cNvSpPr/>
              <p:nvPr/>
            </p:nvSpPr>
            <p:spPr>
              <a:xfrm>
                <a:off x="1549989" y="3642972"/>
                <a:ext cx="467995" cy="467995"/>
              </a:xfrm>
              <a:prstGeom prst="ellipse">
                <a:avLst/>
              </a:prstGeom>
              <a:solidFill>
                <a:srgbClr val="A5A5A5"/>
              </a:solidFill>
              <a:ln w="38100" cap="flat" cmpd="sng" algn="ctr">
                <a:solidFill>
                  <a:srgbClr val="FF9933"/>
                </a:solidFill>
                <a:prstDash val="solid"/>
                <a:miter lim="800000"/>
              </a:ln>
              <a:effectLst/>
            </p:spPr>
            <p:txBody>
              <a:bodyPr rtlCol="0" anchor="ctr"/>
              <a:lstStyle/>
              <a:p>
                <a:pPr algn="ctr" fontAlgn="base">
                  <a:lnSpc>
                    <a:spcPct val="120000"/>
                  </a:lnSpc>
                  <a:defRPr/>
                </a:pPr>
                <a:endParaRPr kumimoji="1" lang="zh-CN" altLang="en-US" kern="0">
                  <a:solidFill>
                    <a:srgbClr val="23AC38"/>
                  </a:solidFill>
                  <a:latin typeface="Arial" panose="020B0604020202020204" pitchFamily="34" charset="0"/>
                  <a:ea typeface="思源黑体 CN Medium" panose="020B0600000000000000"/>
                  <a:cs typeface="Arial" panose="020B0604020202020204" pitchFamily="34" charset="0"/>
                  <a:sym typeface="+mn-lt"/>
                </a:endParaRPr>
              </a:p>
            </p:txBody>
          </p:sp>
          <p:pic>
            <p:nvPicPr>
              <p:cNvPr id="30" name="图片 58" descr="数据">
                <a:extLst>
                  <a:ext uri="{FF2B5EF4-FFF2-40B4-BE49-F238E27FC236}">
                    <a16:creationId xmlns="" xmlns:a16="http://schemas.microsoft.com/office/drawing/2014/main" id="{2BD22451-CD57-06B7-3253-9A3F3ACF2EA0}"/>
                  </a:ext>
                </a:extLst>
              </p:cNvPr>
              <p:cNvPicPr>
                <a:picLocks noChangeAspect="1"/>
              </p:cNvPicPr>
              <p:nvPr/>
            </p:nvPicPr>
            <p:blipFill>
              <a:blip r:embed="rId3"/>
              <a:stretch>
                <a:fillRect/>
              </a:stretch>
            </p:blipFill>
            <p:spPr>
              <a:xfrm>
                <a:off x="1640355" y="3729528"/>
                <a:ext cx="288093" cy="294459"/>
              </a:xfrm>
              <a:prstGeom prst="rect">
                <a:avLst/>
              </a:prstGeom>
              <a:ln>
                <a:solidFill>
                  <a:schemeClr val="bg1"/>
                </a:solidFill>
              </a:ln>
            </p:spPr>
          </p:pic>
        </p:grpSp>
        <p:grpSp>
          <p:nvGrpSpPr>
            <p:cNvPr id="9" name="组合 59">
              <a:extLst>
                <a:ext uri="{FF2B5EF4-FFF2-40B4-BE49-F238E27FC236}">
                  <a16:creationId xmlns="" xmlns:a16="http://schemas.microsoft.com/office/drawing/2014/main" id="{F2C61F5E-6CD9-C711-34BD-06AA54CF7EA5}"/>
                </a:ext>
              </a:extLst>
            </p:cNvPr>
            <p:cNvGrpSpPr/>
            <p:nvPr/>
          </p:nvGrpSpPr>
          <p:grpSpPr>
            <a:xfrm>
              <a:off x="5513131" y="3146442"/>
              <a:ext cx="643239" cy="646895"/>
              <a:chOff x="1549989" y="3642972"/>
              <a:chExt cx="467995" cy="467995"/>
            </a:xfrm>
          </p:grpSpPr>
          <p:sp>
            <p:nvSpPr>
              <p:cNvPr id="27" name="椭圆 60">
                <a:extLst>
                  <a:ext uri="{FF2B5EF4-FFF2-40B4-BE49-F238E27FC236}">
                    <a16:creationId xmlns="" xmlns:a16="http://schemas.microsoft.com/office/drawing/2014/main" id="{B3F27BD4-19D8-881D-AA0F-05575706840E}"/>
                  </a:ext>
                </a:extLst>
              </p:cNvPr>
              <p:cNvSpPr/>
              <p:nvPr/>
            </p:nvSpPr>
            <p:spPr>
              <a:xfrm>
                <a:off x="1549989" y="3642972"/>
                <a:ext cx="467995" cy="467995"/>
              </a:xfrm>
              <a:prstGeom prst="ellipse">
                <a:avLst/>
              </a:prstGeom>
              <a:solidFill>
                <a:srgbClr val="A5A5A5"/>
              </a:solidFill>
              <a:ln w="38100" cap="flat" cmpd="sng" algn="ctr">
                <a:solidFill>
                  <a:srgbClr val="FF9933"/>
                </a:solidFill>
                <a:prstDash val="solid"/>
                <a:miter lim="800000"/>
              </a:ln>
              <a:effectLst/>
            </p:spPr>
            <p:txBody>
              <a:bodyPr rtlCol="0" anchor="ctr"/>
              <a:lstStyle/>
              <a:p>
                <a:pPr algn="ctr" fontAlgn="base">
                  <a:lnSpc>
                    <a:spcPct val="120000"/>
                  </a:lnSpc>
                  <a:defRPr/>
                </a:pPr>
                <a:endParaRPr kumimoji="1" lang="zh-CN" altLang="en-US" kern="0">
                  <a:solidFill>
                    <a:srgbClr val="23AC38"/>
                  </a:solidFill>
                  <a:latin typeface="Arial" panose="020B0604020202020204" pitchFamily="34" charset="0"/>
                  <a:ea typeface="思源黑体 CN Medium" panose="020B0600000000000000"/>
                  <a:cs typeface="Arial" panose="020B0604020202020204" pitchFamily="34" charset="0"/>
                  <a:sym typeface="+mn-lt"/>
                </a:endParaRPr>
              </a:p>
            </p:txBody>
          </p:sp>
          <p:pic>
            <p:nvPicPr>
              <p:cNvPr id="28" name="图片 61" descr="数据">
                <a:extLst>
                  <a:ext uri="{FF2B5EF4-FFF2-40B4-BE49-F238E27FC236}">
                    <a16:creationId xmlns="" xmlns:a16="http://schemas.microsoft.com/office/drawing/2014/main" id="{51BD9EEA-C326-BBDB-55D2-7FA0F41D3201}"/>
                  </a:ext>
                </a:extLst>
              </p:cNvPr>
              <p:cNvPicPr>
                <a:picLocks noChangeAspect="1"/>
              </p:cNvPicPr>
              <p:nvPr/>
            </p:nvPicPr>
            <p:blipFill>
              <a:blip r:embed="rId3"/>
              <a:stretch>
                <a:fillRect/>
              </a:stretch>
            </p:blipFill>
            <p:spPr>
              <a:xfrm>
                <a:off x="1640355" y="3729528"/>
                <a:ext cx="288093" cy="294459"/>
              </a:xfrm>
              <a:prstGeom prst="rect">
                <a:avLst/>
              </a:prstGeom>
              <a:ln>
                <a:solidFill>
                  <a:schemeClr val="bg1"/>
                </a:solidFill>
              </a:ln>
            </p:spPr>
          </p:pic>
        </p:grpSp>
        <p:pic>
          <p:nvPicPr>
            <p:cNvPr id="10" name="图片 62">
              <a:extLst>
                <a:ext uri="{FF2B5EF4-FFF2-40B4-BE49-F238E27FC236}">
                  <a16:creationId xmlns="" xmlns:a16="http://schemas.microsoft.com/office/drawing/2014/main" id="{AA9D2780-00D6-15FF-B9C6-C3EF5853A669}"/>
                </a:ext>
              </a:extLst>
            </p:cNvPr>
            <p:cNvPicPr>
              <a:picLocks noChangeAspect="1"/>
            </p:cNvPicPr>
            <p:nvPr/>
          </p:nvPicPr>
          <p:blipFill>
            <a:blip r:embed="rId4"/>
            <a:stretch>
              <a:fillRect/>
            </a:stretch>
          </p:blipFill>
          <p:spPr>
            <a:xfrm>
              <a:off x="1456293" y="1461921"/>
              <a:ext cx="799483" cy="609368"/>
            </a:xfrm>
            <a:prstGeom prst="rect">
              <a:avLst/>
            </a:prstGeom>
          </p:spPr>
        </p:pic>
        <p:sp>
          <p:nvSpPr>
            <p:cNvPr id="11" name="矩形 63">
              <a:extLst>
                <a:ext uri="{FF2B5EF4-FFF2-40B4-BE49-F238E27FC236}">
                  <a16:creationId xmlns="" xmlns:a16="http://schemas.microsoft.com/office/drawing/2014/main" id="{F5788816-44F0-3786-625F-F2F52E66C663}"/>
                </a:ext>
              </a:extLst>
            </p:cNvPr>
            <p:cNvSpPr/>
            <p:nvPr/>
          </p:nvSpPr>
          <p:spPr>
            <a:xfrm>
              <a:off x="1250703" y="2025235"/>
              <a:ext cx="1273105" cy="307777"/>
            </a:xfrm>
            <a:prstGeom prst="rect">
              <a:avLst/>
            </a:prstGeom>
          </p:spPr>
          <p:txBody>
            <a:bodyPr wrap="square">
              <a:spAutoFit/>
            </a:bodyPr>
            <a:lstStyle/>
            <a:p>
              <a:r>
                <a:rPr lang="en-US" altLang="zh-CN" sz="1400" dirty="0">
                  <a:solidFill>
                    <a:schemeClr val="bg1"/>
                  </a:solidFill>
                  <a:latin typeface="Arial" panose="020B0604020202020204" pitchFamily="34" charset="0"/>
                  <a:ea typeface="思源黑体 CN Medium" panose="020B0600000000000000"/>
                  <a:cs typeface="Arial" panose="020B0604020202020204" pitchFamily="34" charset="0"/>
                </a:rPr>
                <a:t>Home Office</a:t>
              </a:r>
              <a:endParaRPr lang="zh-CN" altLang="en-US" sz="1400" dirty="0">
                <a:solidFill>
                  <a:schemeClr val="bg1"/>
                </a:solidFill>
                <a:latin typeface="Arial" panose="020B0604020202020204" pitchFamily="34" charset="0"/>
                <a:ea typeface="思源黑体 CN Medium" panose="020B0600000000000000"/>
                <a:cs typeface="Arial" panose="020B0604020202020204" pitchFamily="34" charset="0"/>
              </a:endParaRPr>
            </a:p>
          </p:txBody>
        </p:sp>
        <p:pic>
          <p:nvPicPr>
            <p:cNvPr id="12" name="图片 64">
              <a:extLst>
                <a:ext uri="{FF2B5EF4-FFF2-40B4-BE49-F238E27FC236}">
                  <a16:creationId xmlns="" xmlns:a16="http://schemas.microsoft.com/office/drawing/2014/main" id="{9B65AFF9-F769-EDB4-2A41-86406CDC01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4460" y="4360598"/>
              <a:ext cx="695430" cy="615948"/>
            </a:xfrm>
            <a:prstGeom prst="rect">
              <a:avLst/>
            </a:prstGeom>
          </p:spPr>
        </p:pic>
        <p:sp>
          <p:nvSpPr>
            <p:cNvPr id="13" name="矩形 65">
              <a:extLst>
                <a:ext uri="{FF2B5EF4-FFF2-40B4-BE49-F238E27FC236}">
                  <a16:creationId xmlns="" xmlns:a16="http://schemas.microsoft.com/office/drawing/2014/main" id="{1CE31FD7-E5DC-0FC4-510E-670FEA5B8B02}"/>
                </a:ext>
              </a:extLst>
            </p:cNvPr>
            <p:cNvSpPr/>
            <p:nvPr/>
          </p:nvSpPr>
          <p:spPr>
            <a:xfrm>
              <a:off x="1396541" y="4976814"/>
              <a:ext cx="790601" cy="307777"/>
            </a:xfrm>
            <a:prstGeom prst="rect">
              <a:avLst/>
            </a:prstGeom>
          </p:spPr>
          <p:txBody>
            <a:bodyPr wrap="none">
              <a:spAutoFit/>
            </a:bodyPr>
            <a:lstStyle/>
            <a:p>
              <a:r>
                <a:rPr lang="en-US" altLang="zh-CN" sz="1400" dirty="0">
                  <a:solidFill>
                    <a:schemeClr val="bg1"/>
                  </a:solidFill>
                  <a:latin typeface="Arial" panose="020B0604020202020204" pitchFamily="34" charset="0"/>
                  <a:ea typeface="思源黑体 CN Medium" panose="020B0600000000000000"/>
                  <a:cs typeface="Arial" panose="020B0604020202020204" pitchFamily="34" charset="0"/>
                </a:rPr>
                <a:t>Intranet</a:t>
              </a:r>
              <a:endParaRPr lang="zh-CN" altLang="en-US" sz="1400" dirty="0">
                <a:solidFill>
                  <a:schemeClr val="bg1"/>
                </a:solidFill>
                <a:latin typeface="Arial" panose="020B0604020202020204" pitchFamily="34" charset="0"/>
                <a:ea typeface="思源黑体 CN Medium" panose="020B0600000000000000"/>
                <a:cs typeface="Arial" panose="020B0604020202020204" pitchFamily="34" charset="0"/>
              </a:endParaRPr>
            </a:p>
          </p:txBody>
        </p:sp>
        <p:sp>
          <p:nvSpPr>
            <p:cNvPr id="14" name="cell-phone_191">
              <a:extLst>
                <a:ext uri="{FF2B5EF4-FFF2-40B4-BE49-F238E27FC236}">
                  <a16:creationId xmlns="" xmlns:a16="http://schemas.microsoft.com/office/drawing/2014/main" id="{070260E2-1604-7805-D3AD-A2086D46B3ED}"/>
                </a:ext>
              </a:extLst>
            </p:cNvPr>
            <p:cNvSpPr>
              <a:spLocks noChangeAspect="1"/>
            </p:cNvSpPr>
            <p:nvPr/>
          </p:nvSpPr>
          <p:spPr bwMode="auto">
            <a:xfrm>
              <a:off x="1715770" y="2417739"/>
              <a:ext cx="280528" cy="495511"/>
            </a:xfrm>
            <a:custGeom>
              <a:avLst/>
              <a:gdLst>
                <a:gd name="T0" fmla="*/ 181 w 208"/>
                <a:gd name="T1" fmla="*/ 0 h 366"/>
                <a:gd name="T2" fmla="*/ 27 w 208"/>
                <a:gd name="T3" fmla="*/ 0 h 366"/>
                <a:gd name="T4" fmla="*/ 0 w 208"/>
                <a:gd name="T5" fmla="*/ 27 h 366"/>
                <a:gd name="T6" fmla="*/ 0 w 208"/>
                <a:gd name="T7" fmla="*/ 339 h 366"/>
                <a:gd name="T8" fmla="*/ 27 w 208"/>
                <a:gd name="T9" fmla="*/ 366 h 366"/>
                <a:gd name="T10" fmla="*/ 181 w 208"/>
                <a:gd name="T11" fmla="*/ 366 h 366"/>
                <a:gd name="T12" fmla="*/ 208 w 208"/>
                <a:gd name="T13" fmla="*/ 339 h 366"/>
                <a:gd name="T14" fmla="*/ 208 w 208"/>
                <a:gd name="T15" fmla="*/ 27 h 366"/>
                <a:gd name="T16" fmla="*/ 181 w 208"/>
                <a:gd name="T17" fmla="*/ 0 h 366"/>
                <a:gd name="T18" fmla="*/ 66 w 208"/>
                <a:gd name="T19" fmla="*/ 16 h 366"/>
                <a:gd name="T20" fmla="*/ 142 w 208"/>
                <a:gd name="T21" fmla="*/ 16 h 366"/>
                <a:gd name="T22" fmla="*/ 145 w 208"/>
                <a:gd name="T23" fmla="*/ 23 h 366"/>
                <a:gd name="T24" fmla="*/ 142 w 208"/>
                <a:gd name="T25" fmla="*/ 29 h 366"/>
                <a:gd name="T26" fmla="*/ 66 w 208"/>
                <a:gd name="T27" fmla="*/ 29 h 366"/>
                <a:gd name="T28" fmla="*/ 62 w 208"/>
                <a:gd name="T29" fmla="*/ 23 h 366"/>
                <a:gd name="T30" fmla="*/ 66 w 208"/>
                <a:gd name="T31" fmla="*/ 16 h 366"/>
                <a:gd name="T32" fmla="*/ 104 w 208"/>
                <a:gd name="T33" fmla="*/ 340 h 366"/>
                <a:gd name="T34" fmla="*/ 87 w 208"/>
                <a:gd name="T35" fmla="*/ 323 h 366"/>
                <a:gd name="T36" fmla="*/ 104 w 208"/>
                <a:gd name="T37" fmla="*/ 306 h 366"/>
                <a:gd name="T38" fmla="*/ 121 w 208"/>
                <a:gd name="T39" fmla="*/ 323 h 366"/>
                <a:gd name="T40" fmla="*/ 104 w 208"/>
                <a:gd name="T41" fmla="*/ 340 h 366"/>
                <a:gd name="T42" fmla="*/ 188 w 208"/>
                <a:gd name="T43" fmla="*/ 281 h 366"/>
                <a:gd name="T44" fmla="*/ 20 w 208"/>
                <a:gd name="T45" fmla="*/ 281 h 366"/>
                <a:gd name="T46" fmla="*/ 20 w 208"/>
                <a:gd name="T47" fmla="*/ 45 h 366"/>
                <a:gd name="T48" fmla="*/ 188 w 208"/>
                <a:gd name="T49" fmla="*/ 45 h 366"/>
                <a:gd name="T50" fmla="*/ 188 w 208"/>
                <a:gd name="T51" fmla="*/ 28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366">
                  <a:moveTo>
                    <a:pt x="181" y="0"/>
                  </a:moveTo>
                  <a:lnTo>
                    <a:pt x="27" y="0"/>
                  </a:lnTo>
                  <a:cubicBezTo>
                    <a:pt x="12" y="0"/>
                    <a:pt x="0" y="12"/>
                    <a:pt x="0" y="27"/>
                  </a:cubicBezTo>
                  <a:lnTo>
                    <a:pt x="0" y="339"/>
                  </a:lnTo>
                  <a:cubicBezTo>
                    <a:pt x="0" y="354"/>
                    <a:pt x="12" y="366"/>
                    <a:pt x="27" y="366"/>
                  </a:cubicBezTo>
                  <a:lnTo>
                    <a:pt x="181" y="366"/>
                  </a:lnTo>
                  <a:cubicBezTo>
                    <a:pt x="196" y="366"/>
                    <a:pt x="208" y="354"/>
                    <a:pt x="208" y="339"/>
                  </a:cubicBezTo>
                  <a:lnTo>
                    <a:pt x="208" y="27"/>
                  </a:lnTo>
                  <a:cubicBezTo>
                    <a:pt x="208" y="12"/>
                    <a:pt x="196" y="0"/>
                    <a:pt x="181" y="0"/>
                  </a:cubicBezTo>
                  <a:close/>
                  <a:moveTo>
                    <a:pt x="66" y="16"/>
                  </a:moveTo>
                  <a:lnTo>
                    <a:pt x="142" y="16"/>
                  </a:lnTo>
                  <a:cubicBezTo>
                    <a:pt x="144" y="16"/>
                    <a:pt x="145" y="19"/>
                    <a:pt x="145" y="23"/>
                  </a:cubicBezTo>
                  <a:cubicBezTo>
                    <a:pt x="145" y="26"/>
                    <a:pt x="144" y="29"/>
                    <a:pt x="142" y="29"/>
                  </a:cubicBezTo>
                  <a:lnTo>
                    <a:pt x="66" y="29"/>
                  </a:lnTo>
                  <a:cubicBezTo>
                    <a:pt x="64" y="29"/>
                    <a:pt x="62" y="26"/>
                    <a:pt x="62" y="23"/>
                  </a:cubicBezTo>
                  <a:cubicBezTo>
                    <a:pt x="62" y="19"/>
                    <a:pt x="64" y="16"/>
                    <a:pt x="66" y="16"/>
                  </a:cubicBezTo>
                  <a:close/>
                  <a:moveTo>
                    <a:pt x="104" y="340"/>
                  </a:moveTo>
                  <a:cubicBezTo>
                    <a:pt x="95" y="340"/>
                    <a:pt x="87" y="332"/>
                    <a:pt x="87" y="323"/>
                  </a:cubicBezTo>
                  <a:cubicBezTo>
                    <a:pt x="87" y="313"/>
                    <a:pt x="95" y="306"/>
                    <a:pt x="104" y="306"/>
                  </a:cubicBezTo>
                  <a:cubicBezTo>
                    <a:pt x="113" y="306"/>
                    <a:pt x="121" y="313"/>
                    <a:pt x="121" y="323"/>
                  </a:cubicBezTo>
                  <a:cubicBezTo>
                    <a:pt x="121" y="332"/>
                    <a:pt x="113" y="340"/>
                    <a:pt x="104" y="340"/>
                  </a:cubicBezTo>
                  <a:close/>
                  <a:moveTo>
                    <a:pt x="188" y="281"/>
                  </a:moveTo>
                  <a:lnTo>
                    <a:pt x="20" y="281"/>
                  </a:lnTo>
                  <a:lnTo>
                    <a:pt x="20" y="45"/>
                  </a:lnTo>
                  <a:lnTo>
                    <a:pt x="188" y="45"/>
                  </a:lnTo>
                  <a:lnTo>
                    <a:pt x="188" y="281"/>
                  </a:lnTo>
                  <a:close/>
                </a:path>
              </a:pathLst>
            </a:custGeom>
            <a:solidFill>
              <a:srgbClr val="00A4D4"/>
            </a:solidFill>
            <a:ln>
              <a:noFill/>
            </a:ln>
          </p:spPr>
          <p:txBody>
            <a:bodyPr/>
            <a:lstStyle/>
            <a:p>
              <a:endParaRPr lang="x-none" dirty="0">
                <a:latin typeface="Arial" panose="020B0604020202020204" pitchFamily="34" charset="0"/>
                <a:cs typeface="Arial" panose="020B0604020202020204" pitchFamily="34" charset="0"/>
              </a:endParaRPr>
            </a:p>
          </p:txBody>
        </p:sp>
        <p:sp>
          <p:nvSpPr>
            <p:cNvPr id="15" name="矩形 67">
              <a:extLst>
                <a:ext uri="{FF2B5EF4-FFF2-40B4-BE49-F238E27FC236}">
                  <a16:creationId xmlns="" xmlns:a16="http://schemas.microsoft.com/office/drawing/2014/main" id="{848C9A0B-280B-8B9A-88E6-F88D9DFBB6F0}"/>
                </a:ext>
              </a:extLst>
            </p:cNvPr>
            <p:cNvSpPr/>
            <p:nvPr/>
          </p:nvSpPr>
          <p:spPr>
            <a:xfrm>
              <a:off x="1423565" y="2925250"/>
              <a:ext cx="712054" cy="307777"/>
            </a:xfrm>
            <a:prstGeom prst="rect">
              <a:avLst/>
            </a:prstGeom>
          </p:spPr>
          <p:txBody>
            <a:bodyPr wrap="none">
              <a:spAutoFit/>
            </a:bodyPr>
            <a:lstStyle/>
            <a:p>
              <a:r>
                <a:rPr lang="en-US" altLang="zh-CN" sz="1400" dirty="0">
                  <a:solidFill>
                    <a:schemeClr val="bg1"/>
                  </a:solidFill>
                  <a:latin typeface="Arial" panose="020B0604020202020204" pitchFamily="34" charset="0"/>
                  <a:ea typeface="思源黑体 CN Medium" panose="020B0600000000000000"/>
                  <a:cs typeface="Arial" panose="020B0604020202020204" pitchFamily="34" charset="0"/>
                </a:rPr>
                <a:t>Mobile</a:t>
              </a:r>
              <a:endParaRPr lang="zh-CN" altLang="en-US" sz="1400" dirty="0">
                <a:solidFill>
                  <a:schemeClr val="bg1"/>
                </a:solidFill>
                <a:latin typeface="Arial" panose="020B0604020202020204" pitchFamily="34" charset="0"/>
                <a:ea typeface="思源黑体 CN Medium" panose="020B0600000000000000"/>
                <a:cs typeface="Arial" panose="020B0604020202020204" pitchFamily="34" charset="0"/>
              </a:endParaRPr>
            </a:p>
          </p:txBody>
        </p:sp>
        <p:sp>
          <p:nvSpPr>
            <p:cNvPr id="16" name="矩形 68">
              <a:extLst>
                <a:ext uri="{FF2B5EF4-FFF2-40B4-BE49-F238E27FC236}">
                  <a16:creationId xmlns="" xmlns:a16="http://schemas.microsoft.com/office/drawing/2014/main" id="{5ABFF178-BBF7-F665-5F8D-997658D6D797}"/>
                </a:ext>
              </a:extLst>
            </p:cNvPr>
            <p:cNvSpPr/>
            <p:nvPr/>
          </p:nvSpPr>
          <p:spPr>
            <a:xfrm>
              <a:off x="4875390" y="3887983"/>
              <a:ext cx="1257075" cy="307777"/>
            </a:xfrm>
            <a:prstGeom prst="rect">
              <a:avLst/>
            </a:prstGeom>
          </p:spPr>
          <p:txBody>
            <a:bodyPr wrap="none">
              <a:spAutoFit/>
            </a:bodyPr>
            <a:lstStyle/>
            <a:p>
              <a:r>
                <a:rPr lang="en-US" altLang="zh-CN" sz="1400" b="1" dirty="0">
                  <a:solidFill>
                    <a:schemeClr val="bg1"/>
                  </a:solidFill>
                  <a:latin typeface="Arial" panose="020B0604020202020204" pitchFamily="34" charset="0"/>
                  <a:ea typeface="思源黑体 CN Medium" panose="020B0600000000000000"/>
                  <a:cs typeface="Arial" panose="020B0604020202020204" pitchFamily="34" charset="0"/>
                </a:rPr>
                <a:t>Applications</a:t>
              </a:r>
              <a:endParaRPr lang="zh-CN" altLang="en-US" sz="1400" b="1" dirty="0">
                <a:solidFill>
                  <a:schemeClr val="bg1"/>
                </a:solidFill>
                <a:latin typeface="Arial" panose="020B0604020202020204" pitchFamily="34" charset="0"/>
                <a:ea typeface="思源黑体 CN Medium" panose="020B0600000000000000"/>
                <a:cs typeface="Arial" panose="020B0604020202020204" pitchFamily="34" charset="0"/>
              </a:endParaRPr>
            </a:p>
          </p:txBody>
        </p:sp>
        <p:sp>
          <p:nvSpPr>
            <p:cNvPr id="17" name="cloud_607">
              <a:extLst>
                <a:ext uri="{FF2B5EF4-FFF2-40B4-BE49-F238E27FC236}">
                  <a16:creationId xmlns="" xmlns:a16="http://schemas.microsoft.com/office/drawing/2014/main" id="{2325A1F7-DA95-D44A-F643-CF0EE6D97C81}"/>
                </a:ext>
              </a:extLst>
            </p:cNvPr>
            <p:cNvSpPr>
              <a:spLocks noChangeAspect="1"/>
            </p:cNvSpPr>
            <p:nvPr/>
          </p:nvSpPr>
          <p:spPr bwMode="auto">
            <a:xfrm flipH="1">
              <a:off x="1315994" y="3296147"/>
              <a:ext cx="1120032" cy="588991"/>
            </a:xfrm>
            <a:custGeom>
              <a:avLst/>
              <a:gdLst>
                <a:gd name="T0" fmla="*/ 68 w 448"/>
                <a:gd name="T1" fmla="*/ 258 h 258"/>
                <a:gd name="T2" fmla="*/ 327 w 448"/>
                <a:gd name="T3" fmla="*/ 258 h 258"/>
                <a:gd name="T4" fmla="*/ 327 w 448"/>
                <a:gd name="T5" fmla="*/ 110 h 258"/>
                <a:gd name="T6" fmla="*/ 239 w 448"/>
                <a:gd name="T7" fmla="*/ 12 h 258"/>
                <a:gd name="T8" fmla="*/ 144 w 448"/>
                <a:gd name="T9" fmla="*/ 66 h 258"/>
                <a:gd name="T10" fmla="*/ 90 w 448"/>
                <a:gd name="T11" fmla="*/ 62 h 258"/>
                <a:gd name="T12" fmla="*/ 63 w 448"/>
                <a:gd name="T13" fmla="*/ 108 h 258"/>
                <a:gd name="T14" fmla="*/ 9 w 448"/>
                <a:gd name="T15" fmla="*/ 177 h 258"/>
                <a:gd name="T16" fmla="*/ 68 w 448"/>
                <a:gd name="T1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258">
                  <a:moveTo>
                    <a:pt x="68" y="258"/>
                  </a:moveTo>
                  <a:lnTo>
                    <a:pt x="327" y="258"/>
                  </a:lnTo>
                  <a:cubicBezTo>
                    <a:pt x="327" y="258"/>
                    <a:pt x="448" y="185"/>
                    <a:pt x="327" y="110"/>
                  </a:cubicBezTo>
                  <a:cubicBezTo>
                    <a:pt x="327" y="110"/>
                    <a:pt x="323" y="19"/>
                    <a:pt x="239" y="12"/>
                  </a:cubicBezTo>
                  <a:cubicBezTo>
                    <a:pt x="239" y="12"/>
                    <a:pt x="172" y="0"/>
                    <a:pt x="144" y="66"/>
                  </a:cubicBezTo>
                  <a:cubicBezTo>
                    <a:pt x="144" y="66"/>
                    <a:pt x="123" y="49"/>
                    <a:pt x="90" y="62"/>
                  </a:cubicBezTo>
                  <a:cubicBezTo>
                    <a:pt x="90" y="62"/>
                    <a:pt x="64" y="71"/>
                    <a:pt x="63" y="108"/>
                  </a:cubicBezTo>
                  <a:cubicBezTo>
                    <a:pt x="63" y="108"/>
                    <a:pt x="10" y="113"/>
                    <a:pt x="9" y="177"/>
                  </a:cubicBezTo>
                  <a:cubicBezTo>
                    <a:pt x="9" y="177"/>
                    <a:pt x="0" y="247"/>
                    <a:pt x="68" y="258"/>
                  </a:cubicBezTo>
                  <a:close/>
                </a:path>
              </a:pathLst>
            </a:custGeom>
            <a:solidFill>
              <a:srgbClr val="02A5D8"/>
            </a:solidFill>
            <a:ln>
              <a:noFill/>
            </a:ln>
          </p:spPr>
        </p:sp>
        <p:sp>
          <p:nvSpPr>
            <p:cNvPr id="18" name="矩形 70">
              <a:extLst>
                <a:ext uri="{FF2B5EF4-FFF2-40B4-BE49-F238E27FC236}">
                  <a16:creationId xmlns="" xmlns:a16="http://schemas.microsoft.com/office/drawing/2014/main" id="{15B44A11-5A66-12D4-79AA-3F73F90463BF}"/>
                </a:ext>
              </a:extLst>
            </p:cNvPr>
            <p:cNvSpPr/>
            <p:nvPr/>
          </p:nvSpPr>
          <p:spPr>
            <a:xfrm>
              <a:off x="1308726" y="3886253"/>
              <a:ext cx="1321196" cy="307777"/>
            </a:xfrm>
            <a:prstGeom prst="rect">
              <a:avLst/>
            </a:prstGeom>
          </p:spPr>
          <p:txBody>
            <a:bodyPr wrap="none">
              <a:spAutoFit/>
            </a:bodyPr>
            <a:lstStyle/>
            <a:p>
              <a:r>
                <a:rPr lang="en-US" altLang="zh-CN" sz="1400" dirty="0">
                  <a:solidFill>
                    <a:schemeClr val="bg1"/>
                  </a:solidFill>
                  <a:latin typeface="Arial" panose="020B0604020202020204" pitchFamily="34" charset="0"/>
                  <a:ea typeface="思源黑体 CN Medium" panose="020B0600000000000000"/>
                  <a:cs typeface="Arial" panose="020B0604020202020204" pitchFamily="34" charset="0"/>
                </a:rPr>
                <a:t>Cloud Access</a:t>
              </a:r>
              <a:endParaRPr lang="zh-CN" altLang="en-US" sz="1400" dirty="0">
                <a:solidFill>
                  <a:schemeClr val="bg1"/>
                </a:solidFill>
                <a:latin typeface="Arial" panose="020B0604020202020204" pitchFamily="34" charset="0"/>
                <a:ea typeface="思源黑体 CN Medium" panose="020B0600000000000000"/>
                <a:cs typeface="Arial" panose="020B0604020202020204" pitchFamily="34" charset="0"/>
              </a:endParaRPr>
            </a:p>
          </p:txBody>
        </p:sp>
        <p:cxnSp>
          <p:nvCxnSpPr>
            <p:cNvPr id="19" name="直接连接符 71">
              <a:extLst>
                <a:ext uri="{FF2B5EF4-FFF2-40B4-BE49-F238E27FC236}">
                  <a16:creationId xmlns="" xmlns:a16="http://schemas.microsoft.com/office/drawing/2014/main" id="{AED889AA-BEDB-5252-607A-EC1D148BFC4C}"/>
                </a:ext>
              </a:extLst>
            </p:cNvPr>
            <p:cNvCxnSpPr>
              <a:stCxn id="10" idx="3"/>
              <a:endCxn id="33" idx="1"/>
            </p:cNvCxnSpPr>
            <p:nvPr/>
          </p:nvCxnSpPr>
          <p:spPr>
            <a:xfrm>
              <a:off x="2255776" y="1766605"/>
              <a:ext cx="2584113" cy="672131"/>
            </a:xfrm>
            <a:prstGeom prst="line">
              <a:avLst/>
            </a:prstGeom>
            <a:ln w="19050">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直接连接符 72">
              <a:extLst>
                <a:ext uri="{FF2B5EF4-FFF2-40B4-BE49-F238E27FC236}">
                  <a16:creationId xmlns="" xmlns:a16="http://schemas.microsoft.com/office/drawing/2014/main" id="{762A0510-CF26-16A5-0401-000A311F9D24}"/>
                </a:ext>
              </a:extLst>
            </p:cNvPr>
            <p:cNvCxnSpPr>
              <a:stCxn id="12" idx="3"/>
              <a:endCxn id="31" idx="3"/>
            </p:cNvCxnSpPr>
            <p:nvPr/>
          </p:nvCxnSpPr>
          <p:spPr>
            <a:xfrm flipV="1">
              <a:off x="2239890" y="3698601"/>
              <a:ext cx="2599998" cy="969971"/>
            </a:xfrm>
            <a:prstGeom prst="line">
              <a:avLst/>
            </a:prstGeom>
            <a:ln w="19050">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接连接符 74">
              <a:extLst>
                <a:ext uri="{FF2B5EF4-FFF2-40B4-BE49-F238E27FC236}">
                  <a16:creationId xmlns="" xmlns:a16="http://schemas.microsoft.com/office/drawing/2014/main" id="{4389BB3F-32A8-7B26-0DE4-0ABC4C36C563}"/>
                </a:ext>
              </a:extLst>
            </p:cNvPr>
            <p:cNvCxnSpPr>
              <a:stCxn id="31" idx="2"/>
              <a:endCxn id="17" idx="7"/>
            </p:cNvCxnSpPr>
            <p:nvPr/>
          </p:nvCxnSpPr>
          <p:spPr>
            <a:xfrm flipH="1">
              <a:off x="2413525" y="3469890"/>
              <a:ext cx="2332163" cy="230332"/>
            </a:xfrm>
            <a:prstGeom prst="line">
              <a:avLst/>
            </a:prstGeom>
            <a:ln w="19050">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75">
              <a:extLst>
                <a:ext uri="{FF2B5EF4-FFF2-40B4-BE49-F238E27FC236}">
                  <a16:creationId xmlns="" xmlns:a16="http://schemas.microsoft.com/office/drawing/2014/main" id="{C830703C-BE0D-EBDE-702A-D9849C524608}"/>
                </a:ext>
              </a:extLst>
            </p:cNvPr>
            <p:cNvCxnSpPr>
              <a:stCxn id="33" idx="2"/>
              <a:endCxn id="14" idx="21"/>
            </p:cNvCxnSpPr>
            <p:nvPr/>
          </p:nvCxnSpPr>
          <p:spPr>
            <a:xfrm flipH="1">
              <a:off x="1969324" y="2667448"/>
              <a:ext cx="2776365" cy="130724"/>
            </a:xfrm>
            <a:prstGeom prst="line">
              <a:avLst/>
            </a:prstGeom>
            <a:ln w="19050">
              <a:solidFill>
                <a:srgbClr val="00B050"/>
              </a:solidFill>
              <a:prstDash val="dashDot"/>
            </a:ln>
          </p:spPr>
          <p:style>
            <a:lnRef idx="1">
              <a:schemeClr val="accent1"/>
            </a:lnRef>
            <a:fillRef idx="0">
              <a:schemeClr val="accent1"/>
            </a:fillRef>
            <a:effectRef idx="0">
              <a:schemeClr val="accent1"/>
            </a:effectRef>
            <a:fontRef idx="minor">
              <a:schemeClr val="tx1"/>
            </a:fontRef>
          </p:style>
        </p:cxnSp>
        <p:sp>
          <p:nvSpPr>
            <p:cNvPr id="23" name="矩形 79">
              <a:extLst>
                <a:ext uri="{FF2B5EF4-FFF2-40B4-BE49-F238E27FC236}">
                  <a16:creationId xmlns="" xmlns:a16="http://schemas.microsoft.com/office/drawing/2014/main" id="{B4FD8FF9-CF88-0870-BA12-A64CFAD34BCE}"/>
                </a:ext>
              </a:extLst>
            </p:cNvPr>
            <p:cNvSpPr/>
            <p:nvPr/>
          </p:nvSpPr>
          <p:spPr>
            <a:xfrm>
              <a:off x="3147005" y="2821538"/>
              <a:ext cx="1298275" cy="600164"/>
            </a:xfrm>
            <a:prstGeom prst="rect">
              <a:avLst/>
            </a:prstGeom>
          </p:spPr>
          <p:txBody>
            <a:bodyPr wrap="square">
              <a:spAutoFit/>
            </a:bodyPr>
            <a:lstStyle/>
            <a:p>
              <a:r>
                <a:rPr lang="en-US" altLang="zh-CN" sz="1100" b="1" dirty="0">
                  <a:solidFill>
                    <a:schemeClr val="bg1"/>
                  </a:solidFill>
                  <a:latin typeface="Arial" panose="020B0604020202020204" pitchFamily="34" charset="0"/>
                  <a:ea typeface="思源黑体 CN Medium" panose="020B0600000000000000"/>
                  <a:cs typeface="Arial" panose="020B0604020202020204" pitchFamily="34" charset="0"/>
                </a:rPr>
                <a:t>Dynamic Inspection &amp; Authorization</a:t>
              </a:r>
              <a:endParaRPr lang="zh-CN" altLang="en-US" sz="1100" b="1" dirty="0">
                <a:solidFill>
                  <a:schemeClr val="bg1"/>
                </a:solidFill>
                <a:latin typeface="Arial" panose="020B0604020202020204" pitchFamily="34" charset="0"/>
                <a:ea typeface="思源黑体 CN Medium" panose="020B0600000000000000"/>
                <a:cs typeface="Arial" panose="020B0604020202020204" pitchFamily="34" charset="0"/>
              </a:endParaRPr>
            </a:p>
          </p:txBody>
        </p:sp>
        <p:sp>
          <p:nvSpPr>
            <p:cNvPr id="24" name="文本框 82">
              <a:extLst>
                <a:ext uri="{FF2B5EF4-FFF2-40B4-BE49-F238E27FC236}">
                  <a16:creationId xmlns="" xmlns:a16="http://schemas.microsoft.com/office/drawing/2014/main" id="{A6BA8520-CBD0-37FC-DD96-3009BEBDEF20}"/>
                </a:ext>
              </a:extLst>
            </p:cNvPr>
            <p:cNvSpPr txBox="1"/>
            <p:nvPr/>
          </p:nvSpPr>
          <p:spPr>
            <a:xfrm>
              <a:off x="1456293" y="5286820"/>
              <a:ext cx="4700077" cy="328936"/>
            </a:xfrm>
            <a:prstGeom prst="rect">
              <a:avLst/>
            </a:prstGeom>
            <a:noFill/>
            <a:ln>
              <a:noFill/>
            </a:ln>
          </p:spPr>
          <p:txBody>
            <a:bodyPr wrap="square" rtlCol="0">
              <a:spAutoFit/>
            </a:bodyPr>
            <a:lstStyle/>
            <a:p>
              <a:pPr fontAlgn="base">
                <a:lnSpc>
                  <a:spcPct val="120000"/>
                </a:lnSpc>
                <a:defRPr/>
              </a:pPr>
              <a:r>
                <a:rPr kumimoji="1" lang="en-US" altLang="zh-CN" sz="1400" b="1" kern="0" dirty="0">
                  <a:solidFill>
                    <a:schemeClr val="accent5"/>
                  </a:solidFill>
                  <a:latin typeface="Arial" panose="020B0604020202020204" pitchFamily="34" charset="0"/>
                  <a:ea typeface="思源黑体 CN Medium" panose="020B0600000000000000"/>
                  <a:cs typeface="Arial" panose="020B0604020202020204" pitchFamily="34" charset="0"/>
                  <a:sym typeface="+mn-lt"/>
                </a:rPr>
                <a:t>Always Verify, Never Trust</a:t>
              </a:r>
              <a:endParaRPr kumimoji="1" lang="zh-CN" altLang="en-US" sz="1400" b="1" kern="0" dirty="0">
                <a:solidFill>
                  <a:schemeClr val="accent5"/>
                </a:solidFill>
                <a:latin typeface="Arial" panose="020B0604020202020204" pitchFamily="34" charset="0"/>
                <a:ea typeface="思源黑体 CN Medium" panose="020B0600000000000000"/>
                <a:cs typeface="Arial" panose="020B0604020202020204" pitchFamily="34" charset="0"/>
                <a:sym typeface="+mn-lt"/>
              </a:endParaRPr>
            </a:p>
          </p:txBody>
        </p:sp>
      </p:grpSp>
      <p:sp>
        <p:nvSpPr>
          <p:cNvPr id="35" name="Rectangle 34">
            <a:extLst>
              <a:ext uri="{FF2B5EF4-FFF2-40B4-BE49-F238E27FC236}">
                <a16:creationId xmlns="" xmlns:a16="http://schemas.microsoft.com/office/drawing/2014/main" id="{6D3C949E-529C-79E2-23BA-D55D8DE3E05E}"/>
              </a:ext>
            </a:extLst>
          </p:cNvPr>
          <p:cNvSpPr/>
          <p:nvPr/>
        </p:nvSpPr>
        <p:spPr>
          <a:xfrm>
            <a:off x="6481823" y="2399765"/>
            <a:ext cx="5710177" cy="3078866"/>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6" name="Group 35">
            <a:extLst>
              <a:ext uri="{FF2B5EF4-FFF2-40B4-BE49-F238E27FC236}">
                <a16:creationId xmlns="" xmlns:a16="http://schemas.microsoft.com/office/drawing/2014/main" id="{D07B0889-02EA-8E42-518B-59D2D5681B27}"/>
              </a:ext>
            </a:extLst>
          </p:cNvPr>
          <p:cNvGrpSpPr/>
          <p:nvPr/>
        </p:nvGrpSpPr>
        <p:grpSpPr>
          <a:xfrm>
            <a:off x="6803073" y="3070342"/>
            <a:ext cx="4806068" cy="1851077"/>
            <a:chOff x="6803073" y="2344000"/>
            <a:chExt cx="4806068" cy="1851077"/>
          </a:xfrm>
        </p:grpSpPr>
        <p:sp>
          <p:nvSpPr>
            <p:cNvPr id="25" name="文本框 93">
              <a:extLst>
                <a:ext uri="{FF2B5EF4-FFF2-40B4-BE49-F238E27FC236}">
                  <a16:creationId xmlns="" xmlns:a16="http://schemas.microsoft.com/office/drawing/2014/main" id="{F3F6D8BE-F455-0471-4397-B9449230D070}"/>
                </a:ext>
              </a:extLst>
            </p:cNvPr>
            <p:cNvSpPr txBox="1"/>
            <p:nvPr/>
          </p:nvSpPr>
          <p:spPr>
            <a:xfrm>
              <a:off x="6803074" y="2978847"/>
              <a:ext cx="4806067" cy="1216230"/>
            </a:xfrm>
            <a:prstGeom prst="rect">
              <a:avLst/>
            </a:prstGeom>
            <a:noFill/>
          </p:spPr>
          <p:txBody>
            <a:bodyPr wrap="square" lIns="0" tIns="0" bIns="0" rtlCol="0">
              <a:spAutoFit/>
            </a:bodyPr>
            <a:lstStyle/>
            <a:p>
              <a:pPr marL="182880" indent="-182880">
                <a:lnSpc>
                  <a:spcPct val="150000"/>
                </a:lnSpc>
                <a:spcBef>
                  <a:spcPts val="600"/>
                </a:spcBef>
                <a:buFont typeface="Arial" panose="020B0604020202020204" pitchFamily="34" charset="0"/>
                <a:buChar char="•"/>
              </a:pPr>
              <a:r>
                <a:rPr lang="en-US" altLang="zh-CN" sz="1600" dirty="0">
                  <a:solidFill>
                    <a:schemeClr val="bg1"/>
                  </a:solidFill>
                  <a:latin typeface="Arial" panose="020B0604020202020204" pitchFamily="34" charset="0"/>
                  <a:cs typeface="Arial" panose="020B0604020202020204" pitchFamily="34" charset="0"/>
                  <a:sym typeface="+mn-lt"/>
                </a:rPr>
                <a:t>Granular authentication before access</a:t>
              </a:r>
            </a:p>
            <a:p>
              <a:pPr marL="182880" indent="-182880">
                <a:lnSpc>
                  <a:spcPct val="150000"/>
                </a:lnSpc>
                <a:spcBef>
                  <a:spcPts val="600"/>
                </a:spcBef>
                <a:buFont typeface="Arial" panose="020B0604020202020204" pitchFamily="34" charset="0"/>
                <a:buChar char="•"/>
              </a:pPr>
              <a:r>
                <a:rPr lang="en-US" altLang="zh-CN" sz="1600" dirty="0">
                  <a:solidFill>
                    <a:schemeClr val="bg1"/>
                  </a:solidFill>
                  <a:latin typeface="Arial" panose="020B0604020202020204" pitchFamily="34" charset="0"/>
                  <a:cs typeface="Arial" panose="020B0604020202020204" pitchFamily="34" charset="0"/>
                  <a:sym typeface="+mn-lt"/>
                </a:rPr>
                <a:t>Limited network connectivity&amp; app exposure</a:t>
              </a:r>
            </a:p>
            <a:p>
              <a:pPr marL="182880" indent="-182880">
                <a:lnSpc>
                  <a:spcPct val="150000"/>
                </a:lnSpc>
                <a:spcBef>
                  <a:spcPts val="600"/>
                </a:spcBef>
                <a:buFont typeface="Arial" panose="020B0604020202020204" pitchFamily="34" charset="0"/>
                <a:buChar char="•"/>
              </a:pPr>
              <a:r>
                <a:rPr lang="en-US" altLang="zh-CN" sz="1600" dirty="0">
                  <a:solidFill>
                    <a:schemeClr val="bg1"/>
                  </a:solidFill>
                  <a:latin typeface="Arial" panose="020B0604020202020204" pitchFamily="34" charset="0"/>
                  <a:cs typeface="Arial" panose="020B0604020202020204" pitchFamily="34" charset="0"/>
                  <a:sym typeface="+mn-lt"/>
                </a:rPr>
                <a:t>App-centric &amp; policy-based authorization</a:t>
              </a:r>
            </a:p>
          </p:txBody>
        </p:sp>
        <p:sp>
          <p:nvSpPr>
            <p:cNvPr id="26" name="TextBox 25">
              <a:extLst>
                <a:ext uri="{FF2B5EF4-FFF2-40B4-BE49-F238E27FC236}">
                  <a16:creationId xmlns="" xmlns:a16="http://schemas.microsoft.com/office/drawing/2014/main" id="{C602C89A-60E8-984B-EC16-A873A18A2B58}"/>
                </a:ext>
              </a:extLst>
            </p:cNvPr>
            <p:cNvSpPr txBox="1"/>
            <p:nvPr/>
          </p:nvSpPr>
          <p:spPr>
            <a:xfrm>
              <a:off x="6803073" y="2344000"/>
              <a:ext cx="4806067" cy="430887"/>
            </a:xfrm>
            <a:prstGeom prst="rect">
              <a:avLst/>
            </a:prstGeom>
            <a:noFill/>
          </p:spPr>
          <p:txBody>
            <a:bodyPr wrap="square" lIns="0" tIns="0" bIns="0" rtlCol="0">
              <a:spAutoFit/>
            </a:bodyPr>
            <a:lstStyle/>
            <a:p>
              <a:r>
                <a:rPr lang="en-US" sz="2800" b="1" dirty="0">
                  <a:solidFill>
                    <a:schemeClr val="bg1"/>
                  </a:solidFill>
                  <a:latin typeface="Arial" panose="020B0604020202020204" pitchFamily="34" charset="0"/>
                  <a:cs typeface="Arial" panose="020B0604020202020204" pitchFamily="34" charset="0"/>
                </a:rPr>
                <a:t>Hillstone </a:t>
              </a:r>
              <a:r>
                <a:rPr lang="x-none" sz="2800" b="1">
                  <a:solidFill>
                    <a:schemeClr val="bg1"/>
                  </a:solidFill>
                  <a:latin typeface="Arial" panose="020B0604020202020204" pitchFamily="34" charset="0"/>
                  <a:cs typeface="Arial" panose="020B0604020202020204" pitchFamily="34" charset="0"/>
                </a:rPr>
                <a:t>ZTNA </a:t>
              </a:r>
              <a:r>
                <a:rPr lang="x-none" sz="2800" b="1" dirty="0">
                  <a:solidFill>
                    <a:schemeClr val="bg1"/>
                  </a:solidFill>
                  <a:latin typeface="Arial" panose="020B0604020202020204" pitchFamily="34" charset="0"/>
                  <a:cs typeface="Arial" panose="020B0604020202020204" pitchFamily="34" charset="0"/>
                </a:rPr>
                <a:t>Brings</a:t>
              </a:r>
            </a:p>
          </p:txBody>
        </p:sp>
      </p:grpSp>
    </p:spTree>
    <p:extLst>
      <p:ext uri="{BB962C8B-B14F-4D97-AF65-F5344CB8AC3E}">
        <p14:creationId xmlns:p14="http://schemas.microsoft.com/office/powerpoint/2010/main" val="232824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E98FCA07-3125-49EB-99F1-64DCEC752C04}" type="slidenum">
              <a:rPr lang="en-US" smtClean="0"/>
              <a:pPr/>
              <a:t>5</a:t>
            </a:fld>
            <a:endParaRPr lang="en-US" sz="1152" b="0" spc="0" baseline="0" dirty="0">
              <a:solidFill>
                <a:srgbClr val="000000"/>
              </a:solidFill>
              <a:latin typeface="Arial"/>
              <a:cs typeface="Arial"/>
              <a:rtl val="0"/>
            </a:endParaRPr>
          </a:p>
        </p:txBody>
      </p:sp>
      <p:sp>
        <p:nvSpPr>
          <p:cNvPr id="4" name="标题 3"/>
          <p:cNvSpPr>
            <a:spLocks noGrp="1"/>
          </p:cNvSpPr>
          <p:nvPr>
            <p:ph type="title"/>
          </p:nvPr>
        </p:nvSpPr>
        <p:spPr/>
        <p:txBody>
          <a:bodyPr/>
          <a:lstStyle/>
          <a:p>
            <a:r>
              <a:rPr lang="en-US" altLang="zh-CN" dirty="0"/>
              <a:t>Zero Trust Network Access (ZTNA) Solution Highlights</a:t>
            </a:r>
            <a:endParaRPr lang="zh-CN" altLang="en-US" dirty="0"/>
          </a:p>
        </p:txBody>
      </p:sp>
      <p:sp>
        <p:nvSpPr>
          <p:cNvPr id="7" name="Rectangle 47">
            <a:extLst>
              <a:ext uri="{FF2B5EF4-FFF2-40B4-BE49-F238E27FC236}">
                <a16:creationId xmlns="" xmlns:a16="http://schemas.microsoft.com/office/drawing/2014/main" id="{A5B51F8F-60E3-266C-D4B8-3FE268EBEC16}"/>
              </a:ext>
            </a:extLst>
          </p:cNvPr>
          <p:cNvSpPr/>
          <p:nvPr/>
        </p:nvSpPr>
        <p:spPr>
          <a:xfrm>
            <a:off x="0" y="4981415"/>
            <a:ext cx="12216680" cy="1067832"/>
          </a:xfrm>
          <a:prstGeom prst="rect">
            <a:avLst/>
          </a:prstGeom>
          <a:gradFill flip="none" rotWithShape="1">
            <a:gsLst>
              <a:gs pos="50000">
                <a:schemeClr val="tx2">
                  <a:lumMod val="60000"/>
                  <a:lumOff val="40000"/>
                </a:schemeClr>
              </a:gs>
              <a:gs pos="100000">
                <a:schemeClr val="tx2">
                  <a:lumMod val="75000"/>
                  <a:alpha val="0"/>
                </a:schemeClr>
              </a:gs>
              <a:gs pos="0">
                <a:schemeClr val="tx2">
                  <a:lumMod val="75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latin typeface="Calibri" panose="020F0502020204030204"/>
            </a:endParaRPr>
          </a:p>
        </p:txBody>
      </p:sp>
      <p:sp>
        <p:nvSpPr>
          <p:cNvPr id="9" name="Rectangle 112">
            <a:extLst>
              <a:ext uri="{FF2B5EF4-FFF2-40B4-BE49-F238E27FC236}">
                <a16:creationId xmlns="" xmlns:a16="http://schemas.microsoft.com/office/drawing/2014/main" id="{42471673-8E0F-6014-7797-E7F3A24C5C6A}"/>
              </a:ext>
            </a:extLst>
          </p:cNvPr>
          <p:cNvSpPr/>
          <p:nvPr/>
        </p:nvSpPr>
        <p:spPr>
          <a:xfrm>
            <a:off x="1700939" y="1659892"/>
            <a:ext cx="6373946" cy="2736303"/>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10" name="Oval 101">
            <a:extLst>
              <a:ext uri="{FF2B5EF4-FFF2-40B4-BE49-F238E27FC236}">
                <a16:creationId xmlns="" xmlns:a16="http://schemas.microsoft.com/office/drawing/2014/main" id="{C581B793-2805-AC47-162F-ED10D55D91E0}"/>
              </a:ext>
            </a:extLst>
          </p:cNvPr>
          <p:cNvSpPr/>
          <p:nvPr/>
        </p:nvSpPr>
        <p:spPr>
          <a:xfrm flipH="1">
            <a:off x="6813507" y="1196752"/>
            <a:ext cx="3674981" cy="3559483"/>
          </a:xfrm>
          <a:prstGeom prst="ellipse">
            <a:avLst/>
          </a:prstGeom>
          <a:gradFill flip="none" rotWithShape="1">
            <a:gsLst>
              <a:gs pos="0">
                <a:schemeClr val="tx2">
                  <a:lumMod val="60000"/>
                  <a:lumOff val="40000"/>
                  <a:alpha val="57000"/>
                </a:schemeClr>
              </a:gs>
              <a:gs pos="85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Arial" panose="020B0604020202020204" pitchFamily="34" charset="0"/>
              <a:cs typeface="Arial" panose="020B0604020202020204" pitchFamily="34" charset="0"/>
            </a:endParaRPr>
          </a:p>
        </p:txBody>
      </p:sp>
      <p:sp>
        <p:nvSpPr>
          <p:cNvPr id="11" name="TextBox 13">
            <a:extLst>
              <a:ext uri="{FF2B5EF4-FFF2-40B4-BE49-F238E27FC236}">
                <a16:creationId xmlns="" xmlns:a16="http://schemas.microsoft.com/office/drawing/2014/main" id="{C2FB1500-2403-41EF-4A39-112C6B28E722}"/>
              </a:ext>
            </a:extLst>
          </p:cNvPr>
          <p:cNvSpPr txBox="1"/>
          <p:nvPr/>
        </p:nvSpPr>
        <p:spPr>
          <a:xfrm>
            <a:off x="7245555" y="1707477"/>
            <a:ext cx="2855865" cy="2647802"/>
          </a:xfrm>
          <a:prstGeom prst="rect">
            <a:avLst/>
          </a:prstGeom>
          <a:noFill/>
        </p:spPr>
        <p:txBody>
          <a:bodyPr wrap="square" lIns="0" tIns="0" rIns="0" bIns="0" rtlCol="0">
            <a:prstTxWarp prst="textArchUp">
              <a:avLst/>
            </a:prstTxWarp>
            <a:spAutoFit/>
          </a:bodyPr>
          <a:lstStyle/>
          <a:p>
            <a:pPr algn="ctr"/>
            <a:r>
              <a:rPr lang="en-US" sz="1400" b="1" dirty="0">
                <a:solidFill>
                  <a:schemeClr val="bg1"/>
                </a:solidFill>
                <a:latin typeface="Arial" panose="020B0604020202020204" pitchFamily="34" charset="0"/>
                <a:cs typeface="Arial" panose="020B0604020202020204" pitchFamily="34" charset="0"/>
              </a:rPr>
              <a:t>Visibility Control Protection</a:t>
            </a:r>
            <a:endParaRPr lang="x-none" sz="1400" b="1" dirty="0">
              <a:solidFill>
                <a:schemeClr val="bg1"/>
              </a:solidFill>
              <a:latin typeface="Arial" panose="020B0604020202020204" pitchFamily="34" charset="0"/>
              <a:cs typeface="Arial" panose="020B0604020202020204" pitchFamily="34" charset="0"/>
            </a:endParaRPr>
          </a:p>
        </p:txBody>
      </p:sp>
      <p:grpSp>
        <p:nvGrpSpPr>
          <p:cNvPr id="12" name="Group 105">
            <a:extLst>
              <a:ext uri="{FF2B5EF4-FFF2-40B4-BE49-F238E27FC236}">
                <a16:creationId xmlns="" xmlns:a16="http://schemas.microsoft.com/office/drawing/2014/main" id="{54360195-C71F-563E-927B-D2BCD4E026AE}"/>
              </a:ext>
            </a:extLst>
          </p:cNvPr>
          <p:cNvGrpSpPr/>
          <p:nvPr/>
        </p:nvGrpSpPr>
        <p:grpSpPr>
          <a:xfrm>
            <a:off x="8226014" y="2031834"/>
            <a:ext cx="987010" cy="524745"/>
            <a:chOff x="7744966" y="2171006"/>
            <a:chExt cx="922112" cy="529711"/>
          </a:xfrm>
        </p:grpSpPr>
        <p:sp>
          <p:nvSpPr>
            <p:cNvPr id="13" name="TextBox 14">
              <a:extLst>
                <a:ext uri="{FF2B5EF4-FFF2-40B4-BE49-F238E27FC236}">
                  <a16:creationId xmlns="" xmlns:a16="http://schemas.microsoft.com/office/drawing/2014/main" id="{9CB84FDB-AA47-E425-3A2E-B832D245AC21}"/>
                </a:ext>
              </a:extLst>
            </p:cNvPr>
            <p:cNvSpPr txBox="1"/>
            <p:nvPr/>
          </p:nvSpPr>
          <p:spPr>
            <a:xfrm>
              <a:off x="7744966" y="2553823"/>
              <a:ext cx="922112" cy="146894"/>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Devices</a:t>
              </a:r>
              <a:endParaRPr lang="x-none" sz="1050" b="1" dirty="0">
                <a:solidFill>
                  <a:schemeClr val="bg1"/>
                </a:solidFill>
                <a:latin typeface="Arial" panose="020B0604020202020204" pitchFamily="34" charset="0"/>
                <a:cs typeface="Arial" panose="020B0604020202020204" pitchFamily="34" charset="0"/>
              </a:endParaRPr>
            </a:p>
          </p:txBody>
        </p:sp>
        <p:grpSp>
          <p:nvGrpSpPr>
            <p:cNvPr id="14" name="Group 26">
              <a:extLst>
                <a:ext uri="{FF2B5EF4-FFF2-40B4-BE49-F238E27FC236}">
                  <a16:creationId xmlns="" xmlns:a16="http://schemas.microsoft.com/office/drawing/2014/main" id="{0E3E1BB9-2E85-F774-CF42-FEC598CF546D}"/>
                </a:ext>
              </a:extLst>
            </p:cNvPr>
            <p:cNvGrpSpPr/>
            <p:nvPr/>
          </p:nvGrpSpPr>
          <p:grpSpPr>
            <a:xfrm>
              <a:off x="8108391" y="2171006"/>
              <a:ext cx="195263" cy="346075"/>
              <a:chOff x="2763838" y="2171701"/>
              <a:chExt cx="195263" cy="346075"/>
            </a:xfrm>
          </p:grpSpPr>
          <p:sp>
            <p:nvSpPr>
              <p:cNvPr id="15" name="Freeform 254">
                <a:extLst>
                  <a:ext uri="{FF2B5EF4-FFF2-40B4-BE49-F238E27FC236}">
                    <a16:creationId xmlns="" xmlns:a16="http://schemas.microsoft.com/office/drawing/2014/main" id="{54C649C3-CF3B-6339-38F1-FD7E9E1B9C7E}"/>
                  </a:ext>
                </a:extLst>
              </p:cNvPr>
              <p:cNvSpPr>
                <a:spLocks/>
              </p:cNvSpPr>
              <p:nvPr/>
            </p:nvSpPr>
            <p:spPr bwMode="auto">
              <a:xfrm>
                <a:off x="2763838" y="2171701"/>
                <a:ext cx="195263" cy="346075"/>
              </a:xfrm>
              <a:custGeom>
                <a:avLst/>
                <a:gdLst>
                  <a:gd name="T0" fmla="*/ 0 w 52"/>
                  <a:gd name="T1" fmla="*/ 8 h 92"/>
                  <a:gd name="T2" fmla="*/ 8 w 52"/>
                  <a:gd name="T3" fmla="*/ 0 h 92"/>
                  <a:gd name="T4" fmla="*/ 44 w 52"/>
                  <a:gd name="T5" fmla="*/ 0 h 92"/>
                  <a:gd name="T6" fmla="*/ 52 w 52"/>
                  <a:gd name="T7" fmla="*/ 8 h 92"/>
                  <a:gd name="T8" fmla="*/ 52 w 52"/>
                  <a:gd name="T9" fmla="*/ 84 h 92"/>
                  <a:gd name="T10" fmla="*/ 44 w 52"/>
                  <a:gd name="T11" fmla="*/ 92 h 92"/>
                  <a:gd name="T12" fmla="*/ 8 w 52"/>
                  <a:gd name="T13" fmla="*/ 92 h 92"/>
                  <a:gd name="T14" fmla="*/ 0 w 52"/>
                  <a:gd name="T15" fmla="*/ 84 h 92"/>
                  <a:gd name="T16" fmla="*/ 0 w 52"/>
                  <a:gd name="T1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2">
                    <a:moveTo>
                      <a:pt x="0" y="8"/>
                    </a:moveTo>
                    <a:cubicBezTo>
                      <a:pt x="0" y="4"/>
                      <a:pt x="4" y="0"/>
                      <a:pt x="8" y="0"/>
                    </a:cubicBezTo>
                    <a:cubicBezTo>
                      <a:pt x="44" y="0"/>
                      <a:pt x="44" y="0"/>
                      <a:pt x="44" y="0"/>
                    </a:cubicBezTo>
                    <a:cubicBezTo>
                      <a:pt x="48" y="0"/>
                      <a:pt x="52" y="4"/>
                      <a:pt x="52" y="8"/>
                    </a:cubicBezTo>
                    <a:cubicBezTo>
                      <a:pt x="52" y="84"/>
                      <a:pt x="52" y="84"/>
                      <a:pt x="52" y="84"/>
                    </a:cubicBezTo>
                    <a:cubicBezTo>
                      <a:pt x="52" y="88"/>
                      <a:pt x="48" y="92"/>
                      <a:pt x="44" y="92"/>
                    </a:cubicBezTo>
                    <a:cubicBezTo>
                      <a:pt x="8" y="92"/>
                      <a:pt x="8" y="92"/>
                      <a:pt x="8" y="92"/>
                    </a:cubicBezTo>
                    <a:cubicBezTo>
                      <a:pt x="4" y="92"/>
                      <a:pt x="0" y="88"/>
                      <a:pt x="0" y="84"/>
                    </a:cubicBezTo>
                    <a:lnTo>
                      <a:pt x="0" y="8"/>
                    </a:ln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16" name="Line 255">
                <a:extLst>
                  <a:ext uri="{FF2B5EF4-FFF2-40B4-BE49-F238E27FC236}">
                    <a16:creationId xmlns="" xmlns:a16="http://schemas.microsoft.com/office/drawing/2014/main" id="{2431D768-B897-16D4-92BC-D488D2DD3A59}"/>
                  </a:ext>
                </a:extLst>
              </p:cNvPr>
              <p:cNvSpPr>
                <a:spLocks noChangeShapeType="1"/>
              </p:cNvSpPr>
              <p:nvPr/>
            </p:nvSpPr>
            <p:spPr bwMode="auto">
              <a:xfrm>
                <a:off x="2763838" y="2232026"/>
                <a:ext cx="195263" cy="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17" name="Line 256">
                <a:extLst>
                  <a:ext uri="{FF2B5EF4-FFF2-40B4-BE49-F238E27FC236}">
                    <a16:creationId xmlns="" xmlns:a16="http://schemas.microsoft.com/office/drawing/2014/main" id="{3CBB6A9D-527F-A6B4-51F4-DA2368679EC1}"/>
                  </a:ext>
                </a:extLst>
              </p:cNvPr>
              <p:cNvSpPr>
                <a:spLocks noChangeShapeType="1"/>
              </p:cNvSpPr>
              <p:nvPr/>
            </p:nvSpPr>
            <p:spPr bwMode="auto">
              <a:xfrm>
                <a:off x="2763838" y="2457451"/>
                <a:ext cx="195263" cy="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18" name="Line 257">
                <a:extLst>
                  <a:ext uri="{FF2B5EF4-FFF2-40B4-BE49-F238E27FC236}">
                    <a16:creationId xmlns="" xmlns:a16="http://schemas.microsoft.com/office/drawing/2014/main" id="{F82AD76B-85FC-9E07-2247-7833EC946E0C}"/>
                  </a:ext>
                </a:extLst>
              </p:cNvPr>
              <p:cNvSpPr>
                <a:spLocks noChangeShapeType="1"/>
              </p:cNvSpPr>
              <p:nvPr/>
            </p:nvSpPr>
            <p:spPr bwMode="auto">
              <a:xfrm flipH="1">
                <a:off x="2824163" y="2487613"/>
                <a:ext cx="74613" cy="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19" name="Freeform 258">
                <a:extLst>
                  <a:ext uri="{FF2B5EF4-FFF2-40B4-BE49-F238E27FC236}">
                    <a16:creationId xmlns="" xmlns:a16="http://schemas.microsoft.com/office/drawing/2014/main" id="{F628ACA8-AA6D-CD5C-6A39-90E04041172C}"/>
                  </a:ext>
                </a:extLst>
              </p:cNvPr>
              <p:cNvSpPr>
                <a:spLocks/>
              </p:cNvSpPr>
              <p:nvPr/>
            </p:nvSpPr>
            <p:spPr bwMode="auto">
              <a:xfrm>
                <a:off x="2854326" y="2193926"/>
                <a:ext cx="14288" cy="15875"/>
              </a:xfrm>
              <a:custGeom>
                <a:avLst/>
                <a:gdLst>
                  <a:gd name="T0" fmla="*/ 2 w 4"/>
                  <a:gd name="T1" fmla="*/ 0 h 4"/>
                  <a:gd name="T2" fmla="*/ 4 w 4"/>
                  <a:gd name="T3" fmla="*/ 2 h 4"/>
                  <a:gd name="T4" fmla="*/ 4 w 4"/>
                  <a:gd name="T5" fmla="*/ 2 h 4"/>
                  <a:gd name="T6" fmla="*/ 2 w 4"/>
                  <a:gd name="T7" fmla="*/ 4 h 4"/>
                  <a:gd name="T8" fmla="*/ 2 w 4"/>
                  <a:gd name="T9" fmla="*/ 4 h 4"/>
                  <a:gd name="T10" fmla="*/ 0 w 4"/>
                  <a:gd name="T11" fmla="*/ 2 h 4"/>
                  <a:gd name="T12" fmla="*/ 0 w 4"/>
                  <a:gd name="T13" fmla="*/ 2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cubicBezTo>
                      <a:pt x="3" y="0"/>
                      <a:pt x="4" y="1"/>
                      <a:pt x="4" y="2"/>
                    </a:cubicBezTo>
                    <a:cubicBezTo>
                      <a:pt x="4" y="2"/>
                      <a:pt x="4" y="2"/>
                      <a:pt x="4" y="2"/>
                    </a:cubicBezTo>
                    <a:cubicBezTo>
                      <a:pt x="4" y="3"/>
                      <a:pt x="3" y="4"/>
                      <a:pt x="2" y="4"/>
                    </a:cubicBezTo>
                    <a:cubicBezTo>
                      <a:pt x="2" y="4"/>
                      <a:pt x="2" y="4"/>
                      <a:pt x="2" y="4"/>
                    </a:cubicBezTo>
                    <a:cubicBezTo>
                      <a:pt x="1" y="4"/>
                      <a:pt x="0" y="3"/>
                      <a:pt x="0" y="2"/>
                    </a:cubicBezTo>
                    <a:cubicBezTo>
                      <a:pt x="0" y="2"/>
                      <a:pt x="0" y="2"/>
                      <a:pt x="0" y="2"/>
                    </a:cubicBezTo>
                    <a:cubicBezTo>
                      <a:pt x="0" y="1"/>
                      <a:pt x="1" y="0"/>
                      <a:pt x="2" y="0"/>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grpSp>
      </p:grpSp>
      <p:grpSp>
        <p:nvGrpSpPr>
          <p:cNvPr id="20" name="Group 106">
            <a:extLst>
              <a:ext uri="{FF2B5EF4-FFF2-40B4-BE49-F238E27FC236}">
                <a16:creationId xmlns="" xmlns:a16="http://schemas.microsoft.com/office/drawing/2014/main" id="{10D718A3-945B-F765-BAB7-76DD8A66BF41}"/>
              </a:ext>
            </a:extLst>
          </p:cNvPr>
          <p:cNvGrpSpPr/>
          <p:nvPr/>
        </p:nvGrpSpPr>
        <p:grpSpPr>
          <a:xfrm>
            <a:off x="9127158" y="2428169"/>
            <a:ext cx="987010" cy="543218"/>
            <a:chOff x="8586858" y="2571091"/>
            <a:chExt cx="922112" cy="548359"/>
          </a:xfrm>
        </p:grpSpPr>
        <p:sp>
          <p:nvSpPr>
            <p:cNvPr id="21" name="TextBox 16">
              <a:extLst>
                <a:ext uri="{FF2B5EF4-FFF2-40B4-BE49-F238E27FC236}">
                  <a16:creationId xmlns="" xmlns:a16="http://schemas.microsoft.com/office/drawing/2014/main" id="{097E78F3-3172-ED68-5ECA-04BB2FC7B2A4}"/>
                </a:ext>
              </a:extLst>
            </p:cNvPr>
            <p:cNvSpPr txBox="1"/>
            <p:nvPr/>
          </p:nvSpPr>
          <p:spPr>
            <a:xfrm>
              <a:off x="8586858" y="2972556"/>
              <a:ext cx="922112" cy="146894"/>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Networks</a:t>
              </a:r>
              <a:endParaRPr lang="x-none" sz="1050" b="1" dirty="0">
                <a:solidFill>
                  <a:schemeClr val="bg1"/>
                </a:solidFill>
                <a:latin typeface="Arial" panose="020B0604020202020204" pitchFamily="34" charset="0"/>
                <a:cs typeface="Arial" panose="020B0604020202020204" pitchFamily="34" charset="0"/>
              </a:endParaRPr>
            </a:p>
          </p:txBody>
        </p:sp>
        <p:grpSp>
          <p:nvGrpSpPr>
            <p:cNvPr id="22" name="Group 49">
              <a:extLst>
                <a:ext uri="{FF2B5EF4-FFF2-40B4-BE49-F238E27FC236}">
                  <a16:creationId xmlns="" xmlns:a16="http://schemas.microsoft.com/office/drawing/2014/main" id="{915ADDF0-C17C-D97B-901C-7AC76CA473D7}"/>
                </a:ext>
              </a:extLst>
            </p:cNvPr>
            <p:cNvGrpSpPr/>
            <p:nvPr/>
          </p:nvGrpSpPr>
          <p:grpSpPr>
            <a:xfrm>
              <a:off x="8874877" y="2571091"/>
              <a:ext cx="346075" cy="349250"/>
              <a:chOff x="8447088" y="2890838"/>
              <a:chExt cx="346075" cy="349250"/>
            </a:xfrm>
          </p:grpSpPr>
          <p:sp>
            <p:nvSpPr>
              <p:cNvPr id="23" name="Freeform 39">
                <a:extLst>
                  <a:ext uri="{FF2B5EF4-FFF2-40B4-BE49-F238E27FC236}">
                    <a16:creationId xmlns="" xmlns:a16="http://schemas.microsoft.com/office/drawing/2014/main" id="{80769FB3-9EB0-A9A6-0F92-C4DF977D1AE2}"/>
                  </a:ext>
                </a:extLst>
              </p:cNvPr>
              <p:cNvSpPr>
                <a:spLocks/>
              </p:cNvSpPr>
              <p:nvPr/>
            </p:nvSpPr>
            <p:spPr bwMode="auto">
              <a:xfrm>
                <a:off x="8545513" y="3087688"/>
                <a:ext cx="150813" cy="152400"/>
              </a:xfrm>
              <a:custGeom>
                <a:avLst/>
                <a:gdLst>
                  <a:gd name="T0" fmla="*/ 0 w 95"/>
                  <a:gd name="T1" fmla="*/ 96 h 96"/>
                  <a:gd name="T2" fmla="*/ 95 w 95"/>
                  <a:gd name="T3" fmla="*/ 96 h 96"/>
                  <a:gd name="T4" fmla="*/ 47 w 95"/>
                  <a:gd name="T5" fmla="*/ 0 h 96"/>
                  <a:gd name="T6" fmla="*/ 0 w 95"/>
                  <a:gd name="T7" fmla="*/ 96 h 96"/>
                </a:gdLst>
                <a:ahLst/>
                <a:cxnLst>
                  <a:cxn ang="0">
                    <a:pos x="T0" y="T1"/>
                  </a:cxn>
                  <a:cxn ang="0">
                    <a:pos x="T2" y="T3"/>
                  </a:cxn>
                  <a:cxn ang="0">
                    <a:pos x="T4" y="T5"/>
                  </a:cxn>
                  <a:cxn ang="0">
                    <a:pos x="T6" y="T7"/>
                  </a:cxn>
                </a:cxnLst>
                <a:rect l="0" t="0" r="r" b="b"/>
                <a:pathLst>
                  <a:path w="95" h="96">
                    <a:moveTo>
                      <a:pt x="0" y="96"/>
                    </a:moveTo>
                    <a:lnTo>
                      <a:pt x="95" y="96"/>
                    </a:lnTo>
                    <a:lnTo>
                      <a:pt x="47" y="0"/>
                    </a:lnTo>
                    <a:lnTo>
                      <a:pt x="0" y="96"/>
                    </a:ln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4" name="Freeform 40">
                <a:extLst>
                  <a:ext uri="{FF2B5EF4-FFF2-40B4-BE49-F238E27FC236}">
                    <a16:creationId xmlns="" xmlns:a16="http://schemas.microsoft.com/office/drawing/2014/main" id="{3B8FF5D1-0544-05AD-8632-0423262389D2}"/>
                  </a:ext>
                </a:extLst>
              </p:cNvPr>
              <p:cNvSpPr>
                <a:spLocks/>
              </p:cNvSpPr>
              <p:nvPr/>
            </p:nvSpPr>
            <p:spPr bwMode="auto">
              <a:xfrm>
                <a:off x="8447088" y="2890838"/>
                <a:ext cx="346075" cy="295275"/>
              </a:xfrm>
              <a:custGeom>
                <a:avLst/>
                <a:gdLst>
                  <a:gd name="T0" fmla="*/ 79 w 92"/>
                  <a:gd name="T1" fmla="*/ 78 h 78"/>
                  <a:gd name="T2" fmla="*/ 92 w 92"/>
                  <a:gd name="T3" fmla="*/ 46 h 78"/>
                  <a:gd name="T4" fmla="*/ 46 w 92"/>
                  <a:gd name="T5" fmla="*/ 0 h 78"/>
                  <a:gd name="T6" fmla="*/ 0 w 92"/>
                  <a:gd name="T7" fmla="*/ 46 h 78"/>
                  <a:gd name="T8" fmla="*/ 13 w 92"/>
                  <a:gd name="T9" fmla="*/ 78 h 78"/>
                </a:gdLst>
                <a:ahLst/>
                <a:cxnLst>
                  <a:cxn ang="0">
                    <a:pos x="T0" y="T1"/>
                  </a:cxn>
                  <a:cxn ang="0">
                    <a:pos x="T2" y="T3"/>
                  </a:cxn>
                  <a:cxn ang="0">
                    <a:pos x="T4" y="T5"/>
                  </a:cxn>
                  <a:cxn ang="0">
                    <a:pos x="T6" y="T7"/>
                  </a:cxn>
                  <a:cxn ang="0">
                    <a:pos x="T8" y="T9"/>
                  </a:cxn>
                </a:cxnLst>
                <a:rect l="0" t="0" r="r" b="b"/>
                <a:pathLst>
                  <a:path w="92" h="78">
                    <a:moveTo>
                      <a:pt x="79" y="78"/>
                    </a:moveTo>
                    <a:cubicBezTo>
                      <a:pt x="87" y="70"/>
                      <a:pt x="92" y="58"/>
                      <a:pt x="92" y="46"/>
                    </a:cubicBezTo>
                    <a:cubicBezTo>
                      <a:pt x="92" y="21"/>
                      <a:pt x="71" y="0"/>
                      <a:pt x="46" y="0"/>
                    </a:cubicBezTo>
                    <a:cubicBezTo>
                      <a:pt x="21" y="0"/>
                      <a:pt x="0" y="21"/>
                      <a:pt x="0" y="46"/>
                    </a:cubicBezTo>
                    <a:cubicBezTo>
                      <a:pt x="0" y="58"/>
                      <a:pt x="5" y="70"/>
                      <a:pt x="13" y="78"/>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5" name="Freeform 41">
                <a:extLst>
                  <a:ext uri="{FF2B5EF4-FFF2-40B4-BE49-F238E27FC236}">
                    <a16:creationId xmlns="" xmlns:a16="http://schemas.microsoft.com/office/drawing/2014/main" id="{1C842154-B5E4-0F32-FC38-713B3EF0B550}"/>
                  </a:ext>
                </a:extLst>
              </p:cNvPr>
              <p:cNvSpPr>
                <a:spLocks/>
              </p:cNvSpPr>
              <p:nvPr/>
            </p:nvSpPr>
            <p:spPr bwMode="auto">
              <a:xfrm>
                <a:off x="8507413" y="2951163"/>
                <a:ext cx="225425" cy="177800"/>
              </a:xfrm>
              <a:custGeom>
                <a:avLst/>
                <a:gdLst>
                  <a:gd name="T0" fmla="*/ 6 w 60"/>
                  <a:gd name="T1" fmla="*/ 47 h 47"/>
                  <a:gd name="T2" fmla="*/ 0 w 60"/>
                  <a:gd name="T3" fmla="*/ 30 h 47"/>
                  <a:gd name="T4" fmla="*/ 30 w 60"/>
                  <a:gd name="T5" fmla="*/ 0 h 47"/>
                  <a:gd name="T6" fmla="*/ 60 w 60"/>
                  <a:gd name="T7" fmla="*/ 30 h 47"/>
                  <a:gd name="T8" fmla="*/ 54 w 60"/>
                  <a:gd name="T9" fmla="*/ 47 h 47"/>
                </a:gdLst>
                <a:ahLst/>
                <a:cxnLst>
                  <a:cxn ang="0">
                    <a:pos x="T0" y="T1"/>
                  </a:cxn>
                  <a:cxn ang="0">
                    <a:pos x="T2" y="T3"/>
                  </a:cxn>
                  <a:cxn ang="0">
                    <a:pos x="T4" y="T5"/>
                  </a:cxn>
                  <a:cxn ang="0">
                    <a:pos x="T6" y="T7"/>
                  </a:cxn>
                  <a:cxn ang="0">
                    <a:pos x="T8" y="T9"/>
                  </a:cxn>
                </a:cxnLst>
                <a:rect l="0" t="0" r="r" b="b"/>
                <a:pathLst>
                  <a:path w="60" h="47">
                    <a:moveTo>
                      <a:pt x="6" y="47"/>
                    </a:moveTo>
                    <a:cubicBezTo>
                      <a:pt x="2" y="43"/>
                      <a:pt x="0" y="37"/>
                      <a:pt x="0" y="30"/>
                    </a:cubicBezTo>
                    <a:cubicBezTo>
                      <a:pt x="0" y="13"/>
                      <a:pt x="13" y="0"/>
                      <a:pt x="30" y="0"/>
                    </a:cubicBezTo>
                    <a:cubicBezTo>
                      <a:pt x="47" y="0"/>
                      <a:pt x="60" y="13"/>
                      <a:pt x="60" y="30"/>
                    </a:cubicBezTo>
                    <a:cubicBezTo>
                      <a:pt x="60" y="37"/>
                      <a:pt x="58" y="43"/>
                      <a:pt x="54" y="4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6" name="Freeform 42">
                <a:extLst>
                  <a:ext uri="{FF2B5EF4-FFF2-40B4-BE49-F238E27FC236}">
                    <a16:creationId xmlns="" xmlns:a16="http://schemas.microsoft.com/office/drawing/2014/main" id="{DA4CEBE0-6CC6-55EC-0358-9A2D92187F16}"/>
                  </a:ext>
                </a:extLst>
              </p:cNvPr>
              <p:cNvSpPr>
                <a:spLocks/>
              </p:cNvSpPr>
              <p:nvPr/>
            </p:nvSpPr>
            <p:spPr bwMode="auto">
              <a:xfrm>
                <a:off x="8567738" y="3011488"/>
                <a:ext cx="104775" cy="57150"/>
              </a:xfrm>
              <a:custGeom>
                <a:avLst/>
                <a:gdLst>
                  <a:gd name="T0" fmla="*/ 0 w 28"/>
                  <a:gd name="T1" fmla="*/ 15 h 15"/>
                  <a:gd name="T2" fmla="*/ 0 w 28"/>
                  <a:gd name="T3" fmla="*/ 14 h 15"/>
                  <a:gd name="T4" fmla="*/ 14 w 28"/>
                  <a:gd name="T5" fmla="*/ 0 h 15"/>
                  <a:gd name="T6" fmla="*/ 28 w 28"/>
                  <a:gd name="T7" fmla="*/ 14 h 15"/>
                  <a:gd name="T8" fmla="*/ 28 w 28"/>
                  <a:gd name="T9" fmla="*/ 15 h 15"/>
                </a:gdLst>
                <a:ahLst/>
                <a:cxnLst>
                  <a:cxn ang="0">
                    <a:pos x="T0" y="T1"/>
                  </a:cxn>
                  <a:cxn ang="0">
                    <a:pos x="T2" y="T3"/>
                  </a:cxn>
                  <a:cxn ang="0">
                    <a:pos x="T4" y="T5"/>
                  </a:cxn>
                  <a:cxn ang="0">
                    <a:pos x="T6" y="T7"/>
                  </a:cxn>
                  <a:cxn ang="0">
                    <a:pos x="T8" y="T9"/>
                  </a:cxn>
                </a:cxnLst>
                <a:rect l="0" t="0" r="r" b="b"/>
                <a:pathLst>
                  <a:path w="28" h="15">
                    <a:moveTo>
                      <a:pt x="0" y="15"/>
                    </a:moveTo>
                    <a:cubicBezTo>
                      <a:pt x="0" y="14"/>
                      <a:pt x="0" y="14"/>
                      <a:pt x="0" y="14"/>
                    </a:cubicBezTo>
                    <a:cubicBezTo>
                      <a:pt x="0" y="6"/>
                      <a:pt x="6" y="0"/>
                      <a:pt x="14" y="0"/>
                    </a:cubicBezTo>
                    <a:cubicBezTo>
                      <a:pt x="22" y="0"/>
                      <a:pt x="28" y="6"/>
                      <a:pt x="28" y="14"/>
                    </a:cubicBezTo>
                    <a:cubicBezTo>
                      <a:pt x="28" y="14"/>
                      <a:pt x="28" y="14"/>
                      <a:pt x="28" y="15"/>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7" name="Line 43">
                <a:extLst>
                  <a:ext uri="{FF2B5EF4-FFF2-40B4-BE49-F238E27FC236}">
                    <a16:creationId xmlns="" xmlns:a16="http://schemas.microsoft.com/office/drawing/2014/main" id="{DD0CFE63-C860-E9C0-FDD9-FC0D16E07A85}"/>
                  </a:ext>
                </a:extLst>
              </p:cNvPr>
              <p:cNvSpPr>
                <a:spLocks noChangeShapeType="1"/>
              </p:cNvSpPr>
              <p:nvPr/>
            </p:nvSpPr>
            <p:spPr bwMode="auto">
              <a:xfrm flipV="1">
                <a:off x="8620125" y="3057525"/>
                <a:ext cx="0" cy="3016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8" name="Line 44">
                <a:extLst>
                  <a:ext uri="{FF2B5EF4-FFF2-40B4-BE49-F238E27FC236}">
                    <a16:creationId xmlns="" xmlns:a16="http://schemas.microsoft.com/office/drawing/2014/main" id="{F7B7197D-600D-2D74-EB63-9B4129A9ACE0}"/>
                  </a:ext>
                </a:extLst>
              </p:cNvPr>
              <p:cNvSpPr>
                <a:spLocks noChangeShapeType="1"/>
              </p:cNvSpPr>
              <p:nvPr/>
            </p:nvSpPr>
            <p:spPr bwMode="auto">
              <a:xfrm flipV="1">
                <a:off x="8545513" y="3163888"/>
                <a:ext cx="112713" cy="7620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29" name="Line 45">
                <a:extLst>
                  <a:ext uri="{FF2B5EF4-FFF2-40B4-BE49-F238E27FC236}">
                    <a16:creationId xmlns="" xmlns:a16="http://schemas.microsoft.com/office/drawing/2014/main" id="{B2C832D5-A74A-5B61-D17D-D7EC0AD4B18A}"/>
                  </a:ext>
                </a:extLst>
              </p:cNvPr>
              <p:cNvSpPr>
                <a:spLocks noChangeShapeType="1"/>
              </p:cNvSpPr>
              <p:nvPr/>
            </p:nvSpPr>
            <p:spPr bwMode="auto">
              <a:xfrm flipH="1" flipV="1">
                <a:off x="8583613" y="3163888"/>
                <a:ext cx="112713" cy="7620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30" name="Line 46">
                <a:extLst>
                  <a:ext uri="{FF2B5EF4-FFF2-40B4-BE49-F238E27FC236}">
                    <a16:creationId xmlns="" xmlns:a16="http://schemas.microsoft.com/office/drawing/2014/main" id="{0E77007A-3FAC-3C57-481A-30A42568764D}"/>
                  </a:ext>
                </a:extLst>
              </p:cNvPr>
              <p:cNvSpPr>
                <a:spLocks noChangeShapeType="1"/>
              </p:cNvSpPr>
              <p:nvPr/>
            </p:nvSpPr>
            <p:spPr bwMode="auto">
              <a:xfrm>
                <a:off x="8594725" y="3141663"/>
                <a:ext cx="52388"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grpSp>
      </p:grpSp>
      <p:grpSp>
        <p:nvGrpSpPr>
          <p:cNvPr id="31" name="Group 107">
            <a:extLst>
              <a:ext uri="{FF2B5EF4-FFF2-40B4-BE49-F238E27FC236}">
                <a16:creationId xmlns="" xmlns:a16="http://schemas.microsoft.com/office/drawing/2014/main" id="{D13A21A1-1847-81EF-C0F9-C54202CE53DC}"/>
              </a:ext>
            </a:extLst>
          </p:cNvPr>
          <p:cNvGrpSpPr/>
          <p:nvPr/>
        </p:nvGrpSpPr>
        <p:grpSpPr>
          <a:xfrm>
            <a:off x="7379625" y="2445530"/>
            <a:ext cx="987010" cy="525858"/>
            <a:chOff x="6934198" y="2588616"/>
            <a:chExt cx="922112" cy="530834"/>
          </a:xfrm>
        </p:grpSpPr>
        <p:sp>
          <p:nvSpPr>
            <p:cNvPr id="32" name="TextBox 15">
              <a:extLst>
                <a:ext uri="{FF2B5EF4-FFF2-40B4-BE49-F238E27FC236}">
                  <a16:creationId xmlns="" xmlns:a16="http://schemas.microsoft.com/office/drawing/2014/main" id="{7E2B2FD1-FFA5-D3DD-0F20-0D13766CB953}"/>
                </a:ext>
              </a:extLst>
            </p:cNvPr>
            <p:cNvSpPr txBox="1"/>
            <p:nvPr/>
          </p:nvSpPr>
          <p:spPr>
            <a:xfrm>
              <a:off x="6934198" y="2972556"/>
              <a:ext cx="922112" cy="146894"/>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Data</a:t>
              </a:r>
              <a:endParaRPr lang="x-none" sz="1050" b="1" dirty="0">
                <a:solidFill>
                  <a:schemeClr val="bg1"/>
                </a:solidFill>
                <a:latin typeface="Arial" panose="020B0604020202020204" pitchFamily="34" charset="0"/>
                <a:cs typeface="Arial" panose="020B0604020202020204" pitchFamily="34" charset="0"/>
              </a:endParaRPr>
            </a:p>
          </p:txBody>
        </p:sp>
        <p:grpSp>
          <p:nvGrpSpPr>
            <p:cNvPr id="33" name="Group 58">
              <a:extLst>
                <a:ext uri="{FF2B5EF4-FFF2-40B4-BE49-F238E27FC236}">
                  <a16:creationId xmlns="" xmlns:a16="http://schemas.microsoft.com/office/drawing/2014/main" id="{1C09E781-7012-24C7-6C69-32C4A716E5F7}"/>
                </a:ext>
              </a:extLst>
            </p:cNvPr>
            <p:cNvGrpSpPr/>
            <p:nvPr/>
          </p:nvGrpSpPr>
          <p:grpSpPr>
            <a:xfrm>
              <a:off x="7222217" y="2588616"/>
              <a:ext cx="346075" cy="346075"/>
              <a:chOff x="5562600" y="2533650"/>
              <a:chExt cx="346075" cy="346075"/>
            </a:xfrm>
          </p:grpSpPr>
          <p:sp>
            <p:nvSpPr>
              <p:cNvPr id="34" name="Freeform 502">
                <a:extLst>
                  <a:ext uri="{FF2B5EF4-FFF2-40B4-BE49-F238E27FC236}">
                    <a16:creationId xmlns="" xmlns:a16="http://schemas.microsoft.com/office/drawing/2014/main" id="{AAE8BC98-8B8E-E786-2A74-22262AD42784}"/>
                  </a:ext>
                </a:extLst>
              </p:cNvPr>
              <p:cNvSpPr>
                <a:spLocks/>
              </p:cNvSpPr>
              <p:nvPr/>
            </p:nvSpPr>
            <p:spPr bwMode="auto">
              <a:xfrm>
                <a:off x="5743575" y="2714625"/>
                <a:ext cx="165100" cy="165100"/>
              </a:xfrm>
              <a:custGeom>
                <a:avLst/>
                <a:gdLst>
                  <a:gd name="T0" fmla="*/ 33 w 104"/>
                  <a:gd name="T1" fmla="*/ 95 h 104"/>
                  <a:gd name="T2" fmla="*/ 0 w 104"/>
                  <a:gd name="T3" fmla="*/ 104 h 104"/>
                  <a:gd name="T4" fmla="*/ 9 w 104"/>
                  <a:gd name="T5" fmla="*/ 71 h 104"/>
                  <a:gd name="T6" fmla="*/ 80 w 104"/>
                  <a:gd name="T7" fmla="*/ 0 h 104"/>
                  <a:gd name="T8" fmla="*/ 104 w 104"/>
                  <a:gd name="T9" fmla="*/ 23 h 104"/>
                  <a:gd name="T10" fmla="*/ 33 w 104"/>
                  <a:gd name="T11" fmla="*/ 95 h 104"/>
                </a:gdLst>
                <a:ahLst/>
                <a:cxnLst>
                  <a:cxn ang="0">
                    <a:pos x="T0" y="T1"/>
                  </a:cxn>
                  <a:cxn ang="0">
                    <a:pos x="T2" y="T3"/>
                  </a:cxn>
                  <a:cxn ang="0">
                    <a:pos x="T4" y="T5"/>
                  </a:cxn>
                  <a:cxn ang="0">
                    <a:pos x="T6" y="T7"/>
                  </a:cxn>
                  <a:cxn ang="0">
                    <a:pos x="T8" y="T9"/>
                  </a:cxn>
                  <a:cxn ang="0">
                    <a:pos x="T10" y="T11"/>
                  </a:cxn>
                </a:cxnLst>
                <a:rect l="0" t="0" r="r" b="b"/>
                <a:pathLst>
                  <a:path w="104" h="104">
                    <a:moveTo>
                      <a:pt x="33" y="95"/>
                    </a:moveTo>
                    <a:lnTo>
                      <a:pt x="0" y="104"/>
                    </a:lnTo>
                    <a:lnTo>
                      <a:pt x="9" y="71"/>
                    </a:lnTo>
                    <a:lnTo>
                      <a:pt x="80" y="0"/>
                    </a:lnTo>
                    <a:lnTo>
                      <a:pt x="104" y="23"/>
                    </a:lnTo>
                    <a:lnTo>
                      <a:pt x="33" y="95"/>
                    </a:ln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35" name="Line 503">
                <a:extLst>
                  <a:ext uri="{FF2B5EF4-FFF2-40B4-BE49-F238E27FC236}">
                    <a16:creationId xmlns="" xmlns:a16="http://schemas.microsoft.com/office/drawing/2014/main" id="{C3C97861-5EAA-89B6-27D1-869CEC24816B}"/>
                  </a:ext>
                </a:extLst>
              </p:cNvPr>
              <p:cNvSpPr>
                <a:spLocks noChangeShapeType="1"/>
              </p:cNvSpPr>
              <p:nvPr/>
            </p:nvSpPr>
            <p:spPr bwMode="auto">
              <a:xfrm>
                <a:off x="5840413" y="2744788"/>
                <a:ext cx="38100" cy="36513"/>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36" name="Line 504">
                <a:extLst>
                  <a:ext uri="{FF2B5EF4-FFF2-40B4-BE49-F238E27FC236}">
                    <a16:creationId xmlns="" xmlns:a16="http://schemas.microsoft.com/office/drawing/2014/main" id="{88A286D1-BA0A-874D-DAD2-D98D13F4226E}"/>
                  </a:ext>
                </a:extLst>
              </p:cNvPr>
              <p:cNvSpPr>
                <a:spLocks noChangeShapeType="1"/>
              </p:cNvSpPr>
              <p:nvPr/>
            </p:nvSpPr>
            <p:spPr bwMode="auto">
              <a:xfrm>
                <a:off x="5757863" y="2827338"/>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37" name="Oval 505">
                <a:extLst>
                  <a:ext uri="{FF2B5EF4-FFF2-40B4-BE49-F238E27FC236}">
                    <a16:creationId xmlns="" xmlns:a16="http://schemas.microsoft.com/office/drawing/2014/main" id="{B7D2FE76-11A1-4D55-B66A-16D830E37BB7}"/>
                  </a:ext>
                </a:extLst>
              </p:cNvPr>
              <p:cNvSpPr>
                <a:spLocks noChangeArrowheads="1"/>
              </p:cNvSpPr>
              <p:nvPr/>
            </p:nvSpPr>
            <p:spPr bwMode="auto">
              <a:xfrm>
                <a:off x="5562600" y="2533650"/>
                <a:ext cx="285750" cy="1206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38" name="Freeform 506">
                <a:extLst>
                  <a:ext uri="{FF2B5EF4-FFF2-40B4-BE49-F238E27FC236}">
                    <a16:creationId xmlns="" xmlns:a16="http://schemas.microsoft.com/office/drawing/2014/main" id="{C6EFA506-E7BF-019F-C29C-BBE2F2891658}"/>
                  </a:ext>
                </a:extLst>
              </p:cNvPr>
              <p:cNvSpPr>
                <a:spLocks/>
              </p:cNvSpPr>
              <p:nvPr/>
            </p:nvSpPr>
            <p:spPr bwMode="auto">
              <a:xfrm>
                <a:off x="5562600" y="2654300"/>
                <a:ext cx="142875" cy="60325"/>
              </a:xfrm>
              <a:custGeom>
                <a:avLst/>
                <a:gdLst>
                  <a:gd name="T0" fmla="*/ 38 w 38"/>
                  <a:gd name="T1" fmla="*/ 16 h 16"/>
                  <a:gd name="T2" fmla="*/ 0 w 38"/>
                  <a:gd name="T3" fmla="*/ 0 h 16"/>
                </a:gdLst>
                <a:ahLst/>
                <a:cxnLst>
                  <a:cxn ang="0">
                    <a:pos x="T0" y="T1"/>
                  </a:cxn>
                  <a:cxn ang="0">
                    <a:pos x="T2" y="T3"/>
                  </a:cxn>
                </a:cxnLst>
                <a:rect l="0" t="0" r="r" b="b"/>
                <a:pathLst>
                  <a:path w="38" h="16">
                    <a:moveTo>
                      <a:pt x="38" y="16"/>
                    </a:moveTo>
                    <a:cubicBezTo>
                      <a:pt x="17" y="16"/>
                      <a:pt x="0" y="9"/>
                      <a:pt x="0" y="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39" name="Freeform 507">
                <a:extLst>
                  <a:ext uri="{FF2B5EF4-FFF2-40B4-BE49-F238E27FC236}">
                    <a16:creationId xmlns="" xmlns:a16="http://schemas.microsoft.com/office/drawing/2014/main" id="{40BE7857-BE14-6A8A-5DDE-5A923FBE6B48}"/>
                  </a:ext>
                </a:extLst>
              </p:cNvPr>
              <p:cNvSpPr>
                <a:spLocks/>
              </p:cNvSpPr>
              <p:nvPr/>
            </p:nvSpPr>
            <p:spPr bwMode="auto">
              <a:xfrm>
                <a:off x="5562600" y="2720975"/>
                <a:ext cx="120650" cy="60325"/>
              </a:xfrm>
              <a:custGeom>
                <a:avLst/>
                <a:gdLst>
                  <a:gd name="T0" fmla="*/ 32 w 32"/>
                  <a:gd name="T1" fmla="*/ 16 h 16"/>
                  <a:gd name="T2" fmla="*/ 0 w 32"/>
                  <a:gd name="T3" fmla="*/ 0 h 16"/>
                </a:gdLst>
                <a:ahLst/>
                <a:cxnLst>
                  <a:cxn ang="0">
                    <a:pos x="T0" y="T1"/>
                  </a:cxn>
                  <a:cxn ang="0">
                    <a:pos x="T2" y="T3"/>
                  </a:cxn>
                </a:cxnLst>
                <a:rect l="0" t="0" r="r" b="b"/>
                <a:pathLst>
                  <a:path w="32" h="16">
                    <a:moveTo>
                      <a:pt x="32" y="16"/>
                    </a:moveTo>
                    <a:cubicBezTo>
                      <a:pt x="14" y="15"/>
                      <a:pt x="0" y="8"/>
                      <a:pt x="0" y="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40" name="Freeform 508">
                <a:extLst>
                  <a:ext uri="{FF2B5EF4-FFF2-40B4-BE49-F238E27FC236}">
                    <a16:creationId xmlns="" xmlns:a16="http://schemas.microsoft.com/office/drawing/2014/main" id="{46B1C14C-CAA3-D4B6-61ED-056AEE7D3415}"/>
                  </a:ext>
                </a:extLst>
              </p:cNvPr>
              <p:cNvSpPr>
                <a:spLocks/>
              </p:cNvSpPr>
              <p:nvPr/>
            </p:nvSpPr>
            <p:spPr bwMode="auto">
              <a:xfrm>
                <a:off x="5562600" y="2593975"/>
                <a:ext cx="128588" cy="255588"/>
              </a:xfrm>
              <a:custGeom>
                <a:avLst/>
                <a:gdLst>
                  <a:gd name="T0" fmla="*/ 34 w 34"/>
                  <a:gd name="T1" fmla="*/ 68 h 68"/>
                  <a:gd name="T2" fmla="*/ 0 w 34"/>
                  <a:gd name="T3" fmla="*/ 52 h 68"/>
                  <a:gd name="T4" fmla="*/ 0 w 34"/>
                  <a:gd name="T5" fmla="*/ 0 h 68"/>
                </a:gdLst>
                <a:ahLst/>
                <a:cxnLst>
                  <a:cxn ang="0">
                    <a:pos x="T0" y="T1"/>
                  </a:cxn>
                  <a:cxn ang="0">
                    <a:pos x="T2" y="T3"/>
                  </a:cxn>
                  <a:cxn ang="0">
                    <a:pos x="T4" y="T5"/>
                  </a:cxn>
                </a:cxnLst>
                <a:rect l="0" t="0" r="r" b="b"/>
                <a:pathLst>
                  <a:path w="34" h="68">
                    <a:moveTo>
                      <a:pt x="34" y="68"/>
                    </a:moveTo>
                    <a:cubicBezTo>
                      <a:pt x="15" y="67"/>
                      <a:pt x="0" y="60"/>
                      <a:pt x="0" y="52"/>
                    </a:cubicBezTo>
                    <a:cubicBezTo>
                      <a:pt x="0" y="0"/>
                      <a:pt x="0" y="0"/>
                      <a:pt x="0" y="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41" name="Line 509">
                <a:extLst>
                  <a:ext uri="{FF2B5EF4-FFF2-40B4-BE49-F238E27FC236}">
                    <a16:creationId xmlns="" xmlns:a16="http://schemas.microsoft.com/office/drawing/2014/main" id="{C05CFFEB-D93F-A5D8-17D2-BE40B22C2F18}"/>
                  </a:ext>
                </a:extLst>
              </p:cNvPr>
              <p:cNvSpPr>
                <a:spLocks noChangeShapeType="1"/>
              </p:cNvSpPr>
              <p:nvPr/>
            </p:nvSpPr>
            <p:spPr bwMode="auto">
              <a:xfrm>
                <a:off x="5848350" y="2593975"/>
                <a:ext cx="0" cy="6826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grpSp>
      </p:grpSp>
      <p:grpSp>
        <p:nvGrpSpPr>
          <p:cNvPr id="42" name="Group 110">
            <a:extLst>
              <a:ext uri="{FF2B5EF4-FFF2-40B4-BE49-F238E27FC236}">
                <a16:creationId xmlns="" xmlns:a16="http://schemas.microsoft.com/office/drawing/2014/main" id="{FC2ED39F-BE06-C3F1-A18F-EF4B5DA475C4}"/>
              </a:ext>
            </a:extLst>
          </p:cNvPr>
          <p:cNvGrpSpPr/>
          <p:nvPr/>
        </p:nvGrpSpPr>
        <p:grpSpPr>
          <a:xfrm>
            <a:off x="7623840" y="3563191"/>
            <a:ext cx="2224674" cy="556360"/>
            <a:chOff x="7130388" y="3775559"/>
            <a:chExt cx="2078397" cy="561625"/>
          </a:xfrm>
        </p:grpSpPr>
        <p:grpSp>
          <p:nvGrpSpPr>
            <p:cNvPr id="43" name="Group 104">
              <a:extLst>
                <a:ext uri="{FF2B5EF4-FFF2-40B4-BE49-F238E27FC236}">
                  <a16:creationId xmlns="" xmlns:a16="http://schemas.microsoft.com/office/drawing/2014/main" id="{A190DCBC-B8AB-217C-6050-C96F529916B7}"/>
                </a:ext>
              </a:extLst>
            </p:cNvPr>
            <p:cNvGrpSpPr/>
            <p:nvPr/>
          </p:nvGrpSpPr>
          <p:grpSpPr>
            <a:xfrm>
              <a:off x="8286673" y="3775559"/>
              <a:ext cx="922112" cy="545407"/>
              <a:chOff x="8286673" y="3653308"/>
              <a:chExt cx="922112" cy="545407"/>
            </a:xfrm>
          </p:grpSpPr>
          <p:sp>
            <p:nvSpPr>
              <p:cNvPr id="54" name="TextBox 18">
                <a:extLst>
                  <a:ext uri="{FF2B5EF4-FFF2-40B4-BE49-F238E27FC236}">
                    <a16:creationId xmlns="" xmlns:a16="http://schemas.microsoft.com/office/drawing/2014/main" id="{F0689877-F973-D5B6-E3A3-DCF8A504DEBA}"/>
                  </a:ext>
                </a:extLst>
              </p:cNvPr>
              <p:cNvSpPr txBox="1"/>
              <p:nvPr/>
            </p:nvSpPr>
            <p:spPr>
              <a:xfrm>
                <a:off x="8286673" y="4051821"/>
                <a:ext cx="922112" cy="146894"/>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Workload</a:t>
                </a:r>
                <a:endParaRPr lang="x-none" sz="1050" b="1" dirty="0">
                  <a:solidFill>
                    <a:schemeClr val="bg1"/>
                  </a:solidFill>
                  <a:latin typeface="Arial" panose="020B0604020202020204" pitchFamily="34" charset="0"/>
                  <a:cs typeface="Arial" panose="020B0604020202020204" pitchFamily="34" charset="0"/>
                </a:endParaRPr>
              </a:p>
            </p:txBody>
          </p:sp>
          <p:grpSp>
            <p:nvGrpSpPr>
              <p:cNvPr id="55" name="Group 32">
                <a:extLst>
                  <a:ext uri="{FF2B5EF4-FFF2-40B4-BE49-F238E27FC236}">
                    <a16:creationId xmlns="" xmlns:a16="http://schemas.microsoft.com/office/drawing/2014/main" id="{D4232A7B-4849-C8EB-C5A1-8AD15AB4D223}"/>
                  </a:ext>
                </a:extLst>
              </p:cNvPr>
              <p:cNvGrpSpPr/>
              <p:nvPr/>
            </p:nvGrpSpPr>
            <p:grpSpPr>
              <a:xfrm>
                <a:off x="8574692" y="3653308"/>
                <a:ext cx="346075" cy="346075"/>
                <a:chOff x="3398838" y="1811338"/>
                <a:chExt cx="346075" cy="346075"/>
              </a:xfrm>
            </p:grpSpPr>
            <p:sp>
              <p:nvSpPr>
                <p:cNvPr id="56" name="Rectangle 453">
                  <a:extLst>
                    <a:ext uri="{FF2B5EF4-FFF2-40B4-BE49-F238E27FC236}">
                      <a16:creationId xmlns="" xmlns:a16="http://schemas.microsoft.com/office/drawing/2014/main" id="{69D78801-8362-700B-9FBA-461573C47071}"/>
                    </a:ext>
                  </a:extLst>
                </p:cNvPr>
                <p:cNvSpPr>
                  <a:spLocks noChangeArrowheads="1"/>
                </p:cNvSpPr>
                <p:nvPr/>
              </p:nvSpPr>
              <p:spPr bwMode="auto">
                <a:xfrm>
                  <a:off x="3398838" y="1885950"/>
                  <a:ext cx="346075" cy="90488"/>
                </a:xfrm>
                <a:prstGeom prst="rect">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57" name="Freeform 454">
                  <a:extLst>
                    <a:ext uri="{FF2B5EF4-FFF2-40B4-BE49-F238E27FC236}">
                      <a16:creationId xmlns="" xmlns:a16="http://schemas.microsoft.com/office/drawing/2014/main" id="{0C915BB3-B6C7-CA3E-DBF7-963958FE5E2E}"/>
                    </a:ext>
                  </a:extLst>
                </p:cNvPr>
                <p:cNvSpPr>
                  <a:spLocks/>
                </p:cNvSpPr>
                <p:nvPr/>
              </p:nvSpPr>
              <p:spPr bwMode="auto">
                <a:xfrm>
                  <a:off x="3398838" y="1811338"/>
                  <a:ext cx="346075" cy="74613"/>
                </a:xfrm>
                <a:custGeom>
                  <a:avLst/>
                  <a:gdLst>
                    <a:gd name="T0" fmla="*/ 0 w 218"/>
                    <a:gd name="T1" fmla="*/ 47 h 47"/>
                    <a:gd name="T2" fmla="*/ 57 w 218"/>
                    <a:gd name="T3" fmla="*/ 0 h 47"/>
                    <a:gd name="T4" fmla="*/ 161 w 218"/>
                    <a:gd name="T5" fmla="*/ 0 h 47"/>
                    <a:gd name="T6" fmla="*/ 218 w 218"/>
                    <a:gd name="T7" fmla="*/ 47 h 47"/>
                  </a:gdLst>
                  <a:ahLst/>
                  <a:cxnLst>
                    <a:cxn ang="0">
                      <a:pos x="T0" y="T1"/>
                    </a:cxn>
                    <a:cxn ang="0">
                      <a:pos x="T2" y="T3"/>
                    </a:cxn>
                    <a:cxn ang="0">
                      <a:pos x="T4" y="T5"/>
                    </a:cxn>
                    <a:cxn ang="0">
                      <a:pos x="T6" y="T7"/>
                    </a:cxn>
                  </a:cxnLst>
                  <a:rect l="0" t="0" r="r" b="b"/>
                  <a:pathLst>
                    <a:path w="218" h="47">
                      <a:moveTo>
                        <a:pt x="0" y="47"/>
                      </a:moveTo>
                      <a:lnTo>
                        <a:pt x="57" y="0"/>
                      </a:lnTo>
                      <a:lnTo>
                        <a:pt x="161" y="0"/>
                      </a:lnTo>
                      <a:lnTo>
                        <a:pt x="218" y="47"/>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58" name="Oval 455">
                  <a:extLst>
                    <a:ext uri="{FF2B5EF4-FFF2-40B4-BE49-F238E27FC236}">
                      <a16:creationId xmlns="" xmlns:a16="http://schemas.microsoft.com/office/drawing/2014/main" id="{45BA722D-AFED-F68E-F159-F1060356302C}"/>
                    </a:ext>
                  </a:extLst>
                </p:cNvPr>
                <p:cNvSpPr>
                  <a:spLocks noChangeArrowheads="1"/>
                </p:cNvSpPr>
                <p:nvPr/>
              </p:nvSpPr>
              <p:spPr bwMode="auto">
                <a:xfrm>
                  <a:off x="3594100" y="1924050"/>
                  <a:ext cx="15875"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59" name="Oval 456">
                  <a:extLst>
                    <a:ext uri="{FF2B5EF4-FFF2-40B4-BE49-F238E27FC236}">
                      <a16:creationId xmlns="" xmlns:a16="http://schemas.microsoft.com/office/drawing/2014/main" id="{D14A716A-0B29-CA4D-5719-CB27742B2D77}"/>
                    </a:ext>
                  </a:extLst>
                </p:cNvPr>
                <p:cNvSpPr>
                  <a:spLocks noChangeArrowheads="1"/>
                </p:cNvSpPr>
                <p:nvPr/>
              </p:nvSpPr>
              <p:spPr bwMode="auto">
                <a:xfrm>
                  <a:off x="3640138" y="1924050"/>
                  <a:ext cx="14288"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0" name="Oval 457">
                  <a:extLst>
                    <a:ext uri="{FF2B5EF4-FFF2-40B4-BE49-F238E27FC236}">
                      <a16:creationId xmlns="" xmlns:a16="http://schemas.microsoft.com/office/drawing/2014/main" id="{6DD020F2-BD09-F0ED-BD9A-B6730CCDB7C9}"/>
                    </a:ext>
                  </a:extLst>
                </p:cNvPr>
                <p:cNvSpPr>
                  <a:spLocks noChangeArrowheads="1"/>
                </p:cNvSpPr>
                <p:nvPr/>
              </p:nvSpPr>
              <p:spPr bwMode="auto">
                <a:xfrm>
                  <a:off x="3684588" y="1924050"/>
                  <a:ext cx="14288"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1" name="Oval 458">
                  <a:extLst>
                    <a:ext uri="{FF2B5EF4-FFF2-40B4-BE49-F238E27FC236}">
                      <a16:creationId xmlns="" xmlns:a16="http://schemas.microsoft.com/office/drawing/2014/main" id="{00F2DE28-534C-3204-440C-5BFE033F6D2E}"/>
                    </a:ext>
                  </a:extLst>
                </p:cNvPr>
                <p:cNvSpPr>
                  <a:spLocks noChangeArrowheads="1"/>
                </p:cNvSpPr>
                <p:nvPr/>
              </p:nvSpPr>
              <p:spPr bwMode="auto">
                <a:xfrm>
                  <a:off x="3429000" y="1916113"/>
                  <a:ext cx="30163" cy="3016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2" name="Freeform 459">
                  <a:extLst>
                    <a:ext uri="{FF2B5EF4-FFF2-40B4-BE49-F238E27FC236}">
                      <a16:creationId xmlns="" xmlns:a16="http://schemas.microsoft.com/office/drawing/2014/main" id="{7B120B37-5A4F-2DE0-257C-0FD6469AE77A}"/>
                    </a:ext>
                  </a:extLst>
                </p:cNvPr>
                <p:cNvSpPr>
                  <a:spLocks/>
                </p:cNvSpPr>
                <p:nvPr/>
              </p:nvSpPr>
              <p:spPr bwMode="auto">
                <a:xfrm>
                  <a:off x="3398838" y="1976438"/>
                  <a:ext cx="346075" cy="90488"/>
                </a:xfrm>
                <a:custGeom>
                  <a:avLst/>
                  <a:gdLst>
                    <a:gd name="T0" fmla="*/ 0 w 218"/>
                    <a:gd name="T1" fmla="*/ 0 h 57"/>
                    <a:gd name="T2" fmla="*/ 0 w 218"/>
                    <a:gd name="T3" fmla="*/ 57 h 57"/>
                    <a:gd name="T4" fmla="*/ 218 w 218"/>
                    <a:gd name="T5" fmla="*/ 57 h 57"/>
                    <a:gd name="T6" fmla="*/ 218 w 218"/>
                    <a:gd name="T7" fmla="*/ 0 h 57"/>
                  </a:gdLst>
                  <a:ahLst/>
                  <a:cxnLst>
                    <a:cxn ang="0">
                      <a:pos x="T0" y="T1"/>
                    </a:cxn>
                    <a:cxn ang="0">
                      <a:pos x="T2" y="T3"/>
                    </a:cxn>
                    <a:cxn ang="0">
                      <a:pos x="T4" y="T5"/>
                    </a:cxn>
                    <a:cxn ang="0">
                      <a:pos x="T6" y="T7"/>
                    </a:cxn>
                  </a:cxnLst>
                  <a:rect l="0" t="0" r="r" b="b"/>
                  <a:pathLst>
                    <a:path w="218" h="57">
                      <a:moveTo>
                        <a:pt x="0" y="0"/>
                      </a:moveTo>
                      <a:lnTo>
                        <a:pt x="0" y="57"/>
                      </a:lnTo>
                      <a:lnTo>
                        <a:pt x="218" y="57"/>
                      </a:lnTo>
                      <a:lnTo>
                        <a:pt x="218" y="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3" name="Oval 460">
                  <a:extLst>
                    <a:ext uri="{FF2B5EF4-FFF2-40B4-BE49-F238E27FC236}">
                      <a16:creationId xmlns="" xmlns:a16="http://schemas.microsoft.com/office/drawing/2014/main" id="{FEB3A87B-D242-FB67-B077-CFF6CFDB9713}"/>
                    </a:ext>
                  </a:extLst>
                </p:cNvPr>
                <p:cNvSpPr>
                  <a:spLocks noChangeArrowheads="1"/>
                </p:cNvSpPr>
                <p:nvPr/>
              </p:nvSpPr>
              <p:spPr bwMode="auto">
                <a:xfrm>
                  <a:off x="3594100" y="2014538"/>
                  <a:ext cx="15875"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4" name="Oval 461">
                  <a:extLst>
                    <a:ext uri="{FF2B5EF4-FFF2-40B4-BE49-F238E27FC236}">
                      <a16:creationId xmlns="" xmlns:a16="http://schemas.microsoft.com/office/drawing/2014/main" id="{FC78F00C-4671-E903-4783-4FBD6608C967}"/>
                    </a:ext>
                  </a:extLst>
                </p:cNvPr>
                <p:cNvSpPr>
                  <a:spLocks noChangeArrowheads="1"/>
                </p:cNvSpPr>
                <p:nvPr/>
              </p:nvSpPr>
              <p:spPr bwMode="auto">
                <a:xfrm>
                  <a:off x="3640138" y="2014538"/>
                  <a:ext cx="14288"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5" name="Oval 462">
                  <a:extLst>
                    <a:ext uri="{FF2B5EF4-FFF2-40B4-BE49-F238E27FC236}">
                      <a16:creationId xmlns="" xmlns:a16="http://schemas.microsoft.com/office/drawing/2014/main" id="{972D9DB3-79B2-B8CC-1F5A-500DB6818878}"/>
                    </a:ext>
                  </a:extLst>
                </p:cNvPr>
                <p:cNvSpPr>
                  <a:spLocks noChangeArrowheads="1"/>
                </p:cNvSpPr>
                <p:nvPr/>
              </p:nvSpPr>
              <p:spPr bwMode="auto">
                <a:xfrm>
                  <a:off x="3684588" y="2014538"/>
                  <a:ext cx="14288"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6" name="Oval 463">
                  <a:extLst>
                    <a:ext uri="{FF2B5EF4-FFF2-40B4-BE49-F238E27FC236}">
                      <a16:creationId xmlns="" xmlns:a16="http://schemas.microsoft.com/office/drawing/2014/main" id="{F621633D-46F1-D578-DFB7-A5C0A54C3D96}"/>
                    </a:ext>
                  </a:extLst>
                </p:cNvPr>
                <p:cNvSpPr>
                  <a:spLocks noChangeArrowheads="1"/>
                </p:cNvSpPr>
                <p:nvPr/>
              </p:nvSpPr>
              <p:spPr bwMode="auto">
                <a:xfrm>
                  <a:off x="3429000" y="2006600"/>
                  <a:ext cx="30163" cy="3016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7" name="Freeform 464">
                  <a:extLst>
                    <a:ext uri="{FF2B5EF4-FFF2-40B4-BE49-F238E27FC236}">
                      <a16:creationId xmlns="" xmlns:a16="http://schemas.microsoft.com/office/drawing/2014/main" id="{1D3CDDD9-CC23-8399-05AB-F75EB1855A6C}"/>
                    </a:ext>
                  </a:extLst>
                </p:cNvPr>
                <p:cNvSpPr>
                  <a:spLocks/>
                </p:cNvSpPr>
                <p:nvPr/>
              </p:nvSpPr>
              <p:spPr bwMode="auto">
                <a:xfrm>
                  <a:off x="3398838" y="2066925"/>
                  <a:ext cx="346075" cy="90488"/>
                </a:xfrm>
                <a:custGeom>
                  <a:avLst/>
                  <a:gdLst>
                    <a:gd name="T0" fmla="*/ 92 w 92"/>
                    <a:gd name="T1" fmla="*/ 0 h 24"/>
                    <a:gd name="T2" fmla="*/ 92 w 92"/>
                    <a:gd name="T3" fmla="*/ 16 h 24"/>
                    <a:gd name="T4" fmla="*/ 84 w 92"/>
                    <a:gd name="T5" fmla="*/ 24 h 24"/>
                    <a:gd name="T6" fmla="*/ 8 w 92"/>
                    <a:gd name="T7" fmla="*/ 24 h 24"/>
                    <a:gd name="T8" fmla="*/ 0 w 92"/>
                    <a:gd name="T9" fmla="*/ 16 h 24"/>
                    <a:gd name="T10" fmla="*/ 0 w 92"/>
                    <a:gd name="T11" fmla="*/ 0 h 24"/>
                  </a:gdLst>
                  <a:ahLst/>
                  <a:cxnLst>
                    <a:cxn ang="0">
                      <a:pos x="T0" y="T1"/>
                    </a:cxn>
                    <a:cxn ang="0">
                      <a:pos x="T2" y="T3"/>
                    </a:cxn>
                    <a:cxn ang="0">
                      <a:pos x="T4" y="T5"/>
                    </a:cxn>
                    <a:cxn ang="0">
                      <a:pos x="T6" y="T7"/>
                    </a:cxn>
                    <a:cxn ang="0">
                      <a:pos x="T8" y="T9"/>
                    </a:cxn>
                    <a:cxn ang="0">
                      <a:pos x="T10" y="T11"/>
                    </a:cxn>
                  </a:cxnLst>
                  <a:rect l="0" t="0" r="r" b="b"/>
                  <a:pathLst>
                    <a:path w="92" h="24">
                      <a:moveTo>
                        <a:pt x="92" y="0"/>
                      </a:moveTo>
                      <a:cubicBezTo>
                        <a:pt x="92" y="16"/>
                        <a:pt x="92" y="16"/>
                        <a:pt x="92" y="16"/>
                      </a:cubicBezTo>
                      <a:cubicBezTo>
                        <a:pt x="92" y="20"/>
                        <a:pt x="88" y="24"/>
                        <a:pt x="84" y="24"/>
                      </a:cubicBezTo>
                      <a:cubicBezTo>
                        <a:pt x="8" y="24"/>
                        <a:pt x="8" y="24"/>
                        <a:pt x="8" y="24"/>
                      </a:cubicBezTo>
                      <a:cubicBezTo>
                        <a:pt x="4" y="24"/>
                        <a:pt x="0" y="20"/>
                        <a:pt x="0" y="16"/>
                      </a:cubicBezTo>
                      <a:cubicBezTo>
                        <a:pt x="0" y="0"/>
                        <a:pt x="0" y="0"/>
                        <a:pt x="0" y="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8" name="Oval 465">
                  <a:extLst>
                    <a:ext uri="{FF2B5EF4-FFF2-40B4-BE49-F238E27FC236}">
                      <a16:creationId xmlns="" xmlns:a16="http://schemas.microsoft.com/office/drawing/2014/main" id="{46659E9B-BD5E-1196-7B51-13EA68055D9F}"/>
                    </a:ext>
                  </a:extLst>
                </p:cNvPr>
                <p:cNvSpPr>
                  <a:spLocks noChangeArrowheads="1"/>
                </p:cNvSpPr>
                <p:nvPr/>
              </p:nvSpPr>
              <p:spPr bwMode="auto">
                <a:xfrm>
                  <a:off x="3594100" y="2105025"/>
                  <a:ext cx="15875"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69" name="Oval 466">
                  <a:extLst>
                    <a:ext uri="{FF2B5EF4-FFF2-40B4-BE49-F238E27FC236}">
                      <a16:creationId xmlns="" xmlns:a16="http://schemas.microsoft.com/office/drawing/2014/main" id="{C962E7E8-7640-14CB-ED3C-4F81D5491D1E}"/>
                    </a:ext>
                  </a:extLst>
                </p:cNvPr>
                <p:cNvSpPr>
                  <a:spLocks noChangeArrowheads="1"/>
                </p:cNvSpPr>
                <p:nvPr/>
              </p:nvSpPr>
              <p:spPr bwMode="auto">
                <a:xfrm>
                  <a:off x="3640138" y="2105025"/>
                  <a:ext cx="14288"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70" name="Oval 467">
                  <a:extLst>
                    <a:ext uri="{FF2B5EF4-FFF2-40B4-BE49-F238E27FC236}">
                      <a16:creationId xmlns="" xmlns:a16="http://schemas.microsoft.com/office/drawing/2014/main" id="{D43FFD46-92DA-1E98-2C02-8E36DCF3E4FF}"/>
                    </a:ext>
                  </a:extLst>
                </p:cNvPr>
                <p:cNvSpPr>
                  <a:spLocks noChangeArrowheads="1"/>
                </p:cNvSpPr>
                <p:nvPr/>
              </p:nvSpPr>
              <p:spPr bwMode="auto">
                <a:xfrm>
                  <a:off x="3684588" y="2105025"/>
                  <a:ext cx="14288" cy="1428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71" name="Oval 468">
                  <a:extLst>
                    <a:ext uri="{FF2B5EF4-FFF2-40B4-BE49-F238E27FC236}">
                      <a16:creationId xmlns="" xmlns:a16="http://schemas.microsoft.com/office/drawing/2014/main" id="{A6DA0BFF-D4C2-9A2F-C2F2-A850635AA526}"/>
                    </a:ext>
                  </a:extLst>
                </p:cNvPr>
                <p:cNvSpPr>
                  <a:spLocks noChangeArrowheads="1"/>
                </p:cNvSpPr>
                <p:nvPr/>
              </p:nvSpPr>
              <p:spPr bwMode="auto">
                <a:xfrm>
                  <a:off x="3429000" y="2097088"/>
                  <a:ext cx="30163" cy="3016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grpSp>
        </p:grpSp>
        <p:grpSp>
          <p:nvGrpSpPr>
            <p:cNvPr id="44" name="Group 109">
              <a:extLst>
                <a:ext uri="{FF2B5EF4-FFF2-40B4-BE49-F238E27FC236}">
                  <a16:creationId xmlns="" xmlns:a16="http://schemas.microsoft.com/office/drawing/2014/main" id="{FD0E2867-7D55-F349-ABA7-EB00564B8B75}"/>
                </a:ext>
              </a:extLst>
            </p:cNvPr>
            <p:cNvGrpSpPr/>
            <p:nvPr/>
          </p:nvGrpSpPr>
          <p:grpSpPr>
            <a:xfrm>
              <a:off x="7130388" y="3808973"/>
              <a:ext cx="922112" cy="528211"/>
              <a:chOff x="7130388" y="3686722"/>
              <a:chExt cx="922112" cy="528211"/>
            </a:xfrm>
          </p:grpSpPr>
          <p:sp>
            <p:nvSpPr>
              <p:cNvPr id="45" name="TextBox 17">
                <a:extLst>
                  <a:ext uri="{FF2B5EF4-FFF2-40B4-BE49-F238E27FC236}">
                    <a16:creationId xmlns="" xmlns:a16="http://schemas.microsoft.com/office/drawing/2014/main" id="{D4B98118-A995-D6B6-B6F3-99820C2CAAD6}"/>
                  </a:ext>
                </a:extLst>
              </p:cNvPr>
              <p:cNvSpPr txBox="1"/>
              <p:nvPr/>
            </p:nvSpPr>
            <p:spPr>
              <a:xfrm>
                <a:off x="7130388" y="4051821"/>
                <a:ext cx="922112" cy="163112"/>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Users</a:t>
                </a:r>
                <a:endParaRPr lang="x-none" sz="1050" b="1" dirty="0">
                  <a:solidFill>
                    <a:schemeClr val="bg1"/>
                  </a:solidFill>
                  <a:latin typeface="Arial" panose="020B0604020202020204" pitchFamily="34" charset="0"/>
                  <a:cs typeface="Arial" panose="020B0604020202020204" pitchFamily="34" charset="0"/>
                </a:endParaRPr>
              </a:p>
            </p:txBody>
          </p:sp>
          <p:grpSp>
            <p:nvGrpSpPr>
              <p:cNvPr id="46" name="Group 67">
                <a:extLst>
                  <a:ext uri="{FF2B5EF4-FFF2-40B4-BE49-F238E27FC236}">
                    <a16:creationId xmlns="" xmlns:a16="http://schemas.microsoft.com/office/drawing/2014/main" id="{9CC36300-4EE2-4CBD-4426-197DFF069FCC}"/>
                  </a:ext>
                </a:extLst>
              </p:cNvPr>
              <p:cNvGrpSpPr/>
              <p:nvPr/>
            </p:nvGrpSpPr>
            <p:grpSpPr>
              <a:xfrm>
                <a:off x="7419200" y="3686722"/>
                <a:ext cx="344488" cy="315913"/>
                <a:chOff x="7005638" y="2909888"/>
                <a:chExt cx="344488" cy="315913"/>
              </a:xfrm>
            </p:grpSpPr>
            <p:sp>
              <p:nvSpPr>
                <p:cNvPr id="47" name="Oval 302">
                  <a:extLst>
                    <a:ext uri="{FF2B5EF4-FFF2-40B4-BE49-F238E27FC236}">
                      <a16:creationId xmlns="" xmlns:a16="http://schemas.microsoft.com/office/drawing/2014/main" id="{198D54FD-89BA-8468-99D7-F137FA03A0AB}"/>
                    </a:ext>
                  </a:extLst>
                </p:cNvPr>
                <p:cNvSpPr>
                  <a:spLocks noChangeArrowheads="1"/>
                </p:cNvSpPr>
                <p:nvPr/>
              </p:nvSpPr>
              <p:spPr bwMode="auto">
                <a:xfrm>
                  <a:off x="7140575" y="2909888"/>
                  <a:ext cx="74613" cy="76200"/>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48" name="Oval 303">
                  <a:extLst>
                    <a:ext uri="{FF2B5EF4-FFF2-40B4-BE49-F238E27FC236}">
                      <a16:creationId xmlns="" xmlns:a16="http://schemas.microsoft.com/office/drawing/2014/main" id="{35ACAFA5-5AFE-3858-4CE0-BCFC7EDC2D29}"/>
                    </a:ext>
                  </a:extLst>
                </p:cNvPr>
                <p:cNvSpPr>
                  <a:spLocks noChangeArrowheads="1"/>
                </p:cNvSpPr>
                <p:nvPr/>
              </p:nvSpPr>
              <p:spPr bwMode="auto">
                <a:xfrm>
                  <a:off x="7261225" y="2940051"/>
                  <a:ext cx="44450" cy="460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49" name="Oval 304">
                  <a:extLst>
                    <a:ext uri="{FF2B5EF4-FFF2-40B4-BE49-F238E27FC236}">
                      <a16:creationId xmlns="" xmlns:a16="http://schemas.microsoft.com/office/drawing/2014/main" id="{2012759E-ACCE-E0F8-211A-66CD2AFE73B0}"/>
                    </a:ext>
                  </a:extLst>
                </p:cNvPr>
                <p:cNvSpPr>
                  <a:spLocks noChangeArrowheads="1"/>
                </p:cNvSpPr>
                <p:nvPr/>
              </p:nvSpPr>
              <p:spPr bwMode="auto">
                <a:xfrm>
                  <a:off x="7050088" y="2940051"/>
                  <a:ext cx="44450" cy="460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50" name="Freeform 305">
                  <a:extLst>
                    <a:ext uri="{FF2B5EF4-FFF2-40B4-BE49-F238E27FC236}">
                      <a16:creationId xmlns="" xmlns:a16="http://schemas.microsoft.com/office/drawing/2014/main" id="{4D47B7BC-4FEA-0644-4A0A-C9ABFEFA9188}"/>
                    </a:ext>
                  </a:extLst>
                </p:cNvPr>
                <p:cNvSpPr>
                  <a:spLocks/>
                </p:cNvSpPr>
                <p:nvPr/>
              </p:nvSpPr>
              <p:spPr bwMode="auto">
                <a:xfrm>
                  <a:off x="7005638" y="3170238"/>
                  <a:ext cx="344488" cy="55563"/>
                </a:xfrm>
                <a:custGeom>
                  <a:avLst/>
                  <a:gdLst>
                    <a:gd name="T0" fmla="*/ 66 w 92"/>
                    <a:gd name="T1" fmla="*/ 0 h 15"/>
                    <a:gd name="T2" fmla="*/ 92 w 92"/>
                    <a:gd name="T3" fmla="*/ 7 h 15"/>
                    <a:gd name="T4" fmla="*/ 46 w 92"/>
                    <a:gd name="T5" fmla="*/ 15 h 15"/>
                    <a:gd name="T6" fmla="*/ 0 w 92"/>
                    <a:gd name="T7" fmla="*/ 7 h 15"/>
                    <a:gd name="T8" fmla="*/ 26 w 92"/>
                    <a:gd name="T9" fmla="*/ 0 h 15"/>
                  </a:gdLst>
                  <a:ahLst/>
                  <a:cxnLst>
                    <a:cxn ang="0">
                      <a:pos x="T0" y="T1"/>
                    </a:cxn>
                    <a:cxn ang="0">
                      <a:pos x="T2" y="T3"/>
                    </a:cxn>
                    <a:cxn ang="0">
                      <a:pos x="T4" y="T5"/>
                    </a:cxn>
                    <a:cxn ang="0">
                      <a:pos x="T6" y="T7"/>
                    </a:cxn>
                    <a:cxn ang="0">
                      <a:pos x="T8" y="T9"/>
                    </a:cxn>
                  </a:cxnLst>
                  <a:rect l="0" t="0" r="r" b="b"/>
                  <a:pathLst>
                    <a:path w="92" h="15">
                      <a:moveTo>
                        <a:pt x="66" y="0"/>
                      </a:moveTo>
                      <a:cubicBezTo>
                        <a:pt x="81" y="1"/>
                        <a:pt x="92" y="4"/>
                        <a:pt x="92" y="7"/>
                      </a:cubicBezTo>
                      <a:cubicBezTo>
                        <a:pt x="92" y="11"/>
                        <a:pt x="71" y="15"/>
                        <a:pt x="46" y="15"/>
                      </a:cubicBezTo>
                      <a:cubicBezTo>
                        <a:pt x="21" y="15"/>
                        <a:pt x="0" y="11"/>
                        <a:pt x="0" y="7"/>
                      </a:cubicBezTo>
                      <a:cubicBezTo>
                        <a:pt x="0" y="4"/>
                        <a:pt x="11" y="1"/>
                        <a:pt x="26" y="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51" name="Freeform 306">
                  <a:extLst>
                    <a:ext uri="{FF2B5EF4-FFF2-40B4-BE49-F238E27FC236}">
                      <a16:creationId xmlns="" xmlns:a16="http://schemas.microsoft.com/office/drawing/2014/main" id="{498192A6-D53D-1730-851E-3EC8D806EFDC}"/>
                    </a:ext>
                  </a:extLst>
                </p:cNvPr>
                <p:cNvSpPr>
                  <a:spLocks/>
                </p:cNvSpPr>
                <p:nvPr/>
              </p:nvSpPr>
              <p:spPr bwMode="auto">
                <a:xfrm>
                  <a:off x="7140575" y="3014663"/>
                  <a:ext cx="74613" cy="136525"/>
                </a:xfrm>
                <a:custGeom>
                  <a:avLst/>
                  <a:gdLst>
                    <a:gd name="T0" fmla="*/ 20 w 20"/>
                    <a:gd name="T1" fmla="*/ 36 h 36"/>
                    <a:gd name="T2" fmla="*/ 0 w 20"/>
                    <a:gd name="T3" fmla="*/ 36 h 36"/>
                    <a:gd name="T4" fmla="*/ 0 w 20"/>
                    <a:gd name="T5" fmla="*/ 10 h 36"/>
                    <a:gd name="T6" fmla="*/ 10 w 20"/>
                    <a:gd name="T7" fmla="*/ 0 h 36"/>
                    <a:gd name="T8" fmla="*/ 20 w 20"/>
                    <a:gd name="T9" fmla="*/ 10 h 36"/>
                    <a:gd name="T10" fmla="*/ 20 w 20"/>
                    <a:gd name="T11" fmla="*/ 36 h 36"/>
                  </a:gdLst>
                  <a:ahLst/>
                  <a:cxnLst>
                    <a:cxn ang="0">
                      <a:pos x="T0" y="T1"/>
                    </a:cxn>
                    <a:cxn ang="0">
                      <a:pos x="T2" y="T3"/>
                    </a:cxn>
                    <a:cxn ang="0">
                      <a:pos x="T4" y="T5"/>
                    </a:cxn>
                    <a:cxn ang="0">
                      <a:pos x="T6" y="T7"/>
                    </a:cxn>
                    <a:cxn ang="0">
                      <a:pos x="T8" y="T9"/>
                    </a:cxn>
                    <a:cxn ang="0">
                      <a:pos x="T10" y="T11"/>
                    </a:cxn>
                  </a:cxnLst>
                  <a:rect l="0" t="0" r="r" b="b"/>
                  <a:pathLst>
                    <a:path w="20" h="36">
                      <a:moveTo>
                        <a:pt x="20" y="36"/>
                      </a:moveTo>
                      <a:cubicBezTo>
                        <a:pt x="0" y="36"/>
                        <a:pt x="0" y="36"/>
                        <a:pt x="0" y="36"/>
                      </a:cubicBezTo>
                      <a:cubicBezTo>
                        <a:pt x="0" y="10"/>
                        <a:pt x="0" y="10"/>
                        <a:pt x="0" y="10"/>
                      </a:cubicBezTo>
                      <a:cubicBezTo>
                        <a:pt x="0" y="4"/>
                        <a:pt x="4" y="0"/>
                        <a:pt x="10" y="0"/>
                      </a:cubicBezTo>
                      <a:cubicBezTo>
                        <a:pt x="16" y="0"/>
                        <a:pt x="20" y="4"/>
                        <a:pt x="20" y="10"/>
                      </a:cubicBezTo>
                      <a:lnTo>
                        <a:pt x="20" y="36"/>
                      </a:ln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52" name="Freeform 307">
                  <a:extLst>
                    <a:ext uri="{FF2B5EF4-FFF2-40B4-BE49-F238E27FC236}">
                      <a16:creationId xmlns="" xmlns:a16="http://schemas.microsoft.com/office/drawing/2014/main" id="{00BB7E8B-6BAA-FEFD-317B-16AE1B033F9E}"/>
                    </a:ext>
                  </a:extLst>
                </p:cNvPr>
                <p:cNvSpPr>
                  <a:spLocks/>
                </p:cNvSpPr>
                <p:nvPr/>
              </p:nvSpPr>
              <p:spPr bwMode="auto">
                <a:xfrm>
                  <a:off x="7261225" y="3014663"/>
                  <a:ext cx="44450" cy="106363"/>
                </a:xfrm>
                <a:custGeom>
                  <a:avLst/>
                  <a:gdLst>
                    <a:gd name="T0" fmla="*/ 12 w 12"/>
                    <a:gd name="T1" fmla="*/ 28 h 28"/>
                    <a:gd name="T2" fmla="*/ 0 w 12"/>
                    <a:gd name="T3" fmla="*/ 28 h 28"/>
                    <a:gd name="T4" fmla="*/ 0 w 12"/>
                    <a:gd name="T5" fmla="*/ 6 h 28"/>
                    <a:gd name="T6" fmla="*/ 6 w 12"/>
                    <a:gd name="T7" fmla="*/ 0 h 28"/>
                    <a:gd name="T8" fmla="*/ 12 w 12"/>
                    <a:gd name="T9" fmla="*/ 6 h 28"/>
                    <a:gd name="T10" fmla="*/ 12 w 12"/>
                    <a:gd name="T11" fmla="*/ 28 h 28"/>
                  </a:gdLst>
                  <a:ahLst/>
                  <a:cxnLst>
                    <a:cxn ang="0">
                      <a:pos x="T0" y="T1"/>
                    </a:cxn>
                    <a:cxn ang="0">
                      <a:pos x="T2" y="T3"/>
                    </a:cxn>
                    <a:cxn ang="0">
                      <a:pos x="T4" y="T5"/>
                    </a:cxn>
                    <a:cxn ang="0">
                      <a:pos x="T6" y="T7"/>
                    </a:cxn>
                    <a:cxn ang="0">
                      <a:pos x="T8" y="T9"/>
                    </a:cxn>
                    <a:cxn ang="0">
                      <a:pos x="T10" y="T11"/>
                    </a:cxn>
                  </a:cxnLst>
                  <a:rect l="0" t="0" r="r" b="b"/>
                  <a:pathLst>
                    <a:path w="12" h="28">
                      <a:moveTo>
                        <a:pt x="12" y="28"/>
                      </a:moveTo>
                      <a:cubicBezTo>
                        <a:pt x="0" y="28"/>
                        <a:pt x="0" y="28"/>
                        <a:pt x="0" y="28"/>
                      </a:cubicBezTo>
                      <a:cubicBezTo>
                        <a:pt x="0" y="6"/>
                        <a:pt x="0" y="6"/>
                        <a:pt x="0" y="6"/>
                      </a:cubicBezTo>
                      <a:cubicBezTo>
                        <a:pt x="0" y="3"/>
                        <a:pt x="3" y="0"/>
                        <a:pt x="6" y="0"/>
                      </a:cubicBezTo>
                      <a:cubicBezTo>
                        <a:pt x="9" y="0"/>
                        <a:pt x="12" y="3"/>
                        <a:pt x="12" y="6"/>
                      </a:cubicBezTo>
                      <a:lnTo>
                        <a:pt x="12" y="28"/>
                      </a:ln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sp>
              <p:nvSpPr>
                <p:cNvPr id="53" name="Freeform 308">
                  <a:extLst>
                    <a:ext uri="{FF2B5EF4-FFF2-40B4-BE49-F238E27FC236}">
                      <a16:creationId xmlns="" xmlns:a16="http://schemas.microsoft.com/office/drawing/2014/main" id="{7160B495-72E1-F7CC-D3D2-2B049FC7760D}"/>
                    </a:ext>
                  </a:extLst>
                </p:cNvPr>
                <p:cNvSpPr>
                  <a:spLocks/>
                </p:cNvSpPr>
                <p:nvPr/>
              </p:nvSpPr>
              <p:spPr bwMode="auto">
                <a:xfrm>
                  <a:off x="7050088" y="3014663"/>
                  <a:ext cx="44450" cy="106363"/>
                </a:xfrm>
                <a:custGeom>
                  <a:avLst/>
                  <a:gdLst>
                    <a:gd name="T0" fmla="*/ 12 w 12"/>
                    <a:gd name="T1" fmla="*/ 28 h 28"/>
                    <a:gd name="T2" fmla="*/ 0 w 12"/>
                    <a:gd name="T3" fmla="*/ 28 h 28"/>
                    <a:gd name="T4" fmla="*/ 0 w 12"/>
                    <a:gd name="T5" fmla="*/ 6 h 28"/>
                    <a:gd name="T6" fmla="*/ 6 w 12"/>
                    <a:gd name="T7" fmla="*/ 0 h 28"/>
                    <a:gd name="T8" fmla="*/ 12 w 12"/>
                    <a:gd name="T9" fmla="*/ 6 h 28"/>
                    <a:gd name="T10" fmla="*/ 12 w 12"/>
                    <a:gd name="T11" fmla="*/ 28 h 28"/>
                  </a:gdLst>
                  <a:ahLst/>
                  <a:cxnLst>
                    <a:cxn ang="0">
                      <a:pos x="T0" y="T1"/>
                    </a:cxn>
                    <a:cxn ang="0">
                      <a:pos x="T2" y="T3"/>
                    </a:cxn>
                    <a:cxn ang="0">
                      <a:pos x="T4" y="T5"/>
                    </a:cxn>
                    <a:cxn ang="0">
                      <a:pos x="T6" y="T7"/>
                    </a:cxn>
                    <a:cxn ang="0">
                      <a:pos x="T8" y="T9"/>
                    </a:cxn>
                    <a:cxn ang="0">
                      <a:pos x="T10" y="T11"/>
                    </a:cxn>
                  </a:cxnLst>
                  <a:rect l="0" t="0" r="r" b="b"/>
                  <a:pathLst>
                    <a:path w="12" h="28">
                      <a:moveTo>
                        <a:pt x="12" y="28"/>
                      </a:moveTo>
                      <a:cubicBezTo>
                        <a:pt x="0" y="28"/>
                        <a:pt x="0" y="28"/>
                        <a:pt x="0" y="28"/>
                      </a:cubicBezTo>
                      <a:cubicBezTo>
                        <a:pt x="0" y="6"/>
                        <a:pt x="0" y="6"/>
                        <a:pt x="0" y="6"/>
                      </a:cubicBezTo>
                      <a:cubicBezTo>
                        <a:pt x="0" y="3"/>
                        <a:pt x="3" y="0"/>
                        <a:pt x="6" y="0"/>
                      </a:cubicBezTo>
                      <a:cubicBezTo>
                        <a:pt x="9" y="0"/>
                        <a:pt x="12" y="3"/>
                        <a:pt x="12" y="6"/>
                      </a:cubicBezTo>
                      <a:lnTo>
                        <a:pt x="12" y="28"/>
                      </a:ln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solidFill>
                      <a:schemeClr val="bg1"/>
                    </a:solidFill>
                    <a:latin typeface="Arial" panose="020B0604020202020204" pitchFamily="34" charset="0"/>
                    <a:cs typeface="Arial" panose="020B0604020202020204" pitchFamily="34" charset="0"/>
                  </a:endParaRPr>
                </a:p>
              </p:txBody>
            </p:sp>
          </p:grpSp>
        </p:grpSp>
      </p:grpSp>
      <p:grpSp>
        <p:nvGrpSpPr>
          <p:cNvPr id="72" name="Group 108">
            <a:extLst>
              <a:ext uri="{FF2B5EF4-FFF2-40B4-BE49-F238E27FC236}">
                <a16:creationId xmlns="" xmlns:a16="http://schemas.microsoft.com/office/drawing/2014/main" id="{F961C7C4-ED74-AAD6-19EC-B3DFE86FDE71}"/>
              </a:ext>
            </a:extLst>
          </p:cNvPr>
          <p:cNvGrpSpPr/>
          <p:nvPr/>
        </p:nvGrpSpPr>
        <p:grpSpPr>
          <a:xfrm>
            <a:off x="8239968" y="2895502"/>
            <a:ext cx="987010" cy="523674"/>
            <a:chOff x="7722032" y="3042847"/>
            <a:chExt cx="922112" cy="528630"/>
          </a:xfrm>
        </p:grpSpPr>
        <p:sp>
          <p:nvSpPr>
            <p:cNvPr id="73" name="TextBox 19">
              <a:extLst>
                <a:ext uri="{FF2B5EF4-FFF2-40B4-BE49-F238E27FC236}">
                  <a16:creationId xmlns="" xmlns:a16="http://schemas.microsoft.com/office/drawing/2014/main" id="{47C050B2-4E64-FFB8-0910-184BAD285B65}"/>
                </a:ext>
              </a:extLst>
            </p:cNvPr>
            <p:cNvSpPr txBox="1"/>
            <p:nvPr/>
          </p:nvSpPr>
          <p:spPr>
            <a:xfrm>
              <a:off x="7722032" y="3408365"/>
              <a:ext cx="922112" cy="163112"/>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Apps</a:t>
              </a:r>
              <a:endParaRPr lang="x-none" sz="1050" b="1" dirty="0">
                <a:solidFill>
                  <a:schemeClr val="bg1"/>
                </a:solidFill>
                <a:latin typeface="Arial" panose="020B0604020202020204" pitchFamily="34" charset="0"/>
                <a:cs typeface="Arial" panose="020B0604020202020204" pitchFamily="34" charset="0"/>
              </a:endParaRPr>
            </a:p>
          </p:txBody>
        </p:sp>
        <p:grpSp>
          <p:nvGrpSpPr>
            <p:cNvPr id="74" name="Group 78">
              <a:extLst>
                <a:ext uri="{FF2B5EF4-FFF2-40B4-BE49-F238E27FC236}">
                  <a16:creationId xmlns="" xmlns:a16="http://schemas.microsoft.com/office/drawing/2014/main" id="{1916430E-790F-9F97-56D8-7540E0C42F95}"/>
                </a:ext>
              </a:extLst>
            </p:cNvPr>
            <p:cNvGrpSpPr/>
            <p:nvPr/>
          </p:nvGrpSpPr>
          <p:grpSpPr>
            <a:xfrm>
              <a:off x="8010845" y="3042847"/>
              <a:ext cx="344487" cy="346075"/>
              <a:chOff x="2678113" y="1452563"/>
              <a:chExt cx="344487" cy="346075"/>
            </a:xfrm>
          </p:grpSpPr>
          <p:sp>
            <p:nvSpPr>
              <p:cNvPr id="75" name="Freeform 449">
                <a:extLst>
                  <a:ext uri="{FF2B5EF4-FFF2-40B4-BE49-F238E27FC236}">
                    <a16:creationId xmlns="" xmlns:a16="http://schemas.microsoft.com/office/drawing/2014/main" id="{A65DA50A-4712-9943-2D03-6EE850B84A29}"/>
                  </a:ext>
                </a:extLst>
              </p:cNvPr>
              <p:cNvSpPr>
                <a:spLocks/>
              </p:cNvSpPr>
              <p:nvPr/>
            </p:nvSpPr>
            <p:spPr bwMode="auto">
              <a:xfrm>
                <a:off x="2857500" y="1633538"/>
                <a:ext cx="165100" cy="134938"/>
              </a:xfrm>
              <a:custGeom>
                <a:avLst/>
                <a:gdLst>
                  <a:gd name="T0" fmla="*/ 0 w 44"/>
                  <a:gd name="T1" fmla="*/ 26 h 36"/>
                  <a:gd name="T2" fmla="*/ 0 w 44"/>
                  <a:gd name="T3" fmla="*/ 30 h 36"/>
                  <a:gd name="T4" fmla="*/ 6 w 44"/>
                  <a:gd name="T5" fmla="*/ 36 h 36"/>
                  <a:gd name="T6" fmla="*/ 38 w 44"/>
                  <a:gd name="T7" fmla="*/ 36 h 36"/>
                  <a:gd name="T8" fmla="*/ 44 w 44"/>
                  <a:gd name="T9" fmla="*/ 30 h 36"/>
                  <a:gd name="T10" fmla="*/ 44 w 44"/>
                  <a:gd name="T11" fmla="*/ 6 h 36"/>
                  <a:gd name="T12" fmla="*/ 38 w 44"/>
                  <a:gd name="T13" fmla="*/ 0 h 36"/>
                  <a:gd name="T14" fmla="*/ 6 w 44"/>
                  <a:gd name="T15" fmla="*/ 0 h 36"/>
                  <a:gd name="T16" fmla="*/ 0 w 44"/>
                  <a:gd name="T17" fmla="*/ 6 h 36"/>
                  <a:gd name="T18" fmla="*/ 0 w 44"/>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6">
                    <a:moveTo>
                      <a:pt x="0" y="26"/>
                    </a:moveTo>
                    <a:cubicBezTo>
                      <a:pt x="0" y="30"/>
                      <a:pt x="0" y="30"/>
                      <a:pt x="0" y="30"/>
                    </a:cubicBezTo>
                    <a:cubicBezTo>
                      <a:pt x="0" y="33"/>
                      <a:pt x="3" y="36"/>
                      <a:pt x="6" y="36"/>
                    </a:cubicBezTo>
                    <a:cubicBezTo>
                      <a:pt x="38" y="36"/>
                      <a:pt x="38" y="36"/>
                      <a:pt x="38" y="36"/>
                    </a:cubicBezTo>
                    <a:cubicBezTo>
                      <a:pt x="41" y="36"/>
                      <a:pt x="44" y="33"/>
                      <a:pt x="44" y="30"/>
                    </a:cubicBezTo>
                    <a:cubicBezTo>
                      <a:pt x="44" y="6"/>
                      <a:pt x="44" y="6"/>
                      <a:pt x="44" y="6"/>
                    </a:cubicBezTo>
                    <a:cubicBezTo>
                      <a:pt x="44" y="3"/>
                      <a:pt x="41" y="0"/>
                      <a:pt x="38" y="0"/>
                    </a:cubicBezTo>
                    <a:cubicBezTo>
                      <a:pt x="6" y="0"/>
                      <a:pt x="6" y="0"/>
                      <a:pt x="6" y="0"/>
                    </a:cubicBezTo>
                    <a:cubicBezTo>
                      <a:pt x="3" y="0"/>
                      <a:pt x="0" y="3"/>
                      <a:pt x="0" y="6"/>
                    </a:cubicBezTo>
                    <a:lnTo>
                      <a:pt x="0" y="26"/>
                    </a:ln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sp>
            <p:nvSpPr>
              <p:cNvPr id="76" name="Line 450">
                <a:extLst>
                  <a:ext uri="{FF2B5EF4-FFF2-40B4-BE49-F238E27FC236}">
                    <a16:creationId xmlns="" xmlns:a16="http://schemas.microsoft.com/office/drawing/2014/main" id="{7F7724B3-A38B-3728-FD8B-F5BF95DB0E76}"/>
                  </a:ext>
                </a:extLst>
              </p:cNvPr>
              <p:cNvSpPr>
                <a:spLocks noChangeShapeType="1"/>
              </p:cNvSpPr>
              <p:nvPr/>
            </p:nvSpPr>
            <p:spPr bwMode="auto">
              <a:xfrm>
                <a:off x="2857500" y="1724025"/>
                <a:ext cx="165100" cy="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sp>
            <p:nvSpPr>
              <p:cNvPr id="77" name="Line 451">
                <a:extLst>
                  <a:ext uri="{FF2B5EF4-FFF2-40B4-BE49-F238E27FC236}">
                    <a16:creationId xmlns="" xmlns:a16="http://schemas.microsoft.com/office/drawing/2014/main" id="{BAB6F54A-07F8-356A-C3AA-C93B49D10D35}"/>
                  </a:ext>
                </a:extLst>
              </p:cNvPr>
              <p:cNvSpPr>
                <a:spLocks noChangeShapeType="1"/>
              </p:cNvSpPr>
              <p:nvPr/>
            </p:nvSpPr>
            <p:spPr bwMode="auto">
              <a:xfrm>
                <a:off x="2909888" y="1798638"/>
                <a:ext cx="60325" cy="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sp>
            <p:nvSpPr>
              <p:cNvPr id="78" name="Line 452">
                <a:extLst>
                  <a:ext uri="{FF2B5EF4-FFF2-40B4-BE49-F238E27FC236}">
                    <a16:creationId xmlns="" xmlns:a16="http://schemas.microsoft.com/office/drawing/2014/main" id="{0726F53C-4E5C-0954-3351-1367B972FAF3}"/>
                  </a:ext>
                </a:extLst>
              </p:cNvPr>
              <p:cNvSpPr>
                <a:spLocks noChangeShapeType="1"/>
              </p:cNvSpPr>
              <p:nvPr/>
            </p:nvSpPr>
            <p:spPr bwMode="auto">
              <a:xfrm>
                <a:off x="2940050" y="1768475"/>
                <a:ext cx="0" cy="3016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sp>
            <p:nvSpPr>
              <p:cNvPr id="79" name="Freeform 453">
                <a:extLst>
                  <a:ext uri="{FF2B5EF4-FFF2-40B4-BE49-F238E27FC236}">
                    <a16:creationId xmlns="" xmlns:a16="http://schemas.microsoft.com/office/drawing/2014/main" id="{D0F30FED-7FAC-442B-A3BD-F9C28A2C794D}"/>
                  </a:ext>
                </a:extLst>
              </p:cNvPr>
              <p:cNvSpPr>
                <a:spLocks/>
              </p:cNvSpPr>
              <p:nvPr/>
            </p:nvSpPr>
            <p:spPr bwMode="auto">
              <a:xfrm>
                <a:off x="2692400" y="1452563"/>
                <a:ext cx="153988" cy="134938"/>
              </a:xfrm>
              <a:custGeom>
                <a:avLst/>
                <a:gdLst>
                  <a:gd name="T0" fmla="*/ 11 w 41"/>
                  <a:gd name="T1" fmla="*/ 29 h 36"/>
                  <a:gd name="T2" fmla="*/ 41 w 41"/>
                  <a:gd name="T3" fmla="*/ 25 h 36"/>
                  <a:gd name="T4" fmla="*/ 7 w 41"/>
                  <a:gd name="T5" fmla="*/ 0 h 36"/>
                  <a:gd name="T6" fmla="*/ 11 w 41"/>
                  <a:gd name="T7" fmla="*/ 29 h 36"/>
                </a:gdLst>
                <a:ahLst/>
                <a:cxnLst>
                  <a:cxn ang="0">
                    <a:pos x="T0" y="T1"/>
                  </a:cxn>
                  <a:cxn ang="0">
                    <a:pos x="T2" y="T3"/>
                  </a:cxn>
                  <a:cxn ang="0">
                    <a:pos x="T4" y="T5"/>
                  </a:cxn>
                  <a:cxn ang="0">
                    <a:pos x="T6" y="T7"/>
                  </a:cxn>
                </a:cxnLst>
                <a:rect l="0" t="0" r="r" b="b"/>
                <a:pathLst>
                  <a:path w="41" h="36">
                    <a:moveTo>
                      <a:pt x="11" y="29"/>
                    </a:moveTo>
                    <a:cubicBezTo>
                      <a:pt x="21" y="36"/>
                      <a:pt x="34" y="34"/>
                      <a:pt x="41" y="25"/>
                    </a:cubicBezTo>
                    <a:cubicBezTo>
                      <a:pt x="7" y="0"/>
                      <a:pt x="7" y="0"/>
                      <a:pt x="7" y="0"/>
                    </a:cubicBezTo>
                    <a:cubicBezTo>
                      <a:pt x="0" y="9"/>
                      <a:pt x="2" y="22"/>
                      <a:pt x="11" y="29"/>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sp>
            <p:nvSpPr>
              <p:cNvPr id="80" name="Line 454">
                <a:extLst>
                  <a:ext uri="{FF2B5EF4-FFF2-40B4-BE49-F238E27FC236}">
                    <a16:creationId xmlns="" xmlns:a16="http://schemas.microsoft.com/office/drawing/2014/main" id="{10ADE04D-E164-1841-CC80-85EEBEA76288}"/>
                  </a:ext>
                </a:extLst>
              </p:cNvPr>
              <p:cNvSpPr>
                <a:spLocks noChangeShapeType="1"/>
              </p:cNvSpPr>
              <p:nvPr/>
            </p:nvSpPr>
            <p:spPr bwMode="auto">
              <a:xfrm flipH="1">
                <a:off x="2782888" y="1471613"/>
                <a:ext cx="22225" cy="3016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sp>
            <p:nvSpPr>
              <p:cNvPr id="81" name="Freeform 455">
                <a:extLst>
                  <a:ext uri="{FF2B5EF4-FFF2-40B4-BE49-F238E27FC236}">
                    <a16:creationId xmlns="" xmlns:a16="http://schemas.microsoft.com/office/drawing/2014/main" id="{4CA40141-43E4-A9EA-FBB3-EE21A5314785}"/>
                  </a:ext>
                </a:extLst>
              </p:cNvPr>
              <p:cNvSpPr>
                <a:spLocks/>
              </p:cNvSpPr>
              <p:nvPr/>
            </p:nvSpPr>
            <p:spPr bwMode="auto">
              <a:xfrm>
                <a:off x="2678113" y="1557338"/>
                <a:ext cx="101600" cy="60325"/>
              </a:xfrm>
              <a:custGeom>
                <a:avLst/>
                <a:gdLst>
                  <a:gd name="T0" fmla="*/ 31 w 64"/>
                  <a:gd name="T1" fmla="*/ 0 h 38"/>
                  <a:gd name="T2" fmla="*/ 0 w 64"/>
                  <a:gd name="T3" fmla="*/ 38 h 38"/>
                  <a:gd name="T4" fmla="*/ 64 w 64"/>
                  <a:gd name="T5" fmla="*/ 38 h 38"/>
                  <a:gd name="T6" fmla="*/ 31 w 64"/>
                  <a:gd name="T7" fmla="*/ 0 h 38"/>
                </a:gdLst>
                <a:ahLst/>
                <a:cxnLst>
                  <a:cxn ang="0">
                    <a:pos x="T0" y="T1"/>
                  </a:cxn>
                  <a:cxn ang="0">
                    <a:pos x="T2" y="T3"/>
                  </a:cxn>
                  <a:cxn ang="0">
                    <a:pos x="T4" y="T5"/>
                  </a:cxn>
                  <a:cxn ang="0">
                    <a:pos x="T6" y="T7"/>
                  </a:cxn>
                </a:cxnLst>
                <a:rect l="0" t="0" r="r" b="b"/>
                <a:pathLst>
                  <a:path w="64" h="38">
                    <a:moveTo>
                      <a:pt x="31" y="0"/>
                    </a:moveTo>
                    <a:lnTo>
                      <a:pt x="0" y="38"/>
                    </a:lnTo>
                    <a:lnTo>
                      <a:pt x="64" y="38"/>
                    </a:lnTo>
                    <a:lnTo>
                      <a:pt x="31" y="0"/>
                    </a:ln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sp>
            <p:nvSpPr>
              <p:cNvPr id="82" name="Freeform 456">
                <a:extLst>
                  <a:ext uri="{FF2B5EF4-FFF2-40B4-BE49-F238E27FC236}">
                    <a16:creationId xmlns="" xmlns:a16="http://schemas.microsoft.com/office/drawing/2014/main" id="{46E6EF35-1468-D3FC-537B-6CEA1CC6E214}"/>
                  </a:ext>
                </a:extLst>
              </p:cNvPr>
              <p:cNvSpPr>
                <a:spLocks/>
              </p:cNvSpPr>
              <p:nvPr/>
            </p:nvSpPr>
            <p:spPr bwMode="auto">
              <a:xfrm>
                <a:off x="2851150" y="1498600"/>
                <a:ext cx="96838" cy="96838"/>
              </a:xfrm>
              <a:custGeom>
                <a:avLst/>
                <a:gdLst>
                  <a:gd name="T0" fmla="*/ 0 w 61"/>
                  <a:gd name="T1" fmla="*/ 0 h 61"/>
                  <a:gd name="T2" fmla="*/ 61 w 61"/>
                  <a:gd name="T3" fmla="*/ 0 h 61"/>
                  <a:gd name="T4" fmla="*/ 61 w 61"/>
                  <a:gd name="T5" fmla="*/ 61 h 61"/>
                </a:gdLst>
                <a:ahLst/>
                <a:cxnLst>
                  <a:cxn ang="0">
                    <a:pos x="T0" y="T1"/>
                  </a:cxn>
                  <a:cxn ang="0">
                    <a:pos x="T2" y="T3"/>
                  </a:cxn>
                  <a:cxn ang="0">
                    <a:pos x="T4" y="T5"/>
                  </a:cxn>
                </a:cxnLst>
                <a:rect l="0" t="0" r="r" b="b"/>
                <a:pathLst>
                  <a:path w="61" h="61">
                    <a:moveTo>
                      <a:pt x="0" y="0"/>
                    </a:moveTo>
                    <a:lnTo>
                      <a:pt x="61" y="0"/>
                    </a:lnTo>
                    <a:lnTo>
                      <a:pt x="61" y="61"/>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sp>
            <p:nvSpPr>
              <p:cNvPr id="83" name="Freeform 457">
                <a:extLst>
                  <a:ext uri="{FF2B5EF4-FFF2-40B4-BE49-F238E27FC236}">
                    <a16:creationId xmlns="" xmlns:a16="http://schemas.microsoft.com/office/drawing/2014/main" id="{C89B0823-105D-0874-894E-95682A035A43}"/>
                  </a:ext>
                </a:extLst>
              </p:cNvPr>
              <p:cNvSpPr>
                <a:spLocks/>
              </p:cNvSpPr>
              <p:nvPr/>
            </p:nvSpPr>
            <p:spPr bwMode="auto">
              <a:xfrm>
                <a:off x="2722563" y="1655763"/>
                <a:ext cx="98425" cy="98425"/>
              </a:xfrm>
              <a:custGeom>
                <a:avLst/>
                <a:gdLst>
                  <a:gd name="T0" fmla="*/ 62 w 62"/>
                  <a:gd name="T1" fmla="*/ 62 h 62"/>
                  <a:gd name="T2" fmla="*/ 0 w 62"/>
                  <a:gd name="T3" fmla="*/ 62 h 62"/>
                  <a:gd name="T4" fmla="*/ 0 w 62"/>
                  <a:gd name="T5" fmla="*/ 0 h 62"/>
                </a:gdLst>
                <a:ahLst/>
                <a:cxnLst>
                  <a:cxn ang="0">
                    <a:pos x="T0" y="T1"/>
                  </a:cxn>
                  <a:cxn ang="0">
                    <a:pos x="T2" y="T3"/>
                  </a:cxn>
                  <a:cxn ang="0">
                    <a:pos x="T4" y="T5"/>
                  </a:cxn>
                </a:cxnLst>
                <a:rect l="0" t="0" r="r" b="b"/>
                <a:pathLst>
                  <a:path w="62" h="62">
                    <a:moveTo>
                      <a:pt x="62" y="62"/>
                    </a:moveTo>
                    <a:lnTo>
                      <a:pt x="0" y="62"/>
                    </a:lnTo>
                    <a:lnTo>
                      <a:pt x="0" y="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Arial" panose="020B0604020202020204" pitchFamily="34" charset="0"/>
                  <a:cs typeface="Arial" panose="020B0604020202020204" pitchFamily="34" charset="0"/>
                </a:endParaRPr>
              </a:p>
            </p:txBody>
          </p:sp>
        </p:grpSp>
      </p:grpSp>
      <p:sp>
        <p:nvSpPr>
          <p:cNvPr id="84" name="TextBox 8">
            <a:extLst>
              <a:ext uri="{FF2B5EF4-FFF2-40B4-BE49-F238E27FC236}">
                <a16:creationId xmlns="" xmlns:a16="http://schemas.microsoft.com/office/drawing/2014/main" id="{A48D6B5A-666A-F337-154F-1C68CC025E63}"/>
              </a:ext>
            </a:extLst>
          </p:cNvPr>
          <p:cNvSpPr txBox="1"/>
          <p:nvPr/>
        </p:nvSpPr>
        <p:spPr>
          <a:xfrm>
            <a:off x="1919536" y="3286725"/>
            <a:ext cx="1318456" cy="646331"/>
          </a:xfrm>
          <a:prstGeom prst="rect">
            <a:avLst/>
          </a:prstGeom>
          <a:noFill/>
        </p:spPr>
        <p:txBody>
          <a:bodyPr wrap="square" lIns="0" tIns="0" rIns="0" bIns="0" rtlCol="0">
            <a:spAutoFit/>
          </a:bodyPr>
          <a:lstStyle/>
          <a:p>
            <a:pPr algn="ctr"/>
            <a:r>
              <a:rPr lang="x-none" sz="1400" dirty="0">
                <a:solidFill>
                  <a:schemeClr val="bg1"/>
                </a:solidFill>
                <a:latin typeface="Arial" panose="020B0604020202020204" pitchFamily="34" charset="0"/>
                <a:cs typeface="Arial" panose="020B0604020202020204" pitchFamily="34" charset="0"/>
              </a:rPr>
              <a:t>Any request from anywhere on any device</a:t>
            </a:r>
          </a:p>
        </p:txBody>
      </p:sp>
      <p:sp>
        <p:nvSpPr>
          <p:cNvPr id="85" name="TextBox 10">
            <a:extLst>
              <a:ext uri="{FF2B5EF4-FFF2-40B4-BE49-F238E27FC236}">
                <a16:creationId xmlns="" xmlns:a16="http://schemas.microsoft.com/office/drawing/2014/main" id="{FE2696C6-35A5-22E4-3F8D-E2A49070A1F9}"/>
              </a:ext>
            </a:extLst>
          </p:cNvPr>
          <p:cNvSpPr txBox="1"/>
          <p:nvPr/>
        </p:nvSpPr>
        <p:spPr>
          <a:xfrm>
            <a:off x="3501138" y="2195039"/>
            <a:ext cx="987010" cy="430887"/>
          </a:xfrm>
          <a:prstGeom prst="rect">
            <a:avLst/>
          </a:prstGeom>
          <a:noFill/>
        </p:spPr>
        <p:txBody>
          <a:bodyPr wrap="square" lIns="0" tIns="0" rIns="0" bIns="0" rtlCol="0">
            <a:spAutoFit/>
          </a:bodyPr>
          <a:lstStyle/>
          <a:p>
            <a:pPr algn="ctr"/>
            <a:r>
              <a:rPr lang="en-US" sz="1400" dirty="0">
                <a:solidFill>
                  <a:schemeClr val="bg1"/>
                </a:solidFill>
                <a:latin typeface="Arial" panose="020B0604020202020204" pitchFamily="34" charset="0"/>
                <a:cs typeface="Arial" panose="020B0604020202020204" pitchFamily="34" charset="0"/>
              </a:rPr>
              <a:t>Never </a:t>
            </a:r>
          </a:p>
          <a:p>
            <a:pPr algn="ctr"/>
            <a:r>
              <a:rPr lang="en-US" sz="1400" dirty="0">
                <a:solidFill>
                  <a:schemeClr val="bg1"/>
                </a:solidFill>
                <a:latin typeface="Arial" panose="020B0604020202020204" pitchFamily="34" charset="0"/>
                <a:cs typeface="Arial" panose="020B0604020202020204" pitchFamily="34" charset="0"/>
              </a:rPr>
              <a:t>Trust</a:t>
            </a:r>
            <a:endParaRPr lang="x-none" sz="1400" dirty="0">
              <a:solidFill>
                <a:schemeClr val="bg1"/>
              </a:solidFill>
              <a:latin typeface="Arial" panose="020B0604020202020204" pitchFamily="34" charset="0"/>
              <a:cs typeface="Arial" panose="020B0604020202020204" pitchFamily="34" charset="0"/>
            </a:endParaRPr>
          </a:p>
        </p:txBody>
      </p:sp>
      <p:sp>
        <p:nvSpPr>
          <p:cNvPr id="86" name="TextBox 11">
            <a:extLst>
              <a:ext uri="{FF2B5EF4-FFF2-40B4-BE49-F238E27FC236}">
                <a16:creationId xmlns="" xmlns:a16="http://schemas.microsoft.com/office/drawing/2014/main" id="{3B4FDFAE-6053-785D-7105-A99A861B57DF}"/>
              </a:ext>
            </a:extLst>
          </p:cNvPr>
          <p:cNvSpPr txBox="1"/>
          <p:nvPr/>
        </p:nvSpPr>
        <p:spPr>
          <a:xfrm>
            <a:off x="4653266" y="2195039"/>
            <a:ext cx="987010" cy="430887"/>
          </a:xfrm>
          <a:prstGeom prst="rect">
            <a:avLst/>
          </a:prstGeom>
          <a:noFill/>
        </p:spPr>
        <p:txBody>
          <a:bodyPr wrap="square" lIns="0" tIns="0" rIns="0" bIns="0" rtlCol="0">
            <a:spAutoFit/>
          </a:bodyPr>
          <a:lstStyle/>
          <a:p>
            <a:pPr algn="ctr"/>
            <a:r>
              <a:rPr lang="en-US" sz="1400" dirty="0">
                <a:solidFill>
                  <a:schemeClr val="bg1"/>
                </a:solidFill>
                <a:latin typeface="Arial" panose="020B0604020202020204" pitchFamily="34" charset="0"/>
                <a:cs typeface="Arial" panose="020B0604020202020204" pitchFamily="34" charset="0"/>
              </a:rPr>
              <a:t>Always Verify</a:t>
            </a:r>
            <a:endParaRPr lang="x-none" sz="1400" dirty="0">
              <a:solidFill>
                <a:schemeClr val="bg1"/>
              </a:solidFill>
              <a:latin typeface="Arial" panose="020B0604020202020204" pitchFamily="34" charset="0"/>
              <a:cs typeface="Arial" panose="020B0604020202020204" pitchFamily="34" charset="0"/>
            </a:endParaRPr>
          </a:p>
        </p:txBody>
      </p:sp>
      <p:sp>
        <p:nvSpPr>
          <p:cNvPr id="87" name="TextBox 12">
            <a:extLst>
              <a:ext uri="{FF2B5EF4-FFF2-40B4-BE49-F238E27FC236}">
                <a16:creationId xmlns="" xmlns:a16="http://schemas.microsoft.com/office/drawing/2014/main" id="{ED02874C-C5E7-2F96-905D-5F7B1D0DD355}"/>
              </a:ext>
            </a:extLst>
          </p:cNvPr>
          <p:cNvSpPr txBox="1"/>
          <p:nvPr/>
        </p:nvSpPr>
        <p:spPr>
          <a:xfrm>
            <a:off x="4483900" y="3557749"/>
            <a:ext cx="1317377" cy="553998"/>
          </a:xfrm>
          <a:prstGeom prst="rect">
            <a:avLst/>
          </a:prstGeom>
          <a:noFill/>
        </p:spPr>
        <p:txBody>
          <a:bodyPr wrap="square" lIns="0" tIns="0" rIns="0" bIns="0" rtlCol="0">
            <a:spAutoFit/>
          </a:bodyPr>
          <a:lstStyle/>
          <a:p>
            <a:pPr algn="ctr"/>
            <a:r>
              <a:rPr lang="en-US" sz="1200" dirty="0">
                <a:solidFill>
                  <a:schemeClr val="bg1"/>
                </a:solidFill>
                <a:latin typeface="Arial" panose="020B0604020202020204" pitchFamily="34" charset="0"/>
                <a:cs typeface="Arial" panose="020B0604020202020204" pitchFamily="34" charset="0"/>
              </a:rPr>
              <a:t>Authentication based on identity and context</a:t>
            </a:r>
            <a:endParaRPr lang="x-none" sz="1200" dirty="0">
              <a:solidFill>
                <a:schemeClr val="bg1"/>
              </a:solidFill>
              <a:latin typeface="Arial" panose="020B0604020202020204" pitchFamily="34" charset="0"/>
              <a:cs typeface="Arial" panose="020B0604020202020204" pitchFamily="34" charset="0"/>
            </a:endParaRPr>
          </a:p>
        </p:txBody>
      </p:sp>
      <p:sp>
        <p:nvSpPr>
          <p:cNvPr id="88" name="Arrow: Right 20">
            <a:extLst>
              <a:ext uri="{FF2B5EF4-FFF2-40B4-BE49-F238E27FC236}">
                <a16:creationId xmlns="" xmlns:a16="http://schemas.microsoft.com/office/drawing/2014/main" id="{F3C3060E-CB5C-F575-26C4-3023FB46F19B}"/>
              </a:ext>
            </a:extLst>
          </p:cNvPr>
          <p:cNvSpPr/>
          <p:nvPr/>
        </p:nvSpPr>
        <p:spPr>
          <a:xfrm>
            <a:off x="5877402" y="2871590"/>
            <a:ext cx="854780" cy="224713"/>
          </a:xfrm>
          <a:prstGeom prst="rightArrow">
            <a:avLst/>
          </a:prstGeom>
          <a:gradFill flip="none" rotWithShape="1">
            <a:gsLst>
              <a:gs pos="70000">
                <a:schemeClr val="accent2"/>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89" name="Arrow: Right 21">
            <a:extLst>
              <a:ext uri="{FF2B5EF4-FFF2-40B4-BE49-F238E27FC236}">
                <a16:creationId xmlns="" xmlns:a16="http://schemas.microsoft.com/office/drawing/2014/main" id="{49E0B371-D24D-A85D-7D2F-459A1A9EBC7F}"/>
              </a:ext>
            </a:extLst>
          </p:cNvPr>
          <p:cNvSpPr/>
          <p:nvPr/>
        </p:nvSpPr>
        <p:spPr>
          <a:xfrm>
            <a:off x="5877402" y="3194462"/>
            <a:ext cx="854780" cy="224713"/>
          </a:xfrm>
          <a:prstGeom prst="rightArrow">
            <a:avLst/>
          </a:prstGeom>
          <a:gradFill flip="none" rotWithShape="1">
            <a:gsLst>
              <a:gs pos="70000">
                <a:schemeClr val="accent2"/>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0" name="Arrow: Right 22">
            <a:extLst>
              <a:ext uri="{FF2B5EF4-FFF2-40B4-BE49-F238E27FC236}">
                <a16:creationId xmlns="" xmlns:a16="http://schemas.microsoft.com/office/drawing/2014/main" id="{89E533B5-4295-91A2-CD77-997D91F42C1E}"/>
              </a:ext>
            </a:extLst>
          </p:cNvPr>
          <p:cNvSpPr/>
          <p:nvPr/>
        </p:nvSpPr>
        <p:spPr>
          <a:xfrm>
            <a:off x="3547796" y="2699095"/>
            <a:ext cx="854780" cy="224713"/>
          </a:xfrm>
          <a:prstGeom prst="rightArrow">
            <a:avLst/>
          </a:prstGeom>
          <a:gradFill flip="none" rotWithShape="1">
            <a:gsLst>
              <a:gs pos="70000">
                <a:schemeClr val="bg2"/>
              </a:gs>
              <a:gs pos="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1" name="Arrow: Right 23">
            <a:extLst>
              <a:ext uri="{FF2B5EF4-FFF2-40B4-BE49-F238E27FC236}">
                <a16:creationId xmlns="" xmlns:a16="http://schemas.microsoft.com/office/drawing/2014/main" id="{5033A9C7-031C-D435-8794-564E56C28F7E}"/>
              </a:ext>
            </a:extLst>
          </p:cNvPr>
          <p:cNvSpPr/>
          <p:nvPr/>
        </p:nvSpPr>
        <p:spPr>
          <a:xfrm>
            <a:off x="3547796" y="2966189"/>
            <a:ext cx="854780" cy="224713"/>
          </a:xfrm>
          <a:prstGeom prst="rightArrow">
            <a:avLst/>
          </a:prstGeom>
          <a:gradFill flip="none" rotWithShape="1">
            <a:gsLst>
              <a:gs pos="70000">
                <a:schemeClr val="bg2"/>
              </a:gs>
              <a:gs pos="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2" name="Arrow: Right 24">
            <a:extLst>
              <a:ext uri="{FF2B5EF4-FFF2-40B4-BE49-F238E27FC236}">
                <a16:creationId xmlns="" xmlns:a16="http://schemas.microsoft.com/office/drawing/2014/main" id="{E42ECFD3-4B32-72AD-E42A-4DFB912E2F0B}"/>
              </a:ext>
            </a:extLst>
          </p:cNvPr>
          <p:cNvSpPr/>
          <p:nvPr/>
        </p:nvSpPr>
        <p:spPr>
          <a:xfrm>
            <a:off x="3547796" y="3253209"/>
            <a:ext cx="854780" cy="224713"/>
          </a:xfrm>
          <a:prstGeom prst="rightArrow">
            <a:avLst/>
          </a:prstGeom>
          <a:gradFill flip="none" rotWithShape="1">
            <a:gsLst>
              <a:gs pos="70000">
                <a:schemeClr val="bg2"/>
              </a:gs>
              <a:gs pos="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3" name="Arrow: Right 25">
            <a:extLst>
              <a:ext uri="{FF2B5EF4-FFF2-40B4-BE49-F238E27FC236}">
                <a16:creationId xmlns="" xmlns:a16="http://schemas.microsoft.com/office/drawing/2014/main" id="{24A55A84-ABF4-9FC3-77B0-E12477BBEF4B}"/>
              </a:ext>
            </a:extLst>
          </p:cNvPr>
          <p:cNvSpPr/>
          <p:nvPr/>
        </p:nvSpPr>
        <p:spPr>
          <a:xfrm>
            <a:off x="3547796" y="3560859"/>
            <a:ext cx="854780" cy="224713"/>
          </a:xfrm>
          <a:prstGeom prst="rightArrow">
            <a:avLst/>
          </a:prstGeom>
          <a:gradFill flip="none" rotWithShape="1">
            <a:gsLst>
              <a:gs pos="70000">
                <a:schemeClr val="bg2"/>
              </a:gs>
              <a:gs pos="0">
                <a:schemeClr val="bg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nvGrpSpPr>
          <p:cNvPr id="94" name="Group 88">
            <a:extLst>
              <a:ext uri="{FF2B5EF4-FFF2-40B4-BE49-F238E27FC236}">
                <a16:creationId xmlns="" xmlns:a16="http://schemas.microsoft.com/office/drawing/2014/main" id="{360B2520-9BB0-577C-2F39-3ADF14028244}"/>
              </a:ext>
            </a:extLst>
          </p:cNvPr>
          <p:cNvGrpSpPr/>
          <p:nvPr/>
        </p:nvGrpSpPr>
        <p:grpSpPr>
          <a:xfrm>
            <a:off x="4928628" y="2759056"/>
            <a:ext cx="444718" cy="617373"/>
            <a:chOff x="7778750" y="2163763"/>
            <a:chExt cx="241300" cy="361951"/>
          </a:xfrm>
          <a:solidFill>
            <a:schemeClr val="bg1"/>
          </a:solidFill>
        </p:grpSpPr>
        <p:sp>
          <p:nvSpPr>
            <p:cNvPr id="95" name="Freeform 572">
              <a:extLst>
                <a:ext uri="{FF2B5EF4-FFF2-40B4-BE49-F238E27FC236}">
                  <a16:creationId xmlns="" xmlns:a16="http://schemas.microsoft.com/office/drawing/2014/main" id="{ED62C8C4-532E-280C-81E3-7CBD72B15DD6}"/>
                </a:ext>
              </a:extLst>
            </p:cNvPr>
            <p:cNvSpPr>
              <a:spLocks noEditPoints="1"/>
            </p:cNvSpPr>
            <p:nvPr/>
          </p:nvSpPr>
          <p:spPr bwMode="auto">
            <a:xfrm>
              <a:off x="7794625" y="2254251"/>
              <a:ext cx="220663" cy="271463"/>
            </a:xfrm>
            <a:custGeom>
              <a:avLst/>
              <a:gdLst>
                <a:gd name="T0" fmla="*/ 52 w 59"/>
                <a:gd name="T1" fmla="*/ 72 h 72"/>
                <a:gd name="T2" fmla="*/ 20 w 59"/>
                <a:gd name="T3" fmla="*/ 72 h 72"/>
                <a:gd name="T4" fmla="*/ 18 w 59"/>
                <a:gd name="T5" fmla="*/ 71 h 72"/>
                <a:gd name="T6" fmla="*/ 2 w 59"/>
                <a:gd name="T7" fmla="*/ 47 h 72"/>
                <a:gd name="T8" fmla="*/ 2 w 59"/>
                <a:gd name="T9" fmla="*/ 39 h 72"/>
                <a:gd name="T10" fmla="*/ 6 w 59"/>
                <a:gd name="T11" fmla="*/ 36 h 72"/>
                <a:gd name="T12" fmla="*/ 20 w 59"/>
                <a:gd name="T13" fmla="*/ 46 h 72"/>
                <a:gd name="T14" fmla="*/ 20 w 59"/>
                <a:gd name="T15" fmla="*/ 8 h 72"/>
                <a:gd name="T16" fmla="*/ 28 w 59"/>
                <a:gd name="T17" fmla="*/ 0 h 72"/>
                <a:gd name="T18" fmla="*/ 36 w 59"/>
                <a:gd name="T19" fmla="*/ 8 h 72"/>
                <a:gd name="T20" fmla="*/ 36 w 59"/>
                <a:gd name="T21" fmla="*/ 31 h 72"/>
                <a:gd name="T22" fmla="*/ 52 w 59"/>
                <a:gd name="T23" fmla="*/ 36 h 72"/>
                <a:gd name="T24" fmla="*/ 58 w 59"/>
                <a:gd name="T25" fmla="*/ 48 h 72"/>
                <a:gd name="T26" fmla="*/ 54 w 59"/>
                <a:gd name="T27" fmla="*/ 70 h 72"/>
                <a:gd name="T28" fmla="*/ 52 w 59"/>
                <a:gd name="T29" fmla="*/ 72 h 72"/>
                <a:gd name="T30" fmla="*/ 21 w 59"/>
                <a:gd name="T31" fmla="*/ 68 h 72"/>
                <a:gd name="T32" fmla="*/ 50 w 59"/>
                <a:gd name="T33" fmla="*/ 68 h 72"/>
                <a:gd name="T34" fmla="*/ 54 w 59"/>
                <a:gd name="T35" fmla="*/ 48 h 72"/>
                <a:gd name="T36" fmla="*/ 51 w 59"/>
                <a:gd name="T37" fmla="*/ 40 h 72"/>
                <a:gd name="T38" fmla="*/ 33 w 59"/>
                <a:gd name="T39" fmla="*/ 34 h 72"/>
                <a:gd name="T40" fmla="*/ 32 w 59"/>
                <a:gd name="T41" fmla="*/ 32 h 72"/>
                <a:gd name="T42" fmla="*/ 32 w 59"/>
                <a:gd name="T43" fmla="*/ 8 h 72"/>
                <a:gd name="T44" fmla="*/ 28 w 59"/>
                <a:gd name="T45" fmla="*/ 4 h 72"/>
                <a:gd name="T46" fmla="*/ 24 w 59"/>
                <a:gd name="T47" fmla="*/ 8 h 72"/>
                <a:gd name="T48" fmla="*/ 24 w 59"/>
                <a:gd name="T49" fmla="*/ 52 h 72"/>
                <a:gd name="T50" fmla="*/ 23 w 59"/>
                <a:gd name="T51" fmla="*/ 54 h 72"/>
                <a:gd name="T52" fmla="*/ 20 w 59"/>
                <a:gd name="T53" fmla="*/ 53 h 72"/>
                <a:gd name="T54" fmla="*/ 6 w 59"/>
                <a:gd name="T55" fmla="*/ 40 h 72"/>
                <a:gd name="T56" fmla="*/ 5 w 59"/>
                <a:gd name="T57" fmla="*/ 40 h 72"/>
                <a:gd name="T58" fmla="*/ 6 w 59"/>
                <a:gd name="T59" fmla="*/ 45 h 72"/>
                <a:gd name="T60" fmla="*/ 21 w 59"/>
                <a:gd name="T61"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72">
                  <a:moveTo>
                    <a:pt x="52" y="72"/>
                  </a:moveTo>
                  <a:cubicBezTo>
                    <a:pt x="20" y="72"/>
                    <a:pt x="20" y="72"/>
                    <a:pt x="20" y="72"/>
                  </a:cubicBezTo>
                  <a:cubicBezTo>
                    <a:pt x="19" y="72"/>
                    <a:pt x="19" y="72"/>
                    <a:pt x="18" y="71"/>
                  </a:cubicBezTo>
                  <a:cubicBezTo>
                    <a:pt x="2" y="47"/>
                    <a:pt x="2" y="47"/>
                    <a:pt x="2" y="47"/>
                  </a:cubicBezTo>
                  <a:cubicBezTo>
                    <a:pt x="1" y="45"/>
                    <a:pt x="0" y="41"/>
                    <a:pt x="2" y="39"/>
                  </a:cubicBezTo>
                  <a:cubicBezTo>
                    <a:pt x="2" y="37"/>
                    <a:pt x="4" y="36"/>
                    <a:pt x="6" y="36"/>
                  </a:cubicBezTo>
                  <a:cubicBezTo>
                    <a:pt x="10" y="36"/>
                    <a:pt x="14" y="38"/>
                    <a:pt x="20" y="46"/>
                  </a:cubicBezTo>
                  <a:cubicBezTo>
                    <a:pt x="20" y="8"/>
                    <a:pt x="20" y="8"/>
                    <a:pt x="20" y="8"/>
                  </a:cubicBezTo>
                  <a:cubicBezTo>
                    <a:pt x="20" y="4"/>
                    <a:pt x="24" y="0"/>
                    <a:pt x="28" y="0"/>
                  </a:cubicBezTo>
                  <a:cubicBezTo>
                    <a:pt x="32" y="0"/>
                    <a:pt x="36" y="4"/>
                    <a:pt x="36" y="8"/>
                  </a:cubicBezTo>
                  <a:cubicBezTo>
                    <a:pt x="36" y="31"/>
                    <a:pt x="36" y="31"/>
                    <a:pt x="36" y="31"/>
                  </a:cubicBezTo>
                  <a:cubicBezTo>
                    <a:pt x="52" y="36"/>
                    <a:pt x="52" y="36"/>
                    <a:pt x="52" y="36"/>
                  </a:cubicBezTo>
                  <a:cubicBezTo>
                    <a:pt x="57" y="38"/>
                    <a:pt x="59" y="44"/>
                    <a:pt x="58" y="48"/>
                  </a:cubicBezTo>
                  <a:cubicBezTo>
                    <a:pt x="54" y="70"/>
                    <a:pt x="54" y="70"/>
                    <a:pt x="54" y="70"/>
                  </a:cubicBezTo>
                  <a:cubicBezTo>
                    <a:pt x="54" y="71"/>
                    <a:pt x="53" y="72"/>
                    <a:pt x="52" y="72"/>
                  </a:cubicBezTo>
                  <a:close/>
                  <a:moveTo>
                    <a:pt x="21" y="68"/>
                  </a:moveTo>
                  <a:cubicBezTo>
                    <a:pt x="50" y="68"/>
                    <a:pt x="50" y="68"/>
                    <a:pt x="50" y="68"/>
                  </a:cubicBezTo>
                  <a:cubicBezTo>
                    <a:pt x="54" y="48"/>
                    <a:pt x="54" y="48"/>
                    <a:pt x="54" y="48"/>
                  </a:cubicBezTo>
                  <a:cubicBezTo>
                    <a:pt x="55" y="45"/>
                    <a:pt x="54" y="41"/>
                    <a:pt x="51" y="40"/>
                  </a:cubicBezTo>
                  <a:cubicBezTo>
                    <a:pt x="33" y="34"/>
                    <a:pt x="33" y="34"/>
                    <a:pt x="33" y="34"/>
                  </a:cubicBezTo>
                  <a:cubicBezTo>
                    <a:pt x="33" y="34"/>
                    <a:pt x="32" y="33"/>
                    <a:pt x="32" y="32"/>
                  </a:cubicBezTo>
                  <a:cubicBezTo>
                    <a:pt x="32" y="8"/>
                    <a:pt x="32" y="8"/>
                    <a:pt x="32" y="8"/>
                  </a:cubicBezTo>
                  <a:cubicBezTo>
                    <a:pt x="32" y="6"/>
                    <a:pt x="30" y="4"/>
                    <a:pt x="28" y="4"/>
                  </a:cubicBezTo>
                  <a:cubicBezTo>
                    <a:pt x="26" y="4"/>
                    <a:pt x="24" y="6"/>
                    <a:pt x="24" y="8"/>
                  </a:cubicBezTo>
                  <a:cubicBezTo>
                    <a:pt x="24" y="52"/>
                    <a:pt x="24" y="52"/>
                    <a:pt x="24" y="52"/>
                  </a:cubicBezTo>
                  <a:cubicBezTo>
                    <a:pt x="24" y="53"/>
                    <a:pt x="23" y="54"/>
                    <a:pt x="23" y="54"/>
                  </a:cubicBezTo>
                  <a:cubicBezTo>
                    <a:pt x="22" y="54"/>
                    <a:pt x="21" y="54"/>
                    <a:pt x="20" y="53"/>
                  </a:cubicBezTo>
                  <a:cubicBezTo>
                    <a:pt x="12" y="41"/>
                    <a:pt x="9" y="40"/>
                    <a:pt x="6" y="40"/>
                  </a:cubicBezTo>
                  <a:cubicBezTo>
                    <a:pt x="5" y="40"/>
                    <a:pt x="5" y="40"/>
                    <a:pt x="5" y="40"/>
                  </a:cubicBezTo>
                  <a:cubicBezTo>
                    <a:pt x="4" y="41"/>
                    <a:pt x="5" y="44"/>
                    <a:pt x="6" y="45"/>
                  </a:cubicBezTo>
                  <a:lnTo>
                    <a:pt x="21"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96" name="Freeform 573">
              <a:extLst>
                <a:ext uri="{FF2B5EF4-FFF2-40B4-BE49-F238E27FC236}">
                  <a16:creationId xmlns="" xmlns:a16="http://schemas.microsoft.com/office/drawing/2014/main" id="{5FEB1547-6F28-018B-327D-84C9A604308E}"/>
                </a:ext>
              </a:extLst>
            </p:cNvPr>
            <p:cNvSpPr>
              <a:spLocks/>
            </p:cNvSpPr>
            <p:nvPr/>
          </p:nvSpPr>
          <p:spPr bwMode="auto">
            <a:xfrm>
              <a:off x="7959725" y="2268538"/>
              <a:ext cx="60325" cy="15875"/>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97" name="Freeform 574">
              <a:extLst>
                <a:ext uri="{FF2B5EF4-FFF2-40B4-BE49-F238E27FC236}">
                  <a16:creationId xmlns="" xmlns:a16="http://schemas.microsoft.com/office/drawing/2014/main" id="{17ADB9E7-CA62-174E-DF94-E2D8B55BF029}"/>
                </a:ext>
              </a:extLst>
            </p:cNvPr>
            <p:cNvSpPr>
              <a:spLocks/>
            </p:cNvSpPr>
            <p:nvPr/>
          </p:nvSpPr>
          <p:spPr bwMode="auto">
            <a:xfrm>
              <a:off x="7943850" y="2193926"/>
              <a:ext cx="46038" cy="44450"/>
            </a:xfrm>
            <a:custGeom>
              <a:avLst/>
              <a:gdLst>
                <a:gd name="T0" fmla="*/ 2 w 12"/>
                <a:gd name="T1" fmla="*/ 12 h 12"/>
                <a:gd name="T2" fmla="*/ 1 w 12"/>
                <a:gd name="T3" fmla="*/ 11 h 12"/>
                <a:gd name="T4" fmla="*/ 1 w 12"/>
                <a:gd name="T5" fmla="*/ 9 h 12"/>
                <a:gd name="T6" fmla="*/ 9 w 12"/>
                <a:gd name="T7" fmla="*/ 1 h 12"/>
                <a:gd name="T8" fmla="*/ 11 w 12"/>
                <a:gd name="T9" fmla="*/ 1 h 12"/>
                <a:gd name="T10" fmla="*/ 11 w 12"/>
                <a:gd name="T11" fmla="*/ 3 h 12"/>
                <a:gd name="T12" fmla="*/ 3 w 12"/>
                <a:gd name="T13" fmla="*/ 11 h 12"/>
                <a:gd name="T14" fmla="*/ 2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2" y="12"/>
                  </a:moveTo>
                  <a:cubicBezTo>
                    <a:pt x="1" y="12"/>
                    <a:pt x="1" y="12"/>
                    <a:pt x="1" y="11"/>
                  </a:cubicBezTo>
                  <a:cubicBezTo>
                    <a:pt x="0" y="11"/>
                    <a:pt x="0" y="9"/>
                    <a:pt x="1" y="9"/>
                  </a:cubicBezTo>
                  <a:cubicBezTo>
                    <a:pt x="9" y="1"/>
                    <a:pt x="9" y="1"/>
                    <a:pt x="9" y="1"/>
                  </a:cubicBezTo>
                  <a:cubicBezTo>
                    <a:pt x="9" y="0"/>
                    <a:pt x="11" y="0"/>
                    <a:pt x="11" y="1"/>
                  </a:cubicBezTo>
                  <a:cubicBezTo>
                    <a:pt x="12" y="1"/>
                    <a:pt x="12" y="3"/>
                    <a:pt x="11" y="3"/>
                  </a:cubicBezTo>
                  <a:cubicBezTo>
                    <a:pt x="3" y="11"/>
                    <a:pt x="3" y="11"/>
                    <a:pt x="3" y="11"/>
                  </a:cubicBezTo>
                  <a:cubicBezTo>
                    <a:pt x="3" y="12"/>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98" name="Freeform 575">
              <a:extLst>
                <a:ext uri="{FF2B5EF4-FFF2-40B4-BE49-F238E27FC236}">
                  <a16:creationId xmlns="" xmlns:a16="http://schemas.microsoft.com/office/drawing/2014/main" id="{BA1D73D4-9977-0ECD-A70F-61089883E488}"/>
                </a:ext>
              </a:extLst>
            </p:cNvPr>
            <p:cNvSpPr>
              <a:spLocks/>
            </p:cNvSpPr>
            <p:nvPr/>
          </p:nvSpPr>
          <p:spPr bwMode="auto">
            <a:xfrm>
              <a:off x="7899400" y="2163763"/>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99" name="Freeform 576">
              <a:extLst>
                <a:ext uri="{FF2B5EF4-FFF2-40B4-BE49-F238E27FC236}">
                  <a16:creationId xmlns="" xmlns:a16="http://schemas.microsoft.com/office/drawing/2014/main" id="{696660A9-EBE1-6595-5106-0C7123FC48FD}"/>
                </a:ext>
              </a:extLst>
            </p:cNvPr>
            <p:cNvSpPr>
              <a:spLocks/>
            </p:cNvSpPr>
            <p:nvPr/>
          </p:nvSpPr>
          <p:spPr bwMode="auto">
            <a:xfrm>
              <a:off x="7808913" y="2193926"/>
              <a:ext cx="44450" cy="44450"/>
            </a:xfrm>
            <a:custGeom>
              <a:avLst/>
              <a:gdLst>
                <a:gd name="T0" fmla="*/ 10 w 12"/>
                <a:gd name="T1" fmla="*/ 12 h 12"/>
                <a:gd name="T2" fmla="*/ 9 w 12"/>
                <a:gd name="T3" fmla="*/ 11 h 12"/>
                <a:gd name="T4" fmla="*/ 1 w 12"/>
                <a:gd name="T5" fmla="*/ 3 h 12"/>
                <a:gd name="T6" fmla="*/ 1 w 12"/>
                <a:gd name="T7" fmla="*/ 1 h 12"/>
                <a:gd name="T8" fmla="*/ 3 w 12"/>
                <a:gd name="T9" fmla="*/ 1 h 12"/>
                <a:gd name="T10" fmla="*/ 11 w 12"/>
                <a:gd name="T11" fmla="*/ 9 h 12"/>
                <a:gd name="T12" fmla="*/ 11 w 12"/>
                <a:gd name="T13" fmla="*/ 11 h 12"/>
                <a:gd name="T14" fmla="*/ 10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0" y="12"/>
                  </a:moveTo>
                  <a:cubicBezTo>
                    <a:pt x="9" y="12"/>
                    <a:pt x="9" y="12"/>
                    <a:pt x="9" y="11"/>
                  </a:cubicBezTo>
                  <a:cubicBezTo>
                    <a:pt x="1" y="3"/>
                    <a:pt x="1" y="3"/>
                    <a:pt x="1" y="3"/>
                  </a:cubicBezTo>
                  <a:cubicBezTo>
                    <a:pt x="0" y="3"/>
                    <a:pt x="0" y="1"/>
                    <a:pt x="1" y="1"/>
                  </a:cubicBezTo>
                  <a:cubicBezTo>
                    <a:pt x="1" y="0"/>
                    <a:pt x="3" y="0"/>
                    <a:pt x="3" y="1"/>
                  </a:cubicBezTo>
                  <a:cubicBezTo>
                    <a:pt x="11" y="9"/>
                    <a:pt x="11" y="9"/>
                    <a:pt x="11" y="9"/>
                  </a:cubicBezTo>
                  <a:cubicBezTo>
                    <a:pt x="12" y="9"/>
                    <a:pt x="12" y="11"/>
                    <a:pt x="11" y="11"/>
                  </a:cubicBezTo>
                  <a:cubicBezTo>
                    <a:pt x="11" y="12"/>
                    <a:pt x="11" y="12"/>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100" name="Freeform 577">
              <a:extLst>
                <a:ext uri="{FF2B5EF4-FFF2-40B4-BE49-F238E27FC236}">
                  <a16:creationId xmlns="" xmlns:a16="http://schemas.microsoft.com/office/drawing/2014/main" id="{878859D4-4634-4C8C-B980-204A0376DDD2}"/>
                </a:ext>
              </a:extLst>
            </p:cNvPr>
            <p:cNvSpPr>
              <a:spLocks/>
            </p:cNvSpPr>
            <p:nvPr/>
          </p:nvSpPr>
          <p:spPr bwMode="auto">
            <a:xfrm>
              <a:off x="7778750" y="2268538"/>
              <a:ext cx="60325" cy="15875"/>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grpSp>
      <p:grpSp>
        <p:nvGrpSpPr>
          <p:cNvPr id="101" name="Group 95">
            <a:extLst>
              <a:ext uri="{FF2B5EF4-FFF2-40B4-BE49-F238E27FC236}">
                <a16:creationId xmlns="" xmlns:a16="http://schemas.microsoft.com/office/drawing/2014/main" id="{B720089B-28E8-D33D-9DA3-CD6B394DB314}"/>
              </a:ext>
            </a:extLst>
          </p:cNvPr>
          <p:cNvGrpSpPr/>
          <p:nvPr/>
        </p:nvGrpSpPr>
        <p:grpSpPr>
          <a:xfrm>
            <a:off x="2222220" y="2526973"/>
            <a:ext cx="716127" cy="577641"/>
            <a:chOff x="3398838" y="1465264"/>
            <a:chExt cx="346075" cy="301625"/>
          </a:xfrm>
        </p:grpSpPr>
        <p:sp>
          <p:nvSpPr>
            <p:cNvPr id="102" name="Freeform 19">
              <a:extLst>
                <a:ext uri="{FF2B5EF4-FFF2-40B4-BE49-F238E27FC236}">
                  <a16:creationId xmlns="" xmlns:a16="http://schemas.microsoft.com/office/drawing/2014/main" id="{2A8ECA51-835B-1769-82E6-9E79731E19C1}"/>
                </a:ext>
              </a:extLst>
            </p:cNvPr>
            <p:cNvSpPr>
              <a:spLocks/>
            </p:cNvSpPr>
            <p:nvPr/>
          </p:nvSpPr>
          <p:spPr bwMode="auto">
            <a:xfrm>
              <a:off x="3398838" y="1465264"/>
              <a:ext cx="346075" cy="271463"/>
            </a:xfrm>
            <a:custGeom>
              <a:avLst/>
              <a:gdLst>
                <a:gd name="T0" fmla="*/ 92 w 92"/>
                <a:gd name="T1" fmla="*/ 66 h 72"/>
                <a:gd name="T2" fmla="*/ 86 w 92"/>
                <a:gd name="T3" fmla="*/ 72 h 72"/>
                <a:gd name="T4" fmla="*/ 6 w 92"/>
                <a:gd name="T5" fmla="*/ 72 h 72"/>
                <a:gd name="T6" fmla="*/ 0 w 92"/>
                <a:gd name="T7" fmla="*/ 66 h 72"/>
                <a:gd name="T8" fmla="*/ 0 w 92"/>
                <a:gd name="T9" fmla="*/ 6 h 72"/>
                <a:gd name="T10" fmla="*/ 6 w 92"/>
                <a:gd name="T11" fmla="*/ 0 h 72"/>
                <a:gd name="T12" fmla="*/ 86 w 92"/>
                <a:gd name="T13" fmla="*/ 0 h 72"/>
                <a:gd name="T14" fmla="*/ 92 w 92"/>
                <a:gd name="T15" fmla="*/ 6 h 72"/>
                <a:gd name="T16" fmla="*/ 92 w 92"/>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2">
                  <a:moveTo>
                    <a:pt x="92" y="66"/>
                  </a:moveTo>
                  <a:cubicBezTo>
                    <a:pt x="92" y="69"/>
                    <a:pt x="89" y="72"/>
                    <a:pt x="86" y="72"/>
                  </a:cubicBezTo>
                  <a:cubicBezTo>
                    <a:pt x="6" y="72"/>
                    <a:pt x="6" y="72"/>
                    <a:pt x="6" y="72"/>
                  </a:cubicBezTo>
                  <a:cubicBezTo>
                    <a:pt x="3" y="72"/>
                    <a:pt x="0" y="69"/>
                    <a:pt x="0" y="66"/>
                  </a:cubicBezTo>
                  <a:cubicBezTo>
                    <a:pt x="0" y="6"/>
                    <a:pt x="0" y="6"/>
                    <a:pt x="0" y="6"/>
                  </a:cubicBezTo>
                  <a:cubicBezTo>
                    <a:pt x="0" y="3"/>
                    <a:pt x="3" y="0"/>
                    <a:pt x="6" y="0"/>
                  </a:cubicBezTo>
                  <a:cubicBezTo>
                    <a:pt x="86" y="0"/>
                    <a:pt x="86" y="0"/>
                    <a:pt x="86" y="0"/>
                  </a:cubicBezTo>
                  <a:cubicBezTo>
                    <a:pt x="89" y="0"/>
                    <a:pt x="92" y="3"/>
                    <a:pt x="92" y="6"/>
                  </a:cubicBezTo>
                  <a:lnTo>
                    <a:pt x="92" y="66"/>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103" name="Line 20">
              <a:extLst>
                <a:ext uri="{FF2B5EF4-FFF2-40B4-BE49-F238E27FC236}">
                  <a16:creationId xmlns="" xmlns:a16="http://schemas.microsoft.com/office/drawing/2014/main" id="{82C27410-4B5C-AA80-777D-1A65E880A712}"/>
                </a:ext>
              </a:extLst>
            </p:cNvPr>
            <p:cNvSpPr>
              <a:spLocks noChangeShapeType="1"/>
            </p:cNvSpPr>
            <p:nvPr/>
          </p:nvSpPr>
          <p:spPr bwMode="auto">
            <a:xfrm>
              <a:off x="3467101" y="1766889"/>
              <a:ext cx="2095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104" name="Line 21">
              <a:extLst>
                <a:ext uri="{FF2B5EF4-FFF2-40B4-BE49-F238E27FC236}">
                  <a16:creationId xmlns="" xmlns:a16="http://schemas.microsoft.com/office/drawing/2014/main" id="{C69B31AE-A9FD-BD87-97ED-F3344ADA66FC}"/>
                </a:ext>
              </a:extLst>
            </p:cNvPr>
            <p:cNvSpPr>
              <a:spLocks noChangeShapeType="1"/>
            </p:cNvSpPr>
            <p:nvPr/>
          </p:nvSpPr>
          <p:spPr bwMode="auto">
            <a:xfrm>
              <a:off x="3571876" y="1736726"/>
              <a:ext cx="0" cy="301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105" name="Oval 22">
              <a:extLst>
                <a:ext uri="{FF2B5EF4-FFF2-40B4-BE49-F238E27FC236}">
                  <a16:creationId xmlns="" xmlns:a16="http://schemas.microsoft.com/office/drawing/2014/main" id="{13C864F1-E64B-89B3-B12D-962F5D2BED5E}"/>
                </a:ext>
              </a:extLst>
            </p:cNvPr>
            <p:cNvSpPr>
              <a:spLocks noChangeArrowheads="1"/>
            </p:cNvSpPr>
            <p:nvPr/>
          </p:nvSpPr>
          <p:spPr bwMode="auto">
            <a:xfrm>
              <a:off x="3563938" y="1698626"/>
              <a:ext cx="15875" cy="15875"/>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sp>
          <p:nvSpPr>
            <p:cNvPr id="106" name="Line 23">
              <a:extLst>
                <a:ext uri="{FF2B5EF4-FFF2-40B4-BE49-F238E27FC236}">
                  <a16:creationId xmlns="" xmlns:a16="http://schemas.microsoft.com/office/drawing/2014/main" id="{610EF644-BDDE-366B-D050-D4AE970612A8}"/>
                </a:ext>
              </a:extLst>
            </p:cNvPr>
            <p:cNvSpPr>
              <a:spLocks noChangeShapeType="1"/>
            </p:cNvSpPr>
            <p:nvPr/>
          </p:nvSpPr>
          <p:spPr bwMode="auto">
            <a:xfrm>
              <a:off x="3398838" y="1676401"/>
              <a:ext cx="346075" cy="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1600">
                <a:latin typeface="Arial" panose="020B0604020202020204" pitchFamily="34" charset="0"/>
                <a:cs typeface="Arial" panose="020B0604020202020204" pitchFamily="34" charset="0"/>
              </a:endParaRPr>
            </a:p>
          </p:txBody>
        </p:sp>
      </p:grpSp>
      <p:sp>
        <p:nvSpPr>
          <p:cNvPr id="107" name="TextBox 10">
            <a:extLst>
              <a:ext uri="{FF2B5EF4-FFF2-40B4-BE49-F238E27FC236}">
                <a16:creationId xmlns="" xmlns:a16="http://schemas.microsoft.com/office/drawing/2014/main" id="{FE2696C6-35A5-22E4-3F8D-E2A49070A1F9}"/>
              </a:ext>
            </a:extLst>
          </p:cNvPr>
          <p:cNvSpPr txBox="1"/>
          <p:nvPr/>
        </p:nvSpPr>
        <p:spPr>
          <a:xfrm>
            <a:off x="3683081" y="1859010"/>
            <a:ext cx="1813661" cy="215444"/>
          </a:xfrm>
          <a:prstGeom prst="rect">
            <a:avLst/>
          </a:prstGeom>
          <a:noFill/>
        </p:spPr>
        <p:txBody>
          <a:bodyPr wrap="square" lIns="0" tIns="0" rIns="0" bIns="0" rtlCol="0">
            <a:spAutoFit/>
          </a:bodyPr>
          <a:lstStyle/>
          <a:p>
            <a:pPr algn="ctr"/>
            <a:r>
              <a:rPr lang="en-US" sz="1400" b="1" dirty="0">
                <a:solidFill>
                  <a:schemeClr val="accent2"/>
                </a:solidFill>
                <a:latin typeface="Arial" panose="020B0604020202020204" pitchFamily="34" charset="0"/>
                <a:cs typeface="Arial" panose="020B0604020202020204" pitchFamily="34" charset="0"/>
              </a:rPr>
              <a:t>Agent- based ZTNA</a:t>
            </a:r>
            <a:endParaRPr lang="x-none" sz="1400" b="1" dirty="0">
              <a:solidFill>
                <a:schemeClr val="accent2"/>
              </a:solidFill>
              <a:latin typeface="Arial" panose="020B0604020202020204" pitchFamily="34" charset="0"/>
              <a:cs typeface="Arial" panose="020B0604020202020204" pitchFamily="34" charset="0"/>
            </a:endParaRPr>
          </a:p>
        </p:txBody>
      </p:sp>
      <p:sp>
        <p:nvSpPr>
          <p:cNvPr id="108" name="Rectangle 71">
            <a:extLst>
              <a:ext uri="{FF2B5EF4-FFF2-40B4-BE49-F238E27FC236}">
                <a16:creationId xmlns="" xmlns:a16="http://schemas.microsoft.com/office/drawing/2014/main" id="{4AF3500A-43AF-4B40-AC1B-24D83A5A7298}"/>
              </a:ext>
            </a:extLst>
          </p:cNvPr>
          <p:cNvSpPr/>
          <p:nvPr/>
        </p:nvSpPr>
        <p:spPr>
          <a:xfrm>
            <a:off x="3429130" y="1707477"/>
            <a:ext cx="2421577" cy="2647802"/>
          </a:xfrm>
          <a:prstGeom prst="rect">
            <a:avLst/>
          </a:prstGeom>
          <a:noFill/>
          <a:ln w="19050">
            <a:solidFill>
              <a:schemeClr val="accent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1">
            <a:extLst>
              <a:ext uri="{FF2B5EF4-FFF2-40B4-BE49-F238E27FC236}">
                <a16:creationId xmlns="" xmlns:a16="http://schemas.microsoft.com/office/drawing/2014/main" id="{3B4FDFAE-6053-785D-7105-A99A861B57DF}"/>
              </a:ext>
            </a:extLst>
          </p:cNvPr>
          <p:cNvSpPr txBox="1"/>
          <p:nvPr/>
        </p:nvSpPr>
        <p:spPr>
          <a:xfrm>
            <a:off x="6597483" y="3123740"/>
            <a:ext cx="987010" cy="553998"/>
          </a:xfrm>
          <a:prstGeom prst="rect">
            <a:avLst/>
          </a:prstGeom>
          <a:noFill/>
        </p:spPr>
        <p:txBody>
          <a:bodyPr wrap="square" lIns="0" tIns="0" rIns="0" bIns="0" rtlCol="0">
            <a:spAutoFit/>
          </a:bodyPr>
          <a:lstStyle/>
          <a:p>
            <a:pPr algn="ctr"/>
            <a:r>
              <a:rPr lang="en-US" sz="1200" dirty="0" err="1">
                <a:solidFill>
                  <a:schemeClr val="bg1"/>
                </a:solidFill>
                <a:latin typeface="Arial" panose="020B0604020202020204" pitchFamily="34" charset="0"/>
                <a:cs typeface="Arial" panose="020B0604020202020204" pitchFamily="34" charset="0"/>
              </a:rPr>
              <a:t>Hillstone</a:t>
            </a:r>
            <a:r>
              <a:rPr lang="en-US" sz="1200" dirty="0">
                <a:solidFill>
                  <a:schemeClr val="bg1"/>
                </a:solidFill>
                <a:latin typeface="Arial" panose="020B0604020202020204" pitchFamily="34" charset="0"/>
                <a:cs typeface="Arial" panose="020B0604020202020204" pitchFamily="34" charset="0"/>
              </a:rPr>
              <a:t> </a:t>
            </a:r>
          </a:p>
          <a:p>
            <a:pPr algn="ctr"/>
            <a:r>
              <a:rPr lang="en-US" sz="1200" dirty="0">
                <a:solidFill>
                  <a:schemeClr val="bg1"/>
                </a:solidFill>
                <a:latin typeface="Arial" panose="020B0604020202020204" pitchFamily="34" charset="0"/>
                <a:cs typeface="Arial" panose="020B0604020202020204" pitchFamily="34" charset="0"/>
              </a:rPr>
              <a:t>A-Series NGFW</a:t>
            </a:r>
            <a:endParaRPr lang="x-none" sz="1200" dirty="0">
              <a:solidFill>
                <a:schemeClr val="bg1"/>
              </a:solidFill>
              <a:latin typeface="Arial" panose="020B0604020202020204" pitchFamily="34" charset="0"/>
              <a:cs typeface="Arial" panose="020B0604020202020204" pitchFamily="34" charset="0"/>
            </a:endParaRPr>
          </a:p>
        </p:txBody>
      </p:sp>
      <p:grpSp>
        <p:nvGrpSpPr>
          <p:cNvPr id="121" name="Group 85">
            <a:extLst>
              <a:ext uri="{FF2B5EF4-FFF2-40B4-BE49-F238E27FC236}">
                <a16:creationId xmlns="" xmlns:a16="http://schemas.microsoft.com/office/drawing/2014/main" id="{5176CCF2-BABA-4000-AB71-E211F342DFDE}"/>
              </a:ext>
            </a:extLst>
          </p:cNvPr>
          <p:cNvGrpSpPr/>
          <p:nvPr/>
        </p:nvGrpSpPr>
        <p:grpSpPr>
          <a:xfrm>
            <a:off x="6883640" y="2636912"/>
            <a:ext cx="433923" cy="424112"/>
            <a:chOff x="8440738" y="2886076"/>
            <a:chExt cx="360363" cy="361950"/>
          </a:xfrm>
          <a:solidFill>
            <a:schemeClr val="bg1"/>
          </a:solidFill>
        </p:grpSpPr>
        <p:sp>
          <p:nvSpPr>
            <p:cNvPr id="122" name="Freeform 19">
              <a:extLst>
                <a:ext uri="{FF2B5EF4-FFF2-40B4-BE49-F238E27FC236}">
                  <a16:creationId xmlns="" xmlns:a16="http://schemas.microsoft.com/office/drawing/2014/main" id="{1C7FE38C-40A5-4438-8710-F3A7F54A57C9}"/>
                </a:ext>
              </a:extLst>
            </p:cNvPr>
            <p:cNvSpPr>
              <a:spLocks/>
            </p:cNvSpPr>
            <p:nvPr/>
          </p:nvSpPr>
          <p:spPr bwMode="auto">
            <a:xfrm>
              <a:off x="8493125" y="2886076"/>
              <a:ext cx="255588" cy="166688"/>
            </a:xfrm>
            <a:custGeom>
              <a:avLst/>
              <a:gdLst>
                <a:gd name="T0" fmla="*/ 7 w 68"/>
                <a:gd name="T1" fmla="*/ 44 h 44"/>
                <a:gd name="T2" fmla="*/ 18 w 68"/>
                <a:gd name="T3" fmla="*/ 44 h 44"/>
                <a:gd name="T4" fmla="*/ 17 w 68"/>
                <a:gd name="T5" fmla="*/ 43 h 44"/>
                <a:gd name="T6" fmla="*/ 12 w 68"/>
                <a:gd name="T7" fmla="*/ 37 h 44"/>
                <a:gd name="T8" fmla="*/ 13 w 68"/>
                <a:gd name="T9" fmla="*/ 33 h 44"/>
                <a:gd name="T10" fmla="*/ 16 w 68"/>
                <a:gd name="T11" fmla="*/ 33 h 44"/>
                <a:gd name="T12" fmla="*/ 16 w 68"/>
                <a:gd name="T13" fmla="*/ 36 h 44"/>
                <a:gd name="T14" fmla="*/ 16 w 68"/>
                <a:gd name="T15" fmla="*/ 36 h 44"/>
                <a:gd name="T16" fmla="*/ 19 w 68"/>
                <a:gd name="T17" fmla="*/ 40 h 44"/>
                <a:gd name="T18" fmla="*/ 20 w 68"/>
                <a:gd name="T19" fmla="*/ 43 h 44"/>
                <a:gd name="T20" fmla="*/ 18 w 68"/>
                <a:gd name="T21" fmla="*/ 44 h 44"/>
                <a:gd name="T22" fmla="*/ 30 w 68"/>
                <a:gd name="T23" fmla="*/ 44 h 44"/>
                <a:gd name="T24" fmla="*/ 29 w 68"/>
                <a:gd name="T25" fmla="*/ 43 h 44"/>
                <a:gd name="T26" fmla="*/ 34 w 68"/>
                <a:gd name="T27" fmla="*/ 24 h 44"/>
                <a:gd name="T28" fmla="*/ 37 w 68"/>
                <a:gd name="T29" fmla="*/ 24 h 44"/>
                <a:gd name="T30" fmla="*/ 38 w 68"/>
                <a:gd name="T31" fmla="*/ 26 h 44"/>
                <a:gd name="T32" fmla="*/ 41 w 68"/>
                <a:gd name="T33" fmla="*/ 33 h 44"/>
                <a:gd name="T34" fmla="*/ 43 w 68"/>
                <a:gd name="T35" fmla="*/ 43 h 44"/>
                <a:gd name="T36" fmla="*/ 41 w 68"/>
                <a:gd name="T37" fmla="*/ 44 h 44"/>
                <a:gd name="T38" fmla="*/ 50 w 68"/>
                <a:gd name="T39" fmla="*/ 44 h 44"/>
                <a:gd name="T40" fmla="*/ 49 w 68"/>
                <a:gd name="T41" fmla="*/ 43 h 44"/>
                <a:gd name="T42" fmla="*/ 49 w 68"/>
                <a:gd name="T43" fmla="*/ 40 h 44"/>
                <a:gd name="T44" fmla="*/ 53 w 68"/>
                <a:gd name="T45" fmla="*/ 36 h 44"/>
                <a:gd name="T46" fmla="*/ 53 w 68"/>
                <a:gd name="T47" fmla="*/ 36 h 44"/>
                <a:gd name="T48" fmla="*/ 53 w 68"/>
                <a:gd name="T49" fmla="*/ 33 h 44"/>
                <a:gd name="T50" fmla="*/ 55 w 68"/>
                <a:gd name="T51" fmla="*/ 33 h 44"/>
                <a:gd name="T52" fmla="*/ 57 w 68"/>
                <a:gd name="T53" fmla="*/ 37 h 44"/>
                <a:gd name="T54" fmla="*/ 52 w 68"/>
                <a:gd name="T55" fmla="*/ 43 h 44"/>
                <a:gd name="T56" fmla="*/ 50 w 68"/>
                <a:gd name="T57" fmla="*/ 44 h 44"/>
                <a:gd name="T58" fmla="*/ 61 w 68"/>
                <a:gd name="T59" fmla="*/ 44 h 44"/>
                <a:gd name="T60" fmla="*/ 63 w 68"/>
                <a:gd name="T61" fmla="*/ 43 h 44"/>
                <a:gd name="T62" fmla="*/ 66 w 68"/>
                <a:gd name="T63" fmla="*/ 28 h 44"/>
                <a:gd name="T64" fmla="*/ 55 w 68"/>
                <a:gd name="T65" fmla="*/ 16 h 44"/>
                <a:gd name="T66" fmla="*/ 53 w 68"/>
                <a:gd name="T67" fmla="*/ 17 h 44"/>
                <a:gd name="T68" fmla="*/ 52 w 68"/>
                <a:gd name="T69" fmla="*/ 19 h 44"/>
                <a:gd name="T70" fmla="*/ 51 w 68"/>
                <a:gd name="T71" fmla="*/ 23 h 44"/>
                <a:gd name="T72" fmla="*/ 50 w 68"/>
                <a:gd name="T73" fmla="*/ 23 h 44"/>
                <a:gd name="T74" fmla="*/ 44 w 68"/>
                <a:gd name="T75" fmla="*/ 12 h 44"/>
                <a:gd name="T76" fmla="*/ 43 w 68"/>
                <a:gd name="T77" fmla="*/ 3 h 44"/>
                <a:gd name="T78" fmla="*/ 43 w 68"/>
                <a:gd name="T79" fmla="*/ 1 h 44"/>
                <a:gd name="T80" fmla="*/ 41 w 68"/>
                <a:gd name="T81" fmla="*/ 0 h 44"/>
                <a:gd name="T82" fmla="*/ 24 w 68"/>
                <a:gd name="T83" fmla="*/ 10 h 44"/>
                <a:gd name="T84" fmla="*/ 20 w 68"/>
                <a:gd name="T85" fmla="*/ 24 h 44"/>
                <a:gd name="T86" fmla="*/ 18 w 68"/>
                <a:gd name="T87" fmla="*/ 23 h 44"/>
                <a:gd name="T88" fmla="*/ 14 w 68"/>
                <a:gd name="T89" fmla="*/ 17 h 44"/>
                <a:gd name="T90" fmla="*/ 13 w 68"/>
                <a:gd name="T91" fmla="*/ 15 h 44"/>
                <a:gd name="T92" fmla="*/ 11 w 68"/>
                <a:gd name="T93" fmla="*/ 15 h 44"/>
                <a:gd name="T94" fmla="*/ 1 w 68"/>
                <a:gd name="T95" fmla="*/ 29 h 44"/>
                <a:gd name="T96" fmla="*/ 5 w 68"/>
                <a:gd name="T97" fmla="*/ 43 h 44"/>
                <a:gd name="T98" fmla="*/ 7 w 68"/>
                <a:gd name="T9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44">
                  <a:moveTo>
                    <a:pt x="7" y="44"/>
                  </a:moveTo>
                  <a:cubicBezTo>
                    <a:pt x="18" y="44"/>
                    <a:pt x="18" y="44"/>
                    <a:pt x="18" y="44"/>
                  </a:cubicBezTo>
                  <a:cubicBezTo>
                    <a:pt x="18" y="44"/>
                    <a:pt x="17" y="44"/>
                    <a:pt x="17" y="43"/>
                  </a:cubicBezTo>
                  <a:cubicBezTo>
                    <a:pt x="16" y="43"/>
                    <a:pt x="12" y="40"/>
                    <a:pt x="12" y="37"/>
                  </a:cubicBezTo>
                  <a:cubicBezTo>
                    <a:pt x="12" y="35"/>
                    <a:pt x="12" y="34"/>
                    <a:pt x="13" y="33"/>
                  </a:cubicBezTo>
                  <a:cubicBezTo>
                    <a:pt x="14" y="32"/>
                    <a:pt x="15" y="32"/>
                    <a:pt x="16" y="33"/>
                  </a:cubicBezTo>
                  <a:cubicBezTo>
                    <a:pt x="17" y="34"/>
                    <a:pt x="17" y="35"/>
                    <a:pt x="16" y="36"/>
                  </a:cubicBezTo>
                  <a:cubicBezTo>
                    <a:pt x="16" y="36"/>
                    <a:pt x="16" y="36"/>
                    <a:pt x="16" y="36"/>
                  </a:cubicBezTo>
                  <a:cubicBezTo>
                    <a:pt x="16" y="37"/>
                    <a:pt x="18" y="39"/>
                    <a:pt x="19" y="40"/>
                  </a:cubicBezTo>
                  <a:cubicBezTo>
                    <a:pt x="20" y="41"/>
                    <a:pt x="21" y="42"/>
                    <a:pt x="20" y="43"/>
                  </a:cubicBezTo>
                  <a:cubicBezTo>
                    <a:pt x="20" y="44"/>
                    <a:pt x="19" y="44"/>
                    <a:pt x="18" y="44"/>
                  </a:cubicBezTo>
                  <a:cubicBezTo>
                    <a:pt x="30" y="44"/>
                    <a:pt x="30" y="44"/>
                    <a:pt x="30" y="44"/>
                  </a:cubicBezTo>
                  <a:cubicBezTo>
                    <a:pt x="30" y="44"/>
                    <a:pt x="29" y="43"/>
                    <a:pt x="29" y="43"/>
                  </a:cubicBezTo>
                  <a:cubicBezTo>
                    <a:pt x="24" y="34"/>
                    <a:pt x="34" y="24"/>
                    <a:pt x="34" y="24"/>
                  </a:cubicBezTo>
                  <a:cubicBezTo>
                    <a:pt x="35" y="23"/>
                    <a:pt x="36" y="23"/>
                    <a:pt x="37" y="24"/>
                  </a:cubicBezTo>
                  <a:cubicBezTo>
                    <a:pt x="38" y="24"/>
                    <a:pt x="38" y="25"/>
                    <a:pt x="38" y="26"/>
                  </a:cubicBezTo>
                  <a:cubicBezTo>
                    <a:pt x="37" y="29"/>
                    <a:pt x="39" y="31"/>
                    <a:pt x="41" y="33"/>
                  </a:cubicBezTo>
                  <a:cubicBezTo>
                    <a:pt x="43" y="35"/>
                    <a:pt x="46" y="38"/>
                    <a:pt x="43" y="43"/>
                  </a:cubicBezTo>
                  <a:cubicBezTo>
                    <a:pt x="43" y="43"/>
                    <a:pt x="42" y="44"/>
                    <a:pt x="41" y="44"/>
                  </a:cubicBezTo>
                  <a:cubicBezTo>
                    <a:pt x="50" y="44"/>
                    <a:pt x="50" y="44"/>
                    <a:pt x="50" y="44"/>
                  </a:cubicBezTo>
                  <a:cubicBezTo>
                    <a:pt x="50" y="44"/>
                    <a:pt x="49" y="44"/>
                    <a:pt x="49" y="43"/>
                  </a:cubicBezTo>
                  <a:cubicBezTo>
                    <a:pt x="48" y="42"/>
                    <a:pt x="48" y="41"/>
                    <a:pt x="49" y="40"/>
                  </a:cubicBezTo>
                  <a:cubicBezTo>
                    <a:pt x="51" y="39"/>
                    <a:pt x="53" y="37"/>
                    <a:pt x="53" y="36"/>
                  </a:cubicBezTo>
                  <a:cubicBezTo>
                    <a:pt x="53" y="36"/>
                    <a:pt x="53" y="36"/>
                    <a:pt x="53" y="36"/>
                  </a:cubicBezTo>
                  <a:cubicBezTo>
                    <a:pt x="52" y="35"/>
                    <a:pt x="52" y="34"/>
                    <a:pt x="53" y="33"/>
                  </a:cubicBezTo>
                  <a:cubicBezTo>
                    <a:pt x="53" y="32"/>
                    <a:pt x="55" y="32"/>
                    <a:pt x="55" y="33"/>
                  </a:cubicBezTo>
                  <a:cubicBezTo>
                    <a:pt x="56" y="34"/>
                    <a:pt x="57" y="35"/>
                    <a:pt x="57" y="37"/>
                  </a:cubicBezTo>
                  <a:cubicBezTo>
                    <a:pt x="56" y="40"/>
                    <a:pt x="52" y="43"/>
                    <a:pt x="52" y="43"/>
                  </a:cubicBezTo>
                  <a:cubicBezTo>
                    <a:pt x="51" y="44"/>
                    <a:pt x="51" y="44"/>
                    <a:pt x="50" y="44"/>
                  </a:cubicBezTo>
                  <a:cubicBezTo>
                    <a:pt x="61" y="44"/>
                    <a:pt x="61" y="44"/>
                    <a:pt x="61" y="44"/>
                  </a:cubicBezTo>
                  <a:cubicBezTo>
                    <a:pt x="62" y="44"/>
                    <a:pt x="62" y="44"/>
                    <a:pt x="63" y="43"/>
                  </a:cubicBezTo>
                  <a:cubicBezTo>
                    <a:pt x="67" y="38"/>
                    <a:pt x="68" y="33"/>
                    <a:pt x="66" y="28"/>
                  </a:cubicBezTo>
                  <a:cubicBezTo>
                    <a:pt x="65" y="22"/>
                    <a:pt x="61" y="18"/>
                    <a:pt x="55" y="16"/>
                  </a:cubicBezTo>
                  <a:cubicBezTo>
                    <a:pt x="54" y="16"/>
                    <a:pt x="53" y="16"/>
                    <a:pt x="53" y="17"/>
                  </a:cubicBezTo>
                  <a:cubicBezTo>
                    <a:pt x="52" y="17"/>
                    <a:pt x="52" y="18"/>
                    <a:pt x="52" y="19"/>
                  </a:cubicBezTo>
                  <a:cubicBezTo>
                    <a:pt x="53" y="21"/>
                    <a:pt x="52" y="21"/>
                    <a:pt x="51" y="23"/>
                  </a:cubicBezTo>
                  <a:cubicBezTo>
                    <a:pt x="51" y="23"/>
                    <a:pt x="50" y="23"/>
                    <a:pt x="50" y="23"/>
                  </a:cubicBezTo>
                  <a:cubicBezTo>
                    <a:pt x="50" y="17"/>
                    <a:pt x="47" y="14"/>
                    <a:pt x="44" y="12"/>
                  </a:cubicBezTo>
                  <a:cubicBezTo>
                    <a:pt x="41" y="9"/>
                    <a:pt x="40" y="8"/>
                    <a:pt x="43" y="3"/>
                  </a:cubicBezTo>
                  <a:cubicBezTo>
                    <a:pt x="43" y="2"/>
                    <a:pt x="43" y="1"/>
                    <a:pt x="43" y="1"/>
                  </a:cubicBezTo>
                  <a:cubicBezTo>
                    <a:pt x="42" y="0"/>
                    <a:pt x="42" y="0"/>
                    <a:pt x="41" y="0"/>
                  </a:cubicBezTo>
                  <a:cubicBezTo>
                    <a:pt x="33" y="1"/>
                    <a:pt x="27" y="5"/>
                    <a:pt x="24" y="10"/>
                  </a:cubicBezTo>
                  <a:cubicBezTo>
                    <a:pt x="21" y="14"/>
                    <a:pt x="20" y="19"/>
                    <a:pt x="20" y="24"/>
                  </a:cubicBezTo>
                  <a:cubicBezTo>
                    <a:pt x="19" y="24"/>
                    <a:pt x="19" y="23"/>
                    <a:pt x="18" y="23"/>
                  </a:cubicBezTo>
                  <a:cubicBezTo>
                    <a:pt x="15" y="21"/>
                    <a:pt x="13" y="20"/>
                    <a:pt x="14" y="17"/>
                  </a:cubicBezTo>
                  <a:cubicBezTo>
                    <a:pt x="14" y="16"/>
                    <a:pt x="14" y="15"/>
                    <a:pt x="13" y="15"/>
                  </a:cubicBezTo>
                  <a:cubicBezTo>
                    <a:pt x="13" y="14"/>
                    <a:pt x="12" y="14"/>
                    <a:pt x="11" y="15"/>
                  </a:cubicBezTo>
                  <a:cubicBezTo>
                    <a:pt x="6" y="17"/>
                    <a:pt x="2" y="22"/>
                    <a:pt x="1" y="29"/>
                  </a:cubicBezTo>
                  <a:cubicBezTo>
                    <a:pt x="0" y="34"/>
                    <a:pt x="2" y="40"/>
                    <a:pt x="5" y="43"/>
                  </a:cubicBezTo>
                  <a:cubicBezTo>
                    <a:pt x="6" y="44"/>
                    <a:pt x="6" y="44"/>
                    <a:pt x="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Rectangle 20">
              <a:extLst>
                <a:ext uri="{FF2B5EF4-FFF2-40B4-BE49-F238E27FC236}">
                  <a16:creationId xmlns="" xmlns:a16="http://schemas.microsoft.com/office/drawing/2014/main" id="{DDF85577-4C05-4E63-9C00-1E694B4439BA}"/>
                </a:ext>
              </a:extLst>
            </p:cNvPr>
            <p:cNvSpPr>
              <a:spLocks noChangeArrowheads="1"/>
            </p:cNvSpPr>
            <p:nvPr/>
          </p:nvSpPr>
          <p:spPr bwMode="auto">
            <a:xfrm>
              <a:off x="8512175" y="3121026"/>
              <a:ext cx="1381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Rectangle 21">
              <a:extLst>
                <a:ext uri="{FF2B5EF4-FFF2-40B4-BE49-F238E27FC236}">
                  <a16:creationId xmlns="" xmlns:a16="http://schemas.microsoft.com/office/drawing/2014/main" id="{97DE790B-64BE-4C7A-9083-5B346EC77DEA}"/>
                </a:ext>
              </a:extLst>
            </p:cNvPr>
            <p:cNvSpPr>
              <a:spLocks noChangeArrowheads="1"/>
            </p:cNvSpPr>
            <p:nvPr/>
          </p:nvSpPr>
          <p:spPr bwMode="auto">
            <a:xfrm>
              <a:off x="8570913" y="3165476"/>
              <a:ext cx="1428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 name="Freeform 22">
              <a:extLst>
                <a:ext uri="{FF2B5EF4-FFF2-40B4-BE49-F238E27FC236}">
                  <a16:creationId xmlns="" xmlns:a16="http://schemas.microsoft.com/office/drawing/2014/main" id="{ECD81ED3-9B2C-4CF9-8264-B65E3F9A2D5B}"/>
                </a:ext>
              </a:extLst>
            </p:cNvPr>
            <p:cNvSpPr>
              <a:spLocks/>
            </p:cNvSpPr>
            <p:nvPr/>
          </p:nvSpPr>
          <p:spPr bwMode="auto">
            <a:xfrm>
              <a:off x="8729663" y="3067051"/>
              <a:ext cx="71438" cy="38100"/>
            </a:xfrm>
            <a:custGeom>
              <a:avLst/>
              <a:gdLst>
                <a:gd name="T0" fmla="*/ 17 w 19"/>
                <a:gd name="T1" fmla="*/ 0 h 10"/>
                <a:gd name="T2" fmla="*/ 0 w 19"/>
                <a:gd name="T3" fmla="*/ 0 h 10"/>
                <a:gd name="T4" fmla="*/ 0 w 19"/>
                <a:gd name="T5" fmla="*/ 0 h 10"/>
                <a:gd name="T6" fmla="*/ 0 w 19"/>
                <a:gd name="T7" fmla="*/ 10 h 10"/>
                <a:gd name="T8" fmla="*/ 19 w 19"/>
                <a:gd name="T9" fmla="*/ 10 h 10"/>
                <a:gd name="T10" fmla="*/ 19 w 19"/>
                <a:gd name="T11" fmla="*/ 2 h 10"/>
                <a:gd name="T12" fmla="*/ 17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7" y="0"/>
                  </a:moveTo>
                  <a:cubicBezTo>
                    <a:pt x="0" y="0"/>
                    <a:pt x="0" y="0"/>
                    <a:pt x="0" y="0"/>
                  </a:cubicBezTo>
                  <a:cubicBezTo>
                    <a:pt x="0" y="0"/>
                    <a:pt x="0" y="0"/>
                    <a:pt x="0" y="0"/>
                  </a:cubicBezTo>
                  <a:cubicBezTo>
                    <a:pt x="0" y="10"/>
                    <a:pt x="0" y="10"/>
                    <a:pt x="0" y="10"/>
                  </a:cubicBezTo>
                  <a:cubicBezTo>
                    <a:pt x="19" y="10"/>
                    <a:pt x="19" y="10"/>
                    <a:pt x="19" y="10"/>
                  </a:cubicBezTo>
                  <a:cubicBezTo>
                    <a:pt x="19" y="2"/>
                    <a:pt x="19" y="2"/>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 name="Freeform 23">
              <a:extLst>
                <a:ext uri="{FF2B5EF4-FFF2-40B4-BE49-F238E27FC236}">
                  <a16:creationId xmlns="" xmlns:a16="http://schemas.microsoft.com/office/drawing/2014/main" id="{BC45032D-5C42-40A5-A486-87BFD2F6E3C3}"/>
                </a:ext>
              </a:extLst>
            </p:cNvPr>
            <p:cNvSpPr>
              <a:spLocks/>
            </p:cNvSpPr>
            <p:nvPr/>
          </p:nvSpPr>
          <p:spPr bwMode="auto">
            <a:xfrm>
              <a:off x="8440738" y="3209926"/>
              <a:ext cx="55563" cy="38100"/>
            </a:xfrm>
            <a:custGeom>
              <a:avLst/>
              <a:gdLst>
                <a:gd name="T0" fmla="*/ 15 w 15"/>
                <a:gd name="T1" fmla="*/ 0 h 10"/>
                <a:gd name="T2" fmla="*/ 0 w 15"/>
                <a:gd name="T3" fmla="*/ 0 h 10"/>
                <a:gd name="T4" fmla="*/ 0 w 15"/>
                <a:gd name="T5" fmla="*/ 8 h 10"/>
                <a:gd name="T6" fmla="*/ 2 w 15"/>
                <a:gd name="T7" fmla="*/ 10 h 10"/>
                <a:gd name="T8" fmla="*/ 15 w 15"/>
                <a:gd name="T9" fmla="*/ 10 h 10"/>
                <a:gd name="T10" fmla="*/ 15 w 15"/>
                <a:gd name="T11" fmla="*/ 10 h 10"/>
                <a:gd name="T12" fmla="*/ 1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15" y="0"/>
                  </a:moveTo>
                  <a:cubicBezTo>
                    <a:pt x="0" y="0"/>
                    <a:pt x="0" y="0"/>
                    <a:pt x="0" y="0"/>
                  </a:cubicBezTo>
                  <a:cubicBezTo>
                    <a:pt x="0" y="8"/>
                    <a:pt x="0" y="8"/>
                    <a:pt x="0" y="8"/>
                  </a:cubicBezTo>
                  <a:cubicBezTo>
                    <a:pt x="0" y="9"/>
                    <a:pt x="1" y="10"/>
                    <a:pt x="2" y="10"/>
                  </a:cubicBezTo>
                  <a:cubicBezTo>
                    <a:pt x="15" y="10"/>
                    <a:pt x="15" y="10"/>
                    <a:pt x="15" y="10"/>
                  </a:cubicBezTo>
                  <a:cubicBezTo>
                    <a:pt x="15" y="10"/>
                    <a:pt x="15" y="10"/>
                    <a:pt x="15" y="10"/>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 name="Freeform 24">
              <a:extLst>
                <a:ext uri="{FF2B5EF4-FFF2-40B4-BE49-F238E27FC236}">
                  <a16:creationId xmlns="" xmlns:a16="http://schemas.microsoft.com/office/drawing/2014/main" id="{1ED4B385-3E97-487A-A5F5-43A4D2002AA1}"/>
                </a:ext>
              </a:extLst>
            </p:cNvPr>
            <p:cNvSpPr>
              <a:spLocks/>
            </p:cNvSpPr>
            <p:nvPr/>
          </p:nvSpPr>
          <p:spPr bwMode="auto">
            <a:xfrm>
              <a:off x="8570913" y="3067051"/>
              <a:ext cx="142875" cy="38100"/>
            </a:xfrm>
            <a:custGeom>
              <a:avLst/>
              <a:gdLst>
                <a:gd name="T0" fmla="*/ 38 w 38"/>
                <a:gd name="T1" fmla="*/ 0 h 10"/>
                <a:gd name="T2" fmla="*/ 38 w 38"/>
                <a:gd name="T3" fmla="*/ 0 h 10"/>
                <a:gd name="T4" fmla="*/ 0 w 38"/>
                <a:gd name="T5" fmla="*/ 0 h 10"/>
                <a:gd name="T6" fmla="*/ 0 w 38"/>
                <a:gd name="T7" fmla="*/ 0 h 10"/>
                <a:gd name="T8" fmla="*/ 0 w 38"/>
                <a:gd name="T9" fmla="*/ 10 h 10"/>
                <a:gd name="T10" fmla="*/ 38 w 38"/>
                <a:gd name="T11" fmla="*/ 10 h 10"/>
                <a:gd name="T12" fmla="*/ 38 w 3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0"/>
                  </a:moveTo>
                  <a:cubicBezTo>
                    <a:pt x="38" y="0"/>
                    <a:pt x="38" y="0"/>
                    <a:pt x="38" y="0"/>
                  </a:cubicBezTo>
                  <a:cubicBezTo>
                    <a:pt x="0" y="0"/>
                    <a:pt x="0" y="0"/>
                    <a:pt x="0" y="0"/>
                  </a:cubicBezTo>
                  <a:cubicBezTo>
                    <a:pt x="0" y="0"/>
                    <a:pt x="0" y="0"/>
                    <a:pt x="0" y="0"/>
                  </a:cubicBezTo>
                  <a:cubicBezTo>
                    <a:pt x="0" y="10"/>
                    <a:pt x="0" y="10"/>
                    <a:pt x="0" y="10"/>
                  </a:cubicBezTo>
                  <a:cubicBezTo>
                    <a:pt x="38" y="10"/>
                    <a:pt x="38" y="10"/>
                    <a:pt x="38" y="10"/>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 name="Freeform 25">
              <a:extLst>
                <a:ext uri="{FF2B5EF4-FFF2-40B4-BE49-F238E27FC236}">
                  <a16:creationId xmlns="" xmlns:a16="http://schemas.microsoft.com/office/drawing/2014/main" id="{46559623-92D0-40EE-9E61-183A53E136F7}"/>
                </a:ext>
              </a:extLst>
            </p:cNvPr>
            <p:cNvSpPr>
              <a:spLocks/>
            </p:cNvSpPr>
            <p:nvPr/>
          </p:nvSpPr>
          <p:spPr bwMode="auto">
            <a:xfrm>
              <a:off x="8512175" y="3209926"/>
              <a:ext cx="138113" cy="38100"/>
            </a:xfrm>
            <a:custGeom>
              <a:avLst/>
              <a:gdLst>
                <a:gd name="T0" fmla="*/ 37 w 37"/>
                <a:gd name="T1" fmla="*/ 0 h 10"/>
                <a:gd name="T2" fmla="*/ 0 w 37"/>
                <a:gd name="T3" fmla="*/ 0 h 10"/>
                <a:gd name="T4" fmla="*/ 0 w 37"/>
                <a:gd name="T5" fmla="*/ 10 h 10"/>
                <a:gd name="T6" fmla="*/ 0 w 37"/>
                <a:gd name="T7" fmla="*/ 10 h 10"/>
                <a:gd name="T8" fmla="*/ 37 w 37"/>
                <a:gd name="T9" fmla="*/ 10 h 10"/>
                <a:gd name="T10" fmla="*/ 37 w 37"/>
                <a:gd name="T11" fmla="*/ 10 h 10"/>
                <a:gd name="T12" fmla="*/ 37 w 3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7" h="10">
                  <a:moveTo>
                    <a:pt x="37" y="0"/>
                  </a:moveTo>
                  <a:cubicBezTo>
                    <a:pt x="0" y="0"/>
                    <a:pt x="0" y="0"/>
                    <a:pt x="0" y="0"/>
                  </a:cubicBezTo>
                  <a:cubicBezTo>
                    <a:pt x="0" y="10"/>
                    <a:pt x="0" y="10"/>
                    <a:pt x="0" y="10"/>
                  </a:cubicBezTo>
                  <a:cubicBezTo>
                    <a:pt x="0" y="10"/>
                    <a:pt x="0" y="10"/>
                    <a:pt x="0" y="10"/>
                  </a:cubicBezTo>
                  <a:cubicBezTo>
                    <a:pt x="37" y="10"/>
                    <a:pt x="37" y="10"/>
                    <a:pt x="37" y="10"/>
                  </a:cubicBezTo>
                  <a:cubicBezTo>
                    <a:pt x="37" y="10"/>
                    <a:pt x="37" y="10"/>
                    <a:pt x="37" y="10"/>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Rectangle 26">
              <a:extLst>
                <a:ext uri="{FF2B5EF4-FFF2-40B4-BE49-F238E27FC236}">
                  <a16:creationId xmlns="" xmlns:a16="http://schemas.microsoft.com/office/drawing/2014/main" id="{BE6C8983-B57F-41F3-A5C7-128EA93E4ABE}"/>
                </a:ext>
              </a:extLst>
            </p:cNvPr>
            <p:cNvSpPr>
              <a:spLocks noChangeArrowheads="1"/>
            </p:cNvSpPr>
            <p:nvPr/>
          </p:nvSpPr>
          <p:spPr bwMode="auto">
            <a:xfrm>
              <a:off x="8666163" y="3121026"/>
              <a:ext cx="1349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 name="Freeform 27">
              <a:extLst>
                <a:ext uri="{FF2B5EF4-FFF2-40B4-BE49-F238E27FC236}">
                  <a16:creationId xmlns="" xmlns:a16="http://schemas.microsoft.com/office/drawing/2014/main" id="{E98D8CB6-7E26-4C52-880B-E4A26788D0E5}"/>
                </a:ext>
              </a:extLst>
            </p:cNvPr>
            <p:cNvSpPr>
              <a:spLocks/>
            </p:cNvSpPr>
            <p:nvPr/>
          </p:nvSpPr>
          <p:spPr bwMode="auto">
            <a:xfrm>
              <a:off x="8440738" y="3067051"/>
              <a:ext cx="115888" cy="38100"/>
            </a:xfrm>
            <a:custGeom>
              <a:avLst/>
              <a:gdLst>
                <a:gd name="T0" fmla="*/ 31 w 31"/>
                <a:gd name="T1" fmla="*/ 0 h 10"/>
                <a:gd name="T2" fmla="*/ 31 w 31"/>
                <a:gd name="T3" fmla="*/ 0 h 10"/>
                <a:gd name="T4" fmla="*/ 2 w 31"/>
                <a:gd name="T5" fmla="*/ 0 h 10"/>
                <a:gd name="T6" fmla="*/ 0 w 31"/>
                <a:gd name="T7" fmla="*/ 2 h 10"/>
                <a:gd name="T8" fmla="*/ 0 w 31"/>
                <a:gd name="T9" fmla="*/ 10 h 10"/>
                <a:gd name="T10" fmla="*/ 31 w 31"/>
                <a:gd name="T11" fmla="*/ 10 h 10"/>
                <a:gd name="T12" fmla="*/ 31 w 3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1" h="10">
                  <a:moveTo>
                    <a:pt x="31" y="0"/>
                  </a:moveTo>
                  <a:cubicBezTo>
                    <a:pt x="31" y="0"/>
                    <a:pt x="31" y="0"/>
                    <a:pt x="31" y="0"/>
                  </a:cubicBezTo>
                  <a:cubicBezTo>
                    <a:pt x="2" y="0"/>
                    <a:pt x="2" y="0"/>
                    <a:pt x="2" y="0"/>
                  </a:cubicBezTo>
                  <a:cubicBezTo>
                    <a:pt x="1" y="0"/>
                    <a:pt x="0" y="1"/>
                    <a:pt x="0" y="2"/>
                  </a:cubicBezTo>
                  <a:cubicBezTo>
                    <a:pt x="0" y="10"/>
                    <a:pt x="0" y="10"/>
                    <a:pt x="0" y="10"/>
                  </a:cubicBezTo>
                  <a:cubicBezTo>
                    <a:pt x="31" y="10"/>
                    <a:pt x="31" y="10"/>
                    <a:pt x="31" y="10"/>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Rectangle 28">
              <a:extLst>
                <a:ext uri="{FF2B5EF4-FFF2-40B4-BE49-F238E27FC236}">
                  <a16:creationId xmlns="" xmlns:a16="http://schemas.microsoft.com/office/drawing/2014/main" id="{1D2C2023-FAAB-444E-A47E-6F671710704B}"/>
                </a:ext>
              </a:extLst>
            </p:cNvPr>
            <p:cNvSpPr>
              <a:spLocks noChangeArrowheads="1"/>
            </p:cNvSpPr>
            <p:nvPr/>
          </p:nvSpPr>
          <p:spPr bwMode="auto">
            <a:xfrm>
              <a:off x="8440738" y="3121026"/>
              <a:ext cx="555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Rectangle 29">
              <a:extLst>
                <a:ext uri="{FF2B5EF4-FFF2-40B4-BE49-F238E27FC236}">
                  <a16:creationId xmlns="" xmlns:a16="http://schemas.microsoft.com/office/drawing/2014/main" id="{CB40AA5D-42C5-42DB-95E4-04E8FC3EF3FB}"/>
                </a:ext>
              </a:extLst>
            </p:cNvPr>
            <p:cNvSpPr>
              <a:spLocks noChangeArrowheads="1"/>
            </p:cNvSpPr>
            <p:nvPr/>
          </p:nvSpPr>
          <p:spPr bwMode="auto">
            <a:xfrm>
              <a:off x="8729663" y="3165476"/>
              <a:ext cx="714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30">
              <a:extLst>
                <a:ext uri="{FF2B5EF4-FFF2-40B4-BE49-F238E27FC236}">
                  <a16:creationId xmlns="" xmlns:a16="http://schemas.microsoft.com/office/drawing/2014/main" id="{3A029BA4-AE84-4A30-BF8F-988CD4F7E824}"/>
                </a:ext>
              </a:extLst>
            </p:cNvPr>
            <p:cNvSpPr>
              <a:spLocks/>
            </p:cNvSpPr>
            <p:nvPr/>
          </p:nvSpPr>
          <p:spPr bwMode="auto">
            <a:xfrm>
              <a:off x="8666163" y="3209926"/>
              <a:ext cx="134938" cy="38100"/>
            </a:xfrm>
            <a:custGeom>
              <a:avLst/>
              <a:gdLst>
                <a:gd name="T0" fmla="*/ 0 w 36"/>
                <a:gd name="T1" fmla="*/ 10 h 10"/>
                <a:gd name="T2" fmla="*/ 0 w 36"/>
                <a:gd name="T3" fmla="*/ 10 h 10"/>
                <a:gd name="T4" fmla="*/ 34 w 36"/>
                <a:gd name="T5" fmla="*/ 10 h 10"/>
                <a:gd name="T6" fmla="*/ 36 w 36"/>
                <a:gd name="T7" fmla="*/ 8 h 10"/>
                <a:gd name="T8" fmla="*/ 36 w 36"/>
                <a:gd name="T9" fmla="*/ 0 h 10"/>
                <a:gd name="T10" fmla="*/ 0 w 36"/>
                <a:gd name="T11" fmla="*/ 0 h 10"/>
                <a:gd name="T12" fmla="*/ 0 w 3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0" y="10"/>
                  </a:moveTo>
                  <a:cubicBezTo>
                    <a:pt x="0" y="10"/>
                    <a:pt x="0" y="10"/>
                    <a:pt x="0" y="10"/>
                  </a:cubicBezTo>
                  <a:cubicBezTo>
                    <a:pt x="34" y="10"/>
                    <a:pt x="34" y="10"/>
                    <a:pt x="34" y="10"/>
                  </a:cubicBezTo>
                  <a:cubicBezTo>
                    <a:pt x="35" y="10"/>
                    <a:pt x="36" y="9"/>
                    <a:pt x="36" y="8"/>
                  </a:cubicBezTo>
                  <a:cubicBezTo>
                    <a:pt x="36" y="0"/>
                    <a:pt x="36" y="0"/>
                    <a:pt x="36"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Rectangle 31">
              <a:extLst>
                <a:ext uri="{FF2B5EF4-FFF2-40B4-BE49-F238E27FC236}">
                  <a16:creationId xmlns="" xmlns:a16="http://schemas.microsoft.com/office/drawing/2014/main" id="{9C504944-BA3E-459E-8A58-1015F017690B}"/>
                </a:ext>
              </a:extLst>
            </p:cNvPr>
            <p:cNvSpPr>
              <a:spLocks noChangeArrowheads="1"/>
            </p:cNvSpPr>
            <p:nvPr/>
          </p:nvSpPr>
          <p:spPr bwMode="auto">
            <a:xfrm>
              <a:off x="8440738" y="3165476"/>
              <a:ext cx="1158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5" name="Oval 47">
            <a:extLst>
              <a:ext uri="{FF2B5EF4-FFF2-40B4-BE49-F238E27FC236}">
                <a16:creationId xmlns="" xmlns:a16="http://schemas.microsoft.com/office/drawing/2014/main" id="{FBABE9E1-2E9F-10B2-9A12-C4227EE8DFB8}"/>
              </a:ext>
            </a:extLst>
          </p:cNvPr>
          <p:cNvSpPr/>
          <p:nvPr/>
        </p:nvSpPr>
        <p:spPr>
          <a:xfrm>
            <a:off x="983432" y="4929395"/>
            <a:ext cx="1149554" cy="1163904"/>
          </a:xfrm>
          <a:prstGeom prst="ellipse">
            <a:avLst/>
          </a:prstGeom>
          <a:noFill/>
          <a:ln w="76200">
            <a:gradFill>
              <a:gsLst>
                <a:gs pos="0">
                  <a:srgbClr val="00B0F0"/>
                </a:gs>
                <a:gs pos="100000">
                  <a:srgbClr val="00B05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7" name="TextBox 48">
            <a:extLst>
              <a:ext uri="{FF2B5EF4-FFF2-40B4-BE49-F238E27FC236}">
                <a16:creationId xmlns="" xmlns:a16="http://schemas.microsoft.com/office/drawing/2014/main" id="{E3A65BE1-4CB9-9F26-DEC4-F9E58C712095}"/>
              </a:ext>
            </a:extLst>
          </p:cNvPr>
          <p:cNvSpPr txBox="1"/>
          <p:nvPr/>
        </p:nvSpPr>
        <p:spPr>
          <a:xfrm>
            <a:off x="983432" y="5157192"/>
            <a:ext cx="1196753" cy="307777"/>
          </a:xfrm>
          <a:prstGeom prst="rect">
            <a:avLst/>
          </a:prstGeom>
          <a:noFill/>
        </p:spPr>
        <p:txBody>
          <a:bodyPr wrap="square" rtlCol="0">
            <a:spAutoFit/>
          </a:bodyPr>
          <a:lstStyle/>
          <a:p>
            <a:pPr algn="ctr"/>
            <a:r>
              <a:rPr lang="x-none" sz="1350" b="1" dirty="0">
                <a:solidFill>
                  <a:schemeClr val="bg1"/>
                </a:solidFill>
                <a:latin typeface="Arial" panose="020B0604020202020204" pitchFamily="34" charset="0"/>
                <a:cs typeface="Arial" panose="020B0604020202020204" pitchFamily="34" charset="0"/>
              </a:rPr>
              <a:t>Zero</a:t>
            </a:r>
            <a:r>
              <a:rPr lang="zh-CN" altLang="en-US" sz="1350" b="1" dirty="0">
                <a:solidFill>
                  <a:schemeClr val="bg1"/>
                </a:solidFill>
                <a:latin typeface="Arial" panose="020B0604020202020204" pitchFamily="34" charset="0"/>
                <a:cs typeface="Arial" panose="020B0604020202020204" pitchFamily="34" charset="0"/>
              </a:rPr>
              <a:t> </a:t>
            </a:r>
            <a:r>
              <a:rPr lang="en-US" altLang="zh-CN" sz="1350" b="1" dirty="0">
                <a:solidFill>
                  <a:schemeClr val="bg1"/>
                </a:solidFill>
                <a:latin typeface="Arial" panose="020B0604020202020204" pitchFamily="34" charset="0"/>
                <a:cs typeface="Arial" panose="020B0604020202020204" pitchFamily="34" charset="0"/>
              </a:rPr>
              <a:t>Trust</a:t>
            </a:r>
            <a:endParaRPr lang="x-none" sz="1350" b="1" dirty="0">
              <a:solidFill>
                <a:schemeClr val="bg1"/>
              </a:solidFill>
              <a:latin typeface="Arial" panose="020B0604020202020204" pitchFamily="34" charset="0"/>
              <a:cs typeface="Arial" panose="020B0604020202020204" pitchFamily="34" charset="0"/>
            </a:endParaRPr>
          </a:p>
        </p:txBody>
      </p:sp>
      <p:pic>
        <p:nvPicPr>
          <p:cNvPr id="148" name="Graphic 49" descr="Fingerprint">
            <a:extLst>
              <a:ext uri="{FF2B5EF4-FFF2-40B4-BE49-F238E27FC236}">
                <a16:creationId xmlns="" xmlns:a16="http://schemas.microsoft.com/office/drawing/2014/main" id="{DC9106B0-0D0D-8B3E-4D12-B0A0BEFD315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09101" y="5414185"/>
            <a:ext cx="538427" cy="538427"/>
          </a:xfrm>
          <a:prstGeom prst="rect">
            <a:avLst/>
          </a:prstGeom>
        </p:spPr>
      </p:pic>
      <p:sp>
        <p:nvSpPr>
          <p:cNvPr id="149" name="TextBox 48">
            <a:extLst>
              <a:ext uri="{FF2B5EF4-FFF2-40B4-BE49-F238E27FC236}">
                <a16:creationId xmlns="" xmlns:a16="http://schemas.microsoft.com/office/drawing/2014/main" id="{E3A65BE1-4CB9-9F26-DEC4-F9E58C712095}"/>
              </a:ext>
            </a:extLst>
          </p:cNvPr>
          <p:cNvSpPr txBox="1"/>
          <p:nvPr/>
        </p:nvSpPr>
        <p:spPr>
          <a:xfrm>
            <a:off x="5447928" y="5003884"/>
            <a:ext cx="1863345"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Highlights</a:t>
            </a:r>
            <a:endParaRPr lang="x-none" b="1" dirty="0">
              <a:solidFill>
                <a:schemeClr val="bg1"/>
              </a:solidFill>
              <a:latin typeface="Arial" panose="020B0604020202020204" pitchFamily="34" charset="0"/>
              <a:cs typeface="Arial" panose="020B0604020202020204" pitchFamily="34" charset="0"/>
            </a:endParaRPr>
          </a:p>
        </p:txBody>
      </p:sp>
      <p:sp>
        <p:nvSpPr>
          <p:cNvPr id="150" name="Freeform 55">
            <a:extLst>
              <a:ext uri="{FF2B5EF4-FFF2-40B4-BE49-F238E27FC236}">
                <a16:creationId xmlns="" xmlns:a16="http://schemas.microsoft.com/office/drawing/2014/main" id="{FFB6DB29-B0BD-44EB-A804-31841ECCF93D}"/>
              </a:ext>
            </a:extLst>
          </p:cNvPr>
          <p:cNvSpPr>
            <a:spLocks noEditPoints="1"/>
          </p:cNvSpPr>
          <p:nvPr/>
        </p:nvSpPr>
        <p:spPr bwMode="auto">
          <a:xfrm>
            <a:off x="2639616" y="5449973"/>
            <a:ext cx="139818" cy="148942"/>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0 h 96"/>
              <a:gd name="T12" fmla="*/ 39 w 96"/>
              <a:gd name="T13" fmla="*/ 80 h 96"/>
              <a:gd name="T14" fmla="*/ 38 w 96"/>
              <a:gd name="T15" fmla="*/ 80 h 96"/>
              <a:gd name="T16" fmla="*/ 37 w 96"/>
              <a:gd name="T17" fmla="*/ 80 h 96"/>
              <a:gd name="T18" fmla="*/ 36 w 96"/>
              <a:gd name="T19" fmla="*/ 78 h 96"/>
              <a:gd name="T20" fmla="*/ 36 w 96"/>
              <a:gd name="T21" fmla="*/ 62 h 96"/>
              <a:gd name="T22" fmla="*/ 37 w 96"/>
              <a:gd name="T23" fmla="*/ 60 h 96"/>
              <a:gd name="T24" fmla="*/ 53 w 96"/>
              <a:gd name="T25" fmla="*/ 48 h 96"/>
              <a:gd name="T26" fmla="*/ 37 w 96"/>
              <a:gd name="T27" fmla="*/ 36 h 96"/>
              <a:gd name="T28" fmla="*/ 36 w 96"/>
              <a:gd name="T29" fmla="*/ 34 h 96"/>
              <a:gd name="T30" fmla="*/ 36 w 96"/>
              <a:gd name="T31" fmla="*/ 18 h 96"/>
              <a:gd name="T32" fmla="*/ 37 w 96"/>
              <a:gd name="T33" fmla="*/ 16 h 96"/>
              <a:gd name="T34" fmla="*/ 39 w 96"/>
              <a:gd name="T35" fmla="*/ 16 h 96"/>
              <a:gd name="T36" fmla="*/ 75 w 96"/>
              <a:gd name="T37" fmla="*/ 46 h 96"/>
              <a:gd name="T38" fmla="*/ 76 w 96"/>
              <a:gd name="T39" fmla="*/ 48 h 96"/>
              <a:gd name="T40" fmla="*/ 75 w 96"/>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0"/>
                </a:moveTo>
                <a:cubicBezTo>
                  <a:pt x="39" y="80"/>
                  <a:pt x="39" y="80"/>
                  <a:pt x="39" y="80"/>
                </a:cubicBezTo>
                <a:cubicBezTo>
                  <a:pt x="39" y="80"/>
                  <a:pt x="38" y="80"/>
                  <a:pt x="38" y="80"/>
                </a:cubicBezTo>
                <a:cubicBezTo>
                  <a:pt x="38" y="80"/>
                  <a:pt x="37" y="80"/>
                  <a:pt x="37" y="80"/>
                </a:cubicBezTo>
                <a:cubicBezTo>
                  <a:pt x="36" y="79"/>
                  <a:pt x="36" y="79"/>
                  <a:pt x="36" y="78"/>
                </a:cubicBezTo>
                <a:cubicBezTo>
                  <a:pt x="36" y="62"/>
                  <a:pt x="36" y="62"/>
                  <a:pt x="36" y="62"/>
                </a:cubicBezTo>
                <a:cubicBezTo>
                  <a:pt x="36" y="61"/>
                  <a:pt x="36" y="61"/>
                  <a:pt x="37" y="60"/>
                </a:cubicBezTo>
                <a:cubicBezTo>
                  <a:pt x="53" y="48"/>
                  <a:pt x="53" y="48"/>
                  <a:pt x="53" y="48"/>
                </a:cubicBezTo>
                <a:cubicBezTo>
                  <a:pt x="37" y="36"/>
                  <a:pt x="37" y="36"/>
                  <a:pt x="37" y="36"/>
                </a:cubicBezTo>
                <a:cubicBezTo>
                  <a:pt x="36" y="35"/>
                  <a:pt x="36" y="35"/>
                  <a:pt x="36" y="34"/>
                </a:cubicBezTo>
                <a:cubicBezTo>
                  <a:pt x="36" y="18"/>
                  <a:pt x="36" y="18"/>
                  <a:pt x="36" y="18"/>
                </a:cubicBezTo>
                <a:cubicBezTo>
                  <a:pt x="36" y="17"/>
                  <a:pt x="36" y="17"/>
                  <a:pt x="37" y="16"/>
                </a:cubicBezTo>
                <a:cubicBezTo>
                  <a:pt x="38" y="16"/>
                  <a:pt x="39" y="16"/>
                  <a:pt x="39" y="16"/>
                </a:cubicBezTo>
                <a:cubicBezTo>
                  <a:pt x="75" y="46"/>
                  <a:pt x="75" y="46"/>
                  <a:pt x="75" y="46"/>
                </a:cubicBezTo>
                <a:cubicBezTo>
                  <a:pt x="76" y="47"/>
                  <a:pt x="76" y="47"/>
                  <a:pt x="76" y="48"/>
                </a:cubicBezTo>
                <a:cubicBezTo>
                  <a:pt x="76" y="49"/>
                  <a:pt x="76" y="49"/>
                  <a:pt x="75" y="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矩形 5"/>
          <p:cNvSpPr/>
          <p:nvPr/>
        </p:nvSpPr>
        <p:spPr>
          <a:xfrm>
            <a:off x="2849159" y="5373216"/>
            <a:ext cx="4050616" cy="276999"/>
          </a:xfrm>
          <a:prstGeom prst="rect">
            <a:avLst/>
          </a:prstGeom>
        </p:spPr>
        <p:txBody>
          <a:bodyPr wrap="square">
            <a:spAutoFit/>
          </a:bodyPr>
          <a:lstStyle/>
          <a:p>
            <a:r>
              <a:rPr lang="en-US" altLang="zh-CN" sz="1200" b="1" dirty="0">
                <a:solidFill>
                  <a:schemeClr val="bg1"/>
                </a:solidFill>
                <a:latin typeface="Arial" panose="020B0604020202020204" pitchFamily="34" charset="0"/>
                <a:cs typeface="Arial" panose="020B0604020202020204" pitchFamily="34" charset="0"/>
              </a:rPr>
              <a:t>Identity-Based, Least-Privileged Secure Access</a:t>
            </a:r>
          </a:p>
        </p:txBody>
      </p:sp>
      <p:sp>
        <p:nvSpPr>
          <p:cNvPr id="151" name="Freeform 55">
            <a:extLst>
              <a:ext uri="{FF2B5EF4-FFF2-40B4-BE49-F238E27FC236}">
                <a16:creationId xmlns="" xmlns:a16="http://schemas.microsoft.com/office/drawing/2014/main" id="{FFB6DB29-B0BD-44EB-A804-31841ECCF93D}"/>
              </a:ext>
            </a:extLst>
          </p:cNvPr>
          <p:cNvSpPr>
            <a:spLocks noEditPoints="1"/>
          </p:cNvSpPr>
          <p:nvPr/>
        </p:nvSpPr>
        <p:spPr bwMode="auto">
          <a:xfrm>
            <a:off x="2639616" y="5769363"/>
            <a:ext cx="139818" cy="148942"/>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0 h 96"/>
              <a:gd name="T12" fmla="*/ 39 w 96"/>
              <a:gd name="T13" fmla="*/ 80 h 96"/>
              <a:gd name="T14" fmla="*/ 38 w 96"/>
              <a:gd name="T15" fmla="*/ 80 h 96"/>
              <a:gd name="T16" fmla="*/ 37 w 96"/>
              <a:gd name="T17" fmla="*/ 80 h 96"/>
              <a:gd name="T18" fmla="*/ 36 w 96"/>
              <a:gd name="T19" fmla="*/ 78 h 96"/>
              <a:gd name="T20" fmla="*/ 36 w 96"/>
              <a:gd name="T21" fmla="*/ 62 h 96"/>
              <a:gd name="T22" fmla="*/ 37 w 96"/>
              <a:gd name="T23" fmla="*/ 60 h 96"/>
              <a:gd name="T24" fmla="*/ 53 w 96"/>
              <a:gd name="T25" fmla="*/ 48 h 96"/>
              <a:gd name="T26" fmla="*/ 37 w 96"/>
              <a:gd name="T27" fmla="*/ 36 h 96"/>
              <a:gd name="T28" fmla="*/ 36 w 96"/>
              <a:gd name="T29" fmla="*/ 34 h 96"/>
              <a:gd name="T30" fmla="*/ 36 w 96"/>
              <a:gd name="T31" fmla="*/ 18 h 96"/>
              <a:gd name="T32" fmla="*/ 37 w 96"/>
              <a:gd name="T33" fmla="*/ 16 h 96"/>
              <a:gd name="T34" fmla="*/ 39 w 96"/>
              <a:gd name="T35" fmla="*/ 16 h 96"/>
              <a:gd name="T36" fmla="*/ 75 w 96"/>
              <a:gd name="T37" fmla="*/ 46 h 96"/>
              <a:gd name="T38" fmla="*/ 76 w 96"/>
              <a:gd name="T39" fmla="*/ 48 h 96"/>
              <a:gd name="T40" fmla="*/ 75 w 96"/>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0"/>
                </a:moveTo>
                <a:cubicBezTo>
                  <a:pt x="39" y="80"/>
                  <a:pt x="39" y="80"/>
                  <a:pt x="39" y="80"/>
                </a:cubicBezTo>
                <a:cubicBezTo>
                  <a:pt x="39" y="80"/>
                  <a:pt x="38" y="80"/>
                  <a:pt x="38" y="80"/>
                </a:cubicBezTo>
                <a:cubicBezTo>
                  <a:pt x="38" y="80"/>
                  <a:pt x="37" y="80"/>
                  <a:pt x="37" y="80"/>
                </a:cubicBezTo>
                <a:cubicBezTo>
                  <a:pt x="36" y="79"/>
                  <a:pt x="36" y="79"/>
                  <a:pt x="36" y="78"/>
                </a:cubicBezTo>
                <a:cubicBezTo>
                  <a:pt x="36" y="62"/>
                  <a:pt x="36" y="62"/>
                  <a:pt x="36" y="62"/>
                </a:cubicBezTo>
                <a:cubicBezTo>
                  <a:pt x="36" y="61"/>
                  <a:pt x="36" y="61"/>
                  <a:pt x="37" y="60"/>
                </a:cubicBezTo>
                <a:cubicBezTo>
                  <a:pt x="53" y="48"/>
                  <a:pt x="53" y="48"/>
                  <a:pt x="53" y="48"/>
                </a:cubicBezTo>
                <a:cubicBezTo>
                  <a:pt x="37" y="36"/>
                  <a:pt x="37" y="36"/>
                  <a:pt x="37" y="36"/>
                </a:cubicBezTo>
                <a:cubicBezTo>
                  <a:pt x="36" y="35"/>
                  <a:pt x="36" y="35"/>
                  <a:pt x="36" y="34"/>
                </a:cubicBezTo>
                <a:cubicBezTo>
                  <a:pt x="36" y="18"/>
                  <a:pt x="36" y="18"/>
                  <a:pt x="36" y="18"/>
                </a:cubicBezTo>
                <a:cubicBezTo>
                  <a:pt x="36" y="17"/>
                  <a:pt x="36" y="17"/>
                  <a:pt x="37" y="16"/>
                </a:cubicBezTo>
                <a:cubicBezTo>
                  <a:pt x="38" y="16"/>
                  <a:pt x="39" y="16"/>
                  <a:pt x="39" y="16"/>
                </a:cubicBezTo>
                <a:cubicBezTo>
                  <a:pt x="75" y="46"/>
                  <a:pt x="75" y="46"/>
                  <a:pt x="75" y="46"/>
                </a:cubicBezTo>
                <a:cubicBezTo>
                  <a:pt x="76" y="47"/>
                  <a:pt x="76" y="47"/>
                  <a:pt x="76" y="48"/>
                </a:cubicBezTo>
                <a:cubicBezTo>
                  <a:pt x="76" y="49"/>
                  <a:pt x="76" y="49"/>
                  <a:pt x="75" y="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矩形 151"/>
          <p:cNvSpPr/>
          <p:nvPr/>
        </p:nvSpPr>
        <p:spPr>
          <a:xfrm>
            <a:off x="2849159" y="5692606"/>
            <a:ext cx="3595428" cy="276999"/>
          </a:xfrm>
          <a:prstGeom prst="rect">
            <a:avLst/>
          </a:prstGeom>
        </p:spPr>
        <p:txBody>
          <a:bodyPr wrap="square">
            <a:spAutoFit/>
          </a:bodyPr>
          <a:lstStyle/>
          <a:p>
            <a:r>
              <a:rPr lang="en-US" altLang="zh-CN" sz="1200" b="1" dirty="0">
                <a:solidFill>
                  <a:schemeClr val="bg1"/>
                </a:solidFill>
                <a:latin typeface="Arial" panose="020B0604020202020204" pitchFamily="34" charset="0"/>
                <a:cs typeface="Arial" panose="020B0604020202020204" pitchFamily="34" charset="0"/>
              </a:rPr>
              <a:t>Context-Aware, Adaptive Access Control</a:t>
            </a:r>
          </a:p>
        </p:txBody>
      </p:sp>
      <p:sp>
        <p:nvSpPr>
          <p:cNvPr id="153" name="Freeform 55">
            <a:extLst>
              <a:ext uri="{FF2B5EF4-FFF2-40B4-BE49-F238E27FC236}">
                <a16:creationId xmlns="" xmlns:a16="http://schemas.microsoft.com/office/drawing/2014/main" id="{FFB6DB29-B0BD-44EB-A804-31841ECCF93D}"/>
              </a:ext>
            </a:extLst>
          </p:cNvPr>
          <p:cNvSpPr>
            <a:spLocks noEditPoints="1"/>
          </p:cNvSpPr>
          <p:nvPr/>
        </p:nvSpPr>
        <p:spPr bwMode="auto">
          <a:xfrm>
            <a:off x="6665468" y="5449973"/>
            <a:ext cx="139818" cy="148942"/>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0 h 96"/>
              <a:gd name="T12" fmla="*/ 39 w 96"/>
              <a:gd name="T13" fmla="*/ 80 h 96"/>
              <a:gd name="T14" fmla="*/ 38 w 96"/>
              <a:gd name="T15" fmla="*/ 80 h 96"/>
              <a:gd name="T16" fmla="*/ 37 w 96"/>
              <a:gd name="T17" fmla="*/ 80 h 96"/>
              <a:gd name="T18" fmla="*/ 36 w 96"/>
              <a:gd name="T19" fmla="*/ 78 h 96"/>
              <a:gd name="T20" fmla="*/ 36 w 96"/>
              <a:gd name="T21" fmla="*/ 62 h 96"/>
              <a:gd name="T22" fmla="*/ 37 w 96"/>
              <a:gd name="T23" fmla="*/ 60 h 96"/>
              <a:gd name="T24" fmla="*/ 53 w 96"/>
              <a:gd name="T25" fmla="*/ 48 h 96"/>
              <a:gd name="T26" fmla="*/ 37 w 96"/>
              <a:gd name="T27" fmla="*/ 36 h 96"/>
              <a:gd name="T28" fmla="*/ 36 w 96"/>
              <a:gd name="T29" fmla="*/ 34 h 96"/>
              <a:gd name="T30" fmla="*/ 36 w 96"/>
              <a:gd name="T31" fmla="*/ 18 h 96"/>
              <a:gd name="T32" fmla="*/ 37 w 96"/>
              <a:gd name="T33" fmla="*/ 16 h 96"/>
              <a:gd name="T34" fmla="*/ 39 w 96"/>
              <a:gd name="T35" fmla="*/ 16 h 96"/>
              <a:gd name="T36" fmla="*/ 75 w 96"/>
              <a:gd name="T37" fmla="*/ 46 h 96"/>
              <a:gd name="T38" fmla="*/ 76 w 96"/>
              <a:gd name="T39" fmla="*/ 48 h 96"/>
              <a:gd name="T40" fmla="*/ 75 w 96"/>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0"/>
                </a:moveTo>
                <a:cubicBezTo>
                  <a:pt x="39" y="80"/>
                  <a:pt x="39" y="80"/>
                  <a:pt x="39" y="80"/>
                </a:cubicBezTo>
                <a:cubicBezTo>
                  <a:pt x="39" y="80"/>
                  <a:pt x="38" y="80"/>
                  <a:pt x="38" y="80"/>
                </a:cubicBezTo>
                <a:cubicBezTo>
                  <a:pt x="38" y="80"/>
                  <a:pt x="37" y="80"/>
                  <a:pt x="37" y="80"/>
                </a:cubicBezTo>
                <a:cubicBezTo>
                  <a:pt x="36" y="79"/>
                  <a:pt x="36" y="79"/>
                  <a:pt x="36" y="78"/>
                </a:cubicBezTo>
                <a:cubicBezTo>
                  <a:pt x="36" y="62"/>
                  <a:pt x="36" y="62"/>
                  <a:pt x="36" y="62"/>
                </a:cubicBezTo>
                <a:cubicBezTo>
                  <a:pt x="36" y="61"/>
                  <a:pt x="36" y="61"/>
                  <a:pt x="37" y="60"/>
                </a:cubicBezTo>
                <a:cubicBezTo>
                  <a:pt x="53" y="48"/>
                  <a:pt x="53" y="48"/>
                  <a:pt x="53" y="48"/>
                </a:cubicBezTo>
                <a:cubicBezTo>
                  <a:pt x="37" y="36"/>
                  <a:pt x="37" y="36"/>
                  <a:pt x="37" y="36"/>
                </a:cubicBezTo>
                <a:cubicBezTo>
                  <a:pt x="36" y="35"/>
                  <a:pt x="36" y="35"/>
                  <a:pt x="36" y="34"/>
                </a:cubicBezTo>
                <a:cubicBezTo>
                  <a:pt x="36" y="18"/>
                  <a:pt x="36" y="18"/>
                  <a:pt x="36" y="18"/>
                </a:cubicBezTo>
                <a:cubicBezTo>
                  <a:pt x="36" y="17"/>
                  <a:pt x="36" y="17"/>
                  <a:pt x="37" y="16"/>
                </a:cubicBezTo>
                <a:cubicBezTo>
                  <a:pt x="38" y="16"/>
                  <a:pt x="39" y="16"/>
                  <a:pt x="39" y="16"/>
                </a:cubicBezTo>
                <a:cubicBezTo>
                  <a:pt x="75" y="46"/>
                  <a:pt x="75" y="46"/>
                  <a:pt x="75" y="46"/>
                </a:cubicBezTo>
                <a:cubicBezTo>
                  <a:pt x="76" y="47"/>
                  <a:pt x="76" y="47"/>
                  <a:pt x="76" y="48"/>
                </a:cubicBezTo>
                <a:cubicBezTo>
                  <a:pt x="76" y="49"/>
                  <a:pt x="76" y="49"/>
                  <a:pt x="75" y="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矩形 153"/>
          <p:cNvSpPr/>
          <p:nvPr/>
        </p:nvSpPr>
        <p:spPr>
          <a:xfrm>
            <a:off x="6875011" y="5373216"/>
            <a:ext cx="3109421" cy="276999"/>
          </a:xfrm>
          <a:prstGeom prst="rect">
            <a:avLst/>
          </a:prstGeom>
        </p:spPr>
        <p:txBody>
          <a:bodyPr wrap="square">
            <a:spAutoFit/>
          </a:bodyPr>
          <a:lstStyle/>
          <a:p>
            <a:r>
              <a:rPr lang="en-US" altLang="zh-CN" sz="1200" b="1" dirty="0">
                <a:solidFill>
                  <a:schemeClr val="bg1"/>
                </a:solidFill>
                <a:latin typeface="Arial" panose="020B0604020202020204" pitchFamily="34" charset="0"/>
                <a:cs typeface="Arial" panose="020B0604020202020204" pitchFamily="34" charset="0"/>
              </a:rPr>
              <a:t>Centralized and Efficient Management</a:t>
            </a:r>
          </a:p>
        </p:txBody>
      </p:sp>
      <p:sp>
        <p:nvSpPr>
          <p:cNvPr id="155" name="Freeform 55">
            <a:extLst>
              <a:ext uri="{FF2B5EF4-FFF2-40B4-BE49-F238E27FC236}">
                <a16:creationId xmlns="" xmlns:a16="http://schemas.microsoft.com/office/drawing/2014/main" id="{FFB6DB29-B0BD-44EB-A804-31841ECCF93D}"/>
              </a:ext>
            </a:extLst>
          </p:cNvPr>
          <p:cNvSpPr>
            <a:spLocks noEditPoints="1"/>
          </p:cNvSpPr>
          <p:nvPr/>
        </p:nvSpPr>
        <p:spPr bwMode="auto">
          <a:xfrm>
            <a:off x="6665468" y="5747433"/>
            <a:ext cx="139818" cy="148942"/>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0 h 96"/>
              <a:gd name="T12" fmla="*/ 39 w 96"/>
              <a:gd name="T13" fmla="*/ 80 h 96"/>
              <a:gd name="T14" fmla="*/ 38 w 96"/>
              <a:gd name="T15" fmla="*/ 80 h 96"/>
              <a:gd name="T16" fmla="*/ 37 w 96"/>
              <a:gd name="T17" fmla="*/ 80 h 96"/>
              <a:gd name="T18" fmla="*/ 36 w 96"/>
              <a:gd name="T19" fmla="*/ 78 h 96"/>
              <a:gd name="T20" fmla="*/ 36 w 96"/>
              <a:gd name="T21" fmla="*/ 62 h 96"/>
              <a:gd name="T22" fmla="*/ 37 w 96"/>
              <a:gd name="T23" fmla="*/ 60 h 96"/>
              <a:gd name="T24" fmla="*/ 53 w 96"/>
              <a:gd name="T25" fmla="*/ 48 h 96"/>
              <a:gd name="T26" fmla="*/ 37 w 96"/>
              <a:gd name="T27" fmla="*/ 36 h 96"/>
              <a:gd name="T28" fmla="*/ 36 w 96"/>
              <a:gd name="T29" fmla="*/ 34 h 96"/>
              <a:gd name="T30" fmla="*/ 36 w 96"/>
              <a:gd name="T31" fmla="*/ 18 h 96"/>
              <a:gd name="T32" fmla="*/ 37 w 96"/>
              <a:gd name="T33" fmla="*/ 16 h 96"/>
              <a:gd name="T34" fmla="*/ 39 w 96"/>
              <a:gd name="T35" fmla="*/ 16 h 96"/>
              <a:gd name="T36" fmla="*/ 75 w 96"/>
              <a:gd name="T37" fmla="*/ 46 h 96"/>
              <a:gd name="T38" fmla="*/ 76 w 96"/>
              <a:gd name="T39" fmla="*/ 48 h 96"/>
              <a:gd name="T40" fmla="*/ 75 w 96"/>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0"/>
                </a:moveTo>
                <a:cubicBezTo>
                  <a:pt x="39" y="80"/>
                  <a:pt x="39" y="80"/>
                  <a:pt x="39" y="80"/>
                </a:cubicBezTo>
                <a:cubicBezTo>
                  <a:pt x="39" y="80"/>
                  <a:pt x="38" y="80"/>
                  <a:pt x="38" y="80"/>
                </a:cubicBezTo>
                <a:cubicBezTo>
                  <a:pt x="38" y="80"/>
                  <a:pt x="37" y="80"/>
                  <a:pt x="37" y="80"/>
                </a:cubicBezTo>
                <a:cubicBezTo>
                  <a:pt x="36" y="79"/>
                  <a:pt x="36" y="79"/>
                  <a:pt x="36" y="78"/>
                </a:cubicBezTo>
                <a:cubicBezTo>
                  <a:pt x="36" y="62"/>
                  <a:pt x="36" y="62"/>
                  <a:pt x="36" y="62"/>
                </a:cubicBezTo>
                <a:cubicBezTo>
                  <a:pt x="36" y="61"/>
                  <a:pt x="36" y="61"/>
                  <a:pt x="37" y="60"/>
                </a:cubicBezTo>
                <a:cubicBezTo>
                  <a:pt x="53" y="48"/>
                  <a:pt x="53" y="48"/>
                  <a:pt x="53" y="48"/>
                </a:cubicBezTo>
                <a:cubicBezTo>
                  <a:pt x="37" y="36"/>
                  <a:pt x="37" y="36"/>
                  <a:pt x="37" y="36"/>
                </a:cubicBezTo>
                <a:cubicBezTo>
                  <a:pt x="36" y="35"/>
                  <a:pt x="36" y="35"/>
                  <a:pt x="36" y="34"/>
                </a:cubicBezTo>
                <a:cubicBezTo>
                  <a:pt x="36" y="18"/>
                  <a:pt x="36" y="18"/>
                  <a:pt x="36" y="18"/>
                </a:cubicBezTo>
                <a:cubicBezTo>
                  <a:pt x="36" y="17"/>
                  <a:pt x="36" y="17"/>
                  <a:pt x="37" y="16"/>
                </a:cubicBezTo>
                <a:cubicBezTo>
                  <a:pt x="38" y="16"/>
                  <a:pt x="39" y="16"/>
                  <a:pt x="39" y="16"/>
                </a:cubicBezTo>
                <a:cubicBezTo>
                  <a:pt x="75" y="46"/>
                  <a:pt x="75" y="46"/>
                  <a:pt x="75" y="46"/>
                </a:cubicBezTo>
                <a:cubicBezTo>
                  <a:pt x="76" y="47"/>
                  <a:pt x="76" y="47"/>
                  <a:pt x="76" y="48"/>
                </a:cubicBezTo>
                <a:cubicBezTo>
                  <a:pt x="76" y="49"/>
                  <a:pt x="76" y="49"/>
                  <a:pt x="75" y="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矩形 155"/>
          <p:cNvSpPr/>
          <p:nvPr/>
        </p:nvSpPr>
        <p:spPr>
          <a:xfrm>
            <a:off x="6875011" y="5670676"/>
            <a:ext cx="4261549" cy="276999"/>
          </a:xfrm>
          <a:prstGeom prst="rect">
            <a:avLst/>
          </a:prstGeom>
        </p:spPr>
        <p:txBody>
          <a:bodyPr wrap="square">
            <a:spAutoFit/>
          </a:bodyPr>
          <a:lstStyle/>
          <a:p>
            <a:r>
              <a:rPr lang="en-US" altLang="zh-CN" sz="1200" b="1" dirty="0">
                <a:solidFill>
                  <a:schemeClr val="bg1"/>
                </a:solidFill>
                <a:latin typeface="Arial" panose="020B0604020202020204" pitchFamily="34" charset="0"/>
                <a:cs typeface="Arial" panose="020B0604020202020204" pitchFamily="34" charset="0"/>
              </a:rPr>
              <a:t>Award-Winning Enterprise-Grade Security Foundation</a:t>
            </a:r>
          </a:p>
        </p:txBody>
      </p:sp>
    </p:spTree>
    <p:extLst>
      <p:ext uri="{BB962C8B-B14F-4D97-AF65-F5344CB8AC3E}">
        <p14:creationId xmlns:p14="http://schemas.microsoft.com/office/powerpoint/2010/main" val="3324676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8B6766D-7AFC-BDC8-9D0A-74A8D6FCBC88}"/>
              </a:ext>
            </a:extLst>
          </p:cNvPr>
          <p:cNvSpPr>
            <a:spLocks noGrp="1"/>
          </p:cNvSpPr>
          <p:nvPr>
            <p:ph type="sldNum" sz="quarter" idx="4"/>
          </p:nvPr>
        </p:nvSpPr>
        <p:spPr/>
        <p:txBody>
          <a:bodyPr/>
          <a:lstStyle/>
          <a:p>
            <a:fld id="{E98FCA07-3125-49EB-99F1-64DCEC752C04}" type="slidenum">
              <a:rPr lang="en-US" smtClean="0"/>
              <a:pPr/>
              <a:t>6</a:t>
            </a:fld>
            <a:endParaRPr lang="en-US" dirty="0"/>
          </a:p>
        </p:txBody>
      </p:sp>
      <p:sp>
        <p:nvSpPr>
          <p:cNvPr id="3" name="Title 2">
            <a:extLst>
              <a:ext uri="{FF2B5EF4-FFF2-40B4-BE49-F238E27FC236}">
                <a16:creationId xmlns="" xmlns:a16="http://schemas.microsoft.com/office/drawing/2014/main" id="{27F9DF13-0202-3BD6-2B4C-BAE1DBD9C971}"/>
              </a:ext>
            </a:extLst>
          </p:cNvPr>
          <p:cNvSpPr>
            <a:spLocks noGrp="1"/>
          </p:cNvSpPr>
          <p:nvPr>
            <p:ph type="title"/>
          </p:nvPr>
        </p:nvSpPr>
        <p:spPr>
          <a:xfrm>
            <a:off x="587375" y="584200"/>
            <a:ext cx="9496987" cy="972592"/>
          </a:xfrm>
        </p:spPr>
        <p:txBody>
          <a:bodyPr/>
          <a:lstStyle/>
          <a:p>
            <a:r>
              <a:rPr lang="en-US" dirty="0"/>
              <a:t>Hillstone ZTNA Solution Architecture</a:t>
            </a:r>
          </a:p>
        </p:txBody>
      </p:sp>
      <p:grpSp>
        <p:nvGrpSpPr>
          <p:cNvPr id="71" name="组合 70"/>
          <p:cNvGrpSpPr/>
          <p:nvPr/>
        </p:nvGrpSpPr>
        <p:grpSpPr>
          <a:xfrm>
            <a:off x="362607" y="1556791"/>
            <a:ext cx="11242018" cy="4053168"/>
            <a:chOff x="362607" y="1556791"/>
            <a:chExt cx="11242018" cy="4053168"/>
          </a:xfrm>
        </p:grpSpPr>
        <p:sp>
          <p:nvSpPr>
            <p:cNvPr id="8" name="Oval 7">
              <a:extLst>
                <a:ext uri="{FF2B5EF4-FFF2-40B4-BE49-F238E27FC236}">
                  <a16:creationId xmlns="" xmlns:a16="http://schemas.microsoft.com/office/drawing/2014/main" id="{74421710-80DB-9AC3-EB26-4C7F58537EBD}"/>
                </a:ext>
              </a:extLst>
            </p:cNvPr>
            <p:cNvSpPr/>
            <p:nvPr/>
          </p:nvSpPr>
          <p:spPr>
            <a:xfrm>
              <a:off x="5082868" y="3237674"/>
              <a:ext cx="2250878" cy="2142378"/>
            </a:xfrm>
            <a:prstGeom prst="ellipse">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9" name="Oval 8">
              <a:extLst>
                <a:ext uri="{FF2B5EF4-FFF2-40B4-BE49-F238E27FC236}">
                  <a16:creationId xmlns="" xmlns:a16="http://schemas.microsoft.com/office/drawing/2014/main" id="{2B49C434-8A09-4850-0C93-55EF7A12CEF7}"/>
                </a:ext>
              </a:extLst>
            </p:cNvPr>
            <p:cNvSpPr/>
            <p:nvPr/>
          </p:nvSpPr>
          <p:spPr>
            <a:xfrm>
              <a:off x="9940809" y="1561882"/>
              <a:ext cx="1284556" cy="1253717"/>
            </a:xfrm>
            <a:prstGeom prst="ellipse">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10" name="Rounded Rectangle 66">
              <a:extLst>
                <a:ext uri="{FF2B5EF4-FFF2-40B4-BE49-F238E27FC236}">
                  <a16:creationId xmlns="" xmlns:a16="http://schemas.microsoft.com/office/drawing/2014/main" id="{48E7FD67-17E6-0E99-A4B5-EE161A65AAD8}"/>
                </a:ext>
              </a:extLst>
            </p:cNvPr>
            <p:cNvSpPr/>
            <p:nvPr/>
          </p:nvSpPr>
          <p:spPr>
            <a:xfrm>
              <a:off x="9491679" y="3098121"/>
              <a:ext cx="2112946" cy="2407652"/>
            </a:xfrm>
            <a:prstGeom prst="round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grpSp>
          <p:nvGrpSpPr>
            <p:cNvPr id="11" name="Group 10">
              <a:extLst>
                <a:ext uri="{FF2B5EF4-FFF2-40B4-BE49-F238E27FC236}">
                  <a16:creationId xmlns="" xmlns:a16="http://schemas.microsoft.com/office/drawing/2014/main" id="{9903385B-E5F5-B91C-30CC-69155EBA768A}"/>
                </a:ext>
              </a:extLst>
            </p:cNvPr>
            <p:cNvGrpSpPr/>
            <p:nvPr/>
          </p:nvGrpSpPr>
          <p:grpSpPr>
            <a:xfrm>
              <a:off x="9870414" y="3504731"/>
              <a:ext cx="628560" cy="847901"/>
              <a:chOff x="7849915" y="3278662"/>
              <a:chExt cx="585728" cy="790122"/>
            </a:xfrm>
          </p:grpSpPr>
          <p:pic>
            <p:nvPicPr>
              <p:cNvPr id="60" name="图片 70">
                <a:extLst>
                  <a:ext uri="{FF2B5EF4-FFF2-40B4-BE49-F238E27FC236}">
                    <a16:creationId xmlns="" xmlns:a16="http://schemas.microsoft.com/office/drawing/2014/main" id="{F548FB0F-4C8A-A315-6EEB-0A6A8A8933DB}"/>
                  </a:ext>
                </a:extLst>
              </p:cNvPr>
              <p:cNvPicPr>
                <a:picLocks noChangeAspect="1"/>
              </p:cNvPicPr>
              <p:nvPr/>
            </p:nvPicPr>
            <p:blipFill>
              <a:blip r:embed="rId3"/>
              <a:stretch>
                <a:fillRect/>
              </a:stretch>
            </p:blipFill>
            <p:spPr>
              <a:xfrm>
                <a:off x="7849915" y="3278662"/>
                <a:ext cx="585728" cy="580251"/>
              </a:xfrm>
              <a:prstGeom prst="rect">
                <a:avLst/>
              </a:prstGeom>
            </p:spPr>
          </p:pic>
          <p:sp>
            <p:nvSpPr>
              <p:cNvPr id="61" name="矩形 73">
                <a:extLst>
                  <a:ext uri="{FF2B5EF4-FFF2-40B4-BE49-F238E27FC236}">
                    <a16:creationId xmlns="" xmlns:a16="http://schemas.microsoft.com/office/drawing/2014/main" id="{82C618B8-225C-FEC0-E6BA-72B316CAEB24}"/>
                  </a:ext>
                </a:extLst>
              </p:cNvPr>
              <p:cNvSpPr/>
              <p:nvPr/>
            </p:nvSpPr>
            <p:spPr>
              <a:xfrm>
                <a:off x="7902970" y="3839341"/>
                <a:ext cx="503699" cy="229443"/>
              </a:xfrm>
              <a:prstGeom prst="rect">
                <a:avLst/>
              </a:prstGeom>
            </p:spPr>
            <p:txBody>
              <a:bodyPr wrap="none">
                <a:spAutoFit/>
              </a:bodyPr>
              <a:lstStyle/>
              <a:p>
                <a:r>
                  <a:rPr lang="en-US" altLang="zh-CN" sz="1000" b="1" dirty="0">
                    <a:solidFill>
                      <a:schemeClr val="bg1"/>
                    </a:solidFill>
                    <a:ea typeface="微软雅黑" panose="020B0503020204020204" pitchFamily="34" charset="-122"/>
                    <a:cs typeface="Times New Roman" panose="02020603050405020304" pitchFamily="18" charset="0"/>
                  </a:rPr>
                  <a:t>Apps </a:t>
                </a:r>
                <a:endParaRPr lang="zh-CN" altLang="en-US" sz="1000" b="1" dirty="0">
                  <a:solidFill>
                    <a:schemeClr val="bg1"/>
                  </a:solidFill>
                  <a:ea typeface="微软雅黑" panose="020B0503020204020204" pitchFamily="34" charset="-122"/>
                  <a:cs typeface="Times New Roman" panose="02020603050405020304" pitchFamily="18" charset="0"/>
                </a:endParaRPr>
              </a:p>
            </p:txBody>
          </p:sp>
        </p:grpSp>
        <p:pic>
          <p:nvPicPr>
            <p:cNvPr id="12" name="图片 75">
              <a:extLst>
                <a:ext uri="{FF2B5EF4-FFF2-40B4-BE49-F238E27FC236}">
                  <a16:creationId xmlns="" xmlns:a16="http://schemas.microsoft.com/office/drawing/2014/main" id="{CA2FC8E0-3BA3-31EC-2915-F35A336CA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608" y="3865607"/>
              <a:ext cx="926126" cy="264367"/>
            </a:xfrm>
            <a:prstGeom prst="rect">
              <a:avLst/>
            </a:prstGeom>
          </p:spPr>
        </p:pic>
        <p:sp>
          <p:nvSpPr>
            <p:cNvPr id="13" name="矩形 76">
              <a:extLst>
                <a:ext uri="{FF2B5EF4-FFF2-40B4-BE49-F238E27FC236}">
                  <a16:creationId xmlns="" xmlns:a16="http://schemas.microsoft.com/office/drawing/2014/main" id="{A6EEC879-97B3-9EDE-7414-484A6A081907}"/>
                </a:ext>
              </a:extLst>
            </p:cNvPr>
            <p:cNvSpPr/>
            <p:nvPr/>
          </p:nvSpPr>
          <p:spPr>
            <a:xfrm>
              <a:off x="5717608" y="4793115"/>
              <a:ext cx="1157689" cy="246221"/>
            </a:xfrm>
            <a:prstGeom prst="rect">
              <a:avLst/>
            </a:prstGeom>
          </p:spPr>
          <p:txBody>
            <a:bodyPr wrap="none">
              <a:spAutoFit/>
            </a:bodyPr>
            <a:lstStyle/>
            <a:p>
              <a:r>
                <a:rPr lang="en-US" altLang="zh-CN" sz="1000" b="1" dirty="0">
                  <a:solidFill>
                    <a:schemeClr val="bg1"/>
                  </a:solidFill>
                  <a:ea typeface="微软雅黑" panose="020B0503020204020204" pitchFamily="34" charset="-122"/>
                  <a:cs typeface="Times New Roman" panose="02020603050405020304" pitchFamily="18" charset="0"/>
                </a:rPr>
                <a:t>ZTNA Gateways</a:t>
              </a:r>
              <a:endParaRPr lang="zh-CN" altLang="en-US" sz="1000" b="1" dirty="0">
                <a:solidFill>
                  <a:schemeClr val="bg1"/>
                </a:solidFill>
                <a:ea typeface="微软雅黑" panose="020B0503020204020204" pitchFamily="34" charset="-122"/>
              </a:endParaRPr>
            </a:p>
          </p:txBody>
        </p:sp>
        <p:pic>
          <p:nvPicPr>
            <p:cNvPr id="14" name="图片 78">
              <a:extLst>
                <a:ext uri="{FF2B5EF4-FFF2-40B4-BE49-F238E27FC236}">
                  <a16:creationId xmlns="" xmlns:a16="http://schemas.microsoft.com/office/drawing/2014/main" id="{734D6C03-990D-9293-AF39-B58C41CDE5DB}"/>
                </a:ext>
              </a:extLst>
            </p:cNvPr>
            <p:cNvPicPr>
              <a:picLocks noChangeAspect="1"/>
            </p:cNvPicPr>
            <p:nvPr/>
          </p:nvPicPr>
          <p:blipFill>
            <a:blip r:embed="rId5"/>
            <a:stretch>
              <a:fillRect/>
            </a:stretch>
          </p:blipFill>
          <p:spPr>
            <a:xfrm>
              <a:off x="10290932" y="2068303"/>
              <a:ext cx="628560" cy="628560"/>
            </a:xfrm>
            <a:prstGeom prst="rect">
              <a:avLst/>
            </a:prstGeom>
          </p:spPr>
        </p:pic>
        <p:sp>
          <p:nvSpPr>
            <p:cNvPr id="15" name="矩形 80">
              <a:extLst>
                <a:ext uri="{FF2B5EF4-FFF2-40B4-BE49-F238E27FC236}">
                  <a16:creationId xmlns="" xmlns:a16="http://schemas.microsoft.com/office/drawing/2014/main" id="{FAC6784B-2E52-FDBC-3BE8-24CF506D7181}"/>
                </a:ext>
              </a:extLst>
            </p:cNvPr>
            <p:cNvSpPr/>
            <p:nvPr/>
          </p:nvSpPr>
          <p:spPr>
            <a:xfrm>
              <a:off x="10052693" y="1712592"/>
              <a:ext cx="1060788" cy="307777"/>
            </a:xfrm>
            <a:prstGeom prst="rect">
              <a:avLst/>
            </a:prstGeom>
          </p:spPr>
          <p:txBody>
            <a:bodyPr wrap="square" lIns="0" tIns="0" rIns="0" bIns="0">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Enterprise</a:t>
              </a:r>
              <a:r>
                <a:rPr lang="zh-CN" altLang="en-US" sz="1000" b="1" dirty="0">
                  <a:solidFill>
                    <a:schemeClr val="bg1"/>
                  </a:solidFill>
                  <a:ea typeface="微软雅黑" panose="020B0503020204020204" pitchFamily="34" charset="-122"/>
                  <a:cs typeface="Times New Roman" panose="02020603050405020304" pitchFamily="18" charset="0"/>
                </a:rPr>
                <a:t> </a:t>
              </a:r>
              <a:r>
                <a:rPr lang="en-US" altLang="zh-CN" sz="1000" b="1" dirty="0">
                  <a:solidFill>
                    <a:schemeClr val="bg1"/>
                  </a:solidFill>
                  <a:ea typeface="微软雅黑" panose="020B0503020204020204" pitchFamily="34" charset="-122"/>
                  <a:cs typeface="Times New Roman" panose="02020603050405020304" pitchFamily="18" charset="0"/>
                </a:rPr>
                <a:t/>
              </a:r>
              <a:br>
                <a:rPr lang="en-US" altLang="zh-CN" sz="1000" b="1" dirty="0">
                  <a:solidFill>
                    <a:schemeClr val="bg1"/>
                  </a:solidFill>
                  <a:ea typeface="微软雅黑" panose="020B0503020204020204" pitchFamily="34" charset="-122"/>
                  <a:cs typeface="Times New Roman" panose="02020603050405020304" pitchFamily="18" charset="0"/>
                </a:rPr>
              </a:br>
              <a:r>
                <a:rPr lang="en-US" altLang="zh-CN" sz="1000" b="1" dirty="0">
                  <a:solidFill>
                    <a:schemeClr val="bg1"/>
                  </a:solidFill>
                  <a:ea typeface="微软雅黑" panose="020B0503020204020204" pitchFamily="34" charset="-122"/>
                  <a:cs typeface="Times New Roman" panose="02020603050405020304" pitchFamily="18" charset="0"/>
                </a:rPr>
                <a:t>Directory/</a:t>
              </a:r>
              <a:r>
                <a:rPr lang="zh-CN" altLang="en-US" sz="1000" b="1" dirty="0">
                  <a:solidFill>
                    <a:schemeClr val="bg1"/>
                  </a:solidFill>
                  <a:ea typeface="微软雅黑" panose="020B0503020204020204" pitchFamily="34" charset="-122"/>
                  <a:cs typeface="Times New Roman" panose="02020603050405020304" pitchFamily="18" charset="0"/>
                </a:rPr>
                <a:t> </a:t>
              </a:r>
              <a:r>
                <a:rPr lang="en-US" altLang="zh-CN" sz="1000" b="1" dirty="0" err="1">
                  <a:solidFill>
                    <a:schemeClr val="bg1"/>
                  </a:solidFill>
                  <a:ea typeface="微软雅黑" panose="020B0503020204020204" pitchFamily="34" charset="-122"/>
                  <a:cs typeface="Times New Roman" panose="02020603050405020304" pitchFamily="18" charset="0"/>
                </a:rPr>
                <a:t>IDaaS</a:t>
              </a:r>
              <a:endParaRPr lang="zh-CN" altLang="en-US" sz="1000" b="1" dirty="0">
                <a:solidFill>
                  <a:schemeClr val="bg1"/>
                </a:solidFill>
                <a:ea typeface="微软雅黑" panose="020B0503020204020204" pitchFamily="34" charset="-122"/>
                <a:cs typeface="Times New Roman" panose="02020603050405020304" pitchFamily="18" charset="0"/>
              </a:endParaRPr>
            </a:p>
          </p:txBody>
        </p:sp>
        <p:cxnSp>
          <p:nvCxnSpPr>
            <p:cNvPr id="16" name="直接箭头连接符 81">
              <a:extLst>
                <a:ext uri="{FF2B5EF4-FFF2-40B4-BE49-F238E27FC236}">
                  <a16:creationId xmlns="" xmlns:a16="http://schemas.microsoft.com/office/drawing/2014/main" id="{5D5BE6D4-38FB-9BA1-00E8-DE4FC4E2840F}"/>
                </a:ext>
              </a:extLst>
            </p:cNvPr>
            <p:cNvCxnSpPr>
              <a:cxnSpLocks/>
              <a:stCxn id="8" idx="6"/>
            </p:cNvCxnSpPr>
            <p:nvPr/>
          </p:nvCxnSpPr>
          <p:spPr>
            <a:xfrm flipV="1">
              <a:off x="7333747" y="4301701"/>
              <a:ext cx="2169498" cy="7162"/>
            </a:xfrm>
            <a:prstGeom prst="straightConnector1">
              <a:avLst/>
            </a:prstGeom>
            <a:ln>
              <a:solidFill>
                <a:srgbClr val="55B6D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82">
              <a:extLst>
                <a:ext uri="{FF2B5EF4-FFF2-40B4-BE49-F238E27FC236}">
                  <a16:creationId xmlns="" xmlns:a16="http://schemas.microsoft.com/office/drawing/2014/main" id="{86F44030-FD08-2F5E-5E25-A709141082D7}"/>
                </a:ext>
              </a:extLst>
            </p:cNvPr>
            <p:cNvCxnSpPr>
              <a:cxnSpLocks/>
              <a:stCxn id="45" idx="6"/>
              <a:endCxn id="9" idx="2"/>
            </p:cNvCxnSpPr>
            <p:nvPr/>
          </p:nvCxnSpPr>
          <p:spPr>
            <a:xfrm flipV="1">
              <a:off x="6854066" y="2188741"/>
              <a:ext cx="3086743" cy="1439"/>
            </a:xfrm>
            <a:prstGeom prst="straightConnector1">
              <a:avLst/>
            </a:prstGeom>
            <a:ln>
              <a:solidFill>
                <a:srgbClr val="55B6D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83">
              <a:extLst>
                <a:ext uri="{FF2B5EF4-FFF2-40B4-BE49-F238E27FC236}">
                  <a16:creationId xmlns="" xmlns:a16="http://schemas.microsoft.com/office/drawing/2014/main" id="{EEE6287A-CB11-C101-1CF7-9A21084D1364}"/>
                </a:ext>
              </a:extLst>
            </p:cNvPr>
            <p:cNvCxnSpPr>
              <a:cxnSpLocks/>
              <a:stCxn id="45" idx="4"/>
              <a:endCxn id="8" idx="0"/>
            </p:cNvCxnSpPr>
            <p:nvPr/>
          </p:nvCxnSpPr>
          <p:spPr>
            <a:xfrm>
              <a:off x="6193882" y="2823567"/>
              <a:ext cx="14425" cy="414107"/>
            </a:xfrm>
            <a:prstGeom prst="straightConnector1">
              <a:avLst/>
            </a:prstGeom>
            <a:ln>
              <a:solidFill>
                <a:srgbClr val="55B6D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矩形 85">
              <a:extLst>
                <a:ext uri="{FF2B5EF4-FFF2-40B4-BE49-F238E27FC236}">
                  <a16:creationId xmlns="" xmlns:a16="http://schemas.microsoft.com/office/drawing/2014/main" id="{DA49F27C-ACC2-FABE-A516-3F27B6FF39C6}"/>
                </a:ext>
              </a:extLst>
            </p:cNvPr>
            <p:cNvSpPr/>
            <p:nvPr/>
          </p:nvSpPr>
          <p:spPr>
            <a:xfrm>
              <a:off x="3013533" y="4067528"/>
              <a:ext cx="2371343" cy="246221"/>
            </a:xfrm>
            <a:prstGeom prst="rect">
              <a:avLst/>
            </a:prstGeom>
          </p:spPr>
          <p:txBody>
            <a:bodyPr wrap="square">
              <a:spAutoFit/>
            </a:bodyPr>
            <a:lstStyle/>
            <a:p>
              <a:r>
                <a:rPr lang="en-US" altLang="zh-CN" sz="1000" dirty="0">
                  <a:solidFill>
                    <a:schemeClr val="bg1"/>
                  </a:solidFill>
                  <a:ea typeface="微软雅黑" panose="020B0503020204020204" pitchFamily="34" charset="-122"/>
                  <a:cs typeface="Times New Roman" panose="02020603050405020304" pitchFamily="18" charset="0"/>
                </a:rPr>
                <a:t> Access requests from endpoints</a:t>
              </a:r>
              <a:endParaRPr lang="zh-CN" altLang="en-US" sz="1000" dirty="0">
                <a:solidFill>
                  <a:srgbClr val="FF0000"/>
                </a:solidFill>
                <a:ea typeface="微软雅黑" panose="020B0503020204020204" pitchFamily="34" charset="-122"/>
              </a:endParaRPr>
            </a:p>
          </p:txBody>
        </p:sp>
        <p:cxnSp>
          <p:nvCxnSpPr>
            <p:cNvPr id="21" name="直接箭头连接符 87">
              <a:extLst>
                <a:ext uri="{FF2B5EF4-FFF2-40B4-BE49-F238E27FC236}">
                  <a16:creationId xmlns="" xmlns:a16="http://schemas.microsoft.com/office/drawing/2014/main" id="{53AAF86B-A933-E628-6543-9C2DBF5735F2}"/>
                </a:ext>
              </a:extLst>
            </p:cNvPr>
            <p:cNvCxnSpPr>
              <a:cxnSpLocks/>
              <a:stCxn id="9" idx="2"/>
              <a:endCxn id="8" idx="7"/>
            </p:cNvCxnSpPr>
            <p:nvPr/>
          </p:nvCxnSpPr>
          <p:spPr>
            <a:xfrm flipH="1">
              <a:off x="7004113" y="2188741"/>
              <a:ext cx="2936696" cy="1362677"/>
            </a:xfrm>
            <a:prstGeom prst="straightConnector1">
              <a:avLst/>
            </a:prstGeom>
            <a:ln>
              <a:solidFill>
                <a:srgbClr val="55B6D9"/>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图片 88">
              <a:extLst>
                <a:ext uri="{FF2B5EF4-FFF2-40B4-BE49-F238E27FC236}">
                  <a16:creationId xmlns="" xmlns:a16="http://schemas.microsoft.com/office/drawing/2014/main" id="{E09125B7-670B-0C2A-6701-F5502C261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975" y="4323887"/>
              <a:ext cx="883494" cy="252198"/>
            </a:xfrm>
            <a:prstGeom prst="rect">
              <a:avLst/>
            </a:prstGeom>
          </p:spPr>
        </p:pic>
        <p:pic>
          <p:nvPicPr>
            <p:cNvPr id="23" name="图片 89">
              <a:extLst>
                <a:ext uri="{FF2B5EF4-FFF2-40B4-BE49-F238E27FC236}">
                  <a16:creationId xmlns="" xmlns:a16="http://schemas.microsoft.com/office/drawing/2014/main" id="{654DE7E9-4848-D8D0-E149-5EA500E39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2014" y="4319348"/>
              <a:ext cx="926126" cy="264367"/>
            </a:xfrm>
            <a:prstGeom prst="rect">
              <a:avLst/>
            </a:prstGeom>
          </p:spPr>
        </p:pic>
        <p:sp>
          <p:nvSpPr>
            <p:cNvPr id="24" name="矩形 90">
              <a:extLst>
                <a:ext uri="{FF2B5EF4-FFF2-40B4-BE49-F238E27FC236}">
                  <a16:creationId xmlns="" xmlns:a16="http://schemas.microsoft.com/office/drawing/2014/main" id="{7EF5AB30-5734-8269-F33F-2910CADF6751}"/>
                </a:ext>
              </a:extLst>
            </p:cNvPr>
            <p:cNvSpPr/>
            <p:nvPr/>
          </p:nvSpPr>
          <p:spPr>
            <a:xfrm>
              <a:off x="7072360" y="2604558"/>
              <a:ext cx="1798452" cy="400110"/>
            </a:xfrm>
            <a:prstGeom prst="rect">
              <a:avLst/>
            </a:prstGeom>
          </p:spPr>
          <p:txBody>
            <a:bodyPr wrap="square">
              <a:spAutoFit/>
            </a:bodyPr>
            <a:lstStyle/>
            <a:p>
              <a:r>
                <a:rPr lang="en-US" altLang="zh-CN" sz="1000" dirty="0">
                  <a:solidFill>
                    <a:schemeClr val="bg1"/>
                  </a:solidFill>
                  <a:ea typeface="微软雅黑" panose="020B0503020204020204" pitchFamily="34" charset="-122"/>
                  <a:cs typeface="Times New Roman" panose="02020603050405020304" pitchFamily="18" charset="0"/>
                </a:rPr>
                <a:t>Endpoint check &amp; user authentication</a:t>
              </a:r>
              <a:endParaRPr lang="zh-CN" altLang="en-US" sz="1000" dirty="0">
                <a:solidFill>
                  <a:schemeClr val="bg1"/>
                </a:solidFill>
                <a:ea typeface="微软雅黑" panose="020B0503020204020204" pitchFamily="34" charset="-122"/>
                <a:cs typeface="Times New Roman" panose="02020603050405020304" pitchFamily="18" charset="0"/>
              </a:endParaRPr>
            </a:p>
          </p:txBody>
        </p:sp>
        <p:sp>
          <p:nvSpPr>
            <p:cNvPr id="25" name="矩形 91">
              <a:extLst>
                <a:ext uri="{FF2B5EF4-FFF2-40B4-BE49-F238E27FC236}">
                  <a16:creationId xmlns="" xmlns:a16="http://schemas.microsoft.com/office/drawing/2014/main" id="{B61A3A6F-B258-76E0-E7CF-54011E5E177E}"/>
                </a:ext>
              </a:extLst>
            </p:cNvPr>
            <p:cNvSpPr/>
            <p:nvPr/>
          </p:nvSpPr>
          <p:spPr>
            <a:xfrm>
              <a:off x="2797201" y="4366175"/>
              <a:ext cx="2379461" cy="246221"/>
            </a:xfrm>
            <a:prstGeom prst="rect">
              <a:avLst/>
            </a:prstGeom>
          </p:spPr>
          <p:txBody>
            <a:bodyPr wrap="square">
              <a:spAutoFit/>
            </a:bodyPr>
            <a:lstStyle/>
            <a:p>
              <a:pPr algn="ctr"/>
              <a:r>
                <a:rPr lang="en-US" altLang="zh-CN" sz="1000" dirty="0">
                  <a:solidFill>
                    <a:schemeClr val="bg1"/>
                  </a:solidFill>
                  <a:ea typeface="微软雅黑" panose="020B0503020204020204" pitchFamily="34" charset="-122"/>
                  <a:cs typeface="Times New Roman" panose="02020603050405020304" pitchFamily="18" charset="0"/>
                </a:rPr>
                <a:t>Port opened and allowed app list sent</a:t>
              </a:r>
              <a:endParaRPr lang="zh-CN" altLang="en-US" sz="1000" dirty="0">
                <a:solidFill>
                  <a:schemeClr val="bg1"/>
                </a:solidFill>
                <a:ea typeface="微软雅黑" panose="020B0503020204020204" pitchFamily="34" charset="-122"/>
                <a:cs typeface="Times New Roman" panose="02020603050405020304" pitchFamily="18" charset="0"/>
              </a:endParaRPr>
            </a:p>
          </p:txBody>
        </p:sp>
        <p:sp>
          <p:nvSpPr>
            <p:cNvPr id="26" name="矩形 92">
              <a:extLst>
                <a:ext uri="{FF2B5EF4-FFF2-40B4-BE49-F238E27FC236}">
                  <a16:creationId xmlns="" xmlns:a16="http://schemas.microsoft.com/office/drawing/2014/main" id="{50F2FA08-2F81-900C-4AE0-A8AF198ED8DB}"/>
                </a:ext>
              </a:extLst>
            </p:cNvPr>
            <p:cNvSpPr/>
            <p:nvPr/>
          </p:nvSpPr>
          <p:spPr>
            <a:xfrm>
              <a:off x="4489435" y="2824986"/>
              <a:ext cx="1518049" cy="400110"/>
            </a:xfrm>
            <a:prstGeom prst="rect">
              <a:avLst/>
            </a:prstGeom>
          </p:spPr>
          <p:txBody>
            <a:bodyPr wrap="square">
              <a:spAutoFit/>
            </a:bodyPr>
            <a:lstStyle/>
            <a:p>
              <a:pPr algn="r"/>
              <a:r>
                <a:rPr lang="en-US" altLang="zh-CN" sz="1000" dirty="0">
                  <a:solidFill>
                    <a:schemeClr val="bg1"/>
                  </a:solidFill>
                  <a:ea typeface="微软雅黑" panose="020B0503020204020204" pitchFamily="34" charset="-122"/>
                  <a:cs typeface="Times New Roman" panose="02020603050405020304" pitchFamily="18" charset="0"/>
                </a:rPr>
                <a:t>Policy distribution (Multiple gateways)</a:t>
              </a:r>
              <a:endParaRPr lang="zh-CN" altLang="en-US" sz="1000" dirty="0">
                <a:solidFill>
                  <a:schemeClr val="bg1"/>
                </a:solidFill>
                <a:ea typeface="微软雅黑" panose="020B0503020204020204" pitchFamily="34" charset="-122"/>
                <a:cs typeface="Times New Roman" panose="02020603050405020304" pitchFamily="18" charset="0"/>
              </a:endParaRPr>
            </a:p>
          </p:txBody>
        </p:sp>
        <p:sp>
          <p:nvSpPr>
            <p:cNvPr id="27" name="矩形 93">
              <a:extLst>
                <a:ext uri="{FF2B5EF4-FFF2-40B4-BE49-F238E27FC236}">
                  <a16:creationId xmlns="" xmlns:a16="http://schemas.microsoft.com/office/drawing/2014/main" id="{E662747E-130A-1328-CBF4-547A9DC023F4}"/>
                </a:ext>
              </a:extLst>
            </p:cNvPr>
            <p:cNvSpPr/>
            <p:nvPr/>
          </p:nvSpPr>
          <p:spPr>
            <a:xfrm>
              <a:off x="7683207" y="4067350"/>
              <a:ext cx="1730145" cy="246221"/>
            </a:xfrm>
            <a:prstGeom prst="rect">
              <a:avLst/>
            </a:prstGeom>
          </p:spPr>
          <p:txBody>
            <a:bodyPr wrap="square">
              <a:spAutoFit/>
            </a:bodyPr>
            <a:lstStyle/>
            <a:p>
              <a:r>
                <a:rPr lang="en-US" altLang="zh-CN" sz="1000" dirty="0">
                  <a:solidFill>
                    <a:schemeClr val="bg1"/>
                  </a:solidFill>
                  <a:ea typeface="微软雅黑" panose="020B0503020204020204" pitchFamily="34" charset="-122"/>
                  <a:cs typeface="Times New Roman" panose="02020603050405020304" pitchFamily="18" charset="0"/>
                </a:rPr>
                <a:t>Authorized user access</a:t>
              </a:r>
              <a:endParaRPr lang="zh-CN" altLang="en-US" sz="1000" dirty="0">
                <a:solidFill>
                  <a:schemeClr val="bg1"/>
                </a:solidFill>
                <a:ea typeface="微软雅黑" panose="020B0503020204020204" pitchFamily="34" charset="-122"/>
                <a:cs typeface="Times New Roman" panose="02020603050405020304" pitchFamily="18" charset="0"/>
              </a:endParaRPr>
            </a:p>
          </p:txBody>
        </p:sp>
        <p:sp>
          <p:nvSpPr>
            <p:cNvPr id="54" name="Oval 53">
              <a:extLst>
                <a:ext uri="{FF2B5EF4-FFF2-40B4-BE49-F238E27FC236}">
                  <a16:creationId xmlns="" xmlns:a16="http://schemas.microsoft.com/office/drawing/2014/main" id="{627D920C-0E21-46FD-E5AF-AD08F061E3E8}"/>
                </a:ext>
              </a:extLst>
            </p:cNvPr>
            <p:cNvSpPr/>
            <p:nvPr/>
          </p:nvSpPr>
          <p:spPr>
            <a:xfrm>
              <a:off x="362607" y="3150540"/>
              <a:ext cx="2662354" cy="2459419"/>
            </a:xfrm>
            <a:prstGeom prst="ellipse">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pic>
          <p:nvPicPr>
            <p:cNvPr id="55" name="图片 71">
              <a:extLst>
                <a:ext uri="{FF2B5EF4-FFF2-40B4-BE49-F238E27FC236}">
                  <a16:creationId xmlns="" xmlns:a16="http://schemas.microsoft.com/office/drawing/2014/main" id="{EC37A54A-2B8D-9CB2-3725-AE29358BE297}"/>
                </a:ext>
              </a:extLst>
            </p:cNvPr>
            <p:cNvPicPr>
              <a:picLocks noChangeAspect="1"/>
            </p:cNvPicPr>
            <p:nvPr/>
          </p:nvPicPr>
          <p:blipFill>
            <a:blip r:embed="rId6"/>
            <a:stretch>
              <a:fillRect/>
            </a:stretch>
          </p:blipFill>
          <p:spPr>
            <a:xfrm>
              <a:off x="1346438" y="3362046"/>
              <a:ext cx="624208" cy="473083"/>
            </a:xfrm>
            <a:prstGeom prst="rect">
              <a:avLst/>
            </a:prstGeom>
          </p:spPr>
        </p:pic>
        <p:pic>
          <p:nvPicPr>
            <p:cNvPr id="56" name="图片 71">
              <a:extLst>
                <a:ext uri="{FF2B5EF4-FFF2-40B4-BE49-F238E27FC236}">
                  <a16:creationId xmlns="" xmlns:a16="http://schemas.microsoft.com/office/drawing/2014/main" id="{E9412855-127A-3573-D071-5675D79D4554}"/>
                </a:ext>
              </a:extLst>
            </p:cNvPr>
            <p:cNvPicPr>
              <a:picLocks noChangeAspect="1"/>
            </p:cNvPicPr>
            <p:nvPr/>
          </p:nvPicPr>
          <p:blipFill>
            <a:blip r:embed="rId6"/>
            <a:stretch>
              <a:fillRect/>
            </a:stretch>
          </p:blipFill>
          <p:spPr>
            <a:xfrm>
              <a:off x="655788" y="3704449"/>
              <a:ext cx="624208" cy="473083"/>
            </a:xfrm>
            <a:prstGeom prst="rect">
              <a:avLst/>
            </a:prstGeom>
          </p:spPr>
        </p:pic>
        <p:grpSp>
          <p:nvGrpSpPr>
            <p:cNvPr id="57" name="Group 56">
              <a:extLst>
                <a:ext uri="{FF2B5EF4-FFF2-40B4-BE49-F238E27FC236}">
                  <a16:creationId xmlns="" xmlns:a16="http://schemas.microsoft.com/office/drawing/2014/main" id="{D8724601-345B-87C6-F42B-E48B05AC8696}"/>
                </a:ext>
              </a:extLst>
            </p:cNvPr>
            <p:cNvGrpSpPr/>
            <p:nvPr/>
          </p:nvGrpSpPr>
          <p:grpSpPr>
            <a:xfrm>
              <a:off x="1077068" y="4088672"/>
              <a:ext cx="1132948" cy="1429405"/>
              <a:chOff x="3335172" y="3166267"/>
              <a:chExt cx="1055745" cy="1332001"/>
            </a:xfrm>
          </p:grpSpPr>
          <p:pic>
            <p:nvPicPr>
              <p:cNvPr id="58" name="图片 71">
                <a:extLst>
                  <a:ext uri="{FF2B5EF4-FFF2-40B4-BE49-F238E27FC236}">
                    <a16:creationId xmlns="" xmlns:a16="http://schemas.microsoft.com/office/drawing/2014/main" id="{E2C39979-6BEF-8661-E858-40B50F169EF2}"/>
                  </a:ext>
                </a:extLst>
              </p:cNvPr>
              <p:cNvPicPr>
                <a:picLocks noChangeAspect="1"/>
              </p:cNvPicPr>
              <p:nvPr/>
            </p:nvPicPr>
            <p:blipFill>
              <a:blip r:embed="rId6"/>
              <a:stretch>
                <a:fillRect/>
              </a:stretch>
            </p:blipFill>
            <p:spPr>
              <a:xfrm>
                <a:off x="3581247" y="3166267"/>
                <a:ext cx="581672" cy="440846"/>
              </a:xfrm>
              <a:prstGeom prst="rect">
                <a:avLst/>
              </a:prstGeom>
            </p:spPr>
          </p:pic>
          <p:sp>
            <p:nvSpPr>
              <p:cNvPr id="59" name="矩形 72">
                <a:extLst>
                  <a:ext uri="{FF2B5EF4-FFF2-40B4-BE49-F238E27FC236}">
                    <a16:creationId xmlns="" xmlns:a16="http://schemas.microsoft.com/office/drawing/2014/main" id="{6E6A7632-28BA-C8E0-87B4-ADDF6FE4DFF9}"/>
                  </a:ext>
                </a:extLst>
              </p:cNvPr>
              <p:cNvSpPr/>
              <p:nvPr/>
            </p:nvSpPr>
            <p:spPr>
              <a:xfrm>
                <a:off x="3335172" y="3838619"/>
                <a:ext cx="1055745" cy="659649"/>
              </a:xfrm>
              <a:prstGeom prst="rect">
                <a:avLst/>
              </a:prstGeom>
            </p:spPr>
            <p:txBody>
              <a:bodyPr wrap="square">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ZTNA </a:t>
                </a:r>
              </a:p>
              <a:p>
                <a:pPr algn="ctr"/>
                <a:r>
                  <a:rPr lang="en-US" altLang="zh-CN" sz="1000" b="1" dirty="0">
                    <a:solidFill>
                      <a:schemeClr val="bg1"/>
                    </a:solidFill>
                    <a:ea typeface="微软雅黑" panose="020B0503020204020204" pitchFamily="34" charset="-122"/>
                    <a:cs typeface="Times New Roman" panose="02020603050405020304" pitchFamily="18" charset="0"/>
                  </a:rPr>
                  <a:t>Endpoint (upgrade for SCVPN client)</a:t>
                </a:r>
                <a:endParaRPr lang="zh-CN" altLang="en-US" sz="1000" b="1" dirty="0">
                  <a:solidFill>
                    <a:schemeClr val="bg1"/>
                  </a:solidFill>
                  <a:ea typeface="微软雅黑" panose="020B0503020204020204" pitchFamily="34" charset="-122"/>
                  <a:cs typeface="Times New Roman" panose="02020603050405020304" pitchFamily="18" charset="0"/>
                </a:endParaRPr>
              </a:p>
            </p:txBody>
          </p:sp>
        </p:grpSp>
        <p:grpSp>
          <p:nvGrpSpPr>
            <p:cNvPr id="29" name="Group 28">
              <a:extLst>
                <a:ext uri="{FF2B5EF4-FFF2-40B4-BE49-F238E27FC236}">
                  <a16:creationId xmlns="" xmlns:a16="http://schemas.microsoft.com/office/drawing/2014/main" id="{E7D0FBD1-6CC2-4E78-AD15-F496C714E074}"/>
                </a:ext>
              </a:extLst>
            </p:cNvPr>
            <p:cNvGrpSpPr/>
            <p:nvPr/>
          </p:nvGrpSpPr>
          <p:grpSpPr>
            <a:xfrm>
              <a:off x="10548229" y="3496203"/>
              <a:ext cx="742512" cy="869418"/>
              <a:chOff x="7796821" y="3278662"/>
              <a:chExt cx="691915" cy="810173"/>
            </a:xfrm>
          </p:grpSpPr>
          <p:pic>
            <p:nvPicPr>
              <p:cNvPr id="52" name="图片 70">
                <a:extLst>
                  <a:ext uri="{FF2B5EF4-FFF2-40B4-BE49-F238E27FC236}">
                    <a16:creationId xmlns="" xmlns:a16="http://schemas.microsoft.com/office/drawing/2014/main" id="{0D96FEC1-573A-5A50-A5AF-79A9845B9624}"/>
                  </a:ext>
                </a:extLst>
              </p:cNvPr>
              <p:cNvPicPr>
                <a:picLocks noChangeAspect="1"/>
              </p:cNvPicPr>
              <p:nvPr/>
            </p:nvPicPr>
            <p:blipFill>
              <a:blip r:embed="rId3"/>
              <a:stretch>
                <a:fillRect/>
              </a:stretch>
            </p:blipFill>
            <p:spPr>
              <a:xfrm>
                <a:off x="7849915" y="3278662"/>
                <a:ext cx="585728" cy="580251"/>
              </a:xfrm>
              <a:prstGeom prst="rect">
                <a:avLst/>
              </a:prstGeom>
            </p:spPr>
          </p:pic>
          <p:sp>
            <p:nvSpPr>
              <p:cNvPr id="53" name="矩形 73">
                <a:extLst>
                  <a:ext uri="{FF2B5EF4-FFF2-40B4-BE49-F238E27FC236}">
                    <a16:creationId xmlns="" xmlns:a16="http://schemas.microsoft.com/office/drawing/2014/main" id="{ACF255C2-E302-06E8-58F6-64FFFFFD2AE2}"/>
                  </a:ext>
                </a:extLst>
              </p:cNvPr>
              <p:cNvSpPr/>
              <p:nvPr/>
            </p:nvSpPr>
            <p:spPr>
              <a:xfrm>
                <a:off x="7796821" y="3859392"/>
                <a:ext cx="691915" cy="229443"/>
              </a:xfrm>
              <a:prstGeom prst="rect">
                <a:avLst/>
              </a:prstGeom>
            </p:spPr>
            <p:txBody>
              <a:bodyPr wrap="none">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Services </a:t>
                </a:r>
                <a:endParaRPr lang="zh-CN" altLang="en-US" sz="1000" b="1" dirty="0">
                  <a:solidFill>
                    <a:schemeClr val="bg1"/>
                  </a:solidFill>
                  <a:ea typeface="微软雅黑" panose="020B0503020204020204" pitchFamily="34" charset="-122"/>
                  <a:cs typeface="Times New Roman" panose="02020603050405020304" pitchFamily="18" charset="0"/>
                </a:endParaRPr>
              </a:p>
            </p:txBody>
          </p:sp>
        </p:grpSp>
        <p:grpSp>
          <p:nvGrpSpPr>
            <p:cNvPr id="30" name="Group 29">
              <a:extLst>
                <a:ext uri="{FF2B5EF4-FFF2-40B4-BE49-F238E27FC236}">
                  <a16:creationId xmlns="" xmlns:a16="http://schemas.microsoft.com/office/drawing/2014/main" id="{BCF2F6A5-98AD-FF78-263F-F939B7142A62}"/>
                </a:ext>
              </a:extLst>
            </p:cNvPr>
            <p:cNvGrpSpPr/>
            <p:nvPr/>
          </p:nvGrpSpPr>
          <p:grpSpPr>
            <a:xfrm>
              <a:off x="10591603" y="4483125"/>
              <a:ext cx="742512" cy="868904"/>
              <a:chOff x="7837225" y="3278662"/>
              <a:chExt cx="691914" cy="809694"/>
            </a:xfrm>
          </p:grpSpPr>
          <p:pic>
            <p:nvPicPr>
              <p:cNvPr id="50" name="图片 70">
                <a:extLst>
                  <a:ext uri="{FF2B5EF4-FFF2-40B4-BE49-F238E27FC236}">
                    <a16:creationId xmlns="" xmlns:a16="http://schemas.microsoft.com/office/drawing/2014/main" id="{50B8B82C-4DA5-AD23-90F8-CF66FB83635B}"/>
                  </a:ext>
                </a:extLst>
              </p:cNvPr>
              <p:cNvPicPr>
                <a:picLocks noChangeAspect="1"/>
              </p:cNvPicPr>
              <p:nvPr/>
            </p:nvPicPr>
            <p:blipFill>
              <a:blip r:embed="rId3"/>
              <a:stretch>
                <a:fillRect/>
              </a:stretch>
            </p:blipFill>
            <p:spPr>
              <a:xfrm>
                <a:off x="7849915" y="3278662"/>
                <a:ext cx="585728" cy="580251"/>
              </a:xfrm>
              <a:prstGeom prst="rect">
                <a:avLst/>
              </a:prstGeom>
            </p:spPr>
          </p:pic>
          <p:sp>
            <p:nvSpPr>
              <p:cNvPr id="51" name="矩形 73">
                <a:extLst>
                  <a:ext uri="{FF2B5EF4-FFF2-40B4-BE49-F238E27FC236}">
                    <a16:creationId xmlns="" xmlns:a16="http://schemas.microsoft.com/office/drawing/2014/main" id="{7B3B81E3-7ED3-8DB7-303B-A4B59DED7233}"/>
                  </a:ext>
                </a:extLst>
              </p:cNvPr>
              <p:cNvSpPr/>
              <p:nvPr/>
            </p:nvSpPr>
            <p:spPr>
              <a:xfrm>
                <a:off x="7837225" y="3858913"/>
                <a:ext cx="691914" cy="229443"/>
              </a:xfrm>
              <a:prstGeom prst="rect">
                <a:avLst/>
              </a:prstGeom>
            </p:spPr>
            <p:txBody>
              <a:bodyPr wrap="none">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Services </a:t>
                </a:r>
                <a:endParaRPr lang="zh-CN" altLang="en-US" sz="1000" b="1" dirty="0">
                  <a:solidFill>
                    <a:schemeClr val="bg1"/>
                  </a:solidFill>
                  <a:ea typeface="微软雅黑" panose="020B0503020204020204" pitchFamily="34" charset="-122"/>
                  <a:cs typeface="Times New Roman" panose="02020603050405020304" pitchFamily="18" charset="0"/>
                </a:endParaRPr>
              </a:p>
            </p:txBody>
          </p:sp>
        </p:grpSp>
        <p:grpSp>
          <p:nvGrpSpPr>
            <p:cNvPr id="31" name="Group 30">
              <a:extLst>
                <a:ext uri="{FF2B5EF4-FFF2-40B4-BE49-F238E27FC236}">
                  <a16:creationId xmlns="" xmlns:a16="http://schemas.microsoft.com/office/drawing/2014/main" id="{6CB26D43-A888-63EB-1B05-7E64999F0719}"/>
                </a:ext>
              </a:extLst>
            </p:cNvPr>
            <p:cNvGrpSpPr/>
            <p:nvPr/>
          </p:nvGrpSpPr>
          <p:grpSpPr>
            <a:xfrm>
              <a:off x="9894371" y="4483125"/>
              <a:ext cx="628560" cy="849278"/>
              <a:chOff x="7849915" y="3278662"/>
              <a:chExt cx="585728" cy="791406"/>
            </a:xfrm>
          </p:grpSpPr>
          <p:pic>
            <p:nvPicPr>
              <p:cNvPr id="48" name="图片 70">
                <a:extLst>
                  <a:ext uri="{FF2B5EF4-FFF2-40B4-BE49-F238E27FC236}">
                    <a16:creationId xmlns="" xmlns:a16="http://schemas.microsoft.com/office/drawing/2014/main" id="{4D349C83-8488-9B3E-2596-A02ED9029630}"/>
                  </a:ext>
                </a:extLst>
              </p:cNvPr>
              <p:cNvPicPr>
                <a:picLocks noChangeAspect="1"/>
              </p:cNvPicPr>
              <p:nvPr/>
            </p:nvPicPr>
            <p:blipFill>
              <a:blip r:embed="rId3"/>
              <a:stretch>
                <a:fillRect/>
              </a:stretch>
            </p:blipFill>
            <p:spPr>
              <a:xfrm>
                <a:off x="7849915" y="3278662"/>
                <a:ext cx="585728" cy="580251"/>
              </a:xfrm>
              <a:prstGeom prst="rect">
                <a:avLst/>
              </a:prstGeom>
            </p:spPr>
          </p:pic>
          <p:sp>
            <p:nvSpPr>
              <p:cNvPr id="49" name="矩形 73">
                <a:extLst>
                  <a:ext uri="{FF2B5EF4-FFF2-40B4-BE49-F238E27FC236}">
                    <a16:creationId xmlns="" xmlns:a16="http://schemas.microsoft.com/office/drawing/2014/main" id="{419D7D47-B0A3-4120-E130-06E8EFC48246}"/>
                  </a:ext>
                </a:extLst>
              </p:cNvPr>
              <p:cNvSpPr/>
              <p:nvPr/>
            </p:nvSpPr>
            <p:spPr>
              <a:xfrm>
                <a:off x="7907349" y="3840625"/>
                <a:ext cx="503699" cy="229443"/>
              </a:xfrm>
              <a:prstGeom prst="rect">
                <a:avLst/>
              </a:prstGeom>
            </p:spPr>
            <p:txBody>
              <a:bodyPr wrap="none">
                <a:spAutoFit/>
              </a:bodyPr>
              <a:lstStyle/>
              <a:p>
                <a:r>
                  <a:rPr lang="en-US" altLang="zh-CN" sz="1000" b="1" dirty="0">
                    <a:solidFill>
                      <a:schemeClr val="bg1"/>
                    </a:solidFill>
                    <a:ea typeface="微软雅黑" panose="020B0503020204020204" pitchFamily="34" charset="-122"/>
                    <a:cs typeface="Times New Roman" panose="02020603050405020304" pitchFamily="18" charset="0"/>
                  </a:rPr>
                  <a:t>Apps </a:t>
                </a:r>
                <a:endParaRPr lang="zh-CN" altLang="en-US" sz="1000" b="1" dirty="0">
                  <a:solidFill>
                    <a:schemeClr val="bg1"/>
                  </a:solidFill>
                  <a:ea typeface="微软雅黑" panose="020B0503020204020204" pitchFamily="34" charset="-122"/>
                  <a:cs typeface="Times New Roman" panose="02020603050405020304" pitchFamily="18" charset="0"/>
                </a:endParaRPr>
              </a:p>
            </p:txBody>
          </p:sp>
        </p:grpSp>
        <p:grpSp>
          <p:nvGrpSpPr>
            <p:cNvPr id="32" name="Group 31">
              <a:extLst>
                <a:ext uri="{FF2B5EF4-FFF2-40B4-BE49-F238E27FC236}">
                  <a16:creationId xmlns="" xmlns:a16="http://schemas.microsoft.com/office/drawing/2014/main" id="{6D564A29-61F0-8061-2AF2-4230D184A11B}"/>
                </a:ext>
              </a:extLst>
            </p:cNvPr>
            <p:cNvGrpSpPr/>
            <p:nvPr/>
          </p:nvGrpSpPr>
          <p:grpSpPr>
            <a:xfrm>
              <a:off x="5348861" y="1556791"/>
              <a:ext cx="1691489" cy="1266775"/>
              <a:chOff x="5233646" y="1296025"/>
              <a:chExt cx="1576227" cy="1180453"/>
            </a:xfrm>
          </p:grpSpPr>
          <p:sp>
            <p:nvSpPr>
              <p:cNvPr id="45" name="Oval 44">
                <a:extLst>
                  <a:ext uri="{FF2B5EF4-FFF2-40B4-BE49-F238E27FC236}">
                    <a16:creationId xmlns="" xmlns:a16="http://schemas.microsoft.com/office/drawing/2014/main" id="{AF0F8884-D53B-65E1-0A4C-BBF605343C0D}"/>
                  </a:ext>
                </a:extLst>
              </p:cNvPr>
              <p:cNvSpPr/>
              <p:nvPr/>
            </p:nvSpPr>
            <p:spPr>
              <a:xfrm>
                <a:off x="5405880" y="1296025"/>
                <a:ext cx="1230395" cy="1180453"/>
              </a:xfrm>
              <a:prstGeom prst="ellipse">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pic>
            <p:nvPicPr>
              <p:cNvPr id="46" name="图片 77">
                <a:extLst>
                  <a:ext uri="{FF2B5EF4-FFF2-40B4-BE49-F238E27FC236}">
                    <a16:creationId xmlns="" xmlns:a16="http://schemas.microsoft.com/office/drawing/2014/main" id="{5A306BF3-ABBA-ECFB-97DE-51E57BAB612C}"/>
                  </a:ext>
                </a:extLst>
              </p:cNvPr>
              <p:cNvPicPr>
                <a:picLocks noChangeAspect="1"/>
              </p:cNvPicPr>
              <p:nvPr/>
            </p:nvPicPr>
            <p:blipFill>
              <a:blip r:embed="rId7"/>
              <a:stretch>
                <a:fillRect/>
              </a:stretch>
            </p:blipFill>
            <p:spPr>
              <a:xfrm>
                <a:off x="5650673" y="1862690"/>
                <a:ext cx="748275" cy="542564"/>
              </a:xfrm>
              <a:prstGeom prst="rect">
                <a:avLst/>
              </a:prstGeom>
            </p:spPr>
          </p:pic>
          <p:sp>
            <p:nvSpPr>
              <p:cNvPr id="47" name="矩形 79">
                <a:extLst>
                  <a:ext uri="{FF2B5EF4-FFF2-40B4-BE49-F238E27FC236}">
                    <a16:creationId xmlns="" xmlns:a16="http://schemas.microsoft.com/office/drawing/2014/main" id="{80648C75-D64D-BD29-BD33-B6050C0C78CE}"/>
                  </a:ext>
                </a:extLst>
              </p:cNvPr>
              <p:cNvSpPr/>
              <p:nvPr/>
            </p:nvSpPr>
            <p:spPr>
              <a:xfrm>
                <a:off x="5233646" y="1300337"/>
                <a:ext cx="1576227" cy="372845"/>
              </a:xfrm>
              <a:prstGeom prst="rect">
                <a:avLst/>
              </a:prstGeom>
            </p:spPr>
            <p:txBody>
              <a:bodyPr wrap="none">
                <a:spAutoFit/>
              </a:bodyPr>
              <a:lstStyle/>
              <a:p>
                <a:pPr algn="ctr"/>
                <a:r>
                  <a:rPr lang="en-US" altLang="zh-CN" sz="1000" b="1" dirty="0">
                    <a:solidFill>
                      <a:schemeClr val="bg1"/>
                    </a:solidFill>
                    <a:ea typeface="微软雅黑" panose="020B0503020204020204" pitchFamily="34" charset="-122"/>
                    <a:cs typeface="Times New Roman" panose="02020603050405020304" pitchFamily="18" charset="0"/>
                  </a:rPr>
                  <a:t>Centralized Management</a:t>
                </a:r>
              </a:p>
              <a:p>
                <a:pPr algn="ctr"/>
                <a:r>
                  <a:rPr lang="en-US" altLang="zh-CN" sz="1000" b="1" dirty="0">
                    <a:solidFill>
                      <a:schemeClr val="bg1"/>
                    </a:solidFill>
                    <a:ea typeface="微软雅黑" panose="020B0503020204020204" pitchFamily="34" charset="-122"/>
                    <a:cs typeface="Times New Roman" panose="02020603050405020304" pitchFamily="18" charset="0"/>
                  </a:rPr>
                  <a:t>(HSM)</a:t>
                </a:r>
                <a:endParaRPr lang="zh-CN" altLang="en-US" sz="1000" b="1" dirty="0">
                  <a:solidFill>
                    <a:schemeClr val="bg1"/>
                  </a:solidFill>
                  <a:ea typeface="微软雅黑" panose="020B0503020204020204" pitchFamily="34" charset="-122"/>
                </a:endParaRPr>
              </a:p>
            </p:txBody>
          </p:sp>
        </p:grpSp>
        <p:sp>
          <p:nvSpPr>
            <p:cNvPr id="33" name="TextBox 32">
              <a:extLst>
                <a:ext uri="{FF2B5EF4-FFF2-40B4-BE49-F238E27FC236}">
                  <a16:creationId xmlns="" xmlns:a16="http://schemas.microsoft.com/office/drawing/2014/main" id="{CB0D114E-5F12-637D-B4CD-116A51C3ED23}"/>
                </a:ext>
              </a:extLst>
            </p:cNvPr>
            <p:cNvSpPr txBox="1"/>
            <p:nvPr/>
          </p:nvSpPr>
          <p:spPr>
            <a:xfrm>
              <a:off x="6369324" y="4260266"/>
              <a:ext cx="785370" cy="369332"/>
            </a:xfrm>
            <a:prstGeom prst="rect">
              <a:avLst/>
            </a:prstGeom>
            <a:noFill/>
          </p:spPr>
          <p:txBody>
            <a:bodyPr wrap="square" rtlCol="0">
              <a:spAutoFit/>
            </a:bodyPr>
            <a:lstStyle/>
            <a:p>
              <a:pPr algn="ctr"/>
              <a:r>
                <a:rPr lang="x-none" sz="900" dirty="0">
                  <a:solidFill>
                    <a:schemeClr val="bg1"/>
                  </a:solidFill>
                </a:rPr>
                <a:t>Hillstone NGFW</a:t>
              </a:r>
            </a:p>
          </p:txBody>
        </p:sp>
        <p:sp>
          <p:nvSpPr>
            <p:cNvPr id="34" name="TextBox 33">
              <a:extLst>
                <a:ext uri="{FF2B5EF4-FFF2-40B4-BE49-F238E27FC236}">
                  <a16:creationId xmlns="" xmlns:a16="http://schemas.microsoft.com/office/drawing/2014/main" id="{CE48B1FC-234B-C1CB-C80F-2E9A596B57BD}"/>
                </a:ext>
              </a:extLst>
            </p:cNvPr>
            <p:cNvSpPr txBox="1"/>
            <p:nvPr/>
          </p:nvSpPr>
          <p:spPr>
            <a:xfrm>
              <a:off x="5809290" y="3802742"/>
              <a:ext cx="785370" cy="369332"/>
            </a:xfrm>
            <a:prstGeom prst="rect">
              <a:avLst/>
            </a:prstGeom>
            <a:noFill/>
          </p:spPr>
          <p:txBody>
            <a:bodyPr wrap="square" rtlCol="0">
              <a:spAutoFit/>
            </a:bodyPr>
            <a:lstStyle/>
            <a:p>
              <a:pPr algn="ctr"/>
              <a:r>
                <a:rPr lang="x-none" sz="900" dirty="0">
                  <a:solidFill>
                    <a:schemeClr val="bg1"/>
                  </a:solidFill>
                </a:rPr>
                <a:t>Hillstone NGFW</a:t>
              </a:r>
            </a:p>
          </p:txBody>
        </p:sp>
        <p:sp>
          <p:nvSpPr>
            <p:cNvPr id="35" name="TextBox 34">
              <a:extLst>
                <a:ext uri="{FF2B5EF4-FFF2-40B4-BE49-F238E27FC236}">
                  <a16:creationId xmlns="" xmlns:a16="http://schemas.microsoft.com/office/drawing/2014/main" id="{54D40B56-5EF7-2037-6D9C-43F5156B6AD1}"/>
                </a:ext>
              </a:extLst>
            </p:cNvPr>
            <p:cNvSpPr txBox="1"/>
            <p:nvPr/>
          </p:nvSpPr>
          <p:spPr>
            <a:xfrm>
              <a:off x="5394364" y="4266483"/>
              <a:ext cx="785370" cy="369332"/>
            </a:xfrm>
            <a:prstGeom prst="rect">
              <a:avLst/>
            </a:prstGeom>
            <a:noFill/>
          </p:spPr>
          <p:txBody>
            <a:bodyPr wrap="square" rtlCol="0">
              <a:spAutoFit/>
            </a:bodyPr>
            <a:lstStyle/>
            <a:p>
              <a:pPr algn="ctr"/>
              <a:r>
                <a:rPr lang="x-none" sz="900" dirty="0">
                  <a:solidFill>
                    <a:schemeClr val="bg1"/>
                  </a:solidFill>
                </a:rPr>
                <a:t>Hillstone NGFW</a:t>
              </a:r>
            </a:p>
          </p:txBody>
        </p:sp>
        <p:sp>
          <p:nvSpPr>
            <p:cNvPr id="36" name="TextBox 35">
              <a:extLst>
                <a:ext uri="{FF2B5EF4-FFF2-40B4-BE49-F238E27FC236}">
                  <a16:creationId xmlns="" xmlns:a16="http://schemas.microsoft.com/office/drawing/2014/main" id="{CEDDD9AB-85B5-6212-4E08-3123ABDE0131}"/>
                </a:ext>
              </a:extLst>
            </p:cNvPr>
            <p:cNvSpPr txBox="1"/>
            <p:nvPr/>
          </p:nvSpPr>
          <p:spPr>
            <a:xfrm>
              <a:off x="437351" y="4120353"/>
              <a:ext cx="992358" cy="400110"/>
            </a:xfrm>
            <a:prstGeom prst="rect">
              <a:avLst/>
            </a:prstGeom>
            <a:noFill/>
          </p:spPr>
          <p:txBody>
            <a:bodyPr wrap="square" rtlCol="0">
              <a:spAutoFit/>
            </a:bodyPr>
            <a:lstStyle/>
            <a:p>
              <a:pPr algn="ctr"/>
              <a:r>
                <a:rPr lang="x-none" sz="1000" b="1" dirty="0">
                  <a:solidFill>
                    <a:schemeClr val="bg1"/>
                  </a:solidFill>
                </a:rPr>
                <a:t>Microsoft windows</a:t>
              </a:r>
            </a:p>
          </p:txBody>
        </p:sp>
        <p:sp>
          <p:nvSpPr>
            <p:cNvPr id="37" name="TextBox 36">
              <a:extLst>
                <a:ext uri="{FF2B5EF4-FFF2-40B4-BE49-F238E27FC236}">
                  <a16:creationId xmlns="" xmlns:a16="http://schemas.microsoft.com/office/drawing/2014/main" id="{F7C828D4-2E8C-3A51-A18E-67C4F3B6B47B}"/>
                </a:ext>
              </a:extLst>
            </p:cNvPr>
            <p:cNvSpPr txBox="1"/>
            <p:nvPr/>
          </p:nvSpPr>
          <p:spPr>
            <a:xfrm>
              <a:off x="1279015" y="3771998"/>
              <a:ext cx="700843" cy="246221"/>
            </a:xfrm>
            <a:prstGeom prst="rect">
              <a:avLst/>
            </a:prstGeom>
            <a:noFill/>
          </p:spPr>
          <p:txBody>
            <a:bodyPr wrap="square" rtlCol="0">
              <a:spAutoFit/>
            </a:bodyPr>
            <a:lstStyle/>
            <a:p>
              <a:pPr algn="ctr"/>
              <a:r>
                <a:rPr lang="x-none" sz="1000" b="1" dirty="0">
                  <a:solidFill>
                    <a:schemeClr val="bg1"/>
                  </a:solidFill>
                </a:rPr>
                <a:t>Linux</a:t>
              </a:r>
            </a:p>
          </p:txBody>
        </p:sp>
        <p:cxnSp>
          <p:nvCxnSpPr>
            <p:cNvPr id="38" name="Straight Arrow Connector 37">
              <a:extLst>
                <a:ext uri="{FF2B5EF4-FFF2-40B4-BE49-F238E27FC236}">
                  <a16:creationId xmlns="" xmlns:a16="http://schemas.microsoft.com/office/drawing/2014/main" id="{97BFA168-8887-2773-0E61-CCD91A893E2A}"/>
                </a:ext>
              </a:extLst>
            </p:cNvPr>
            <p:cNvCxnSpPr>
              <a:cxnSpLocks/>
            </p:cNvCxnSpPr>
            <p:nvPr/>
          </p:nvCxnSpPr>
          <p:spPr>
            <a:xfrm flipH="1">
              <a:off x="2825551" y="4379390"/>
              <a:ext cx="2249301" cy="0"/>
            </a:xfrm>
            <a:prstGeom prst="straightConnector1">
              <a:avLst/>
            </a:prstGeom>
            <a:ln>
              <a:solidFill>
                <a:srgbClr val="55B6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AA5760FA-9E37-E288-C16A-63E4EA132895}"/>
                </a:ext>
              </a:extLst>
            </p:cNvPr>
            <p:cNvSpPr txBox="1"/>
            <p:nvPr/>
          </p:nvSpPr>
          <p:spPr>
            <a:xfrm>
              <a:off x="5829889" y="3499719"/>
              <a:ext cx="864250" cy="253916"/>
            </a:xfrm>
            <a:prstGeom prst="rect">
              <a:avLst/>
            </a:prstGeom>
            <a:noFill/>
          </p:spPr>
          <p:txBody>
            <a:bodyPr wrap="square" rtlCol="0">
              <a:spAutoFit/>
            </a:bodyPr>
            <a:lstStyle/>
            <a:p>
              <a:pPr algn="ctr"/>
              <a:r>
                <a:rPr lang="x-none" sz="1000" b="1" dirty="0">
                  <a:solidFill>
                    <a:schemeClr val="bg1"/>
                  </a:solidFill>
                </a:rPr>
                <a:t>HA / VSYS</a:t>
              </a:r>
            </a:p>
          </p:txBody>
        </p:sp>
        <p:sp>
          <p:nvSpPr>
            <p:cNvPr id="40" name="TextBox 39">
              <a:extLst>
                <a:ext uri="{FF2B5EF4-FFF2-40B4-BE49-F238E27FC236}">
                  <a16:creationId xmlns="" xmlns:a16="http://schemas.microsoft.com/office/drawing/2014/main" id="{3038478F-30B5-70AC-E60B-4FAB9E105A76}"/>
                </a:ext>
              </a:extLst>
            </p:cNvPr>
            <p:cNvSpPr txBox="1"/>
            <p:nvPr/>
          </p:nvSpPr>
          <p:spPr>
            <a:xfrm>
              <a:off x="1271527" y="4513935"/>
              <a:ext cx="700843" cy="246221"/>
            </a:xfrm>
            <a:prstGeom prst="rect">
              <a:avLst/>
            </a:prstGeom>
            <a:noFill/>
          </p:spPr>
          <p:txBody>
            <a:bodyPr wrap="square" rtlCol="0">
              <a:spAutoFit/>
            </a:bodyPr>
            <a:lstStyle/>
            <a:p>
              <a:pPr algn="ctr"/>
              <a:r>
                <a:rPr lang="x-none" sz="1000" b="1" dirty="0">
                  <a:solidFill>
                    <a:schemeClr val="bg1"/>
                  </a:solidFill>
                </a:rPr>
                <a:t>MacOS</a:t>
              </a:r>
            </a:p>
          </p:txBody>
        </p:sp>
        <p:sp>
          <p:nvSpPr>
            <p:cNvPr id="41" name="cell-phone_191">
              <a:extLst>
                <a:ext uri="{FF2B5EF4-FFF2-40B4-BE49-F238E27FC236}">
                  <a16:creationId xmlns="" xmlns:a16="http://schemas.microsoft.com/office/drawing/2014/main" id="{526759E9-02A5-7394-2D2A-20E2E364E774}"/>
                </a:ext>
              </a:extLst>
            </p:cNvPr>
            <p:cNvSpPr>
              <a:spLocks noChangeAspect="1"/>
            </p:cNvSpPr>
            <p:nvPr/>
          </p:nvSpPr>
          <p:spPr bwMode="auto">
            <a:xfrm>
              <a:off x="2151915" y="3394500"/>
              <a:ext cx="253145" cy="444614"/>
            </a:xfrm>
            <a:custGeom>
              <a:avLst/>
              <a:gdLst>
                <a:gd name="T0" fmla="*/ 181 w 208"/>
                <a:gd name="T1" fmla="*/ 0 h 366"/>
                <a:gd name="T2" fmla="*/ 27 w 208"/>
                <a:gd name="T3" fmla="*/ 0 h 366"/>
                <a:gd name="T4" fmla="*/ 0 w 208"/>
                <a:gd name="T5" fmla="*/ 27 h 366"/>
                <a:gd name="T6" fmla="*/ 0 w 208"/>
                <a:gd name="T7" fmla="*/ 339 h 366"/>
                <a:gd name="T8" fmla="*/ 27 w 208"/>
                <a:gd name="T9" fmla="*/ 366 h 366"/>
                <a:gd name="T10" fmla="*/ 181 w 208"/>
                <a:gd name="T11" fmla="*/ 366 h 366"/>
                <a:gd name="T12" fmla="*/ 208 w 208"/>
                <a:gd name="T13" fmla="*/ 339 h 366"/>
                <a:gd name="T14" fmla="*/ 208 w 208"/>
                <a:gd name="T15" fmla="*/ 27 h 366"/>
                <a:gd name="T16" fmla="*/ 181 w 208"/>
                <a:gd name="T17" fmla="*/ 0 h 366"/>
                <a:gd name="T18" fmla="*/ 66 w 208"/>
                <a:gd name="T19" fmla="*/ 16 h 366"/>
                <a:gd name="T20" fmla="*/ 142 w 208"/>
                <a:gd name="T21" fmla="*/ 16 h 366"/>
                <a:gd name="T22" fmla="*/ 145 w 208"/>
                <a:gd name="T23" fmla="*/ 23 h 366"/>
                <a:gd name="T24" fmla="*/ 142 w 208"/>
                <a:gd name="T25" fmla="*/ 29 h 366"/>
                <a:gd name="T26" fmla="*/ 66 w 208"/>
                <a:gd name="T27" fmla="*/ 29 h 366"/>
                <a:gd name="T28" fmla="*/ 62 w 208"/>
                <a:gd name="T29" fmla="*/ 23 h 366"/>
                <a:gd name="T30" fmla="*/ 66 w 208"/>
                <a:gd name="T31" fmla="*/ 16 h 366"/>
                <a:gd name="T32" fmla="*/ 104 w 208"/>
                <a:gd name="T33" fmla="*/ 340 h 366"/>
                <a:gd name="T34" fmla="*/ 87 w 208"/>
                <a:gd name="T35" fmla="*/ 323 h 366"/>
                <a:gd name="T36" fmla="*/ 104 w 208"/>
                <a:gd name="T37" fmla="*/ 306 h 366"/>
                <a:gd name="T38" fmla="*/ 121 w 208"/>
                <a:gd name="T39" fmla="*/ 323 h 366"/>
                <a:gd name="T40" fmla="*/ 104 w 208"/>
                <a:gd name="T41" fmla="*/ 340 h 366"/>
                <a:gd name="T42" fmla="*/ 188 w 208"/>
                <a:gd name="T43" fmla="*/ 281 h 366"/>
                <a:gd name="T44" fmla="*/ 20 w 208"/>
                <a:gd name="T45" fmla="*/ 281 h 366"/>
                <a:gd name="T46" fmla="*/ 20 w 208"/>
                <a:gd name="T47" fmla="*/ 45 h 366"/>
                <a:gd name="T48" fmla="*/ 188 w 208"/>
                <a:gd name="T49" fmla="*/ 45 h 366"/>
                <a:gd name="T50" fmla="*/ 188 w 208"/>
                <a:gd name="T51" fmla="*/ 28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366">
                  <a:moveTo>
                    <a:pt x="181" y="0"/>
                  </a:moveTo>
                  <a:lnTo>
                    <a:pt x="27" y="0"/>
                  </a:lnTo>
                  <a:cubicBezTo>
                    <a:pt x="12" y="0"/>
                    <a:pt x="0" y="12"/>
                    <a:pt x="0" y="27"/>
                  </a:cubicBezTo>
                  <a:lnTo>
                    <a:pt x="0" y="339"/>
                  </a:lnTo>
                  <a:cubicBezTo>
                    <a:pt x="0" y="354"/>
                    <a:pt x="12" y="366"/>
                    <a:pt x="27" y="366"/>
                  </a:cubicBezTo>
                  <a:lnTo>
                    <a:pt x="181" y="366"/>
                  </a:lnTo>
                  <a:cubicBezTo>
                    <a:pt x="196" y="366"/>
                    <a:pt x="208" y="354"/>
                    <a:pt x="208" y="339"/>
                  </a:cubicBezTo>
                  <a:lnTo>
                    <a:pt x="208" y="27"/>
                  </a:lnTo>
                  <a:cubicBezTo>
                    <a:pt x="208" y="12"/>
                    <a:pt x="196" y="0"/>
                    <a:pt x="181" y="0"/>
                  </a:cubicBezTo>
                  <a:close/>
                  <a:moveTo>
                    <a:pt x="66" y="16"/>
                  </a:moveTo>
                  <a:lnTo>
                    <a:pt x="142" y="16"/>
                  </a:lnTo>
                  <a:cubicBezTo>
                    <a:pt x="144" y="16"/>
                    <a:pt x="145" y="19"/>
                    <a:pt x="145" y="23"/>
                  </a:cubicBezTo>
                  <a:cubicBezTo>
                    <a:pt x="145" y="26"/>
                    <a:pt x="144" y="29"/>
                    <a:pt x="142" y="29"/>
                  </a:cubicBezTo>
                  <a:lnTo>
                    <a:pt x="66" y="29"/>
                  </a:lnTo>
                  <a:cubicBezTo>
                    <a:pt x="64" y="29"/>
                    <a:pt x="62" y="26"/>
                    <a:pt x="62" y="23"/>
                  </a:cubicBezTo>
                  <a:cubicBezTo>
                    <a:pt x="62" y="19"/>
                    <a:pt x="64" y="16"/>
                    <a:pt x="66" y="16"/>
                  </a:cubicBezTo>
                  <a:close/>
                  <a:moveTo>
                    <a:pt x="104" y="340"/>
                  </a:moveTo>
                  <a:cubicBezTo>
                    <a:pt x="95" y="340"/>
                    <a:pt x="87" y="332"/>
                    <a:pt x="87" y="323"/>
                  </a:cubicBezTo>
                  <a:cubicBezTo>
                    <a:pt x="87" y="313"/>
                    <a:pt x="95" y="306"/>
                    <a:pt x="104" y="306"/>
                  </a:cubicBezTo>
                  <a:cubicBezTo>
                    <a:pt x="113" y="306"/>
                    <a:pt x="121" y="313"/>
                    <a:pt x="121" y="323"/>
                  </a:cubicBezTo>
                  <a:cubicBezTo>
                    <a:pt x="121" y="332"/>
                    <a:pt x="113" y="340"/>
                    <a:pt x="104" y="340"/>
                  </a:cubicBezTo>
                  <a:close/>
                  <a:moveTo>
                    <a:pt x="188" y="281"/>
                  </a:moveTo>
                  <a:lnTo>
                    <a:pt x="20" y="281"/>
                  </a:lnTo>
                  <a:lnTo>
                    <a:pt x="20" y="45"/>
                  </a:lnTo>
                  <a:lnTo>
                    <a:pt x="188" y="45"/>
                  </a:lnTo>
                  <a:lnTo>
                    <a:pt x="188" y="281"/>
                  </a:lnTo>
                  <a:close/>
                </a:path>
              </a:pathLst>
            </a:custGeom>
            <a:solidFill>
              <a:srgbClr val="00A4D4"/>
            </a:solidFill>
            <a:ln>
              <a:noFill/>
            </a:ln>
          </p:spPr>
        </p:sp>
        <p:sp>
          <p:nvSpPr>
            <p:cNvPr id="42" name="cell-phone_191">
              <a:extLst>
                <a:ext uri="{FF2B5EF4-FFF2-40B4-BE49-F238E27FC236}">
                  <a16:creationId xmlns="" xmlns:a16="http://schemas.microsoft.com/office/drawing/2014/main" id="{1A533116-5005-0A82-BF51-A635268A0FB1}"/>
                </a:ext>
              </a:extLst>
            </p:cNvPr>
            <p:cNvSpPr>
              <a:spLocks noChangeAspect="1"/>
            </p:cNvSpPr>
            <p:nvPr/>
          </p:nvSpPr>
          <p:spPr bwMode="auto">
            <a:xfrm>
              <a:off x="2165535" y="4137583"/>
              <a:ext cx="253145" cy="444614"/>
            </a:xfrm>
            <a:custGeom>
              <a:avLst/>
              <a:gdLst>
                <a:gd name="T0" fmla="*/ 181 w 208"/>
                <a:gd name="T1" fmla="*/ 0 h 366"/>
                <a:gd name="T2" fmla="*/ 27 w 208"/>
                <a:gd name="T3" fmla="*/ 0 h 366"/>
                <a:gd name="T4" fmla="*/ 0 w 208"/>
                <a:gd name="T5" fmla="*/ 27 h 366"/>
                <a:gd name="T6" fmla="*/ 0 w 208"/>
                <a:gd name="T7" fmla="*/ 339 h 366"/>
                <a:gd name="T8" fmla="*/ 27 w 208"/>
                <a:gd name="T9" fmla="*/ 366 h 366"/>
                <a:gd name="T10" fmla="*/ 181 w 208"/>
                <a:gd name="T11" fmla="*/ 366 h 366"/>
                <a:gd name="T12" fmla="*/ 208 w 208"/>
                <a:gd name="T13" fmla="*/ 339 h 366"/>
                <a:gd name="T14" fmla="*/ 208 w 208"/>
                <a:gd name="T15" fmla="*/ 27 h 366"/>
                <a:gd name="T16" fmla="*/ 181 w 208"/>
                <a:gd name="T17" fmla="*/ 0 h 366"/>
                <a:gd name="T18" fmla="*/ 66 w 208"/>
                <a:gd name="T19" fmla="*/ 16 h 366"/>
                <a:gd name="T20" fmla="*/ 142 w 208"/>
                <a:gd name="T21" fmla="*/ 16 h 366"/>
                <a:gd name="T22" fmla="*/ 145 w 208"/>
                <a:gd name="T23" fmla="*/ 23 h 366"/>
                <a:gd name="T24" fmla="*/ 142 w 208"/>
                <a:gd name="T25" fmla="*/ 29 h 366"/>
                <a:gd name="T26" fmla="*/ 66 w 208"/>
                <a:gd name="T27" fmla="*/ 29 h 366"/>
                <a:gd name="T28" fmla="*/ 62 w 208"/>
                <a:gd name="T29" fmla="*/ 23 h 366"/>
                <a:gd name="T30" fmla="*/ 66 w 208"/>
                <a:gd name="T31" fmla="*/ 16 h 366"/>
                <a:gd name="T32" fmla="*/ 104 w 208"/>
                <a:gd name="T33" fmla="*/ 340 h 366"/>
                <a:gd name="T34" fmla="*/ 87 w 208"/>
                <a:gd name="T35" fmla="*/ 323 h 366"/>
                <a:gd name="T36" fmla="*/ 104 w 208"/>
                <a:gd name="T37" fmla="*/ 306 h 366"/>
                <a:gd name="T38" fmla="*/ 121 w 208"/>
                <a:gd name="T39" fmla="*/ 323 h 366"/>
                <a:gd name="T40" fmla="*/ 104 w 208"/>
                <a:gd name="T41" fmla="*/ 340 h 366"/>
                <a:gd name="T42" fmla="*/ 188 w 208"/>
                <a:gd name="T43" fmla="*/ 281 h 366"/>
                <a:gd name="T44" fmla="*/ 20 w 208"/>
                <a:gd name="T45" fmla="*/ 281 h 366"/>
                <a:gd name="T46" fmla="*/ 20 w 208"/>
                <a:gd name="T47" fmla="*/ 45 h 366"/>
                <a:gd name="T48" fmla="*/ 188 w 208"/>
                <a:gd name="T49" fmla="*/ 45 h 366"/>
                <a:gd name="T50" fmla="*/ 188 w 208"/>
                <a:gd name="T51" fmla="*/ 28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366">
                  <a:moveTo>
                    <a:pt x="181" y="0"/>
                  </a:moveTo>
                  <a:lnTo>
                    <a:pt x="27" y="0"/>
                  </a:lnTo>
                  <a:cubicBezTo>
                    <a:pt x="12" y="0"/>
                    <a:pt x="0" y="12"/>
                    <a:pt x="0" y="27"/>
                  </a:cubicBezTo>
                  <a:lnTo>
                    <a:pt x="0" y="339"/>
                  </a:lnTo>
                  <a:cubicBezTo>
                    <a:pt x="0" y="354"/>
                    <a:pt x="12" y="366"/>
                    <a:pt x="27" y="366"/>
                  </a:cubicBezTo>
                  <a:lnTo>
                    <a:pt x="181" y="366"/>
                  </a:lnTo>
                  <a:cubicBezTo>
                    <a:pt x="196" y="366"/>
                    <a:pt x="208" y="354"/>
                    <a:pt x="208" y="339"/>
                  </a:cubicBezTo>
                  <a:lnTo>
                    <a:pt x="208" y="27"/>
                  </a:lnTo>
                  <a:cubicBezTo>
                    <a:pt x="208" y="12"/>
                    <a:pt x="196" y="0"/>
                    <a:pt x="181" y="0"/>
                  </a:cubicBezTo>
                  <a:close/>
                  <a:moveTo>
                    <a:pt x="66" y="16"/>
                  </a:moveTo>
                  <a:lnTo>
                    <a:pt x="142" y="16"/>
                  </a:lnTo>
                  <a:cubicBezTo>
                    <a:pt x="144" y="16"/>
                    <a:pt x="145" y="19"/>
                    <a:pt x="145" y="23"/>
                  </a:cubicBezTo>
                  <a:cubicBezTo>
                    <a:pt x="145" y="26"/>
                    <a:pt x="144" y="29"/>
                    <a:pt x="142" y="29"/>
                  </a:cubicBezTo>
                  <a:lnTo>
                    <a:pt x="66" y="29"/>
                  </a:lnTo>
                  <a:cubicBezTo>
                    <a:pt x="64" y="29"/>
                    <a:pt x="62" y="26"/>
                    <a:pt x="62" y="23"/>
                  </a:cubicBezTo>
                  <a:cubicBezTo>
                    <a:pt x="62" y="19"/>
                    <a:pt x="64" y="16"/>
                    <a:pt x="66" y="16"/>
                  </a:cubicBezTo>
                  <a:close/>
                  <a:moveTo>
                    <a:pt x="104" y="340"/>
                  </a:moveTo>
                  <a:cubicBezTo>
                    <a:pt x="95" y="340"/>
                    <a:pt x="87" y="332"/>
                    <a:pt x="87" y="323"/>
                  </a:cubicBezTo>
                  <a:cubicBezTo>
                    <a:pt x="87" y="313"/>
                    <a:pt x="95" y="306"/>
                    <a:pt x="104" y="306"/>
                  </a:cubicBezTo>
                  <a:cubicBezTo>
                    <a:pt x="113" y="306"/>
                    <a:pt x="121" y="313"/>
                    <a:pt x="121" y="323"/>
                  </a:cubicBezTo>
                  <a:cubicBezTo>
                    <a:pt x="121" y="332"/>
                    <a:pt x="113" y="340"/>
                    <a:pt x="104" y="340"/>
                  </a:cubicBezTo>
                  <a:close/>
                  <a:moveTo>
                    <a:pt x="188" y="281"/>
                  </a:moveTo>
                  <a:lnTo>
                    <a:pt x="20" y="281"/>
                  </a:lnTo>
                  <a:lnTo>
                    <a:pt x="20" y="45"/>
                  </a:lnTo>
                  <a:lnTo>
                    <a:pt x="188" y="45"/>
                  </a:lnTo>
                  <a:lnTo>
                    <a:pt x="188" y="281"/>
                  </a:lnTo>
                  <a:close/>
                </a:path>
              </a:pathLst>
            </a:custGeom>
            <a:solidFill>
              <a:srgbClr val="00A4D4"/>
            </a:solidFill>
            <a:ln>
              <a:noFill/>
            </a:ln>
          </p:spPr>
        </p:sp>
        <p:sp>
          <p:nvSpPr>
            <p:cNvPr id="43" name="TextBox 42">
              <a:extLst>
                <a:ext uri="{FF2B5EF4-FFF2-40B4-BE49-F238E27FC236}">
                  <a16:creationId xmlns="" xmlns:a16="http://schemas.microsoft.com/office/drawing/2014/main" id="{DAA91DE2-0DD2-4D66-3EE7-550EC3E8C2FB}"/>
                </a:ext>
              </a:extLst>
            </p:cNvPr>
            <p:cNvSpPr txBox="1"/>
            <p:nvPr/>
          </p:nvSpPr>
          <p:spPr>
            <a:xfrm>
              <a:off x="1951149" y="3854702"/>
              <a:ext cx="700843" cy="246221"/>
            </a:xfrm>
            <a:prstGeom prst="rect">
              <a:avLst/>
            </a:prstGeom>
            <a:noFill/>
          </p:spPr>
          <p:txBody>
            <a:bodyPr wrap="square" rtlCol="0">
              <a:spAutoFit/>
            </a:bodyPr>
            <a:lstStyle/>
            <a:p>
              <a:pPr algn="ctr"/>
              <a:r>
                <a:rPr lang="x-none" sz="1000" b="1" dirty="0">
                  <a:solidFill>
                    <a:schemeClr val="bg1"/>
                  </a:solidFill>
                </a:rPr>
                <a:t>iOS</a:t>
              </a:r>
            </a:p>
          </p:txBody>
        </p:sp>
        <p:sp>
          <p:nvSpPr>
            <p:cNvPr id="44" name="TextBox 43">
              <a:extLst>
                <a:ext uri="{FF2B5EF4-FFF2-40B4-BE49-F238E27FC236}">
                  <a16:creationId xmlns="" xmlns:a16="http://schemas.microsoft.com/office/drawing/2014/main" id="{4FEAD04F-EE30-DFA9-A109-00CBC9902FC9}"/>
                </a:ext>
              </a:extLst>
            </p:cNvPr>
            <p:cNvSpPr txBox="1"/>
            <p:nvPr/>
          </p:nvSpPr>
          <p:spPr>
            <a:xfrm>
              <a:off x="1959707" y="4591261"/>
              <a:ext cx="700843" cy="246221"/>
            </a:xfrm>
            <a:prstGeom prst="rect">
              <a:avLst/>
            </a:prstGeom>
            <a:noFill/>
          </p:spPr>
          <p:txBody>
            <a:bodyPr wrap="square" rtlCol="0">
              <a:spAutoFit/>
            </a:bodyPr>
            <a:lstStyle/>
            <a:p>
              <a:pPr algn="ctr"/>
              <a:r>
                <a:rPr lang="x-none" sz="1000" b="1" dirty="0">
                  <a:solidFill>
                    <a:schemeClr val="bg1"/>
                  </a:solidFill>
                </a:rPr>
                <a:t>Android</a:t>
              </a:r>
            </a:p>
          </p:txBody>
        </p:sp>
        <p:cxnSp>
          <p:nvCxnSpPr>
            <p:cNvPr id="70" name="Straight Arrow Connector 37">
              <a:extLst>
                <a:ext uri="{FF2B5EF4-FFF2-40B4-BE49-F238E27FC236}">
                  <a16:creationId xmlns="" xmlns:a16="http://schemas.microsoft.com/office/drawing/2014/main" id="{97BFA168-8887-2773-0E61-CCD91A893E2A}"/>
                </a:ext>
              </a:extLst>
            </p:cNvPr>
            <p:cNvCxnSpPr>
              <a:cxnSpLocks/>
            </p:cNvCxnSpPr>
            <p:nvPr/>
          </p:nvCxnSpPr>
          <p:spPr>
            <a:xfrm flipH="1">
              <a:off x="2833569" y="4289870"/>
              <a:ext cx="2249301" cy="0"/>
            </a:xfrm>
            <a:prstGeom prst="straightConnector1">
              <a:avLst/>
            </a:prstGeom>
            <a:ln>
              <a:solidFill>
                <a:srgbClr val="55B6D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1096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112">
            <a:extLst>
              <a:ext uri="{FF2B5EF4-FFF2-40B4-BE49-F238E27FC236}">
                <a16:creationId xmlns="" xmlns:a16="http://schemas.microsoft.com/office/drawing/2014/main" id="{014111C9-EBAF-3751-5601-D5B1D87BB943}"/>
              </a:ext>
            </a:extLst>
          </p:cNvPr>
          <p:cNvSpPr/>
          <p:nvPr/>
        </p:nvSpPr>
        <p:spPr>
          <a:xfrm>
            <a:off x="570469" y="4977114"/>
            <a:ext cx="5203116" cy="1120931"/>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latin typeface="Calibri" panose="020F0502020204030204"/>
            </a:endParaRPr>
          </a:p>
        </p:txBody>
      </p:sp>
      <p:sp>
        <p:nvSpPr>
          <p:cNvPr id="70" name="Rounded Rectangle 112">
            <a:extLst>
              <a:ext uri="{FF2B5EF4-FFF2-40B4-BE49-F238E27FC236}">
                <a16:creationId xmlns="" xmlns:a16="http://schemas.microsoft.com/office/drawing/2014/main" id="{27F9C38B-ECC3-3098-2C1E-21D5DEF7295A}"/>
              </a:ext>
            </a:extLst>
          </p:cNvPr>
          <p:cNvSpPr/>
          <p:nvPr/>
        </p:nvSpPr>
        <p:spPr>
          <a:xfrm>
            <a:off x="6418416" y="4977114"/>
            <a:ext cx="5203116" cy="1120931"/>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latin typeface="Calibri" panose="020F0502020204030204"/>
            </a:endParaRPr>
          </a:p>
        </p:txBody>
      </p:sp>
      <p:sp>
        <p:nvSpPr>
          <p:cNvPr id="2" name="Slide Number Placeholder 1">
            <a:extLst>
              <a:ext uri="{FF2B5EF4-FFF2-40B4-BE49-F238E27FC236}">
                <a16:creationId xmlns="" xmlns:a16="http://schemas.microsoft.com/office/drawing/2014/main" id="{2206C16C-890B-2690-2AFD-E7D4EA3FF39A}"/>
              </a:ext>
            </a:extLst>
          </p:cNvPr>
          <p:cNvSpPr>
            <a:spLocks noGrp="1"/>
          </p:cNvSpPr>
          <p:nvPr>
            <p:ph type="sldNum" sz="quarter" idx="4"/>
          </p:nvPr>
        </p:nvSpPr>
        <p:spPr/>
        <p:txBody>
          <a:bodyPr/>
          <a:lstStyle/>
          <a:p>
            <a:fld id="{E98FCA07-3125-49EB-99F1-64DCEC752C04}" type="slidenum">
              <a:rPr lang="en-US" smtClean="0"/>
              <a:pPr/>
              <a:t>7</a:t>
            </a:fld>
            <a:endParaRPr lang="en-US" dirty="0"/>
          </a:p>
        </p:txBody>
      </p:sp>
      <p:sp>
        <p:nvSpPr>
          <p:cNvPr id="3" name="Title 2">
            <a:extLst>
              <a:ext uri="{FF2B5EF4-FFF2-40B4-BE49-F238E27FC236}">
                <a16:creationId xmlns="" xmlns:a16="http://schemas.microsoft.com/office/drawing/2014/main" id="{F1ED5F29-EB9B-3266-E5D4-7839640E00B3}"/>
              </a:ext>
            </a:extLst>
          </p:cNvPr>
          <p:cNvSpPr>
            <a:spLocks noGrp="1"/>
          </p:cNvSpPr>
          <p:nvPr>
            <p:ph type="title"/>
          </p:nvPr>
        </p:nvSpPr>
        <p:spPr/>
        <p:txBody>
          <a:bodyPr/>
          <a:lstStyle/>
          <a:p>
            <a:r>
              <a:rPr lang="en-US" dirty="0"/>
              <a:t>Identity-Aware, Least-Privileged Secure Access</a:t>
            </a:r>
          </a:p>
        </p:txBody>
      </p:sp>
      <p:sp>
        <p:nvSpPr>
          <p:cNvPr id="28" name="Rounded Rectangle 30">
            <a:extLst>
              <a:ext uri="{FF2B5EF4-FFF2-40B4-BE49-F238E27FC236}">
                <a16:creationId xmlns="" xmlns:a16="http://schemas.microsoft.com/office/drawing/2014/main" id="{08E04B8D-5DFF-8ADB-F5CA-28228E6CCE7E}"/>
              </a:ext>
            </a:extLst>
          </p:cNvPr>
          <p:cNvSpPr/>
          <p:nvPr/>
        </p:nvSpPr>
        <p:spPr>
          <a:xfrm>
            <a:off x="782767" y="3123678"/>
            <a:ext cx="682927" cy="7705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dirty="0">
              <a:latin typeface="Arial" panose="020B0604020202020204" pitchFamily="34" charset="0"/>
              <a:cs typeface="Arial" panose="020B0604020202020204" pitchFamily="34" charset="0"/>
            </a:endParaRPr>
          </a:p>
        </p:txBody>
      </p:sp>
      <p:sp>
        <p:nvSpPr>
          <p:cNvPr id="29" name="Round Same Side Corner Rectangle 32">
            <a:extLst>
              <a:ext uri="{FF2B5EF4-FFF2-40B4-BE49-F238E27FC236}">
                <a16:creationId xmlns="" xmlns:a16="http://schemas.microsoft.com/office/drawing/2014/main" id="{4E2BA490-F4C1-8F8B-6E3F-8277101458EB}"/>
              </a:ext>
            </a:extLst>
          </p:cNvPr>
          <p:cNvSpPr/>
          <p:nvPr/>
        </p:nvSpPr>
        <p:spPr>
          <a:xfrm>
            <a:off x="782767" y="3121499"/>
            <a:ext cx="682927" cy="301794"/>
          </a:xfrm>
          <a:prstGeom prst="round2SameRect">
            <a:avLst>
              <a:gd name="adj1" fmla="val 40991"/>
              <a:gd name="adj2"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000" dirty="0">
                <a:latin typeface="Arial" panose="020B0604020202020204" pitchFamily="34" charset="0"/>
                <a:cs typeface="Arial" panose="020B0604020202020204" pitchFamily="34" charset="0"/>
              </a:rPr>
              <a:t>Client</a:t>
            </a:r>
            <a:endParaRPr lang="x-none" sz="1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D4668E16-1D4A-6476-955E-094B6FD38F27}"/>
              </a:ext>
            </a:extLst>
          </p:cNvPr>
          <p:cNvSpPr txBox="1"/>
          <p:nvPr/>
        </p:nvSpPr>
        <p:spPr>
          <a:xfrm>
            <a:off x="723272" y="3489434"/>
            <a:ext cx="801915" cy="153888"/>
          </a:xfrm>
          <a:prstGeom prst="rect">
            <a:avLst/>
          </a:prstGeom>
          <a:noFill/>
        </p:spPr>
        <p:txBody>
          <a:bodyPr wrap="square" lIns="0" tIns="0" rIns="0" bIns="0" rtlCol="0">
            <a:spAutoFit/>
          </a:bodyPr>
          <a:lstStyle/>
          <a:p>
            <a:pPr algn="ctr"/>
            <a:r>
              <a:rPr lang="x-none" sz="1000" dirty="0">
                <a:solidFill>
                  <a:schemeClr val="bg1"/>
                </a:solidFill>
                <a:latin typeface="Arial" panose="020B0604020202020204" pitchFamily="34" charset="0"/>
                <a:cs typeface="Arial" panose="020B0604020202020204" pitchFamily="34" charset="0"/>
              </a:rPr>
              <a:t>Endpoint</a:t>
            </a:r>
          </a:p>
        </p:txBody>
      </p:sp>
      <p:pic>
        <p:nvPicPr>
          <p:cNvPr id="7" name="图片 102">
            <a:extLst>
              <a:ext uri="{FF2B5EF4-FFF2-40B4-BE49-F238E27FC236}">
                <a16:creationId xmlns="" xmlns:a16="http://schemas.microsoft.com/office/drawing/2014/main" id="{AA99B3FD-9D61-367D-3057-EDC7F9EBD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128" y="3223634"/>
            <a:ext cx="916440" cy="570677"/>
          </a:xfrm>
          <a:prstGeom prst="rect">
            <a:avLst/>
          </a:prstGeom>
        </p:spPr>
      </p:pic>
      <p:sp>
        <p:nvSpPr>
          <p:cNvPr id="8" name="矩形 103">
            <a:extLst>
              <a:ext uri="{FF2B5EF4-FFF2-40B4-BE49-F238E27FC236}">
                <a16:creationId xmlns="" xmlns:a16="http://schemas.microsoft.com/office/drawing/2014/main" id="{9244F049-71BC-A5E9-CAF8-423D7F099518}"/>
              </a:ext>
            </a:extLst>
          </p:cNvPr>
          <p:cNvSpPr/>
          <p:nvPr/>
        </p:nvSpPr>
        <p:spPr>
          <a:xfrm>
            <a:off x="1871191" y="3244026"/>
            <a:ext cx="770314" cy="153888"/>
          </a:xfrm>
          <a:prstGeom prst="rect">
            <a:avLst/>
          </a:prstGeom>
        </p:spPr>
        <p:txBody>
          <a:bodyPr wrap="square" lIns="0" tIns="0" rIns="0" bIns="0">
            <a:spAutoFit/>
          </a:bodyPr>
          <a:lstStyle/>
          <a:p>
            <a:pPr algn="ctr"/>
            <a:r>
              <a:rPr lang="en-US" altLang="zh-CN" sz="1000" dirty="0">
                <a:solidFill>
                  <a:schemeClr val="bg1"/>
                </a:solidFill>
                <a:latin typeface="Arial" panose="020B0604020202020204" pitchFamily="34" charset="0"/>
                <a:ea typeface="思源黑体 CN Regular" panose="020B0500000000000000" pitchFamily="34" charset="-122"/>
                <a:cs typeface="Arial" panose="020B0604020202020204" pitchFamily="34" charset="0"/>
              </a:rPr>
              <a:t>Internet</a:t>
            </a:r>
            <a:endParaRPr lang="zh-CN" altLang="en-US" sz="1000" dirty="0">
              <a:solidFill>
                <a:schemeClr val="bg1"/>
              </a:solidFill>
              <a:latin typeface="Arial" panose="020B0604020202020204" pitchFamily="34" charset="0"/>
              <a:ea typeface="思源黑体 CN Regular" panose="020B0500000000000000" pitchFamily="34" charset="-122"/>
              <a:cs typeface="Arial" panose="020B0604020202020204" pitchFamily="34" charset="0"/>
            </a:endParaRPr>
          </a:p>
        </p:txBody>
      </p:sp>
      <p:sp>
        <p:nvSpPr>
          <p:cNvPr id="9" name="Rectangle 8">
            <a:extLst>
              <a:ext uri="{FF2B5EF4-FFF2-40B4-BE49-F238E27FC236}">
                <a16:creationId xmlns="" xmlns:a16="http://schemas.microsoft.com/office/drawing/2014/main" id="{8DBA82FD-14E0-A4E8-7F22-7BD3E621A580}"/>
              </a:ext>
            </a:extLst>
          </p:cNvPr>
          <p:cNvSpPr/>
          <p:nvPr/>
        </p:nvSpPr>
        <p:spPr>
          <a:xfrm>
            <a:off x="1465693" y="3461769"/>
            <a:ext cx="1534421" cy="13519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800" dirty="0">
                <a:latin typeface="Arial" panose="020B0604020202020204" pitchFamily="34" charset="0"/>
                <a:cs typeface="Arial" panose="020B0604020202020204" pitchFamily="34" charset="0"/>
              </a:rPr>
              <a:t>VPN</a:t>
            </a:r>
          </a:p>
        </p:txBody>
      </p:sp>
      <p:sp>
        <p:nvSpPr>
          <p:cNvPr id="25" name="Rounded Rectangle 54">
            <a:extLst>
              <a:ext uri="{FF2B5EF4-FFF2-40B4-BE49-F238E27FC236}">
                <a16:creationId xmlns="" xmlns:a16="http://schemas.microsoft.com/office/drawing/2014/main" id="{A08046CF-AC21-FF1C-8CB6-657ACF7C6A3C}"/>
              </a:ext>
            </a:extLst>
          </p:cNvPr>
          <p:cNvSpPr/>
          <p:nvPr/>
        </p:nvSpPr>
        <p:spPr>
          <a:xfrm>
            <a:off x="3004605" y="3144068"/>
            <a:ext cx="682927" cy="77059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5AEA694E-CA61-7D34-E672-EBA19F9C8D7E}"/>
              </a:ext>
            </a:extLst>
          </p:cNvPr>
          <p:cNvSpPr txBox="1"/>
          <p:nvPr/>
        </p:nvSpPr>
        <p:spPr>
          <a:xfrm>
            <a:off x="2931590" y="3379621"/>
            <a:ext cx="801915" cy="307777"/>
          </a:xfrm>
          <a:prstGeom prst="rect">
            <a:avLst/>
          </a:prstGeom>
          <a:noFill/>
        </p:spPr>
        <p:txBody>
          <a:bodyPr wrap="square" lIns="0" tIns="0" rIns="0" bIns="0" rtlCol="0">
            <a:spAutoFit/>
          </a:bodyPr>
          <a:lstStyle/>
          <a:p>
            <a:pPr algn="ctr"/>
            <a:r>
              <a:rPr lang="en-US" sz="1000" dirty="0">
                <a:solidFill>
                  <a:schemeClr val="bg1"/>
                </a:solidFill>
                <a:latin typeface="Arial" panose="020B0604020202020204" pitchFamily="34" charset="0"/>
                <a:cs typeface="Arial" panose="020B0604020202020204" pitchFamily="34" charset="0"/>
              </a:rPr>
              <a:t>ZTNA </a:t>
            </a:r>
            <a:r>
              <a:rPr lang="x-none" sz="1000">
                <a:solidFill>
                  <a:schemeClr val="bg1"/>
                </a:solidFill>
                <a:latin typeface="Arial" panose="020B0604020202020204" pitchFamily="34" charset="0"/>
                <a:cs typeface="Arial" panose="020B0604020202020204" pitchFamily="34" charset="0"/>
              </a:rPr>
              <a:t>Gateways</a:t>
            </a:r>
            <a:endParaRPr lang="x-none" sz="1000" dirty="0">
              <a:solidFill>
                <a:schemeClr val="bg1"/>
              </a:solidFill>
              <a:latin typeface="Arial" panose="020B0604020202020204" pitchFamily="34" charset="0"/>
              <a:cs typeface="Arial" panose="020B0604020202020204" pitchFamily="34" charset="0"/>
            </a:endParaRPr>
          </a:p>
        </p:txBody>
      </p:sp>
      <p:sp>
        <p:nvSpPr>
          <p:cNvPr id="12" name="Rounded Rectangle 58">
            <a:extLst>
              <a:ext uri="{FF2B5EF4-FFF2-40B4-BE49-F238E27FC236}">
                <a16:creationId xmlns="" xmlns:a16="http://schemas.microsoft.com/office/drawing/2014/main" id="{EE407774-CF26-3439-A4A9-5CAE5C64DC4C}"/>
              </a:ext>
            </a:extLst>
          </p:cNvPr>
          <p:cNvSpPr/>
          <p:nvPr/>
        </p:nvSpPr>
        <p:spPr>
          <a:xfrm>
            <a:off x="4127791" y="2262348"/>
            <a:ext cx="1645794" cy="2517996"/>
          </a:xfrm>
          <a:prstGeom prst="rect">
            <a:avLst/>
          </a:prstGeom>
          <a:solidFill>
            <a:schemeClr val="accent5">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latin typeface="Arial" panose="020B0604020202020204" pitchFamily="34" charset="0"/>
              <a:cs typeface="Arial" panose="020B0604020202020204" pitchFamily="34" charset="0"/>
            </a:endParaRPr>
          </a:p>
        </p:txBody>
      </p:sp>
      <p:sp>
        <p:nvSpPr>
          <p:cNvPr id="13" name="Rounded Rectangle 63">
            <a:extLst>
              <a:ext uri="{FF2B5EF4-FFF2-40B4-BE49-F238E27FC236}">
                <a16:creationId xmlns="" xmlns:a16="http://schemas.microsoft.com/office/drawing/2014/main" id="{733DAB54-1870-64A6-D4CC-E604BF2D8869}"/>
              </a:ext>
            </a:extLst>
          </p:cNvPr>
          <p:cNvSpPr/>
          <p:nvPr/>
        </p:nvSpPr>
        <p:spPr>
          <a:xfrm>
            <a:off x="4385241" y="2631948"/>
            <a:ext cx="1054492" cy="302743"/>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dirty="0">
                <a:latin typeface="Arial" panose="020B0604020202020204" pitchFamily="34" charset="0"/>
                <a:cs typeface="Arial" panose="020B0604020202020204" pitchFamily="34" charset="0"/>
              </a:rPr>
              <a:t>App/ Srvc</a:t>
            </a:r>
          </a:p>
        </p:txBody>
      </p:sp>
      <p:sp>
        <p:nvSpPr>
          <p:cNvPr id="14" name="Rounded Rectangle 64">
            <a:extLst>
              <a:ext uri="{FF2B5EF4-FFF2-40B4-BE49-F238E27FC236}">
                <a16:creationId xmlns="" xmlns:a16="http://schemas.microsoft.com/office/drawing/2014/main" id="{815F95E0-7D8C-40F2-48F5-4C0896D9E6C2}"/>
              </a:ext>
            </a:extLst>
          </p:cNvPr>
          <p:cNvSpPr/>
          <p:nvPr/>
        </p:nvSpPr>
        <p:spPr>
          <a:xfrm>
            <a:off x="4385241" y="3029882"/>
            <a:ext cx="1054492" cy="302743"/>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App/ </a:t>
            </a:r>
            <a:r>
              <a:rPr lang="en-US" sz="1000" dirty="0" err="1">
                <a:latin typeface="Arial" panose="020B0604020202020204" pitchFamily="34" charset="0"/>
                <a:cs typeface="Arial" panose="020B0604020202020204" pitchFamily="34" charset="0"/>
              </a:rPr>
              <a:t>Srvc</a:t>
            </a:r>
            <a:endParaRPr lang="en-US" sz="1000" dirty="0">
              <a:latin typeface="Arial" panose="020B0604020202020204" pitchFamily="34" charset="0"/>
              <a:cs typeface="Arial" panose="020B0604020202020204" pitchFamily="34" charset="0"/>
            </a:endParaRPr>
          </a:p>
        </p:txBody>
      </p:sp>
      <p:sp>
        <p:nvSpPr>
          <p:cNvPr id="15" name="Rounded Rectangle 65">
            <a:extLst>
              <a:ext uri="{FF2B5EF4-FFF2-40B4-BE49-F238E27FC236}">
                <a16:creationId xmlns="" xmlns:a16="http://schemas.microsoft.com/office/drawing/2014/main" id="{C2816E45-C23D-133E-AC3B-411573BDEA2A}"/>
              </a:ext>
            </a:extLst>
          </p:cNvPr>
          <p:cNvSpPr/>
          <p:nvPr/>
        </p:nvSpPr>
        <p:spPr>
          <a:xfrm>
            <a:off x="4385241" y="3747558"/>
            <a:ext cx="1054492" cy="302743"/>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dirty="0">
                <a:solidFill>
                  <a:prstClr val="white"/>
                </a:solidFill>
                <a:latin typeface="Arial" panose="020B0604020202020204" pitchFamily="34" charset="0"/>
                <a:cs typeface="Arial" panose="020B0604020202020204" pitchFamily="34" charset="0"/>
              </a:rPr>
              <a:t>App/ </a:t>
            </a:r>
            <a:r>
              <a:rPr lang="en-US" sz="1000" dirty="0" err="1">
                <a:solidFill>
                  <a:prstClr val="white"/>
                </a:solidFill>
                <a:latin typeface="Arial" panose="020B0604020202020204" pitchFamily="34" charset="0"/>
                <a:cs typeface="Arial" panose="020B0604020202020204" pitchFamily="34" charset="0"/>
              </a:rPr>
              <a:t>Srvc</a:t>
            </a:r>
            <a:endParaRPr lang="en-US" sz="1000" dirty="0">
              <a:solidFill>
                <a:prstClr val="white"/>
              </a:solidFill>
              <a:latin typeface="Arial" panose="020B0604020202020204" pitchFamily="34" charset="0"/>
              <a:cs typeface="Arial" panose="020B0604020202020204" pitchFamily="34" charset="0"/>
            </a:endParaRPr>
          </a:p>
        </p:txBody>
      </p:sp>
      <p:sp>
        <p:nvSpPr>
          <p:cNvPr id="16" name="Rounded Rectangle 66">
            <a:extLst>
              <a:ext uri="{FF2B5EF4-FFF2-40B4-BE49-F238E27FC236}">
                <a16:creationId xmlns="" xmlns:a16="http://schemas.microsoft.com/office/drawing/2014/main" id="{7A931698-4DC3-3922-A97E-7B176E1B7491}"/>
              </a:ext>
            </a:extLst>
          </p:cNvPr>
          <p:cNvSpPr/>
          <p:nvPr/>
        </p:nvSpPr>
        <p:spPr>
          <a:xfrm>
            <a:off x="4385241" y="4154507"/>
            <a:ext cx="1054492" cy="302743"/>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latin typeface="Arial" panose="020B0604020202020204" pitchFamily="34" charset="0"/>
                <a:cs typeface="Arial" panose="020B0604020202020204" pitchFamily="34" charset="0"/>
              </a:rPr>
              <a:t>App/ </a:t>
            </a:r>
            <a:r>
              <a:rPr lang="en-US" sz="1000" dirty="0" err="1">
                <a:solidFill>
                  <a:prstClr val="white"/>
                </a:solidFill>
                <a:latin typeface="Arial" panose="020B0604020202020204" pitchFamily="34" charset="0"/>
                <a:cs typeface="Arial" panose="020B0604020202020204" pitchFamily="34" charset="0"/>
              </a:rPr>
              <a:t>Srvc</a:t>
            </a:r>
            <a:endParaRPr lang="en-US" sz="1000" dirty="0">
              <a:solidFill>
                <a:prstClr val="whit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C6121856-9C89-C0A5-DE04-F43389DE900E}"/>
              </a:ext>
            </a:extLst>
          </p:cNvPr>
          <p:cNvSpPr txBox="1"/>
          <p:nvPr/>
        </p:nvSpPr>
        <p:spPr>
          <a:xfrm>
            <a:off x="4613851" y="3380660"/>
            <a:ext cx="597273" cy="253916"/>
          </a:xfrm>
          <a:prstGeom prst="rect">
            <a:avLst/>
          </a:prstGeom>
          <a:noFill/>
        </p:spPr>
        <p:txBody>
          <a:bodyPr wrap="square" rtlCol="0">
            <a:spAutoFit/>
          </a:bodyPr>
          <a:lstStyle/>
          <a:p>
            <a:pPr algn="ctr"/>
            <a:r>
              <a:rPr lang="x-none" sz="1000" dirty="0">
                <a:solidFill>
                  <a:schemeClr val="bg1"/>
                </a:solidFill>
                <a:latin typeface="Arial" panose="020B0604020202020204" pitchFamily="34" charset="0"/>
                <a:cs typeface="Arial" panose="020B0604020202020204" pitchFamily="34" charset="0"/>
              </a:rPr>
              <a:t>…</a:t>
            </a:r>
          </a:p>
        </p:txBody>
      </p:sp>
      <p:cxnSp>
        <p:nvCxnSpPr>
          <p:cNvPr id="18" name="Straight Connector 17">
            <a:extLst>
              <a:ext uri="{FF2B5EF4-FFF2-40B4-BE49-F238E27FC236}">
                <a16:creationId xmlns="" xmlns:a16="http://schemas.microsoft.com/office/drawing/2014/main" id="{BC37BF9A-A2A1-9BBC-0F51-C91B24863671}"/>
              </a:ext>
            </a:extLst>
          </p:cNvPr>
          <p:cNvCxnSpPr>
            <a:cxnSpLocks/>
          </p:cNvCxnSpPr>
          <p:nvPr/>
        </p:nvCxnSpPr>
        <p:spPr>
          <a:xfrm>
            <a:off x="3687532" y="3529364"/>
            <a:ext cx="6977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BF488876-5E25-33EA-2F36-89256029C152}"/>
              </a:ext>
            </a:extLst>
          </p:cNvPr>
          <p:cNvCxnSpPr>
            <a:cxnSpLocks/>
          </p:cNvCxnSpPr>
          <p:nvPr/>
        </p:nvCxnSpPr>
        <p:spPr>
          <a:xfrm>
            <a:off x="4256516" y="2783319"/>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CFE02B6-2A2A-16A2-2D80-B624EF283B8C}"/>
              </a:ext>
            </a:extLst>
          </p:cNvPr>
          <p:cNvCxnSpPr>
            <a:cxnSpLocks/>
          </p:cNvCxnSpPr>
          <p:nvPr/>
        </p:nvCxnSpPr>
        <p:spPr>
          <a:xfrm>
            <a:off x="4256516" y="3181254"/>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091775D-2BC6-1731-289C-8070D34AED8D}"/>
              </a:ext>
            </a:extLst>
          </p:cNvPr>
          <p:cNvCxnSpPr>
            <a:cxnSpLocks/>
          </p:cNvCxnSpPr>
          <p:nvPr/>
        </p:nvCxnSpPr>
        <p:spPr>
          <a:xfrm>
            <a:off x="4256516" y="3894269"/>
            <a:ext cx="128725" cy="21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8AEF5928-0AD0-BB96-5FC1-95936E67034A}"/>
              </a:ext>
            </a:extLst>
          </p:cNvPr>
          <p:cNvCxnSpPr>
            <a:cxnSpLocks/>
          </p:cNvCxnSpPr>
          <p:nvPr/>
        </p:nvCxnSpPr>
        <p:spPr>
          <a:xfrm>
            <a:off x="4256516" y="4305878"/>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54745B2B-9A19-328E-E2A9-2E785714D73C}"/>
              </a:ext>
            </a:extLst>
          </p:cNvPr>
          <p:cNvCxnSpPr/>
          <p:nvPr/>
        </p:nvCxnSpPr>
        <p:spPr>
          <a:xfrm>
            <a:off x="4256516" y="2783319"/>
            <a:ext cx="0" cy="15225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2D36B454-7360-0971-46C9-6278E32DA518}"/>
              </a:ext>
            </a:extLst>
          </p:cNvPr>
          <p:cNvSpPr txBox="1"/>
          <p:nvPr/>
        </p:nvSpPr>
        <p:spPr>
          <a:xfrm>
            <a:off x="782767" y="3980057"/>
            <a:ext cx="628849" cy="138499"/>
          </a:xfrm>
          <a:prstGeom prst="rect">
            <a:avLst/>
          </a:prstGeom>
          <a:noFill/>
        </p:spPr>
        <p:txBody>
          <a:bodyPr wrap="square" lIns="0" tIns="0" rIns="0" bIns="0" rtlCol="0">
            <a:spAutoFit/>
          </a:bodyPr>
          <a:lstStyle/>
          <a:p>
            <a:pPr algn="ctr"/>
            <a:r>
              <a:rPr lang="x-none" sz="900" dirty="0">
                <a:solidFill>
                  <a:schemeClr val="bg1"/>
                </a:solidFill>
                <a:latin typeface="Arial" panose="020B0604020202020204" pitchFamily="34" charset="0"/>
                <a:cs typeface="Arial" panose="020B0604020202020204" pitchFamily="34" charset="0"/>
              </a:rPr>
              <a:t>User A</a:t>
            </a:r>
          </a:p>
        </p:txBody>
      </p:sp>
      <p:sp>
        <p:nvSpPr>
          <p:cNvPr id="58" name="Rounded Rectangle 112">
            <a:extLst>
              <a:ext uri="{FF2B5EF4-FFF2-40B4-BE49-F238E27FC236}">
                <a16:creationId xmlns="" xmlns:a16="http://schemas.microsoft.com/office/drawing/2014/main" id="{DE0D2F7B-A487-C657-1D2D-5ADD963070CC}"/>
              </a:ext>
            </a:extLst>
          </p:cNvPr>
          <p:cNvSpPr/>
          <p:nvPr/>
        </p:nvSpPr>
        <p:spPr>
          <a:xfrm>
            <a:off x="570469" y="1612041"/>
            <a:ext cx="5203116" cy="49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TextBox 58">
            <a:extLst>
              <a:ext uri="{FF2B5EF4-FFF2-40B4-BE49-F238E27FC236}">
                <a16:creationId xmlns="" xmlns:a16="http://schemas.microsoft.com/office/drawing/2014/main" id="{365EFC6F-0A7F-E8DC-4AE8-764E171E276B}"/>
              </a:ext>
            </a:extLst>
          </p:cNvPr>
          <p:cNvSpPr txBox="1"/>
          <p:nvPr/>
        </p:nvSpPr>
        <p:spPr>
          <a:xfrm>
            <a:off x="1972960" y="1722467"/>
            <a:ext cx="2474535" cy="276999"/>
          </a:xfrm>
          <a:prstGeom prst="rect">
            <a:avLst/>
          </a:prstGeom>
          <a:noFill/>
          <a:ln>
            <a:noFill/>
          </a:ln>
        </p:spPr>
        <p:txBody>
          <a:bodyPr wrap="square" lIns="0" tIns="0" rIns="0" bIns="0" rtlCol="0">
            <a:spAutoFit/>
          </a:bodyPr>
          <a:lstStyle/>
          <a:p>
            <a:pPr algn="ctr"/>
            <a:r>
              <a:rPr lang="x-none" b="1" dirty="0">
                <a:solidFill>
                  <a:schemeClr val="bg1"/>
                </a:solidFill>
                <a:latin typeface="Arial" panose="020B0604020202020204" pitchFamily="34" charset="0"/>
                <a:cs typeface="Arial" panose="020B0604020202020204" pitchFamily="34" charset="0"/>
              </a:rPr>
              <a:t>Traditional VPN</a:t>
            </a:r>
          </a:p>
        </p:txBody>
      </p:sp>
      <p:sp>
        <p:nvSpPr>
          <p:cNvPr id="54" name="Rounded Rectangle 108">
            <a:extLst>
              <a:ext uri="{FF2B5EF4-FFF2-40B4-BE49-F238E27FC236}">
                <a16:creationId xmlns="" xmlns:a16="http://schemas.microsoft.com/office/drawing/2014/main" id="{7A7656AA-991A-8BA7-9A33-F05DB48E45A1}"/>
              </a:ext>
            </a:extLst>
          </p:cNvPr>
          <p:cNvSpPr/>
          <p:nvPr/>
        </p:nvSpPr>
        <p:spPr>
          <a:xfrm>
            <a:off x="6630715" y="3123678"/>
            <a:ext cx="682927" cy="7705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dirty="0">
              <a:latin typeface="Arial" panose="020B0604020202020204" pitchFamily="34" charset="0"/>
              <a:cs typeface="Arial" panose="020B0604020202020204" pitchFamily="34" charset="0"/>
            </a:endParaRPr>
          </a:p>
        </p:txBody>
      </p:sp>
      <p:sp>
        <p:nvSpPr>
          <p:cNvPr id="55" name="Round Same Side Corner Rectangle 109">
            <a:extLst>
              <a:ext uri="{FF2B5EF4-FFF2-40B4-BE49-F238E27FC236}">
                <a16:creationId xmlns="" xmlns:a16="http://schemas.microsoft.com/office/drawing/2014/main" id="{E9135B99-6DED-D4FD-C292-985D9524EFFC}"/>
              </a:ext>
            </a:extLst>
          </p:cNvPr>
          <p:cNvSpPr/>
          <p:nvPr/>
        </p:nvSpPr>
        <p:spPr>
          <a:xfrm>
            <a:off x="6630715" y="3123678"/>
            <a:ext cx="682927" cy="264946"/>
          </a:xfrm>
          <a:prstGeom prst="round2SameRect">
            <a:avLst>
              <a:gd name="adj1" fmla="val 40991"/>
              <a:gd name="adj2"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Client</a:t>
            </a:r>
            <a:endParaRPr lang="x-none" sz="10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 xmlns:a16="http://schemas.microsoft.com/office/drawing/2014/main" id="{0E9C35EA-E431-FBE3-6152-549C69D411E7}"/>
              </a:ext>
            </a:extLst>
          </p:cNvPr>
          <p:cNvSpPr txBox="1"/>
          <p:nvPr/>
        </p:nvSpPr>
        <p:spPr>
          <a:xfrm>
            <a:off x="6663691" y="3489434"/>
            <a:ext cx="616974" cy="153888"/>
          </a:xfrm>
          <a:prstGeom prst="rect">
            <a:avLst/>
          </a:prstGeom>
          <a:noFill/>
        </p:spPr>
        <p:txBody>
          <a:bodyPr wrap="square" lIns="0" tIns="0" rIns="0" bIns="0" rtlCol="0">
            <a:spAutoFit/>
          </a:bodyPr>
          <a:lstStyle/>
          <a:p>
            <a:pPr algn="ctr"/>
            <a:r>
              <a:rPr lang="x-none" sz="1000" dirty="0">
                <a:solidFill>
                  <a:schemeClr val="bg1"/>
                </a:solidFill>
                <a:latin typeface="Arial" panose="020B0604020202020204" pitchFamily="34" charset="0"/>
                <a:cs typeface="Arial" panose="020B0604020202020204" pitchFamily="34" charset="0"/>
              </a:rPr>
              <a:t>Endpoint</a:t>
            </a:r>
          </a:p>
        </p:txBody>
      </p:sp>
      <p:pic>
        <p:nvPicPr>
          <p:cNvPr id="33" name="图片 102">
            <a:extLst>
              <a:ext uri="{FF2B5EF4-FFF2-40B4-BE49-F238E27FC236}">
                <a16:creationId xmlns="" xmlns:a16="http://schemas.microsoft.com/office/drawing/2014/main" id="{93BFD72A-F1DE-A562-AC84-9506D5A05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076" y="3223634"/>
            <a:ext cx="916440" cy="570677"/>
          </a:xfrm>
          <a:prstGeom prst="rect">
            <a:avLst/>
          </a:prstGeom>
        </p:spPr>
      </p:pic>
      <p:sp>
        <p:nvSpPr>
          <p:cNvPr id="34" name="矩形 103">
            <a:extLst>
              <a:ext uri="{FF2B5EF4-FFF2-40B4-BE49-F238E27FC236}">
                <a16:creationId xmlns="" xmlns:a16="http://schemas.microsoft.com/office/drawing/2014/main" id="{56D82095-659C-5471-9421-84E0E7EC77F8}"/>
              </a:ext>
            </a:extLst>
          </p:cNvPr>
          <p:cNvSpPr/>
          <p:nvPr/>
        </p:nvSpPr>
        <p:spPr>
          <a:xfrm>
            <a:off x="7719139" y="3244026"/>
            <a:ext cx="770314" cy="253916"/>
          </a:xfrm>
          <a:prstGeom prst="rect">
            <a:avLst/>
          </a:prstGeom>
        </p:spPr>
        <p:txBody>
          <a:bodyPr wrap="square">
            <a:spAutoFit/>
          </a:bodyPr>
          <a:lstStyle/>
          <a:p>
            <a:pPr algn="ctr"/>
            <a:r>
              <a:rPr lang="en-US" altLang="zh-CN" sz="1000" dirty="0">
                <a:solidFill>
                  <a:schemeClr val="bg1"/>
                </a:solidFill>
                <a:latin typeface="Arial" panose="020B0604020202020204" pitchFamily="34" charset="0"/>
                <a:ea typeface="思源黑体 CN Regular" panose="020B0500000000000000" pitchFamily="34" charset="-122"/>
                <a:cs typeface="Arial" panose="020B0604020202020204" pitchFamily="34" charset="0"/>
              </a:rPr>
              <a:t>Internet</a:t>
            </a:r>
            <a:endParaRPr lang="zh-CN" altLang="en-US" sz="1000" dirty="0">
              <a:solidFill>
                <a:schemeClr val="bg1"/>
              </a:solidFill>
              <a:latin typeface="Arial" panose="020B0604020202020204" pitchFamily="34" charset="0"/>
              <a:ea typeface="思源黑体 CN Regular" panose="020B0500000000000000" pitchFamily="34" charset="-122"/>
              <a:cs typeface="Arial" panose="020B0604020202020204" pitchFamily="34" charset="0"/>
            </a:endParaRPr>
          </a:p>
        </p:txBody>
      </p:sp>
      <p:sp>
        <p:nvSpPr>
          <p:cNvPr id="35" name="Rectangle 34">
            <a:extLst>
              <a:ext uri="{FF2B5EF4-FFF2-40B4-BE49-F238E27FC236}">
                <a16:creationId xmlns="" xmlns:a16="http://schemas.microsoft.com/office/drawing/2014/main" id="{C4C1E950-9D47-6EF2-B668-3AAD0C0CF561}"/>
              </a:ext>
            </a:extLst>
          </p:cNvPr>
          <p:cNvSpPr/>
          <p:nvPr/>
        </p:nvSpPr>
        <p:spPr>
          <a:xfrm>
            <a:off x="7313641" y="3461769"/>
            <a:ext cx="1534421" cy="13519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800" dirty="0">
              <a:latin typeface="Arial" panose="020B0604020202020204" pitchFamily="34" charset="0"/>
              <a:cs typeface="Arial" panose="020B0604020202020204" pitchFamily="34" charset="0"/>
            </a:endParaRPr>
          </a:p>
        </p:txBody>
      </p:sp>
      <p:sp>
        <p:nvSpPr>
          <p:cNvPr id="51" name="Rounded Rectangle 105">
            <a:extLst>
              <a:ext uri="{FF2B5EF4-FFF2-40B4-BE49-F238E27FC236}">
                <a16:creationId xmlns="" xmlns:a16="http://schemas.microsoft.com/office/drawing/2014/main" id="{DA43E576-3B56-3F57-65A4-C1A97FF3D587}"/>
              </a:ext>
            </a:extLst>
          </p:cNvPr>
          <p:cNvSpPr/>
          <p:nvPr/>
        </p:nvSpPr>
        <p:spPr>
          <a:xfrm>
            <a:off x="8852553" y="3144068"/>
            <a:ext cx="682927" cy="77059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 xmlns:a16="http://schemas.microsoft.com/office/drawing/2014/main" id="{F7F5D02E-5E04-74AD-F54D-516E4E128193}"/>
              </a:ext>
            </a:extLst>
          </p:cNvPr>
          <p:cNvSpPr txBox="1"/>
          <p:nvPr/>
        </p:nvSpPr>
        <p:spPr>
          <a:xfrm>
            <a:off x="8872988" y="3397914"/>
            <a:ext cx="598130" cy="307777"/>
          </a:xfrm>
          <a:prstGeom prst="rect">
            <a:avLst/>
          </a:prstGeom>
          <a:noFill/>
        </p:spPr>
        <p:txBody>
          <a:bodyPr wrap="square" lIns="0" tIns="0" rIns="0" bIns="0" rtlCol="0">
            <a:spAutoFit/>
          </a:bodyPr>
          <a:lstStyle/>
          <a:p>
            <a:pPr algn="ctr"/>
            <a:r>
              <a:rPr lang="en-US" sz="1000" dirty="0">
                <a:solidFill>
                  <a:schemeClr val="bg1"/>
                </a:solidFill>
                <a:latin typeface="Arial" panose="020B0604020202020204" pitchFamily="34" charset="0"/>
                <a:cs typeface="Arial" panose="020B0604020202020204" pitchFamily="34" charset="0"/>
              </a:rPr>
              <a:t>ZTNA </a:t>
            </a:r>
            <a:r>
              <a:rPr lang="x-none" sz="1000">
                <a:solidFill>
                  <a:schemeClr val="bg1"/>
                </a:solidFill>
                <a:latin typeface="Arial" panose="020B0604020202020204" pitchFamily="34" charset="0"/>
                <a:cs typeface="Arial" panose="020B0604020202020204" pitchFamily="34" charset="0"/>
              </a:rPr>
              <a:t>Gateways</a:t>
            </a:r>
            <a:endParaRPr lang="x-none" sz="1000" dirty="0">
              <a:solidFill>
                <a:schemeClr val="bg1"/>
              </a:solidFill>
              <a:latin typeface="Arial" panose="020B0604020202020204" pitchFamily="34" charset="0"/>
              <a:cs typeface="Arial" panose="020B0604020202020204" pitchFamily="34" charset="0"/>
            </a:endParaRPr>
          </a:p>
        </p:txBody>
      </p:sp>
      <p:sp>
        <p:nvSpPr>
          <p:cNvPr id="38" name="Rounded Rectangle 92">
            <a:extLst>
              <a:ext uri="{FF2B5EF4-FFF2-40B4-BE49-F238E27FC236}">
                <a16:creationId xmlns="" xmlns:a16="http://schemas.microsoft.com/office/drawing/2014/main" id="{64E1C4E4-232A-CAC9-0C8D-82638F65D06A}"/>
              </a:ext>
            </a:extLst>
          </p:cNvPr>
          <p:cNvSpPr/>
          <p:nvPr/>
        </p:nvSpPr>
        <p:spPr>
          <a:xfrm>
            <a:off x="9975739" y="2262348"/>
            <a:ext cx="1645794" cy="2517996"/>
          </a:xfrm>
          <a:prstGeom prst="rect">
            <a:avLst/>
          </a:prstGeom>
          <a:solidFill>
            <a:schemeClr val="bg2">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latin typeface="Arial" panose="020B0604020202020204" pitchFamily="34" charset="0"/>
              <a:cs typeface="Arial" panose="020B0604020202020204" pitchFamily="34" charset="0"/>
            </a:endParaRPr>
          </a:p>
        </p:txBody>
      </p:sp>
      <p:sp>
        <p:nvSpPr>
          <p:cNvPr id="39" name="Rounded Rectangle 93">
            <a:extLst>
              <a:ext uri="{FF2B5EF4-FFF2-40B4-BE49-F238E27FC236}">
                <a16:creationId xmlns="" xmlns:a16="http://schemas.microsoft.com/office/drawing/2014/main" id="{D4CD8386-4980-2F50-8F7D-2605E7BB0A13}"/>
              </a:ext>
            </a:extLst>
          </p:cNvPr>
          <p:cNvSpPr/>
          <p:nvPr/>
        </p:nvSpPr>
        <p:spPr>
          <a:xfrm>
            <a:off x="10233189" y="2631948"/>
            <a:ext cx="1054492" cy="30274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dirty="0">
                <a:latin typeface="Arial" panose="020B0604020202020204" pitchFamily="34" charset="0"/>
                <a:cs typeface="Arial" panose="020B0604020202020204" pitchFamily="34" charset="0"/>
              </a:rPr>
              <a:t>App/ Srvc</a:t>
            </a:r>
          </a:p>
        </p:txBody>
      </p:sp>
      <p:sp>
        <p:nvSpPr>
          <p:cNvPr id="40" name="Rounded Rectangle 94">
            <a:extLst>
              <a:ext uri="{FF2B5EF4-FFF2-40B4-BE49-F238E27FC236}">
                <a16:creationId xmlns="" xmlns:a16="http://schemas.microsoft.com/office/drawing/2014/main" id="{62CFF3A8-66AC-4E59-9BDB-84E88E5E56E6}"/>
              </a:ext>
            </a:extLst>
          </p:cNvPr>
          <p:cNvSpPr/>
          <p:nvPr/>
        </p:nvSpPr>
        <p:spPr>
          <a:xfrm>
            <a:off x="10233189" y="3029882"/>
            <a:ext cx="1054492" cy="302743"/>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App/ </a:t>
            </a:r>
            <a:r>
              <a:rPr lang="en-US" sz="1000" dirty="0" err="1">
                <a:latin typeface="Arial" panose="020B0604020202020204" pitchFamily="34" charset="0"/>
                <a:cs typeface="Arial" panose="020B0604020202020204" pitchFamily="34" charset="0"/>
              </a:rPr>
              <a:t>Srvc</a:t>
            </a:r>
            <a:endParaRPr lang="en-US" sz="1000" dirty="0">
              <a:latin typeface="Arial" panose="020B0604020202020204" pitchFamily="34" charset="0"/>
              <a:cs typeface="Arial" panose="020B0604020202020204" pitchFamily="34" charset="0"/>
            </a:endParaRPr>
          </a:p>
        </p:txBody>
      </p:sp>
      <p:sp>
        <p:nvSpPr>
          <p:cNvPr id="41" name="Rounded Rectangle 95">
            <a:extLst>
              <a:ext uri="{FF2B5EF4-FFF2-40B4-BE49-F238E27FC236}">
                <a16:creationId xmlns="" xmlns:a16="http://schemas.microsoft.com/office/drawing/2014/main" id="{1661C030-2DFD-B04F-D016-1DFE8AC326AB}"/>
              </a:ext>
            </a:extLst>
          </p:cNvPr>
          <p:cNvSpPr/>
          <p:nvPr/>
        </p:nvSpPr>
        <p:spPr>
          <a:xfrm>
            <a:off x="10233189" y="3747558"/>
            <a:ext cx="1054492" cy="30274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dirty="0">
                <a:solidFill>
                  <a:prstClr val="white"/>
                </a:solidFill>
                <a:latin typeface="Arial" panose="020B0604020202020204" pitchFamily="34" charset="0"/>
                <a:cs typeface="Arial" panose="020B0604020202020204" pitchFamily="34" charset="0"/>
              </a:rPr>
              <a:t>App/ </a:t>
            </a:r>
            <a:r>
              <a:rPr lang="en-US" sz="1000" dirty="0" err="1">
                <a:solidFill>
                  <a:prstClr val="white"/>
                </a:solidFill>
                <a:latin typeface="Arial" panose="020B0604020202020204" pitchFamily="34" charset="0"/>
                <a:cs typeface="Arial" panose="020B0604020202020204" pitchFamily="34" charset="0"/>
              </a:rPr>
              <a:t>Srvc</a:t>
            </a:r>
            <a:endParaRPr lang="en-US" sz="1000" dirty="0">
              <a:solidFill>
                <a:prstClr val="white"/>
              </a:solidFill>
              <a:latin typeface="Arial" panose="020B0604020202020204" pitchFamily="34" charset="0"/>
              <a:cs typeface="Arial" panose="020B0604020202020204" pitchFamily="34" charset="0"/>
            </a:endParaRPr>
          </a:p>
        </p:txBody>
      </p:sp>
      <p:sp>
        <p:nvSpPr>
          <p:cNvPr id="42" name="Rounded Rectangle 96">
            <a:extLst>
              <a:ext uri="{FF2B5EF4-FFF2-40B4-BE49-F238E27FC236}">
                <a16:creationId xmlns="" xmlns:a16="http://schemas.microsoft.com/office/drawing/2014/main" id="{02C4A1A7-2F06-1F49-96E7-F1BBA9118133}"/>
              </a:ext>
            </a:extLst>
          </p:cNvPr>
          <p:cNvSpPr/>
          <p:nvPr/>
        </p:nvSpPr>
        <p:spPr>
          <a:xfrm>
            <a:off x="10233189" y="4154507"/>
            <a:ext cx="1054492" cy="30274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latin typeface="Arial" panose="020B0604020202020204" pitchFamily="34" charset="0"/>
                <a:cs typeface="Arial" panose="020B0604020202020204" pitchFamily="34" charset="0"/>
              </a:rPr>
              <a:t>App/ </a:t>
            </a:r>
            <a:r>
              <a:rPr lang="en-US" sz="1000" dirty="0" err="1">
                <a:solidFill>
                  <a:prstClr val="white"/>
                </a:solidFill>
                <a:latin typeface="Arial" panose="020B0604020202020204" pitchFamily="34" charset="0"/>
                <a:cs typeface="Arial" panose="020B0604020202020204" pitchFamily="34" charset="0"/>
              </a:rPr>
              <a:t>Srvc</a:t>
            </a:r>
            <a:endParaRPr lang="en-US" sz="1000" dirty="0">
              <a:solidFill>
                <a:prstClr val="white"/>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10D755B2-FAD4-C6BF-6279-A365415381FC}"/>
              </a:ext>
            </a:extLst>
          </p:cNvPr>
          <p:cNvSpPr txBox="1"/>
          <p:nvPr/>
        </p:nvSpPr>
        <p:spPr>
          <a:xfrm>
            <a:off x="10461799" y="3380660"/>
            <a:ext cx="597273" cy="253916"/>
          </a:xfrm>
          <a:prstGeom prst="rect">
            <a:avLst/>
          </a:prstGeom>
          <a:noFill/>
        </p:spPr>
        <p:txBody>
          <a:bodyPr wrap="square" rtlCol="0">
            <a:spAutoFit/>
          </a:bodyPr>
          <a:lstStyle/>
          <a:p>
            <a:pPr algn="ctr"/>
            <a:r>
              <a:rPr lang="x-none" sz="1000" dirty="0">
                <a:solidFill>
                  <a:schemeClr val="bg1"/>
                </a:solidFill>
                <a:latin typeface="Arial" panose="020B0604020202020204" pitchFamily="34" charset="0"/>
                <a:cs typeface="Arial" panose="020B0604020202020204" pitchFamily="34" charset="0"/>
              </a:rPr>
              <a:t>…</a:t>
            </a:r>
          </a:p>
        </p:txBody>
      </p:sp>
      <p:cxnSp>
        <p:nvCxnSpPr>
          <p:cNvPr id="44" name="Straight Connector 43">
            <a:extLst>
              <a:ext uri="{FF2B5EF4-FFF2-40B4-BE49-F238E27FC236}">
                <a16:creationId xmlns="" xmlns:a16="http://schemas.microsoft.com/office/drawing/2014/main" id="{715DAD83-AEEC-5AF8-002A-701854063A36}"/>
              </a:ext>
            </a:extLst>
          </p:cNvPr>
          <p:cNvCxnSpPr>
            <a:cxnSpLocks/>
          </p:cNvCxnSpPr>
          <p:nvPr/>
        </p:nvCxnSpPr>
        <p:spPr>
          <a:xfrm>
            <a:off x="9535480" y="3529364"/>
            <a:ext cx="6977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979C6848-E000-F04F-4AE3-A89B981CBD3E}"/>
              </a:ext>
            </a:extLst>
          </p:cNvPr>
          <p:cNvCxnSpPr>
            <a:cxnSpLocks/>
          </p:cNvCxnSpPr>
          <p:nvPr/>
        </p:nvCxnSpPr>
        <p:spPr>
          <a:xfrm>
            <a:off x="10104464" y="2783319"/>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C79A81E3-0CD3-1D8B-5A47-0E5318A594C4}"/>
              </a:ext>
            </a:extLst>
          </p:cNvPr>
          <p:cNvCxnSpPr>
            <a:cxnSpLocks/>
          </p:cNvCxnSpPr>
          <p:nvPr/>
        </p:nvCxnSpPr>
        <p:spPr>
          <a:xfrm>
            <a:off x="10104464" y="3181254"/>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96E1A952-8F12-8CB9-B03F-58D9A75DBC6C}"/>
              </a:ext>
            </a:extLst>
          </p:cNvPr>
          <p:cNvCxnSpPr>
            <a:cxnSpLocks/>
          </p:cNvCxnSpPr>
          <p:nvPr/>
        </p:nvCxnSpPr>
        <p:spPr>
          <a:xfrm>
            <a:off x="10104464" y="3894269"/>
            <a:ext cx="128725" cy="21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C874E951-3CEA-4836-1684-167F8E6AA37F}"/>
              </a:ext>
            </a:extLst>
          </p:cNvPr>
          <p:cNvCxnSpPr>
            <a:cxnSpLocks/>
          </p:cNvCxnSpPr>
          <p:nvPr/>
        </p:nvCxnSpPr>
        <p:spPr>
          <a:xfrm>
            <a:off x="10104464" y="4305878"/>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F5CA14F7-7145-6778-05FD-955E22B98B76}"/>
              </a:ext>
            </a:extLst>
          </p:cNvPr>
          <p:cNvCxnSpPr/>
          <p:nvPr/>
        </p:nvCxnSpPr>
        <p:spPr>
          <a:xfrm>
            <a:off x="10104464" y="2783319"/>
            <a:ext cx="0" cy="15225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5AA5EFF5-AD8F-90C8-4C95-1B9280AF7D52}"/>
              </a:ext>
            </a:extLst>
          </p:cNvPr>
          <p:cNvSpPr txBox="1"/>
          <p:nvPr/>
        </p:nvSpPr>
        <p:spPr>
          <a:xfrm>
            <a:off x="6630715" y="3980057"/>
            <a:ext cx="628849" cy="138499"/>
          </a:xfrm>
          <a:prstGeom prst="rect">
            <a:avLst/>
          </a:prstGeom>
          <a:noFill/>
        </p:spPr>
        <p:txBody>
          <a:bodyPr wrap="square" lIns="0" tIns="0" rIns="0" bIns="0" rtlCol="0">
            <a:spAutoFit/>
          </a:bodyPr>
          <a:lstStyle/>
          <a:p>
            <a:pPr algn="ctr"/>
            <a:r>
              <a:rPr lang="x-none" sz="900" dirty="0">
                <a:solidFill>
                  <a:schemeClr val="bg1"/>
                </a:solidFill>
                <a:latin typeface="Arial" panose="020B0604020202020204" pitchFamily="34" charset="0"/>
                <a:cs typeface="Arial" panose="020B0604020202020204" pitchFamily="34" charset="0"/>
              </a:rPr>
              <a:t>User A</a:t>
            </a:r>
          </a:p>
        </p:txBody>
      </p:sp>
      <p:sp>
        <p:nvSpPr>
          <p:cNvPr id="61" name="Rounded Rectangle 115">
            <a:extLst>
              <a:ext uri="{FF2B5EF4-FFF2-40B4-BE49-F238E27FC236}">
                <a16:creationId xmlns="" xmlns:a16="http://schemas.microsoft.com/office/drawing/2014/main" id="{C60E7F4B-A47B-842F-9907-3DD872220B27}"/>
              </a:ext>
            </a:extLst>
          </p:cNvPr>
          <p:cNvSpPr/>
          <p:nvPr/>
        </p:nvSpPr>
        <p:spPr>
          <a:xfrm>
            <a:off x="6494819" y="1612041"/>
            <a:ext cx="5126713" cy="49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TextBox 61">
            <a:extLst>
              <a:ext uri="{FF2B5EF4-FFF2-40B4-BE49-F238E27FC236}">
                <a16:creationId xmlns="" xmlns:a16="http://schemas.microsoft.com/office/drawing/2014/main" id="{4C5EF1E6-3996-EE53-84DD-B01F4C6DE426}"/>
              </a:ext>
            </a:extLst>
          </p:cNvPr>
          <p:cNvSpPr txBox="1"/>
          <p:nvPr/>
        </p:nvSpPr>
        <p:spPr>
          <a:xfrm>
            <a:off x="7843073" y="1722467"/>
            <a:ext cx="2474535" cy="276999"/>
          </a:xfrm>
          <a:prstGeom prst="rect">
            <a:avLst/>
          </a:prstGeom>
          <a:noFill/>
        </p:spPr>
        <p:txBody>
          <a:bodyPr wrap="square" lIns="0" tIns="0" rIns="0" bIns="0" rtlCol="0">
            <a:spAutoFit/>
          </a:bodyPr>
          <a:lstStyle/>
          <a:p>
            <a:pPr algn="ctr"/>
            <a:r>
              <a:rPr lang="x-none" b="1" dirty="0">
                <a:solidFill>
                  <a:schemeClr val="bg1"/>
                </a:solidFill>
                <a:latin typeface="Arial" panose="020B0604020202020204" pitchFamily="34" charset="0"/>
                <a:cs typeface="Arial" panose="020B0604020202020204" pitchFamily="34" charset="0"/>
              </a:rPr>
              <a:t>ZTNA</a:t>
            </a:r>
          </a:p>
        </p:txBody>
      </p:sp>
      <p:sp>
        <p:nvSpPr>
          <p:cNvPr id="60" name="TextBox 59">
            <a:extLst>
              <a:ext uri="{FF2B5EF4-FFF2-40B4-BE49-F238E27FC236}">
                <a16:creationId xmlns="" xmlns:a16="http://schemas.microsoft.com/office/drawing/2014/main" id="{0E0AD6BC-E684-EFFE-D050-28196878FDDD}"/>
              </a:ext>
            </a:extLst>
          </p:cNvPr>
          <p:cNvSpPr txBox="1"/>
          <p:nvPr/>
        </p:nvSpPr>
        <p:spPr>
          <a:xfrm>
            <a:off x="807734" y="5157513"/>
            <a:ext cx="4804990" cy="338554"/>
          </a:xfrm>
          <a:prstGeom prst="rect">
            <a:avLst/>
          </a:prstGeom>
          <a:noFill/>
        </p:spPr>
        <p:txBody>
          <a:bodyPr wrap="square" lIns="0" tIns="0" rIns="0" bIns="0" rtlCol="0" anchor="t">
            <a:spAutoFit/>
          </a:bodyPr>
          <a:lstStyle/>
          <a:p>
            <a:r>
              <a:rPr lang="en-US" sz="1100" b="1" dirty="0">
                <a:solidFill>
                  <a:schemeClr val="accent3"/>
                </a:solidFill>
                <a:latin typeface="Arial" panose="020B0604020202020204" pitchFamily="34" charset="0"/>
                <a:cs typeface="Arial" panose="020B0604020202020204" pitchFamily="34" charset="0"/>
              </a:rPr>
              <a:t>Default Trusted</a:t>
            </a:r>
          </a:p>
          <a:p>
            <a:r>
              <a:rPr lang="en-US" sz="1050" dirty="0">
                <a:solidFill>
                  <a:schemeClr val="bg1"/>
                </a:solidFill>
                <a:latin typeface="Arial" panose="020B0604020202020204" pitchFamily="34" charset="0"/>
                <a:cs typeface="Arial" panose="020B0604020202020204" pitchFamily="34" charset="0"/>
              </a:rPr>
              <a:t>The user’s endpoint has the visibility to all the apps/services</a:t>
            </a:r>
          </a:p>
        </p:txBody>
      </p:sp>
      <p:sp>
        <p:nvSpPr>
          <p:cNvPr id="65" name="TextBox 64">
            <a:extLst>
              <a:ext uri="{FF2B5EF4-FFF2-40B4-BE49-F238E27FC236}">
                <a16:creationId xmlns="" xmlns:a16="http://schemas.microsoft.com/office/drawing/2014/main" id="{597153EC-4C51-F5B9-2F43-87B58ECB3832}"/>
              </a:ext>
            </a:extLst>
          </p:cNvPr>
          <p:cNvSpPr txBox="1"/>
          <p:nvPr/>
        </p:nvSpPr>
        <p:spPr>
          <a:xfrm>
            <a:off x="6630715" y="5125164"/>
            <a:ext cx="5311135" cy="661720"/>
          </a:xfrm>
          <a:prstGeom prst="rect">
            <a:avLst/>
          </a:prstGeom>
          <a:noFill/>
        </p:spPr>
        <p:txBody>
          <a:bodyPr wrap="square" lIns="0" tIns="0" rIns="0" bIns="0" rtlCol="0" anchor="t">
            <a:spAutoFit/>
          </a:bodyPr>
          <a:lstStyle/>
          <a:p>
            <a:r>
              <a:rPr lang="en-US" sz="1100" b="1" dirty="0">
                <a:solidFill>
                  <a:schemeClr val="accent3"/>
                </a:solidFill>
                <a:latin typeface="Arial" panose="020B0604020202020204" pitchFamily="34" charset="0"/>
                <a:cs typeface="Arial" panose="020B0604020202020204" pitchFamily="34" charset="0"/>
              </a:rPr>
              <a:t>Identity-Aware, Least Privileged</a:t>
            </a:r>
          </a:p>
          <a:p>
            <a:r>
              <a:rPr lang="en-US" sz="1050" dirty="0">
                <a:solidFill>
                  <a:schemeClr val="bg1"/>
                </a:solidFill>
                <a:latin typeface="Arial" panose="020B0604020202020204" pitchFamily="34" charset="0"/>
                <a:cs typeface="Arial" panose="020B0604020202020204" pitchFamily="34" charset="0"/>
              </a:rPr>
              <a:t>user can only access the authorized apps/services</a:t>
            </a:r>
          </a:p>
          <a:p>
            <a:r>
              <a:rPr lang="en-US" sz="1100" b="1" dirty="0">
                <a:solidFill>
                  <a:schemeClr val="accent3"/>
                </a:solidFill>
                <a:latin typeface="Arial" panose="020B0604020202020204" pitchFamily="34" charset="0"/>
                <a:cs typeface="Arial" panose="020B0604020202020204" pitchFamily="34" charset="0"/>
              </a:rPr>
              <a:t>Single Packet Authorization (SPA) Support</a:t>
            </a:r>
          </a:p>
          <a:p>
            <a:r>
              <a:rPr lang="en-US" altLang="zh-CN" sz="1050" dirty="0">
                <a:solidFill>
                  <a:schemeClr val="bg1"/>
                </a:solidFill>
              </a:rPr>
              <a:t>reduce the attack surface and mitigate </a:t>
            </a:r>
            <a:r>
              <a:rPr lang="en-US" altLang="zh-CN" sz="1050" dirty="0" err="1">
                <a:solidFill>
                  <a:schemeClr val="bg1"/>
                </a:solidFill>
              </a:rPr>
              <a:t>DoS</a:t>
            </a:r>
            <a:r>
              <a:rPr lang="en-US" altLang="zh-CN" sz="1050" dirty="0">
                <a:solidFill>
                  <a:schemeClr val="bg1"/>
                </a:solidFill>
              </a:rPr>
              <a:t> attacks over TLS</a:t>
            </a:r>
            <a:endParaRPr lang="en-US" sz="10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90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112">
            <a:extLst>
              <a:ext uri="{FF2B5EF4-FFF2-40B4-BE49-F238E27FC236}">
                <a16:creationId xmlns="" xmlns:a16="http://schemas.microsoft.com/office/drawing/2014/main" id="{014111C9-EBAF-3751-5601-D5B1D87BB943}"/>
              </a:ext>
            </a:extLst>
          </p:cNvPr>
          <p:cNvSpPr/>
          <p:nvPr/>
        </p:nvSpPr>
        <p:spPr>
          <a:xfrm>
            <a:off x="570469" y="4977114"/>
            <a:ext cx="5203116" cy="1053295"/>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latin typeface="Calibri" panose="020F0502020204030204"/>
            </a:endParaRPr>
          </a:p>
        </p:txBody>
      </p:sp>
      <p:sp>
        <p:nvSpPr>
          <p:cNvPr id="70" name="Rounded Rectangle 112">
            <a:extLst>
              <a:ext uri="{FF2B5EF4-FFF2-40B4-BE49-F238E27FC236}">
                <a16:creationId xmlns="" xmlns:a16="http://schemas.microsoft.com/office/drawing/2014/main" id="{27F9C38B-ECC3-3098-2C1E-21D5DEF7295A}"/>
              </a:ext>
            </a:extLst>
          </p:cNvPr>
          <p:cNvSpPr/>
          <p:nvPr/>
        </p:nvSpPr>
        <p:spPr>
          <a:xfrm>
            <a:off x="6418416" y="4977114"/>
            <a:ext cx="5203116" cy="1053295"/>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latin typeface="Calibri" panose="020F0502020204030204"/>
            </a:endParaRPr>
          </a:p>
        </p:txBody>
      </p:sp>
      <p:sp>
        <p:nvSpPr>
          <p:cNvPr id="2" name="Slide Number Placeholder 1">
            <a:extLst>
              <a:ext uri="{FF2B5EF4-FFF2-40B4-BE49-F238E27FC236}">
                <a16:creationId xmlns="" xmlns:a16="http://schemas.microsoft.com/office/drawing/2014/main" id="{2206C16C-890B-2690-2AFD-E7D4EA3FF39A}"/>
              </a:ext>
            </a:extLst>
          </p:cNvPr>
          <p:cNvSpPr>
            <a:spLocks noGrp="1"/>
          </p:cNvSpPr>
          <p:nvPr>
            <p:ph type="sldNum" sz="quarter" idx="4"/>
          </p:nvPr>
        </p:nvSpPr>
        <p:spPr/>
        <p:txBody>
          <a:bodyPr/>
          <a:lstStyle/>
          <a:p>
            <a:fld id="{E98FCA07-3125-49EB-99F1-64DCEC752C04}" type="slidenum">
              <a:rPr lang="en-US" smtClean="0"/>
              <a:pPr/>
              <a:t>8</a:t>
            </a:fld>
            <a:endParaRPr lang="en-US" dirty="0"/>
          </a:p>
        </p:txBody>
      </p:sp>
      <p:sp>
        <p:nvSpPr>
          <p:cNvPr id="3" name="Title 2">
            <a:extLst>
              <a:ext uri="{FF2B5EF4-FFF2-40B4-BE49-F238E27FC236}">
                <a16:creationId xmlns="" xmlns:a16="http://schemas.microsoft.com/office/drawing/2014/main" id="{F1ED5F29-EB9B-3266-E5D4-7839640E00B3}"/>
              </a:ext>
            </a:extLst>
          </p:cNvPr>
          <p:cNvSpPr>
            <a:spLocks noGrp="1"/>
          </p:cNvSpPr>
          <p:nvPr>
            <p:ph type="title"/>
          </p:nvPr>
        </p:nvSpPr>
        <p:spPr/>
        <p:txBody>
          <a:bodyPr/>
          <a:lstStyle/>
          <a:p>
            <a:r>
              <a:rPr lang="en-US" dirty="0"/>
              <a:t>Context-Aware Adaptive Access Control</a:t>
            </a:r>
          </a:p>
        </p:txBody>
      </p:sp>
      <p:sp>
        <p:nvSpPr>
          <p:cNvPr id="28" name="Rounded Rectangle 30">
            <a:extLst>
              <a:ext uri="{FF2B5EF4-FFF2-40B4-BE49-F238E27FC236}">
                <a16:creationId xmlns="" xmlns:a16="http://schemas.microsoft.com/office/drawing/2014/main" id="{08E04B8D-5DFF-8ADB-F5CA-28228E6CCE7E}"/>
              </a:ext>
            </a:extLst>
          </p:cNvPr>
          <p:cNvSpPr/>
          <p:nvPr/>
        </p:nvSpPr>
        <p:spPr>
          <a:xfrm>
            <a:off x="782767" y="3123678"/>
            <a:ext cx="682927" cy="7705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dirty="0">
              <a:latin typeface="Arial" panose="020B0604020202020204" pitchFamily="34" charset="0"/>
              <a:cs typeface="Arial" panose="020B0604020202020204" pitchFamily="34" charset="0"/>
            </a:endParaRPr>
          </a:p>
        </p:txBody>
      </p:sp>
      <p:sp>
        <p:nvSpPr>
          <p:cNvPr id="29" name="Round Same Side Corner Rectangle 32">
            <a:extLst>
              <a:ext uri="{FF2B5EF4-FFF2-40B4-BE49-F238E27FC236}">
                <a16:creationId xmlns="" xmlns:a16="http://schemas.microsoft.com/office/drawing/2014/main" id="{4E2BA490-F4C1-8F8B-6E3F-8277101458EB}"/>
              </a:ext>
            </a:extLst>
          </p:cNvPr>
          <p:cNvSpPr/>
          <p:nvPr/>
        </p:nvSpPr>
        <p:spPr>
          <a:xfrm>
            <a:off x="782767" y="3121499"/>
            <a:ext cx="682927" cy="301794"/>
          </a:xfrm>
          <a:prstGeom prst="round2SameRect">
            <a:avLst>
              <a:gd name="adj1" fmla="val 40991"/>
              <a:gd name="adj2"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000" dirty="0">
                <a:latin typeface="Arial" panose="020B0604020202020204" pitchFamily="34" charset="0"/>
                <a:cs typeface="Arial" panose="020B0604020202020204" pitchFamily="34" charset="0"/>
              </a:rPr>
              <a:t>Client</a:t>
            </a:r>
            <a:endParaRPr lang="x-none" sz="1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D4668E16-1D4A-6476-955E-094B6FD38F27}"/>
              </a:ext>
            </a:extLst>
          </p:cNvPr>
          <p:cNvSpPr txBox="1"/>
          <p:nvPr/>
        </p:nvSpPr>
        <p:spPr>
          <a:xfrm>
            <a:off x="723272" y="3489434"/>
            <a:ext cx="801915" cy="153888"/>
          </a:xfrm>
          <a:prstGeom prst="rect">
            <a:avLst/>
          </a:prstGeom>
          <a:noFill/>
        </p:spPr>
        <p:txBody>
          <a:bodyPr wrap="square" lIns="0" tIns="0" rIns="0" bIns="0" rtlCol="0">
            <a:spAutoFit/>
          </a:bodyPr>
          <a:lstStyle/>
          <a:p>
            <a:pPr algn="ctr"/>
            <a:r>
              <a:rPr lang="x-none" sz="1000" dirty="0">
                <a:solidFill>
                  <a:schemeClr val="bg1"/>
                </a:solidFill>
                <a:latin typeface="Arial" panose="020B0604020202020204" pitchFamily="34" charset="0"/>
                <a:cs typeface="Arial" panose="020B0604020202020204" pitchFamily="34" charset="0"/>
              </a:rPr>
              <a:t>Endpoint</a:t>
            </a:r>
          </a:p>
        </p:txBody>
      </p:sp>
      <p:pic>
        <p:nvPicPr>
          <p:cNvPr id="7" name="图片 102">
            <a:extLst>
              <a:ext uri="{FF2B5EF4-FFF2-40B4-BE49-F238E27FC236}">
                <a16:creationId xmlns="" xmlns:a16="http://schemas.microsoft.com/office/drawing/2014/main" id="{AA99B3FD-9D61-367D-3057-EDC7F9EBD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128" y="3223634"/>
            <a:ext cx="916440" cy="570677"/>
          </a:xfrm>
          <a:prstGeom prst="rect">
            <a:avLst/>
          </a:prstGeom>
        </p:spPr>
      </p:pic>
      <p:sp>
        <p:nvSpPr>
          <p:cNvPr id="8" name="矩形 103">
            <a:extLst>
              <a:ext uri="{FF2B5EF4-FFF2-40B4-BE49-F238E27FC236}">
                <a16:creationId xmlns="" xmlns:a16="http://schemas.microsoft.com/office/drawing/2014/main" id="{9244F049-71BC-A5E9-CAF8-423D7F099518}"/>
              </a:ext>
            </a:extLst>
          </p:cNvPr>
          <p:cNvSpPr/>
          <p:nvPr/>
        </p:nvSpPr>
        <p:spPr>
          <a:xfrm>
            <a:off x="1871191" y="3244026"/>
            <a:ext cx="770314" cy="153888"/>
          </a:xfrm>
          <a:prstGeom prst="rect">
            <a:avLst/>
          </a:prstGeom>
        </p:spPr>
        <p:txBody>
          <a:bodyPr wrap="square" lIns="0" tIns="0" rIns="0" bIns="0">
            <a:spAutoFit/>
          </a:bodyPr>
          <a:lstStyle/>
          <a:p>
            <a:pPr algn="ctr"/>
            <a:r>
              <a:rPr lang="en-US" altLang="zh-CN" sz="1000" dirty="0">
                <a:solidFill>
                  <a:schemeClr val="bg1"/>
                </a:solidFill>
                <a:latin typeface="Arial" panose="020B0604020202020204" pitchFamily="34" charset="0"/>
                <a:ea typeface="思源黑体 CN Regular" panose="020B0500000000000000" pitchFamily="34" charset="-122"/>
                <a:cs typeface="Arial" panose="020B0604020202020204" pitchFamily="34" charset="0"/>
              </a:rPr>
              <a:t>Internet</a:t>
            </a:r>
            <a:endParaRPr lang="zh-CN" altLang="en-US" sz="1000" dirty="0">
              <a:solidFill>
                <a:schemeClr val="bg1"/>
              </a:solidFill>
              <a:latin typeface="Arial" panose="020B0604020202020204" pitchFamily="34" charset="0"/>
              <a:ea typeface="思源黑体 CN Regular" panose="020B0500000000000000" pitchFamily="34" charset="-122"/>
              <a:cs typeface="Arial" panose="020B0604020202020204" pitchFamily="34" charset="0"/>
            </a:endParaRPr>
          </a:p>
        </p:txBody>
      </p:sp>
      <p:sp>
        <p:nvSpPr>
          <p:cNvPr id="9" name="Rectangle 8">
            <a:extLst>
              <a:ext uri="{FF2B5EF4-FFF2-40B4-BE49-F238E27FC236}">
                <a16:creationId xmlns="" xmlns:a16="http://schemas.microsoft.com/office/drawing/2014/main" id="{8DBA82FD-14E0-A4E8-7F22-7BD3E621A580}"/>
              </a:ext>
            </a:extLst>
          </p:cNvPr>
          <p:cNvSpPr/>
          <p:nvPr/>
        </p:nvSpPr>
        <p:spPr>
          <a:xfrm>
            <a:off x="1465693" y="3461769"/>
            <a:ext cx="1534421" cy="1351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800" dirty="0">
                <a:latin typeface="Arial" panose="020B0604020202020204" pitchFamily="34" charset="0"/>
                <a:cs typeface="Arial" panose="020B0604020202020204" pitchFamily="34" charset="0"/>
              </a:rPr>
              <a:t>VPN</a:t>
            </a:r>
          </a:p>
        </p:txBody>
      </p:sp>
      <p:sp>
        <p:nvSpPr>
          <p:cNvPr id="25" name="Rounded Rectangle 54">
            <a:extLst>
              <a:ext uri="{FF2B5EF4-FFF2-40B4-BE49-F238E27FC236}">
                <a16:creationId xmlns="" xmlns:a16="http://schemas.microsoft.com/office/drawing/2014/main" id="{A08046CF-AC21-FF1C-8CB6-657ACF7C6A3C}"/>
              </a:ext>
            </a:extLst>
          </p:cNvPr>
          <p:cNvSpPr/>
          <p:nvPr/>
        </p:nvSpPr>
        <p:spPr>
          <a:xfrm>
            <a:off x="3004605" y="3144068"/>
            <a:ext cx="682927" cy="77059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5AEA694E-CA61-7D34-E672-EBA19F9C8D7E}"/>
              </a:ext>
            </a:extLst>
          </p:cNvPr>
          <p:cNvSpPr txBox="1"/>
          <p:nvPr/>
        </p:nvSpPr>
        <p:spPr>
          <a:xfrm>
            <a:off x="2929240" y="3391642"/>
            <a:ext cx="801915" cy="307777"/>
          </a:xfrm>
          <a:prstGeom prst="rect">
            <a:avLst/>
          </a:prstGeom>
          <a:noFill/>
        </p:spPr>
        <p:txBody>
          <a:bodyPr wrap="square" lIns="0" tIns="0" rIns="0" bIns="0" rtlCol="0">
            <a:spAutoFit/>
          </a:bodyPr>
          <a:lstStyle/>
          <a:p>
            <a:pPr algn="ctr"/>
            <a:r>
              <a:rPr lang="en-US" sz="1000" dirty="0">
                <a:solidFill>
                  <a:schemeClr val="bg1"/>
                </a:solidFill>
                <a:latin typeface="Arial" panose="020B0604020202020204" pitchFamily="34" charset="0"/>
                <a:cs typeface="Arial" panose="020B0604020202020204" pitchFamily="34" charset="0"/>
              </a:rPr>
              <a:t>ZTNA </a:t>
            </a:r>
            <a:r>
              <a:rPr lang="x-none" sz="1000">
                <a:solidFill>
                  <a:schemeClr val="bg1"/>
                </a:solidFill>
                <a:latin typeface="Arial" panose="020B0604020202020204" pitchFamily="34" charset="0"/>
                <a:cs typeface="Arial" panose="020B0604020202020204" pitchFamily="34" charset="0"/>
              </a:rPr>
              <a:t>Gateways</a:t>
            </a:r>
            <a:endParaRPr lang="x-none" sz="1000" dirty="0">
              <a:solidFill>
                <a:schemeClr val="bg1"/>
              </a:solidFill>
              <a:latin typeface="Arial" panose="020B0604020202020204" pitchFamily="34" charset="0"/>
              <a:cs typeface="Arial" panose="020B0604020202020204" pitchFamily="34" charset="0"/>
            </a:endParaRPr>
          </a:p>
        </p:txBody>
      </p:sp>
      <p:sp>
        <p:nvSpPr>
          <p:cNvPr id="12" name="Rounded Rectangle 58">
            <a:extLst>
              <a:ext uri="{FF2B5EF4-FFF2-40B4-BE49-F238E27FC236}">
                <a16:creationId xmlns="" xmlns:a16="http://schemas.microsoft.com/office/drawing/2014/main" id="{EE407774-CF26-3439-A4A9-5CAE5C64DC4C}"/>
              </a:ext>
            </a:extLst>
          </p:cNvPr>
          <p:cNvSpPr/>
          <p:nvPr/>
        </p:nvSpPr>
        <p:spPr>
          <a:xfrm>
            <a:off x="4127791" y="2262348"/>
            <a:ext cx="1645794" cy="2517996"/>
          </a:xfrm>
          <a:prstGeom prst="rect">
            <a:avLst/>
          </a:prstGeom>
          <a:solidFill>
            <a:schemeClr val="accent2">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latin typeface="Arial" panose="020B0604020202020204" pitchFamily="34" charset="0"/>
              <a:cs typeface="Arial" panose="020B0604020202020204" pitchFamily="34" charset="0"/>
            </a:endParaRPr>
          </a:p>
        </p:txBody>
      </p:sp>
      <p:sp>
        <p:nvSpPr>
          <p:cNvPr id="13" name="Rounded Rectangle 63">
            <a:extLst>
              <a:ext uri="{FF2B5EF4-FFF2-40B4-BE49-F238E27FC236}">
                <a16:creationId xmlns="" xmlns:a16="http://schemas.microsoft.com/office/drawing/2014/main" id="{733DAB54-1870-64A6-D4CC-E604BF2D8869}"/>
              </a:ext>
            </a:extLst>
          </p:cNvPr>
          <p:cNvSpPr/>
          <p:nvPr/>
        </p:nvSpPr>
        <p:spPr>
          <a:xfrm>
            <a:off x="4385241" y="2631948"/>
            <a:ext cx="1054492" cy="30274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dirty="0">
                <a:latin typeface="Arial" panose="020B0604020202020204" pitchFamily="34" charset="0"/>
                <a:cs typeface="Arial" panose="020B0604020202020204" pitchFamily="34" charset="0"/>
              </a:rPr>
              <a:t>App/ Srvc</a:t>
            </a:r>
          </a:p>
        </p:txBody>
      </p:sp>
      <p:sp>
        <p:nvSpPr>
          <p:cNvPr id="14" name="Rounded Rectangle 64">
            <a:extLst>
              <a:ext uri="{FF2B5EF4-FFF2-40B4-BE49-F238E27FC236}">
                <a16:creationId xmlns="" xmlns:a16="http://schemas.microsoft.com/office/drawing/2014/main" id="{815F95E0-7D8C-40F2-48F5-4C0896D9E6C2}"/>
              </a:ext>
            </a:extLst>
          </p:cNvPr>
          <p:cNvSpPr/>
          <p:nvPr/>
        </p:nvSpPr>
        <p:spPr>
          <a:xfrm>
            <a:off x="4385241" y="3029882"/>
            <a:ext cx="1054492" cy="30274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App/ </a:t>
            </a:r>
            <a:r>
              <a:rPr lang="en-US" sz="1000" dirty="0" err="1">
                <a:latin typeface="Arial" panose="020B0604020202020204" pitchFamily="34" charset="0"/>
                <a:cs typeface="Arial" panose="020B0604020202020204" pitchFamily="34" charset="0"/>
              </a:rPr>
              <a:t>Srvc</a:t>
            </a:r>
            <a:endParaRPr lang="en-US" sz="1000" dirty="0">
              <a:latin typeface="Arial" panose="020B0604020202020204" pitchFamily="34" charset="0"/>
              <a:cs typeface="Arial" panose="020B0604020202020204" pitchFamily="34" charset="0"/>
            </a:endParaRPr>
          </a:p>
        </p:txBody>
      </p:sp>
      <p:sp>
        <p:nvSpPr>
          <p:cNvPr id="15" name="Rounded Rectangle 65">
            <a:extLst>
              <a:ext uri="{FF2B5EF4-FFF2-40B4-BE49-F238E27FC236}">
                <a16:creationId xmlns="" xmlns:a16="http://schemas.microsoft.com/office/drawing/2014/main" id="{C2816E45-C23D-133E-AC3B-411573BDEA2A}"/>
              </a:ext>
            </a:extLst>
          </p:cNvPr>
          <p:cNvSpPr/>
          <p:nvPr/>
        </p:nvSpPr>
        <p:spPr>
          <a:xfrm>
            <a:off x="4385241" y="3747558"/>
            <a:ext cx="1054492" cy="30274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dirty="0">
                <a:solidFill>
                  <a:prstClr val="white"/>
                </a:solidFill>
                <a:latin typeface="Arial" panose="020B0604020202020204" pitchFamily="34" charset="0"/>
                <a:cs typeface="Arial" panose="020B0604020202020204" pitchFamily="34" charset="0"/>
              </a:rPr>
              <a:t>App/ </a:t>
            </a:r>
            <a:r>
              <a:rPr lang="en-US" sz="1000" dirty="0" err="1">
                <a:solidFill>
                  <a:prstClr val="white"/>
                </a:solidFill>
                <a:latin typeface="Arial" panose="020B0604020202020204" pitchFamily="34" charset="0"/>
                <a:cs typeface="Arial" panose="020B0604020202020204" pitchFamily="34" charset="0"/>
              </a:rPr>
              <a:t>Srvc</a:t>
            </a:r>
            <a:endParaRPr lang="en-US" sz="1000" dirty="0">
              <a:solidFill>
                <a:prstClr val="white"/>
              </a:solidFill>
              <a:latin typeface="Arial" panose="020B0604020202020204" pitchFamily="34" charset="0"/>
              <a:cs typeface="Arial" panose="020B0604020202020204" pitchFamily="34" charset="0"/>
            </a:endParaRPr>
          </a:p>
        </p:txBody>
      </p:sp>
      <p:sp>
        <p:nvSpPr>
          <p:cNvPr id="16" name="Rounded Rectangle 66">
            <a:extLst>
              <a:ext uri="{FF2B5EF4-FFF2-40B4-BE49-F238E27FC236}">
                <a16:creationId xmlns="" xmlns:a16="http://schemas.microsoft.com/office/drawing/2014/main" id="{7A931698-4DC3-3922-A97E-7B176E1B7491}"/>
              </a:ext>
            </a:extLst>
          </p:cNvPr>
          <p:cNvSpPr/>
          <p:nvPr/>
        </p:nvSpPr>
        <p:spPr>
          <a:xfrm>
            <a:off x="4385241" y="4154507"/>
            <a:ext cx="1054492" cy="30274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latin typeface="Arial" panose="020B0604020202020204" pitchFamily="34" charset="0"/>
                <a:cs typeface="Arial" panose="020B0604020202020204" pitchFamily="34" charset="0"/>
              </a:rPr>
              <a:t>App/ </a:t>
            </a:r>
            <a:r>
              <a:rPr lang="en-US" sz="1000" dirty="0" err="1">
                <a:solidFill>
                  <a:prstClr val="white"/>
                </a:solidFill>
                <a:latin typeface="Arial" panose="020B0604020202020204" pitchFamily="34" charset="0"/>
                <a:cs typeface="Arial" panose="020B0604020202020204" pitchFamily="34" charset="0"/>
              </a:rPr>
              <a:t>Srvc</a:t>
            </a:r>
            <a:endParaRPr lang="en-US" sz="1000" dirty="0">
              <a:solidFill>
                <a:prstClr val="whit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C6121856-9C89-C0A5-DE04-F43389DE900E}"/>
              </a:ext>
            </a:extLst>
          </p:cNvPr>
          <p:cNvSpPr txBox="1"/>
          <p:nvPr/>
        </p:nvSpPr>
        <p:spPr>
          <a:xfrm>
            <a:off x="4613851" y="3380660"/>
            <a:ext cx="597273" cy="253916"/>
          </a:xfrm>
          <a:prstGeom prst="rect">
            <a:avLst/>
          </a:prstGeom>
          <a:noFill/>
        </p:spPr>
        <p:txBody>
          <a:bodyPr wrap="square" rtlCol="0">
            <a:spAutoFit/>
          </a:bodyPr>
          <a:lstStyle/>
          <a:p>
            <a:pPr algn="ctr"/>
            <a:r>
              <a:rPr lang="x-none" sz="1000" dirty="0">
                <a:solidFill>
                  <a:schemeClr val="bg1"/>
                </a:solidFill>
                <a:latin typeface="Arial" panose="020B0604020202020204" pitchFamily="34" charset="0"/>
                <a:cs typeface="Arial" panose="020B0604020202020204" pitchFamily="34" charset="0"/>
              </a:rPr>
              <a:t>…</a:t>
            </a:r>
          </a:p>
        </p:txBody>
      </p:sp>
      <p:cxnSp>
        <p:nvCxnSpPr>
          <p:cNvPr id="18" name="Straight Connector 17">
            <a:extLst>
              <a:ext uri="{FF2B5EF4-FFF2-40B4-BE49-F238E27FC236}">
                <a16:creationId xmlns="" xmlns:a16="http://schemas.microsoft.com/office/drawing/2014/main" id="{BC37BF9A-A2A1-9BBC-0F51-C91B24863671}"/>
              </a:ext>
            </a:extLst>
          </p:cNvPr>
          <p:cNvCxnSpPr>
            <a:cxnSpLocks/>
          </p:cNvCxnSpPr>
          <p:nvPr/>
        </p:nvCxnSpPr>
        <p:spPr>
          <a:xfrm>
            <a:off x="3687532" y="3529364"/>
            <a:ext cx="6977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BF488876-5E25-33EA-2F36-89256029C152}"/>
              </a:ext>
            </a:extLst>
          </p:cNvPr>
          <p:cNvCxnSpPr>
            <a:cxnSpLocks/>
          </p:cNvCxnSpPr>
          <p:nvPr/>
        </p:nvCxnSpPr>
        <p:spPr>
          <a:xfrm>
            <a:off x="4256516" y="2783319"/>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CFE02B6-2A2A-16A2-2D80-B624EF283B8C}"/>
              </a:ext>
            </a:extLst>
          </p:cNvPr>
          <p:cNvCxnSpPr>
            <a:cxnSpLocks/>
          </p:cNvCxnSpPr>
          <p:nvPr/>
        </p:nvCxnSpPr>
        <p:spPr>
          <a:xfrm>
            <a:off x="4256516" y="3181254"/>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D091775D-2BC6-1731-289C-8070D34AED8D}"/>
              </a:ext>
            </a:extLst>
          </p:cNvPr>
          <p:cNvCxnSpPr>
            <a:cxnSpLocks/>
          </p:cNvCxnSpPr>
          <p:nvPr/>
        </p:nvCxnSpPr>
        <p:spPr>
          <a:xfrm>
            <a:off x="4256516" y="3894269"/>
            <a:ext cx="128725" cy="21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8AEF5928-0AD0-BB96-5FC1-95936E67034A}"/>
              </a:ext>
            </a:extLst>
          </p:cNvPr>
          <p:cNvCxnSpPr>
            <a:cxnSpLocks/>
          </p:cNvCxnSpPr>
          <p:nvPr/>
        </p:nvCxnSpPr>
        <p:spPr>
          <a:xfrm>
            <a:off x="4256516" y="4305878"/>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54745B2B-9A19-328E-E2A9-2E785714D73C}"/>
              </a:ext>
            </a:extLst>
          </p:cNvPr>
          <p:cNvCxnSpPr/>
          <p:nvPr/>
        </p:nvCxnSpPr>
        <p:spPr>
          <a:xfrm>
            <a:off x="4256516" y="2783319"/>
            <a:ext cx="0" cy="15225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2D36B454-7360-0971-46C9-6278E32DA518}"/>
              </a:ext>
            </a:extLst>
          </p:cNvPr>
          <p:cNvSpPr txBox="1"/>
          <p:nvPr/>
        </p:nvSpPr>
        <p:spPr>
          <a:xfrm>
            <a:off x="782767" y="3980057"/>
            <a:ext cx="628849" cy="138499"/>
          </a:xfrm>
          <a:prstGeom prst="rect">
            <a:avLst/>
          </a:prstGeom>
          <a:noFill/>
        </p:spPr>
        <p:txBody>
          <a:bodyPr wrap="square" lIns="0" tIns="0" rIns="0" bIns="0" rtlCol="0">
            <a:spAutoFit/>
          </a:bodyPr>
          <a:lstStyle/>
          <a:p>
            <a:pPr algn="ctr"/>
            <a:r>
              <a:rPr lang="x-none" sz="900" dirty="0">
                <a:solidFill>
                  <a:schemeClr val="bg1"/>
                </a:solidFill>
                <a:latin typeface="Arial" panose="020B0604020202020204" pitchFamily="34" charset="0"/>
                <a:cs typeface="Arial" panose="020B0604020202020204" pitchFamily="34" charset="0"/>
              </a:rPr>
              <a:t>User A</a:t>
            </a:r>
          </a:p>
        </p:txBody>
      </p:sp>
      <p:sp>
        <p:nvSpPr>
          <p:cNvPr id="58" name="Rounded Rectangle 112">
            <a:extLst>
              <a:ext uri="{FF2B5EF4-FFF2-40B4-BE49-F238E27FC236}">
                <a16:creationId xmlns="" xmlns:a16="http://schemas.microsoft.com/office/drawing/2014/main" id="{DE0D2F7B-A487-C657-1D2D-5ADD963070CC}"/>
              </a:ext>
            </a:extLst>
          </p:cNvPr>
          <p:cNvSpPr/>
          <p:nvPr/>
        </p:nvSpPr>
        <p:spPr>
          <a:xfrm>
            <a:off x="570469" y="1612041"/>
            <a:ext cx="5203116" cy="49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TextBox 58">
            <a:extLst>
              <a:ext uri="{FF2B5EF4-FFF2-40B4-BE49-F238E27FC236}">
                <a16:creationId xmlns="" xmlns:a16="http://schemas.microsoft.com/office/drawing/2014/main" id="{365EFC6F-0A7F-E8DC-4AE8-764E171E276B}"/>
              </a:ext>
            </a:extLst>
          </p:cNvPr>
          <p:cNvSpPr txBox="1"/>
          <p:nvPr/>
        </p:nvSpPr>
        <p:spPr>
          <a:xfrm>
            <a:off x="1972960" y="1722467"/>
            <a:ext cx="2474535" cy="276999"/>
          </a:xfrm>
          <a:prstGeom prst="rect">
            <a:avLst/>
          </a:prstGeom>
          <a:noFill/>
          <a:ln>
            <a:noFill/>
          </a:ln>
        </p:spPr>
        <p:txBody>
          <a:bodyPr wrap="square" lIns="0" tIns="0" rIns="0" bIns="0" rtlCol="0">
            <a:spAutoFit/>
          </a:bodyPr>
          <a:lstStyle/>
          <a:p>
            <a:pPr algn="ctr"/>
            <a:r>
              <a:rPr lang="x-none" b="1" dirty="0">
                <a:solidFill>
                  <a:schemeClr val="bg1"/>
                </a:solidFill>
                <a:latin typeface="Arial" panose="020B0604020202020204" pitchFamily="34" charset="0"/>
                <a:cs typeface="Arial" panose="020B0604020202020204" pitchFamily="34" charset="0"/>
              </a:rPr>
              <a:t>Traditional VPN</a:t>
            </a:r>
          </a:p>
        </p:txBody>
      </p:sp>
      <p:sp>
        <p:nvSpPr>
          <p:cNvPr id="63" name="TextBox 62">
            <a:extLst>
              <a:ext uri="{FF2B5EF4-FFF2-40B4-BE49-F238E27FC236}">
                <a16:creationId xmlns="" xmlns:a16="http://schemas.microsoft.com/office/drawing/2014/main" id="{DE5A7B2D-AC80-6636-7D35-E1EE61B99DC9}"/>
              </a:ext>
            </a:extLst>
          </p:cNvPr>
          <p:cNvSpPr txBox="1"/>
          <p:nvPr/>
        </p:nvSpPr>
        <p:spPr>
          <a:xfrm>
            <a:off x="807734" y="5157513"/>
            <a:ext cx="4804990" cy="692497"/>
          </a:xfrm>
          <a:prstGeom prst="rect">
            <a:avLst/>
          </a:prstGeom>
          <a:noFill/>
        </p:spPr>
        <p:txBody>
          <a:bodyPr wrap="square" lIns="0" tIns="0" rIns="0" bIns="0" rtlCol="0">
            <a:spAutoFit/>
          </a:bodyPr>
          <a:lstStyle/>
          <a:p>
            <a:r>
              <a:rPr lang="en-US" sz="1200" b="1" dirty="0">
                <a:solidFill>
                  <a:schemeClr val="accent3"/>
                </a:solidFill>
                <a:latin typeface="Arial" panose="020B0604020202020204" pitchFamily="34" charset="0"/>
                <a:cs typeface="Arial" panose="020B0604020202020204" pitchFamily="34" charset="0"/>
              </a:rPr>
              <a:t>No context awareness</a:t>
            </a:r>
          </a:p>
          <a:p>
            <a:r>
              <a:rPr lang="en-US" sz="1100" dirty="0">
                <a:solidFill>
                  <a:schemeClr val="bg1"/>
                </a:solidFill>
                <a:latin typeface="Arial" panose="020B0604020202020204" pitchFamily="34" charset="0"/>
                <a:cs typeface="Arial" panose="020B0604020202020204" pitchFamily="34" charset="0"/>
              </a:rPr>
              <a:t>The attacker or malware can easily perform port/ IP scanning and attack the hosts and applications if the endpoint were compromised by spam/ phishing/ malware. </a:t>
            </a:r>
          </a:p>
        </p:txBody>
      </p:sp>
      <p:sp>
        <p:nvSpPr>
          <p:cNvPr id="54" name="Rounded Rectangle 108">
            <a:extLst>
              <a:ext uri="{FF2B5EF4-FFF2-40B4-BE49-F238E27FC236}">
                <a16:creationId xmlns="" xmlns:a16="http://schemas.microsoft.com/office/drawing/2014/main" id="{7A7656AA-991A-8BA7-9A33-F05DB48E45A1}"/>
              </a:ext>
            </a:extLst>
          </p:cNvPr>
          <p:cNvSpPr/>
          <p:nvPr/>
        </p:nvSpPr>
        <p:spPr>
          <a:xfrm>
            <a:off x="6630715" y="3123678"/>
            <a:ext cx="682927" cy="7705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dirty="0">
              <a:latin typeface="Arial" panose="020B0604020202020204" pitchFamily="34" charset="0"/>
              <a:cs typeface="Arial" panose="020B0604020202020204" pitchFamily="34" charset="0"/>
            </a:endParaRPr>
          </a:p>
        </p:txBody>
      </p:sp>
      <p:sp>
        <p:nvSpPr>
          <p:cNvPr id="55" name="Round Same Side Corner Rectangle 109">
            <a:extLst>
              <a:ext uri="{FF2B5EF4-FFF2-40B4-BE49-F238E27FC236}">
                <a16:creationId xmlns="" xmlns:a16="http://schemas.microsoft.com/office/drawing/2014/main" id="{E9135B99-6DED-D4FD-C292-985D9524EFFC}"/>
              </a:ext>
            </a:extLst>
          </p:cNvPr>
          <p:cNvSpPr/>
          <p:nvPr/>
        </p:nvSpPr>
        <p:spPr>
          <a:xfrm>
            <a:off x="6630715" y="3123678"/>
            <a:ext cx="682927" cy="264946"/>
          </a:xfrm>
          <a:prstGeom prst="round2SameRect">
            <a:avLst>
              <a:gd name="adj1" fmla="val 40991"/>
              <a:gd name="adj2"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Client</a:t>
            </a:r>
            <a:endParaRPr lang="x-none" sz="10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 xmlns:a16="http://schemas.microsoft.com/office/drawing/2014/main" id="{0E9C35EA-E431-FBE3-6152-549C69D411E7}"/>
              </a:ext>
            </a:extLst>
          </p:cNvPr>
          <p:cNvSpPr txBox="1"/>
          <p:nvPr/>
        </p:nvSpPr>
        <p:spPr>
          <a:xfrm>
            <a:off x="6663691" y="3489434"/>
            <a:ext cx="616974" cy="153888"/>
          </a:xfrm>
          <a:prstGeom prst="rect">
            <a:avLst/>
          </a:prstGeom>
          <a:noFill/>
        </p:spPr>
        <p:txBody>
          <a:bodyPr wrap="square" lIns="0" tIns="0" rIns="0" bIns="0" rtlCol="0">
            <a:spAutoFit/>
          </a:bodyPr>
          <a:lstStyle/>
          <a:p>
            <a:pPr algn="ctr"/>
            <a:r>
              <a:rPr lang="x-none" sz="1000" dirty="0">
                <a:solidFill>
                  <a:schemeClr val="bg1"/>
                </a:solidFill>
                <a:latin typeface="Arial" panose="020B0604020202020204" pitchFamily="34" charset="0"/>
                <a:cs typeface="Arial" panose="020B0604020202020204" pitchFamily="34" charset="0"/>
              </a:rPr>
              <a:t>Endpoint</a:t>
            </a:r>
          </a:p>
        </p:txBody>
      </p:sp>
      <p:pic>
        <p:nvPicPr>
          <p:cNvPr id="33" name="图片 102">
            <a:extLst>
              <a:ext uri="{FF2B5EF4-FFF2-40B4-BE49-F238E27FC236}">
                <a16:creationId xmlns="" xmlns:a16="http://schemas.microsoft.com/office/drawing/2014/main" id="{93BFD72A-F1DE-A562-AC84-9506D5A05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076" y="3223634"/>
            <a:ext cx="916440" cy="570677"/>
          </a:xfrm>
          <a:prstGeom prst="rect">
            <a:avLst/>
          </a:prstGeom>
        </p:spPr>
      </p:pic>
      <p:sp>
        <p:nvSpPr>
          <p:cNvPr id="34" name="矩形 103">
            <a:extLst>
              <a:ext uri="{FF2B5EF4-FFF2-40B4-BE49-F238E27FC236}">
                <a16:creationId xmlns="" xmlns:a16="http://schemas.microsoft.com/office/drawing/2014/main" id="{56D82095-659C-5471-9421-84E0E7EC77F8}"/>
              </a:ext>
            </a:extLst>
          </p:cNvPr>
          <p:cNvSpPr/>
          <p:nvPr/>
        </p:nvSpPr>
        <p:spPr>
          <a:xfrm>
            <a:off x="7719139" y="3244026"/>
            <a:ext cx="770314" cy="253916"/>
          </a:xfrm>
          <a:prstGeom prst="rect">
            <a:avLst/>
          </a:prstGeom>
        </p:spPr>
        <p:txBody>
          <a:bodyPr wrap="square">
            <a:spAutoFit/>
          </a:bodyPr>
          <a:lstStyle/>
          <a:p>
            <a:pPr algn="ctr"/>
            <a:r>
              <a:rPr lang="en-US" altLang="zh-CN" sz="1000" dirty="0">
                <a:solidFill>
                  <a:schemeClr val="bg1"/>
                </a:solidFill>
                <a:latin typeface="Arial" panose="020B0604020202020204" pitchFamily="34" charset="0"/>
                <a:ea typeface="思源黑体 CN Regular" panose="020B0500000000000000" pitchFamily="34" charset="-122"/>
                <a:cs typeface="Arial" panose="020B0604020202020204" pitchFamily="34" charset="0"/>
              </a:rPr>
              <a:t>Internet</a:t>
            </a:r>
            <a:endParaRPr lang="zh-CN" altLang="en-US" sz="1000" dirty="0">
              <a:solidFill>
                <a:schemeClr val="bg1"/>
              </a:solidFill>
              <a:latin typeface="Arial" panose="020B0604020202020204" pitchFamily="34" charset="0"/>
              <a:ea typeface="思源黑体 CN Regular" panose="020B0500000000000000" pitchFamily="34" charset="-122"/>
              <a:cs typeface="Arial" panose="020B0604020202020204" pitchFamily="34" charset="0"/>
            </a:endParaRPr>
          </a:p>
        </p:txBody>
      </p:sp>
      <p:sp>
        <p:nvSpPr>
          <p:cNvPr id="35" name="Rectangle 34">
            <a:extLst>
              <a:ext uri="{FF2B5EF4-FFF2-40B4-BE49-F238E27FC236}">
                <a16:creationId xmlns="" xmlns:a16="http://schemas.microsoft.com/office/drawing/2014/main" id="{C4C1E950-9D47-6EF2-B668-3AAD0C0CF561}"/>
              </a:ext>
            </a:extLst>
          </p:cNvPr>
          <p:cNvSpPr/>
          <p:nvPr/>
        </p:nvSpPr>
        <p:spPr>
          <a:xfrm>
            <a:off x="7313641" y="3461769"/>
            <a:ext cx="1534421" cy="1351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800" dirty="0">
              <a:latin typeface="Arial" panose="020B0604020202020204" pitchFamily="34" charset="0"/>
              <a:cs typeface="Arial" panose="020B0604020202020204" pitchFamily="34" charset="0"/>
            </a:endParaRPr>
          </a:p>
        </p:txBody>
      </p:sp>
      <p:sp>
        <p:nvSpPr>
          <p:cNvPr id="51" name="Rounded Rectangle 105">
            <a:extLst>
              <a:ext uri="{FF2B5EF4-FFF2-40B4-BE49-F238E27FC236}">
                <a16:creationId xmlns="" xmlns:a16="http://schemas.microsoft.com/office/drawing/2014/main" id="{DA43E576-3B56-3F57-65A4-C1A97FF3D587}"/>
              </a:ext>
            </a:extLst>
          </p:cNvPr>
          <p:cNvSpPr/>
          <p:nvPr/>
        </p:nvSpPr>
        <p:spPr>
          <a:xfrm>
            <a:off x="8852553" y="3144068"/>
            <a:ext cx="682927" cy="77059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00"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 xmlns:a16="http://schemas.microsoft.com/office/drawing/2014/main" id="{F7F5D02E-5E04-74AD-F54D-516E4E128193}"/>
              </a:ext>
            </a:extLst>
          </p:cNvPr>
          <p:cNvSpPr txBox="1"/>
          <p:nvPr/>
        </p:nvSpPr>
        <p:spPr>
          <a:xfrm>
            <a:off x="8894951" y="3382898"/>
            <a:ext cx="598130" cy="307777"/>
          </a:xfrm>
          <a:prstGeom prst="rect">
            <a:avLst/>
          </a:prstGeom>
          <a:noFill/>
        </p:spPr>
        <p:txBody>
          <a:bodyPr wrap="square" lIns="0" tIns="0" rIns="0" bIns="0" rtlCol="0">
            <a:spAutoFit/>
          </a:bodyPr>
          <a:lstStyle/>
          <a:p>
            <a:pPr algn="ctr"/>
            <a:r>
              <a:rPr lang="en-US" sz="1000" dirty="0">
                <a:solidFill>
                  <a:schemeClr val="bg1"/>
                </a:solidFill>
                <a:latin typeface="Arial" panose="020B0604020202020204" pitchFamily="34" charset="0"/>
                <a:cs typeface="Arial" panose="020B0604020202020204" pitchFamily="34" charset="0"/>
              </a:rPr>
              <a:t>ZTNA </a:t>
            </a:r>
            <a:r>
              <a:rPr lang="x-none" sz="1000">
                <a:solidFill>
                  <a:schemeClr val="bg1"/>
                </a:solidFill>
                <a:latin typeface="Arial" panose="020B0604020202020204" pitchFamily="34" charset="0"/>
                <a:cs typeface="Arial" panose="020B0604020202020204" pitchFamily="34" charset="0"/>
              </a:rPr>
              <a:t>Gateways</a:t>
            </a:r>
            <a:endParaRPr lang="x-none" sz="1000" dirty="0">
              <a:solidFill>
                <a:schemeClr val="bg1"/>
              </a:solidFill>
              <a:latin typeface="Arial" panose="020B0604020202020204" pitchFamily="34" charset="0"/>
              <a:cs typeface="Arial" panose="020B0604020202020204" pitchFamily="34" charset="0"/>
            </a:endParaRPr>
          </a:p>
        </p:txBody>
      </p:sp>
      <p:sp>
        <p:nvSpPr>
          <p:cNvPr id="38" name="Rounded Rectangle 92">
            <a:extLst>
              <a:ext uri="{FF2B5EF4-FFF2-40B4-BE49-F238E27FC236}">
                <a16:creationId xmlns="" xmlns:a16="http://schemas.microsoft.com/office/drawing/2014/main" id="{64E1C4E4-232A-CAC9-0C8D-82638F65D06A}"/>
              </a:ext>
            </a:extLst>
          </p:cNvPr>
          <p:cNvSpPr/>
          <p:nvPr/>
        </p:nvSpPr>
        <p:spPr>
          <a:xfrm>
            <a:off x="9975739" y="2262348"/>
            <a:ext cx="1645794" cy="2517996"/>
          </a:xfrm>
          <a:prstGeom prst="rect">
            <a:avLst/>
          </a:prstGeom>
          <a:solidFill>
            <a:schemeClr val="bg2">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a:latin typeface="Arial" panose="020B0604020202020204" pitchFamily="34" charset="0"/>
              <a:cs typeface="Arial" panose="020B0604020202020204" pitchFamily="34" charset="0"/>
            </a:endParaRPr>
          </a:p>
        </p:txBody>
      </p:sp>
      <p:sp>
        <p:nvSpPr>
          <p:cNvPr id="39" name="Rounded Rectangle 93">
            <a:extLst>
              <a:ext uri="{FF2B5EF4-FFF2-40B4-BE49-F238E27FC236}">
                <a16:creationId xmlns="" xmlns:a16="http://schemas.microsoft.com/office/drawing/2014/main" id="{D4CD8386-4980-2F50-8F7D-2605E7BB0A13}"/>
              </a:ext>
            </a:extLst>
          </p:cNvPr>
          <p:cNvSpPr/>
          <p:nvPr/>
        </p:nvSpPr>
        <p:spPr>
          <a:xfrm>
            <a:off x="10233189" y="2631948"/>
            <a:ext cx="1054492" cy="30274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000" dirty="0">
                <a:latin typeface="Arial" panose="020B0604020202020204" pitchFamily="34" charset="0"/>
                <a:cs typeface="Arial" panose="020B0604020202020204" pitchFamily="34" charset="0"/>
              </a:rPr>
              <a:t>App/ Srvc</a:t>
            </a:r>
          </a:p>
        </p:txBody>
      </p:sp>
      <p:sp>
        <p:nvSpPr>
          <p:cNvPr id="40" name="Rounded Rectangle 94">
            <a:extLst>
              <a:ext uri="{FF2B5EF4-FFF2-40B4-BE49-F238E27FC236}">
                <a16:creationId xmlns="" xmlns:a16="http://schemas.microsoft.com/office/drawing/2014/main" id="{62CFF3A8-66AC-4E59-9BDB-84E88E5E56E6}"/>
              </a:ext>
            </a:extLst>
          </p:cNvPr>
          <p:cNvSpPr/>
          <p:nvPr/>
        </p:nvSpPr>
        <p:spPr>
          <a:xfrm>
            <a:off x="10233189" y="3029882"/>
            <a:ext cx="1054492" cy="30274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App/ </a:t>
            </a:r>
            <a:r>
              <a:rPr lang="en-US" sz="1000" dirty="0" err="1">
                <a:latin typeface="Arial" panose="020B0604020202020204" pitchFamily="34" charset="0"/>
                <a:cs typeface="Arial" panose="020B0604020202020204" pitchFamily="34" charset="0"/>
              </a:rPr>
              <a:t>Srvc</a:t>
            </a:r>
            <a:endParaRPr lang="en-US" sz="1000" dirty="0">
              <a:latin typeface="Arial" panose="020B0604020202020204" pitchFamily="34" charset="0"/>
              <a:cs typeface="Arial" panose="020B0604020202020204" pitchFamily="34" charset="0"/>
            </a:endParaRPr>
          </a:p>
        </p:txBody>
      </p:sp>
      <p:sp>
        <p:nvSpPr>
          <p:cNvPr id="41" name="Rounded Rectangle 95">
            <a:extLst>
              <a:ext uri="{FF2B5EF4-FFF2-40B4-BE49-F238E27FC236}">
                <a16:creationId xmlns="" xmlns:a16="http://schemas.microsoft.com/office/drawing/2014/main" id="{1661C030-2DFD-B04F-D016-1DFE8AC326AB}"/>
              </a:ext>
            </a:extLst>
          </p:cNvPr>
          <p:cNvSpPr/>
          <p:nvPr/>
        </p:nvSpPr>
        <p:spPr>
          <a:xfrm>
            <a:off x="10233189" y="3747558"/>
            <a:ext cx="1054492" cy="30274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dirty="0">
                <a:solidFill>
                  <a:prstClr val="white"/>
                </a:solidFill>
                <a:latin typeface="Arial" panose="020B0604020202020204" pitchFamily="34" charset="0"/>
                <a:cs typeface="Arial" panose="020B0604020202020204" pitchFamily="34" charset="0"/>
              </a:rPr>
              <a:t>App/ </a:t>
            </a:r>
            <a:r>
              <a:rPr lang="en-US" sz="1000" dirty="0" err="1">
                <a:solidFill>
                  <a:prstClr val="white"/>
                </a:solidFill>
                <a:latin typeface="Arial" panose="020B0604020202020204" pitchFamily="34" charset="0"/>
                <a:cs typeface="Arial" panose="020B0604020202020204" pitchFamily="34" charset="0"/>
              </a:rPr>
              <a:t>Srvc</a:t>
            </a:r>
            <a:endParaRPr lang="en-US" sz="1000" dirty="0">
              <a:solidFill>
                <a:prstClr val="white"/>
              </a:solidFill>
              <a:latin typeface="Arial" panose="020B0604020202020204" pitchFamily="34" charset="0"/>
              <a:cs typeface="Arial" panose="020B0604020202020204" pitchFamily="34" charset="0"/>
            </a:endParaRPr>
          </a:p>
        </p:txBody>
      </p:sp>
      <p:sp>
        <p:nvSpPr>
          <p:cNvPr id="42" name="Rounded Rectangle 96">
            <a:extLst>
              <a:ext uri="{FF2B5EF4-FFF2-40B4-BE49-F238E27FC236}">
                <a16:creationId xmlns="" xmlns:a16="http://schemas.microsoft.com/office/drawing/2014/main" id="{02C4A1A7-2F06-1F49-96E7-F1BBA9118133}"/>
              </a:ext>
            </a:extLst>
          </p:cNvPr>
          <p:cNvSpPr/>
          <p:nvPr/>
        </p:nvSpPr>
        <p:spPr>
          <a:xfrm>
            <a:off x="10233189" y="4154507"/>
            <a:ext cx="1054492" cy="30274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latin typeface="Arial" panose="020B0604020202020204" pitchFamily="34" charset="0"/>
                <a:cs typeface="Arial" panose="020B0604020202020204" pitchFamily="34" charset="0"/>
              </a:rPr>
              <a:t>App/ </a:t>
            </a:r>
            <a:r>
              <a:rPr lang="en-US" sz="1000" dirty="0" err="1">
                <a:solidFill>
                  <a:prstClr val="white"/>
                </a:solidFill>
                <a:latin typeface="Arial" panose="020B0604020202020204" pitchFamily="34" charset="0"/>
                <a:cs typeface="Arial" panose="020B0604020202020204" pitchFamily="34" charset="0"/>
              </a:rPr>
              <a:t>Srvc</a:t>
            </a:r>
            <a:endParaRPr lang="en-US" sz="1000" dirty="0">
              <a:solidFill>
                <a:prstClr val="white"/>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10D755B2-FAD4-C6BF-6279-A365415381FC}"/>
              </a:ext>
            </a:extLst>
          </p:cNvPr>
          <p:cNvSpPr txBox="1"/>
          <p:nvPr/>
        </p:nvSpPr>
        <p:spPr>
          <a:xfrm>
            <a:off x="10461799" y="3380660"/>
            <a:ext cx="597273" cy="253916"/>
          </a:xfrm>
          <a:prstGeom prst="rect">
            <a:avLst/>
          </a:prstGeom>
          <a:noFill/>
        </p:spPr>
        <p:txBody>
          <a:bodyPr wrap="square" rtlCol="0">
            <a:spAutoFit/>
          </a:bodyPr>
          <a:lstStyle/>
          <a:p>
            <a:pPr algn="ctr"/>
            <a:r>
              <a:rPr lang="x-none" sz="1000" dirty="0">
                <a:solidFill>
                  <a:schemeClr val="bg1"/>
                </a:solidFill>
                <a:latin typeface="Arial" panose="020B0604020202020204" pitchFamily="34" charset="0"/>
                <a:cs typeface="Arial" panose="020B0604020202020204" pitchFamily="34" charset="0"/>
              </a:rPr>
              <a:t>…</a:t>
            </a:r>
          </a:p>
        </p:txBody>
      </p:sp>
      <p:cxnSp>
        <p:nvCxnSpPr>
          <p:cNvPr id="44" name="Straight Connector 43">
            <a:extLst>
              <a:ext uri="{FF2B5EF4-FFF2-40B4-BE49-F238E27FC236}">
                <a16:creationId xmlns="" xmlns:a16="http://schemas.microsoft.com/office/drawing/2014/main" id="{715DAD83-AEEC-5AF8-002A-701854063A36}"/>
              </a:ext>
            </a:extLst>
          </p:cNvPr>
          <p:cNvCxnSpPr>
            <a:cxnSpLocks/>
          </p:cNvCxnSpPr>
          <p:nvPr/>
        </p:nvCxnSpPr>
        <p:spPr>
          <a:xfrm>
            <a:off x="9535480" y="3529364"/>
            <a:ext cx="6977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979C6848-E000-F04F-4AE3-A89B981CBD3E}"/>
              </a:ext>
            </a:extLst>
          </p:cNvPr>
          <p:cNvCxnSpPr>
            <a:cxnSpLocks/>
          </p:cNvCxnSpPr>
          <p:nvPr/>
        </p:nvCxnSpPr>
        <p:spPr>
          <a:xfrm>
            <a:off x="10104464" y="2783319"/>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C79A81E3-0CD3-1D8B-5A47-0E5318A594C4}"/>
              </a:ext>
            </a:extLst>
          </p:cNvPr>
          <p:cNvCxnSpPr>
            <a:cxnSpLocks/>
          </p:cNvCxnSpPr>
          <p:nvPr/>
        </p:nvCxnSpPr>
        <p:spPr>
          <a:xfrm>
            <a:off x="10104464" y="3181254"/>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96E1A952-8F12-8CB9-B03F-58D9A75DBC6C}"/>
              </a:ext>
            </a:extLst>
          </p:cNvPr>
          <p:cNvCxnSpPr>
            <a:cxnSpLocks/>
          </p:cNvCxnSpPr>
          <p:nvPr/>
        </p:nvCxnSpPr>
        <p:spPr>
          <a:xfrm>
            <a:off x="10104464" y="3894269"/>
            <a:ext cx="128725" cy="21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C874E951-3CEA-4836-1684-167F8E6AA37F}"/>
              </a:ext>
            </a:extLst>
          </p:cNvPr>
          <p:cNvCxnSpPr>
            <a:cxnSpLocks/>
          </p:cNvCxnSpPr>
          <p:nvPr/>
        </p:nvCxnSpPr>
        <p:spPr>
          <a:xfrm>
            <a:off x="10104464" y="4305878"/>
            <a:ext cx="128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F5CA14F7-7145-6778-05FD-955E22B98B76}"/>
              </a:ext>
            </a:extLst>
          </p:cNvPr>
          <p:cNvCxnSpPr/>
          <p:nvPr/>
        </p:nvCxnSpPr>
        <p:spPr>
          <a:xfrm>
            <a:off x="10104464" y="2783319"/>
            <a:ext cx="0" cy="15225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5AA5EFF5-AD8F-90C8-4C95-1B9280AF7D52}"/>
              </a:ext>
            </a:extLst>
          </p:cNvPr>
          <p:cNvSpPr txBox="1"/>
          <p:nvPr/>
        </p:nvSpPr>
        <p:spPr>
          <a:xfrm>
            <a:off x="6630715" y="3980057"/>
            <a:ext cx="628849" cy="138499"/>
          </a:xfrm>
          <a:prstGeom prst="rect">
            <a:avLst/>
          </a:prstGeom>
          <a:noFill/>
        </p:spPr>
        <p:txBody>
          <a:bodyPr wrap="square" lIns="0" tIns="0" rIns="0" bIns="0" rtlCol="0">
            <a:spAutoFit/>
          </a:bodyPr>
          <a:lstStyle/>
          <a:p>
            <a:pPr algn="ctr"/>
            <a:r>
              <a:rPr lang="x-none" sz="900" dirty="0">
                <a:solidFill>
                  <a:schemeClr val="bg1"/>
                </a:solidFill>
                <a:latin typeface="Arial" panose="020B0604020202020204" pitchFamily="34" charset="0"/>
                <a:cs typeface="Arial" panose="020B0604020202020204" pitchFamily="34" charset="0"/>
              </a:rPr>
              <a:t>User A</a:t>
            </a:r>
          </a:p>
        </p:txBody>
      </p:sp>
      <p:sp>
        <p:nvSpPr>
          <p:cNvPr id="61" name="Rounded Rectangle 115">
            <a:extLst>
              <a:ext uri="{FF2B5EF4-FFF2-40B4-BE49-F238E27FC236}">
                <a16:creationId xmlns="" xmlns:a16="http://schemas.microsoft.com/office/drawing/2014/main" id="{C60E7F4B-A47B-842F-9907-3DD872220B27}"/>
              </a:ext>
            </a:extLst>
          </p:cNvPr>
          <p:cNvSpPr/>
          <p:nvPr/>
        </p:nvSpPr>
        <p:spPr>
          <a:xfrm>
            <a:off x="6494819" y="1612041"/>
            <a:ext cx="5126713" cy="497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2" name="TextBox 61">
            <a:extLst>
              <a:ext uri="{FF2B5EF4-FFF2-40B4-BE49-F238E27FC236}">
                <a16:creationId xmlns="" xmlns:a16="http://schemas.microsoft.com/office/drawing/2014/main" id="{4C5EF1E6-3996-EE53-84DD-B01F4C6DE426}"/>
              </a:ext>
            </a:extLst>
          </p:cNvPr>
          <p:cNvSpPr txBox="1"/>
          <p:nvPr/>
        </p:nvSpPr>
        <p:spPr>
          <a:xfrm>
            <a:off x="7843073" y="1722467"/>
            <a:ext cx="2474535" cy="276999"/>
          </a:xfrm>
          <a:prstGeom prst="rect">
            <a:avLst/>
          </a:prstGeom>
          <a:noFill/>
        </p:spPr>
        <p:txBody>
          <a:bodyPr wrap="square" lIns="0" tIns="0" rIns="0" bIns="0" rtlCol="0">
            <a:spAutoFit/>
          </a:bodyPr>
          <a:lstStyle/>
          <a:p>
            <a:pPr algn="ctr"/>
            <a:r>
              <a:rPr lang="x-none" b="1" dirty="0">
                <a:solidFill>
                  <a:schemeClr val="bg1"/>
                </a:solidFill>
                <a:latin typeface="Arial" panose="020B0604020202020204" pitchFamily="34" charset="0"/>
                <a:cs typeface="Arial" panose="020B0604020202020204" pitchFamily="34" charset="0"/>
              </a:rPr>
              <a:t>ZTNA</a:t>
            </a:r>
          </a:p>
        </p:txBody>
      </p:sp>
      <p:sp>
        <p:nvSpPr>
          <p:cNvPr id="64" name="TextBox 63">
            <a:extLst>
              <a:ext uri="{FF2B5EF4-FFF2-40B4-BE49-F238E27FC236}">
                <a16:creationId xmlns="" xmlns:a16="http://schemas.microsoft.com/office/drawing/2014/main" id="{7380D4CE-B3C7-8708-B283-1A8156F70F38}"/>
              </a:ext>
            </a:extLst>
          </p:cNvPr>
          <p:cNvSpPr txBox="1"/>
          <p:nvPr/>
        </p:nvSpPr>
        <p:spPr>
          <a:xfrm>
            <a:off x="6690959" y="5157513"/>
            <a:ext cx="4734433" cy="692497"/>
          </a:xfrm>
          <a:prstGeom prst="rect">
            <a:avLst/>
          </a:prstGeom>
          <a:noFill/>
        </p:spPr>
        <p:txBody>
          <a:bodyPr wrap="square" lIns="0" tIns="0" rIns="0" bIns="0" rtlCol="0" anchor="ctr">
            <a:spAutoFit/>
          </a:bodyPr>
          <a:lstStyle/>
          <a:p>
            <a:r>
              <a:rPr lang="en-US" sz="1200" b="1" dirty="0">
                <a:solidFill>
                  <a:schemeClr val="accent3"/>
                </a:solidFill>
                <a:latin typeface="Arial" panose="020B0604020202020204" pitchFamily="34" charset="0"/>
                <a:cs typeface="Arial" panose="020B0604020202020204" pitchFamily="34" charset="0"/>
              </a:rPr>
              <a:t>Continuous Trust Evaluation</a:t>
            </a:r>
          </a:p>
          <a:p>
            <a:r>
              <a:rPr lang="en-US" sz="1100" dirty="0">
                <a:solidFill>
                  <a:schemeClr val="bg1"/>
                </a:solidFill>
                <a:latin typeface="Arial" panose="020B0604020202020204" pitchFamily="34" charset="0"/>
                <a:cs typeface="Arial" panose="020B0604020202020204" pitchFamily="34" charset="0"/>
              </a:rPr>
              <a:t>The ZTNA agent on the endpoint will monitor and evaluate the endpoint’s status to see if it is secure for connection. </a:t>
            </a:r>
          </a:p>
          <a:p>
            <a:r>
              <a:rPr lang="en-US" sz="1100" dirty="0">
                <a:solidFill>
                  <a:schemeClr val="bg1"/>
                </a:solidFill>
                <a:latin typeface="Arial" panose="020B0604020202020204" pitchFamily="34" charset="0"/>
                <a:cs typeface="Arial" panose="020B0604020202020204" pitchFamily="34" charset="0"/>
              </a:rPr>
              <a:t>Once compromised, the endpoint will be blocked by the ZTNA gateway. </a:t>
            </a:r>
          </a:p>
        </p:txBody>
      </p:sp>
      <p:sp>
        <p:nvSpPr>
          <p:cNvPr id="4" name="Multiplication Sign 3">
            <a:extLst>
              <a:ext uri="{FF2B5EF4-FFF2-40B4-BE49-F238E27FC236}">
                <a16:creationId xmlns="" xmlns:a16="http://schemas.microsoft.com/office/drawing/2014/main" id="{83F5F23C-CA88-D910-C3D4-9855FD4C5623}"/>
              </a:ext>
            </a:extLst>
          </p:cNvPr>
          <p:cNvSpPr/>
          <p:nvPr/>
        </p:nvSpPr>
        <p:spPr>
          <a:xfrm>
            <a:off x="8530916" y="3290888"/>
            <a:ext cx="467398" cy="467398"/>
          </a:xfrm>
          <a:prstGeom prst="mathMultiply">
            <a:avLst>
              <a:gd name="adj1" fmla="val 152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591520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05A87FB-6F3B-D0DA-CF56-CDC78F2B74F5}"/>
              </a:ext>
            </a:extLst>
          </p:cNvPr>
          <p:cNvSpPr>
            <a:spLocks noGrp="1"/>
          </p:cNvSpPr>
          <p:nvPr>
            <p:ph type="sldNum" sz="quarter" idx="4"/>
          </p:nvPr>
        </p:nvSpPr>
        <p:spPr/>
        <p:txBody>
          <a:bodyPr/>
          <a:lstStyle/>
          <a:p>
            <a:fld id="{E98FCA07-3125-49EB-99F1-64DCEC752C04}" type="slidenum">
              <a:rPr lang="en-US" smtClean="0"/>
              <a:pPr/>
              <a:t>9</a:t>
            </a:fld>
            <a:endParaRPr lang="en-US" dirty="0"/>
          </a:p>
        </p:txBody>
      </p:sp>
      <p:sp>
        <p:nvSpPr>
          <p:cNvPr id="3" name="Title 2">
            <a:extLst>
              <a:ext uri="{FF2B5EF4-FFF2-40B4-BE49-F238E27FC236}">
                <a16:creationId xmlns="" xmlns:a16="http://schemas.microsoft.com/office/drawing/2014/main" id="{CCA954CD-3906-E936-784E-60CF9382E160}"/>
              </a:ext>
            </a:extLst>
          </p:cNvPr>
          <p:cNvSpPr>
            <a:spLocks noGrp="1"/>
          </p:cNvSpPr>
          <p:nvPr>
            <p:ph type="title"/>
          </p:nvPr>
        </p:nvSpPr>
        <p:spPr/>
        <p:txBody>
          <a:bodyPr/>
          <a:lstStyle/>
          <a:p>
            <a:r>
              <a:rPr lang="en-US" dirty="0"/>
              <a:t>Award-Winning Enterprise-Grade Security Foundation </a:t>
            </a:r>
            <a:br>
              <a:rPr lang="en-US" dirty="0"/>
            </a:br>
            <a:endParaRPr lang="en-US" dirty="0"/>
          </a:p>
        </p:txBody>
      </p:sp>
      <p:grpSp>
        <p:nvGrpSpPr>
          <p:cNvPr id="4" name="组合 3"/>
          <p:cNvGrpSpPr/>
          <p:nvPr/>
        </p:nvGrpSpPr>
        <p:grpSpPr>
          <a:xfrm>
            <a:off x="-6340" y="1798329"/>
            <a:ext cx="12198340" cy="4281738"/>
            <a:chOff x="-6340" y="1798329"/>
            <a:chExt cx="12198340" cy="4281738"/>
          </a:xfrm>
        </p:grpSpPr>
        <p:sp>
          <p:nvSpPr>
            <p:cNvPr id="5" name="Rectangle: Diagonal Corners Rounded 4">
              <a:extLst>
                <a:ext uri="{FF2B5EF4-FFF2-40B4-BE49-F238E27FC236}">
                  <a16:creationId xmlns="" xmlns:a16="http://schemas.microsoft.com/office/drawing/2014/main" id="{CAA04194-2BF0-B19A-D053-F3691674A1EE}"/>
                </a:ext>
              </a:extLst>
            </p:cNvPr>
            <p:cNvSpPr/>
            <p:nvPr/>
          </p:nvSpPr>
          <p:spPr>
            <a:xfrm>
              <a:off x="1" y="1805275"/>
              <a:ext cx="12191999" cy="4274792"/>
            </a:xfrm>
            <a:prstGeom prst="round2DiagRect">
              <a:avLst>
                <a:gd name="adj1" fmla="val 0"/>
                <a:gd name="adj2" fmla="val 0"/>
              </a:avLst>
            </a:prstGeom>
            <a:solidFill>
              <a:srgbClr val="001942">
                <a:alpha val="9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35972297-A7A8-9F78-1DA9-8965A0F15F91}"/>
                </a:ext>
              </a:extLst>
            </p:cNvPr>
            <p:cNvSpPr/>
            <p:nvPr/>
          </p:nvSpPr>
          <p:spPr>
            <a:xfrm>
              <a:off x="-1" y="1805274"/>
              <a:ext cx="11613239" cy="4274793"/>
            </a:xfrm>
            <a:prstGeom prst="rect">
              <a:avLst/>
            </a:prstGeom>
            <a:gradFill flip="none" rotWithShape="1">
              <a:gsLst>
                <a:gs pos="70000">
                  <a:srgbClr val="023386"/>
                </a:gs>
                <a:gs pos="0">
                  <a:schemeClr val="bg2">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A8639592-8FA7-9360-AC72-2EE900D1885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6340" y="1805273"/>
              <a:ext cx="3986655" cy="4267850"/>
            </a:xfrm>
            <a:prstGeom prst="rect">
              <a:avLst/>
            </a:prstGeom>
          </p:spPr>
        </p:pic>
        <p:sp>
          <p:nvSpPr>
            <p:cNvPr id="8" name="Rectangle 7">
              <a:extLst>
                <a:ext uri="{FF2B5EF4-FFF2-40B4-BE49-F238E27FC236}">
                  <a16:creationId xmlns="" xmlns:a16="http://schemas.microsoft.com/office/drawing/2014/main" id="{AB9CFA86-D5B3-91B5-E7B6-623ACDE3A36B}"/>
                </a:ext>
              </a:extLst>
            </p:cNvPr>
            <p:cNvSpPr>
              <a:spLocks/>
            </p:cNvSpPr>
            <p:nvPr/>
          </p:nvSpPr>
          <p:spPr>
            <a:xfrm>
              <a:off x="-6340" y="1798329"/>
              <a:ext cx="3986655" cy="4274794"/>
            </a:xfrm>
            <a:prstGeom prst="rect">
              <a:avLst/>
            </a:prstGeom>
            <a:solidFill>
              <a:srgbClr val="00307D">
                <a:alpha val="86000"/>
              </a:srgbClr>
            </a:soli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 xmlns:a16="http://schemas.microsoft.com/office/drawing/2014/main" id="{4DC26C3A-0662-2F79-A04C-B1CA6FEC4EF8}"/>
                </a:ext>
              </a:extLst>
            </p:cNvPr>
            <p:cNvGrpSpPr/>
            <p:nvPr/>
          </p:nvGrpSpPr>
          <p:grpSpPr>
            <a:xfrm>
              <a:off x="4390115" y="2625204"/>
              <a:ext cx="6521893" cy="914330"/>
              <a:chOff x="4390114" y="2419482"/>
              <a:chExt cx="6521893" cy="914330"/>
            </a:xfrm>
          </p:grpSpPr>
          <p:sp>
            <p:nvSpPr>
              <p:cNvPr id="10" name="Oval 9">
                <a:extLst>
                  <a:ext uri="{FF2B5EF4-FFF2-40B4-BE49-F238E27FC236}">
                    <a16:creationId xmlns="" xmlns:a16="http://schemas.microsoft.com/office/drawing/2014/main" id="{F80D8A88-4328-1701-431F-C4676FF1E654}"/>
                  </a:ext>
                </a:extLst>
              </p:cNvPr>
              <p:cNvSpPr/>
              <p:nvPr/>
            </p:nvSpPr>
            <p:spPr>
              <a:xfrm>
                <a:off x="4390114" y="2419482"/>
                <a:ext cx="898792" cy="914330"/>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 name="Oval 10">
                <a:extLst>
                  <a:ext uri="{FF2B5EF4-FFF2-40B4-BE49-F238E27FC236}">
                    <a16:creationId xmlns="" xmlns:a16="http://schemas.microsoft.com/office/drawing/2014/main" id="{ED736A80-8B37-F53B-BA1E-11A0D411AE7A}"/>
                  </a:ext>
                </a:extLst>
              </p:cNvPr>
              <p:cNvSpPr/>
              <p:nvPr/>
            </p:nvSpPr>
            <p:spPr>
              <a:xfrm>
                <a:off x="6264481" y="2419482"/>
                <a:ext cx="898792" cy="914330"/>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Oval 11">
                <a:extLst>
                  <a:ext uri="{FF2B5EF4-FFF2-40B4-BE49-F238E27FC236}">
                    <a16:creationId xmlns="" xmlns:a16="http://schemas.microsoft.com/office/drawing/2014/main" id="{C6433768-18DA-B8A6-6DF8-98EDAB9A3596}"/>
                  </a:ext>
                </a:extLst>
              </p:cNvPr>
              <p:cNvSpPr/>
              <p:nvPr/>
            </p:nvSpPr>
            <p:spPr>
              <a:xfrm>
                <a:off x="8138848" y="2419482"/>
                <a:ext cx="898792" cy="914330"/>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Oval 12">
                <a:extLst>
                  <a:ext uri="{FF2B5EF4-FFF2-40B4-BE49-F238E27FC236}">
                    <a16:creationId xmlns="" xmlns:a16="http://schemas.microsoft.com/office/drawing/2014/main" id="{F217AE32-9033-DDA3-3532-63D65231CF04}"/>
                  </a:ext>
                </a:extLst>
              </p:cNvPr>
              <p:cNvSpPr/>
              <p:nvPr/>
            </p:nvSpPr>
            <p:spPr>
              <a:xfrm>
                <a:off x="10013215" y="2419482"/>
                <a:ext cx="898792" cy="914330"/>
              </a:xfrm>
              <a:prstGeom prst="ellipse">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14" name="Picture 13" descr="Graphical user interface, diagram&#10;&#10;Description automatically generated">
              <a:extLst>
                <a:ext uri="{FF2B5EF4-FFF2-40B4-BE49-F238E27FC236}">
                  <a16:creationId xmlns="" xmlns:a16="http://schemas.microsoft.com/office/drawing/2014/main" id="{EE142B75-5EB6-9193-65E5-CAAD94FC7F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16998" y="1805276"/>
              <a:ext cx="7968664" cy="1309268"/>
            </a:xfrm>
            <a:prstGeom prst="rect">
              <a:avLst/>
            </a:prstGeom>
          </p:spPr>
        </p:pic>
        <p:sp>
          <p:nvSpPr>
            <p:cNvPr id="15" name="Rectangle 14">
              <a:extLst>
                <a:ext uri="{FF2B5EF4-FFF2-40B4-BE49-F238E27FC236}">
                  <a16:creationId xmlns="" xmlns:a16="http://schemas.microsoft.com/office/drawing/2014/main" id="{776642E6-53A2-F912-C12C-10D071038520}"/>
                </a:ext>
              </a:extLst>
            </p:cNvPr>
            <p:cNvSpPr/>
            <p:nvPr/>
          </p:nvSpPr>
          <p:spPr>
            <a:xfrm>
              <a:off x="4216998" y="1798329"/>
              <a:ext cx="7968664" cy="1324199"/>
            </a:xfrm>
            <a:prstGeom prst="rect">
              <a:avLst/>
            </a:prstGeom>
            <a:solidFill>
              <a:srgbClr val="00307D">
                <a:alpha val="86000"/>
              </a:srgbClr>
            </a:soli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 xmlns:a16="http://schemas.microsoft.com/office/drawing/2014/main" id="{1FD7D956-F698-7B24-9320-5386E795640F}"/>
                </a:ext>
              </a:extLst>
            </p:cNvPr>
            <p:cNvSpPr/>
            <p:nvPr/>
          </p:nvSpPr>
          <p:spPr>
            <a:xfrm flipH="1">
              <a:off x="587373" y="1798329"/>
              <a:ext cx="3392941" cy="4274793"/>
            </a:xfrm>
            <a:prstGeom prst="rect">
              <a:avLst/>
            </a:prstGeom>
            <a:gradFill flip="none" rotWithShape="1">
              <a:gsLst>
                <a:gs pos="0">
                  <a:schemeClr val="tx2">
                    <a:lumMod val="60000"/>
                    <a:lumOff val="40000"/>
                    <a:alpha val="57000"/>
                  </a:schemeClr>
                </a:gs>
                <a:gs pos="100000">
                  <a:schemeClr val="bg2">
                    <a:alpha val="0"/>
                  </a:schemeClr>
                </a:gs>
              </a:gsLst>
              <a:lin ang="0" scaled="1"/>
              <a:tileRect/>
            </a:gradFill>
            <a:ln>
              <a:noFill/>
            </a:ln>
            <a:effectLst>
              <a:outerShdw blurRad="406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7" name="koppt-文本框">
              <a:extLst>
                <a:ext uri="{FF2B5EF4-FFF2-40B4-BE49-F238E27FC236}">
                  <a16:creationId xmlns="" xmlns:a16="http://schemas.microsoft.com/office/drawing/2014/main" id="{FBD25AD0-679D-19F6-2634-4668D611F83B}"/>
                </a:ext>
              </a:extLst>
            </p:cNvPr>
            <p:cNvSpPr/>
            <p:nvPr/>
          </p:nvSpPr>
          <p:spPr>
            <a:xfrm>
              <a:off x="4479673" y="3607889"/>
              <a:ext cx="1535543"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High </a:t>
              </a:r>
              <a:br>
                <a:rPr kumimoji="0" lang="en-US" altLang="zh-CN" sz="1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br>
              <a:r>
                <a:rPr kumimoji="0" lang="en-US" altLang="zh-CN" sz="1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Performance</a:t>
              </a:r>
            </a:p>
          </p:txBody>
        </p:sp>
        <p:sp>
          <p:nvSpPr>
            <p:cNvPr id="18" name="koppt-文本框">
              <a:extLst>
                <a:ext uri="{FF2B5EF4-FFF2-40B4-BE49-F238E27FC236}">
                  <a16:creationId xmlns="" xmlns:a16="http://schemas.microsoft.com/office/drawing/2014/main" id="{DD1FF199-8B22-17F7-2317-3169C239991D}"/>
                </a:ext>
              </a:extLst>
            </p:cNvPr>
            <p:cNvSpPr/>
            <p:nvPr/>
          </p:nvSpPr>
          <p:spPr>
            <a:xfrm>
              <a:off x="4479673" y="4465711"/>
              <a:ext cx="1535543" cy="866071"/>
            </a:xfrm>
            <a:prstGeom prst="rect">
              <a:avLst/>
            </a:prstGeom>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Leading application layer performance meets real network security needs</a:t>
              </a:r>
            </a:p>
          </p:txBody>
        </p:sp>
        <p:sp>
          <p:nvSpPr>
            <p:cNvPr id="19" name="koppt-文本框">
              <a:extLst>
                <a:ext uri="{FF2B5EF4-FFF2-40B4-BE49-F238E27FC236}">
                  <a16:creationId xmlns="" xmlns:a16="http://schemas.microsoft.com/office/drawing/2014/main" id="{0B1B9690-4657-7A8C-228D-7DDACE3E3EA5}"/>
                </a:ext>
              </a:extLst>
            </p:cNvPr>
            <p:cNvSpPr/>
            <p:nvPr/>
          </p:nvSpPr>
          <p:spPr>
            <a:xfrm>
              <a:off x="6345680" y="3607889"/>
              <a:ext cx="1535543"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Advanced Threat Prevention</a:t>
              </a:r>
            </a:p>
          </p:txBody>
        </p:sp>
        <p:sp>
          <p:nvSpPr>
            <p:cNvPr id="20" name="koppt-文本框">
              <a:extLst>
                <a:ext uri="{FF2B5EF4-FFF2-40B4-BE49-F238E27FC236}">
                  <a16:creationId xmlns="" xmlns:a16="http://schemas.microsoft.com/office/drawing/2014/main" id="{B2427FA8-53FD-B4E4-528F-A8B3669F2B6F}"/>
                </a:ext>
              </a:extLst>
            </p:cNvPr>
            <p:cNvSpPr/>
            <p:nvPr/>
          </p:nvSpPr>
          <p:spPr>
            <a:xfrm>
              <a:off x="6345680" y="4465711"/>
              <a:ext cx="1535543" cy="644407"/>
            </a:xfrm>
            <a:prstGeom prst="rect">
              <a:avLst/>
            </a:prstGeom>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Protection against known and unknown threats</a:t>
              </a:r>
            </a:p>
          </p:txBody>
        </p:sp>
        <p:sp>
          <p:nvSpPr>
            <p:cNvPr id="21" name="koppt-文本框">
              <a:extLst>
                <a:ext uri="{FF2B5EF4-FFF2-40B4-BE49-F238E27FC236}">
                  <a16:creationId xmlns="" xmlns:a16="http://schemas.microsoft.com/office/drawing/2014/main" id="{D4D85093-B89F-8EC9-9BFB-DC0DCEC9C5AD}"/>
                </a:ext>
              </a:extLst>
            </p:cNvPr>
            <p:cNvSpPr/>
            <p:nvPr/>
          </p:nvSpPr>
          <p:spPr>
            <a:xfrm>
              <a:off x="8211687" y="3607889"/>
              <a:ext cx="1535543"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Scalability </a:t>
              </a:r>
              <a:br>
                <a:rPr kumimoji="0" lang="en-US" altLang="zh-CN" sz="1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br>
              <a:r>
                <a:rPr kumimoji="0" lang="en-US" altLang="zh-CN" sz="1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as Needed</a:t>
              </a:r>
            </a:p>
          </p:txBody>
        </p:sp>
        <p:sp>
          <p:nvSpPr>
            <p:cNvPr id="22" name="koppt-文本框">
              <a:extLst>
                <a:ext uri="{FF2B5EF4-FFF2-40B4-BE49-F238E27FC236}">
                  <a16:creationId xmlns="" xmlns:a16="http://schemas.microsoft.com/office/drawing/2014/main" id="{0A20FE61-3C7E-BDCF-063D-3C7ED000332D}"/>
                </a:ext>
              </a:extLst>
            </p:cNvPr>
            <p:cNvSpPr/>
            <p:nvPr/>
          </p:nvSpPr>
          <p:spPr>
            <a:xfrm>
              <a:off x="8138849" y="4465711"/>
              <a:ext cx="1608381" cy="1530804"/>
            </a:xfrm>
            <a:prstGeom prst="rect">
              <a:avLst/>
            </a:prstGeom>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High-density ports ensure excellent access capability, while large storage options allow for deeper analytics and better visibility</a:t>
              </a:r>
            </a:p>
          </p:txBody>
        </p:sp>
        <p:sp>
          <p:nvSpPr>
            <p:cNvPr id="23" name="koppt-文本框">
              <a:extLst>
                <a:ext uri="{FF2B5EF4-FFF2-40B4-BE49-F238E27FC236}">
                  <a16:creationId xmlns="" xmlns:a16="http://schemas.microsoft.com/office/drawing/2014/main" id="{10E52946-7093-964B-06D7-67A9EB56001A}"/>
                </a:ext>
              </a:extLst>
            </p:cNvPr>
            <p:cNvSpPr/>
            <p:nvPr/>
          </p:nvSpPr>
          <p:spPr>
            <a:xfrm>
              <a:off x="10077695" y="3607889"/>
              <a:ext cx="1535543"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Smart and Automated Operation</a:t>
              </a:r>
            </a:p>
          </p:txBody>
        </p:sp>
        <p:sp>
          <p:nvSpPr>
            <p:cNvPr id="24" name="koppt-文本框">
              <a:extLst>
                <a:ext uri="{FF2B5EF4-FFF2-40B4-BE49-F238E27FC236}">
                  <a16:creationId xmlns="" xmlns:a16="http://schemas.microsoft.com/office/drawing/2014/main" id="{0AEF26E5-E14A-5437-6F30-DFF14E6AF338}"/>
                </a:ext>
              </a:extLst>
            </p:cNvPr>
            <p:cNvSpPr/>
            <p:nvPr/>
          </p:nvSpPr>
          <p:spPr>
            <a:xfrm>
              <a:off x="10077695" y="4465711"/>
              <a:ext cx="1535543" cy="422873"/>
            </a:xfrm>
            <a:prstGeom prst="rect">
              <a:avLst/>
            </a:prstGeom>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Security operation made easy</a:t>
              </a:r>
            </a:p>
          </p:txBody>
        </p:sp>
        <p:grpSp>
          <p:nvGrpSpPr>
            <p:cNvPr id="25" name="Group 24">
              <a:extLst>
                <a:ext uri="{FF2B5EF4-FFF2-40B4-BE49-F238E27FC236}">
                  <a16:creationId xmlns="" xmlns:a16="http://schemas.microsoft.com/office/drawing/2014/main" id="{767F94E5-9234-CC97-07C8-19E4BD359C8A}"/>
                </a:ext>
              </a:extLst>
            </p:cNvPr>
            <p:cNvGrpSpPr/>
            <p:nvPr/>
          </p:nvGrpSpPr>
          <p:grpSpPr>
            <a:xfrm>
              <a:off x="4479673" y="2716311"/>
              <a:ext cx="719678" cy="732116"/>
              <a:chOff x="4438707" y="2510589"/>
              <a:chExt cx="719678" cy="732116"/>
            </a:xfrm>
          </p:grpSpPr>
          <p:sp>
            <p:nvSpPr>
              <p:cNvPr id="26" name="Oval 25">
                <a:extLst>
                  <a:ext uri="{FF2B5EF4-FFF2-40B4-BE49-F238E27FC236}">
                    <a16:creationId xmlns="" xmlns:a16="http://schemas.microsoft.com/office/drawing/2014/main" id="{F103D0C4-7FC5-4B42-AF01-31E40964F3F5}"/>
                  </a:ext>
                </a:extLst>
              </p:cNvPr>
              <p:cNvSpPr/>
              <p:nvPr/>
            </p:nvSpPr>
            <p:spPr>
              <a:xfrm>
                <a:off x="4438707" y="2510589"/>
                <a:ext cx="719678" cy="7321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7" name="Freeform 77">
                <a:extLst>
                  <a:ext uri="{FF2B5EF4-FFF2-40B4-BE49-F238E27FC236}">
                    <a16:creationId xmlns="" xmlns:a16="http://schemas.microsoft.com/office/drawing/2014/main" id="{0A5BA858-B7D6-EEF1-C416-44B9C0504AED}"/>
                  </a:ext>
                </a:extLst>
              </p:cNvPr>
              <p:cNvSpPr>
                <a:spLocks noEditPoints="1"/>
              </p:cNvSpPr>
              <p:nvPr/>
            </p:nvSpPr>
            <p:spPr bwMode="auto">
              <a:xfrm>
                <a:off x="4689254" y="2679571"/>
                <a:ext cx="218582" cy="250435"/>
              </a:xfrm>
              <a:custGeom>
                <a:avLst/>
                <a:gdLst>
                  <a:gd name="T0" fmla="*/ 83 w 84"/>
                  <a:gd name="T1" fmla="*/ 2 h 96"/>
                  <a:gd name="T2" fmla="*/ 81 w 84"/>
                  <a:gd name="T3" fmla="*/ 2 h 96"/>
                  <a:gd name="T4" fmla="*/ 62 w 84"/>
                  <a:gd name="T5" fmla="*/ 9 h 96"/>
                  <a:gd name="T6" fmla="*/ 44 w 84"/>
                  <a:gd name="T7" fmla="*/ 1 h 96"/>
                  <a:gd name="T8" fmla="*/ 40 w 84"/>
                  <a:gd name="T9" fmla="*/ 1 h 96"/>
                  <a:gd name="T10" fmla="*/ 22 w 84"/>
                  <a:gd name="T11" fmla="*/ 9 h 96"/>
                  <a:gd name="T12" fmla="*/ 3 w 84"/>
                  <a:gd name="T13" fmla="*/ 2 h 96"/>
                  <a:gd name="T14" fmla="*/ 1 w 84"/>
                  <a:gd name="T15" fmla="*/ 2 h 96"/>
                  <a:gd name="T16" fmla="*/ 0 w 84"/>
                  <a:gd name="T17" fmla="*/ 4 h 96"/>
                  <a:gd name="T18" fmla="*/ 0 w 84"/>
                  <a:gd name="T19" fmla="*/ 63 h 96"/>
                  <a:gd name="T20" fmla="*/ 0 w 84"/>
                  <a:gd name="T21" fmla="*/ 64 h 96"/>
                  <a:gd name="T22" fmla="*/ 41 w 84"/>
                  <a:gd name="T23" fmla="*/ 96 h 96"/>
                  <a:gd name="T24" fmla="*/ 42 w 84"/>
                  <a:gd name="T25" fmla="*/ 96 h 96"/>
                  <a:gd name="T26" fmla="*/ 43 w 84"/>
                  <a:gd name="T27" fmla="*/ 96 h 96"/>
                  <a:gd name="T28" fmla="*/ 84 w 84"/>
                  <a:gd name="T29" fmla="*/ 64 h 96"/>
                  <a:gd name="T30" fmla="*/ 84 w 84"/>
                  <a:gd name="T31" fmla="*/ 63 h 96"/>
                  <a:gd name="T32" fmla="*/ 84 w 84"/>
                  <a:gd name="T33" fmla="*/ 4 h 96"/>
                  <a:gd name="T34" fmla="*/ 83 w 84"/>
                  <a:gd name="T35" fmla="*/ 2 h 96"/>
                  <a:gd name="T36" fmla="*/ 69 w 84"/>
                  <a:gd name="T37" fmla="*/ 36 h 96"/>
                  <a:gd name="T38" fmla="*/ 45 w 84"/>
                  <a:gd name="T39" fmla="*/ 71 h 96"/>
                  <a:gd name="T40" fmla="*/ 42 w 84"/>
                  <a:gd name="T41" fmla="*/ 73 h 96"/>
                  <a:gd name="T42" fmla="*/ 42 w 84"/>
                  <a:gd name="T43" fmla="*/ 73 h 96"/>
                  <a:gd name="T44" fmla="*/ 39 w 84"/>
                  <a:gd name="T45" fmla="*/ 72 h 96"/>
                  <a:gd name="T46" fmla="*/ 21 w 84"/>
                  <a:gd name="T47" fmla="*/ 53 h 96"/>
                  <a:gd name="T48" fmla="*/ 21 w 84"/>
                  <a:gd name="T49" fmla="*/ 48 h 96"/>
                  <a:gd name="T50" fmla="*/ 27 w 84"/>
                  <a:gd name="T51" fmla="*/ 48 h 96"/>
                  <a:gd name="T52" fmla="*/ 41 w 84"/>
                  <a:gd name="T53" fmla="*/ 63 h 96"/>
                  <a:gd name="T54" fmla="*/ 63 w 84"/>
                  <a:gd name="T55" fmla="*/ 32 h 96"/>
                  <a:gd name="T56" fmla="*/ 68 w 84"/>
                  <a:gd name="T57" fmla="*/ 31 h 96"/>
                  <a:gd name="T58" fmla="*/ 69 w 84"/>
                  <a:gd name="T59" fmla="*/ 3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96">
                    <a:moveTo>
                      <a:pt x="83" y="2"/>
                    </a:moveTo>
                    <a:cubicBezTo>
                      <a:pt x="82" y="2"/>
                      <a:pt x="81" y="2"/>
                      <a:pt x="81" y="2"/>
                    </a:cubicBezTo>
                    <a:cubicBezTo>
                      <a:pt x="74" y="7"/>
                      <a:pt x="68" y="9"/>
                      <a:pt x="62" y="9"/>
                    </a:cubicBezTo>
                    <a:cubicBezTo>
                      <a:pt x="55" y="9"/>
                      <a:pt x="48" y="6"/>
                      <a:pt x="44" y="1"/>
                    </a:cubicBezTo>
                    <a:cubicBezTo>
                      <a:pt x="43" y="0"/>
                      <a:pt x="41" y="0"/>
                      <a:pt x="40" y="1"/>
                    </a:cubicBezTo>
                    <a:cubicBezTo>
                      <a:pt x="36" y="6"/>
                      <a:pt x="29" y="9"/>
                      <a:pt x="22" y="9"/>
                    </a:cubicBezTo>
                    <a:cubicBezTo>
                      <a:pt x="16" y="9"/>
                      <a:pt x="10" y="7"/>
                      <a:pt x="3" y="2"/>
                    </a:cubicBezTo>
                    <a:cubicBezTo>
                      <a:pt x="3" y="2"/>
                      <a:pt x="2" y="2"/>
                      <a:pt x="1" y="2"/>
                    </a:cubicBezTo>
                    <a:cubicBezTo>
                      <a:pt x="0" y="3"/>
                      <a:pt x="0" y="3"/>
                      <a:pt x="0" y="4"/>
                    </a:cubicBezTo>
                    <a:cubicBezTo>
                      <a:pt x="0" y="63"/>
                      <a:pt x="0" y="63"/>
                      <a:pt x="0" y="63"/>
                    </a:cubicBezTo>
                    <a:cubicBezTo>
                      <a:pt x="0" y="63"/>
                      <a:pt x="0" y="64"/>
                      <a:pt x="0" y="64"/>
                    </a:cubicBezTo>
                    <a:cubicBezTo>
                      <a:pt x="0" y="65"/>
                      <a:pt x="7" y="86"/>
                      <a:pt x="41" y="96"/>
                    </a:cubicBezTo>
                    <a:cubicBezTo>
                      <a:pt x="42" y="96"/>
                      <a:pt x="42" y="96"/>
                      <a:pt x="42" y="96"/>
                    </a:cubicBezTo>
                    <a:cubicBezTo>
                      <a:pt x="42" y="96"/>
                      <a:pt x="42" y="96"/>
                      <a:pt x="43" y="96"/>
                    </a:cubicBezTo>
                    <a:cubicBezTo>
                      <a:pt x="77" y="86"/>
                      <a:pt x="84" y="65"/>
                      <a:pt x="84" y="64"/>
                    </a:cubicBezTo>
                    <a:cubicBezTo>
                      <a:pt x="84" y="64"/>
                      <a:pt x="84" y="63"/>
                      <a:pt x="84" y="63"/>
                    </a:cubicBezTo>
                    <a:cubicBezTo>
                      <a:pt x="84" y="4"/>
                      <a:pt x="84" y="4"/>
                      <a:pt x="84" y="4"/>
                    </a:cubicBezTo>
                    <a:cubicBezTo>
                      <a:pt x="84" y="3"/>
                      <a:pt x="84" y="3"/>
                      <a:pt x="83" y="2"/>
                    </a:cubicBezTo>
                    <a:close/>
                    <a:moveTo>
                      <a:pt x="69" y="36"/>
                    </a:moveTo>
                    <a:cubicBezTo>
                      <a:pt x="45" y="71"/>
                      <a:pt x="45" y="71"/>
                      <a:pt x="45" y="71"/>
                    </a:cubicBezTo>
                    <a:cubicBezTo>
                      <a:pt x="45" y="72"/>
                      <a:pt x="44" y="73"/>
                      <a:pt x="42" y="73"/>
                    </a:cubicBezTo>
                    <a:cubicBezTo>
                      <a:pt x="42" y="73"/>
                      <a:pt x="42" y="73"/>
                      <a:pt x="42" y="73"/>
                    </a:cubicBezTo>
                    <a:cubicBezTo>
                      <a:pt x="41" y="73"/>
                      <a:pt x="40" y="72"/>
                      <a:pt x="39" y="72"/>
                    </a:cubicBezTo>
                    <a:cubicBezTo>
                      <a:pt x="21" y="53"/>
                      <a:pt x="21" y="53"/>
                      <a:pt x="21" y="53"/>
                    </a:cubicBezTo>
                    <a:cubicBezTo>
                      <a:pt x="19" y="52"/>
                      <a:pt x="19" y="49"/>
                      <a:pt x="21" y="48"/>
                    </a:cubicBezTo>
                    <a:cubicBezTo>
                      <a:pt x="22" y="46"/>
                      <a:pt x="25" y="46"/>
                      <a:pt x="27" y="48"/>
                    </a:cubicBezTo>
                    <a:cubicBezTo>
                      <a:pt x="41" y="63"/>
                      <a:pt x="41" y="63"/>
                      <a:pt x="41" y="63"/>
                    </a:cubicBezTo>
                    <a:cubicBezTo>
                      <a:pt x="63" y="32"/>
                      <a:pt x="63" y="32"/>
                      <a:pt x="63" y="32"/>
                    </a:cubicBezTo>
                    <a:cubicBezTo>
                      <a:pt x="64" y="30"/>
                      <a:pt x="67" y="29"/>
                      <a:pt x="68" y="31"/>
                    </a:cubicBezTo>
                    <a:cubicBezTo>
                      <a:pt x="70" y="32"/>
                      <a:pt x="71" y="34"/>
                      <a:pt x="69"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sp>
            <p:nvSpPr>
              <p:cNvPr id="28" name="koppt-文本框">
                <a:extLst>
                  <a:ext uri="{FF2B5EF4-FFF2-40B4-BE49-F238E27FC236}">
                    <a16:creationId xmlns="" xmlns:a16="http://schemas.microsoft.com/office/drawing/2014/main" id="{6666164C-0B99-6FE4-CFD3-10BB10F0AEBE}"/>
                  </a:ext>
                </a:extLst>
              </p:cNvPr>
              <p:cNvSpPr/>
              <p:nvPr/>
            </p:nvSpPr>
            <p:spPr>
              <a:xfrm>
                <a:off x="4605990" y="2984922"/>
                <a:ext cx="385110" cy="117404"/>
              </a:xfrm>
              <a:prstGeom prst="rect">
                <a:avLst/>
              </a:prstGeom>
            </p:spPr>
            <p:txBody>
              <a:bodyPr wrap="square" lIns="0" tIns="0" rIns="0" bIns="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700" b="1"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FAST</a:t>
                </a:r>
                <a:endParaRPr kumimoji="0" lang="en-US" altLang="zh-CN" sz="400" b="0"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29" name="Group 28">
              <a:extLst>
                <a:ext uri="{FF2B5EF4-FFF2-40B4-BE49-F238E27FC236}">
                  <a16:creationId xmlns="" xmlns:a16="http://schemas.microsoft.com/office/drawing/2014/main" id="{68739DE9-B2EA-50F0-70A9-5F93569987A2}"/>
                </a:ext>
              </a:extLst>
            </p:cNvPr>
            <p:cNvGrpSpPr/>
            <p:nvPr/>
          </p:nvGrpSpPr>
          <p:grpSpPr>
            <a:xfrm>
              <a:off x="6345680" y="2716311"/>
              <a:ext cx="719678" cy="732116"/>
              <a:chOff x="6304714" y="2510589"/>
              <a:chExt cx="719678" cy="732116"/>
            </a:xfrm>
          </p:grpSpPr>
          <p:sp>
            <p:nvSpPr>
              <p:cNvPr id="30" name="Oval 29">
                <a:extLst>
                  <a:ext uri="{FF2B5EF4-FFF2-40B4-BE49-F238E27FC236}">
                    <a16:creationId xmlns="" xmlns:a16="http://schemas.microsoft.com/office/drawing/2014/main" id="{D1A819E3-DECB-60C0-7BDE-0A6A960F0B46}"/>
                  </a:ext>
                </a:extLst>
              </p:cNvPr>
              <p:cNvSpPr/>
              <p:nvPr/>
            </p:nvSpPr>
            <p:spPr>
              <a:xfrm>
                <a:off x="6304714" y="2510589"/>
                <a:ext cx="719678" cy="732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1" name="Freeform 104">
                <a:extLst>
                  <a:ext uri="{FF2B5EF4-FFF2-40B4-BE49-F238E27FC236}">
                    <a16:creationId xmlns="" xmlns:a16="http://schemas.microsoft.com/office/drawing/2014/main" id="{549BDEF9-71D6-383C-9F4E-36533B86A0A2}"/>
                  </a:ext>
                </a:extLst>
              </p:cNvPr>
              <p:cNvSpPr>
                <a:spLocks noEditPoints="1"/>
              </p:cNvSpPr>
              <p:nvPr/>
            </p:nvSpPr>
            <p:spPr bwMode="auto">
              <a:xfrm>
                <a:off x="6505488" y="2664381"/>
                <a:ext cx="286977" cy="288240"/>
              </a:xfrm>
              <a:custGeom>
                <a:avLst/>
                <a:gdLst>
                  <a:gd name="T0" fmla="*/ 36 w 96"/>
                  <a:gd name="T1" fmla="*/ 72 h 96"/>
                  <a:gd name="T2" fmla="*/ 59 w 96"/>
                  <a:gd name="T3" fmla="*/ 64 h 96"/>
                  <a:gd name="T4" fmla="*/ 89 w 96"/>
                  <a:gd name="T5" fmla="*/ 95 h 96"/>
                  <a:gd name="T6" fmla="*/ 95 w 96"/>
                  <a:gd name="T7" fmla="*/ 95 h 96"/>
                  <a:gd name="T8" fmla="*/ 95 w 96"/>
                  <a:gd name="T9" fmla="*/ 89 h 96"/>
                  <a:gd name="T10" fmla="*/ 64 w 96"/>
                  <a:gd name="T11" fmla="*/ 58 h 96"/>
                  <a:gd name="T12" fmla="*/ 72 w 96"/>
                  <a:gd name="T13" fmla="*/ 36 h 96"/>
                  <a:gd name="T14" fmla="*/ 36 w 96"/>
                  <a:gd name="T15" fmla="*/ 0 h 96"/>
                  <a:gd name="T16" fmla="*/ 0 w 96"/>
                  <a:gd name="T17" fmla="*/ 36 h 96"/>
                  <a:gd name="T18" fmla="*/ 36 w 96"/>
                  <a:gd name="T19" fmla="*/ 72 h 96"/>
                  <a:gd name="T20" fmla="*/ 36 w 96"/>
                  <a:gd name="T21" fmla="*/ 8 h 96"/>
                  <a:gd name="T22" fmla="*/ 64 w 96"/>
                  <a:gd name="T23" fmla="*/ 36 h 96"/>
                  <a:gd name="T24" fmla="*/ 36 w 96"/>
                  <a:gd name="T25" fmla="*/ 64 h 96"/>
                  <a:gd name="T26" fmla="*/ 8 w 96"/>
                  <a:gd name="T27" fmla="*/ 36 h 96"/>
                  <a:gd name="T28" fmla="*/ 36 w 96"/>
                  <a:gd name="T2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36" y="72"/>
                    </a:moveTo>
                    <a:cubicBezTo>
                      <a:pt x="45" y="72"/>
                      <a:pt x="52" y="69"/>
                      <a:pt x="59" y="64"/>
                    </a:cubicBezTo>
                    <a:cubicBezTo>
                      <a:pt x="89" y="95"/>
                      <a:pt x="89" y="95"/>
                      <a:pt x="89" y="95"/>
                    </a:cubicBezTo>
                    <a:cubicBezTo>
                      <a:pt x="91" y="96"/>
                      <a:pt x="93" y="96"/>
                      <a:pt x="95" y="95"/>
                    </a:cubicBezTo>
                    <a:cubicBezTo>
                      <a:pt x="96" y="93"/>
                      <a:pt x="96" y="91"/>
                      <a:pt x="95" y="89"/>
                    </a:cubicBezTo>
                    <a:cubicBezTo>
                      <a:pt x="64" y="58"/>
                      <a:pt x="64" y="58"/>
                      <a:pt x="64" y="58"/>
                    </a:cubicBezTo>
                    <a:cubicBezTo>
                      <a:pt x="69" y="52"/>
                      <a:pt x="72" y="44"/>
                      <a:pt x="72" y="36"/>
                    </a:cubicBezTo>
                    <a:cubicBezTo>
                      <a:pt x="72" y="16"/>
                      <a:pt x="56" y="0"/>
                      <a:pt x="36" y="0"/>
                    </a:cubicBezTo>
                    <a:cubicBezTo>
                      <a:pt x="16" y="0"/>
                      <a:pt x="0" y="16"/>
                      <a:pt x="0" y="36"/>
                    </a:cubicBezTo>
                    <a:cubicBezTo>
                      <a:pt x="0" y="56"/>
                      <a:pt x="16" y="72"/>
                      <a:pt x="36" y="72"/>
                    </a:cubicBezTo>
                    <a:close/>
                    <a:moveTo>
                      <a:pt x="36" y="8"/>
                    </a:moveTo>
                    <a:cubicBezTo>
                      <a:pt x="51" y="8"/>
                      <a:pt x="64" y="21"/>
                      <a:pt x="64" y="36"/>
                    </a:cubicBezTo>
                    <a:cubicBezTo>
                      <a:pt x="64" y="51"/>
                      <a:pt x="51" y="64"/>
                      <a:pt x="36" y="64"/>
                    </a:cubicBezTo>
                    <a:cubicBezTo>
                      <a:pt x="21" y="64"/>
                      <a:pt x="8" y="51"/>
                      <a:pt x="8" y="36"/>
                    </a:cubicBezTo>
                    <a:cubicBezTo>
                      <a:pt x="8" y="21"/>
                      <a:pt x="21" y="8"/>
                      <a:pt x="36" y="8"/>
                    </a:cubicBezTo>
                    <a:close/>
                  </a:path>
                </a:pathLst>
              </a:custGeom>
              <a:solidFill>
                <a:schemeClr val="bg1"/>
              </a:solidFill>
              <a:ln w="952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sp>
            <p:nvSpPr>
              <p:cNvPr id="32" name="koppt-文本框">
                <a:extLst>
                  <a:ext uri="{FF2B5EF4-FFF2-40B4-BE49-F238E27FC236}">
                    <a16:creationId xmlns="" xmlns:a16="http://schemas.microsoft.com/office/drawing/2014/main" id="{AA7133BF-3D77-DBAA-F728-29F3015E7BCC}"/>
                  </a:ext>
                </a:extLst>
              </p:cNvPr>
              <p:cNvSpPr/>
              <p:nvPr/>
            </p:nvSpPr>
            <p:spPr>
              <a:xfrm>
                <a:off x="6405601" y="2984922"/>
                <a:ext cx="530980" cy="117404"/>
              </a:xfrm>
              <a:prstGeom prst="rect">
                <a:avLst/>
              </a:prstGeom>
            </p:spPr>
            <p:txBody>
              <a:bodyPr wrap="square" lIns="0" tIns="0" rIns="0" bIns="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700" b="1"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EFFECTIVE</a:t>
                </a:r>
              </a:p>
            </p:txBody>
          </p:sp>
        </p:grpSp>
        <p:grpSp>
          <p:nvGrpSpPr>
            <p:cNvPr id="33" name="Group 32">
              <a:extLst>
                <a:ext uri="{FF2B5EF4-FFF2-40B4-BE49-F238E27FC236}">
                  <a16:creationId xmlns="" xmlns:a16="http://schemas.microsoft.com/office/drawing/2014/main" id="{967909BB-94B1-3FE4-B0CF-EECE110CFE88}"/>
                </a:ext>
              </a:extLst>
            </p:cNvPr>
            <p:cNvGrpSpPr/>
            <p:nvPr/>
          </p:nvGrpSpPr>
          <p:grpSpPr>
            <a:xfrm>
              <a:off x="8211687" y="2716311"/>
              <a:ext cx="719678" cy="732116"/>
              <a:chOff x="8170721" y="2510589"/>
              <a:chExt cx="719678" cy="732116"/>
            </a:xfrm>
          </p:grpSpPr>
          <p:sp>
            <p:nvSpPr>
              <p:cNvPr id="34" name="Oval 33">
                <a:extLst>
                  <a:ext uri="{FF2B5EF4-FFF2-40B4-BE49-F238E27FC236}">
                    <a16:creationId xmlns="" xmlns:a16="http://schemas.microsoft.com/office/drawing/2014/main" id="{6F11B070-4089-407D-2A7F-B1C8D2CCE057}"/>
                  </a:ext>
                </a:extLst>
              </p:cNvPr>
              <p:cNvSpPr/>
              <p:nvPr/>
            </p:nvSpPr>
            <p:spPr>
              <a:xfrm>
                <a:off x="8170721" y="2510589"/>
                <a:ext cx="719678" cy="7321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5" name="koppt-文本框">
                <a:extLst>
                  <a:ext uri="{FF2B5EF4-FFF2-40B4-BE49-F238E27FC236}">
                    <a16:creationId xmlns="" xmlns:a16="http://schemas.microsoft.com/office/drawing/2014/main" id="{FF276A50-DE53-6834-FD94-463D1F01DAE9}"/>
                  </a:ext>
                </a:extLst>
              </p:cNvPr>
              <p:cNvSpPr/>
              <p:nvPr/>
            </p:nvSpPr>
            <p:spPr>
              <a:xfrm>
                <a:off x="8338005" y="2984922"/>
                <a:ext cx="385110" cy="117404"/>
              </a:xfrm>
              <a:prstGeom prst="rect">
                <a:avLst/>
              </a:prstGeom>
            </p:spPr>
            <p:txBody>
              <a:bodyPr wrap="square" lIns="0" tIns="0" rIns="0" bIns="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700" b="1"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FUTURE</a:t>
                </a:r>
              </a:p>
            </p:txBody>
          </p:sp>
          <p:grpSp>
            <p:nvGrpSpPr>
              <p:cNvPr id="36" name="Group 35">
                <a:extLst>
                  <a:ext uri="{FF2B5EF4-FFF2-40B4-BE49-F238E27FC236}">
                    <a16:creationId xmlns="" xmlns:a16="http://schemas.microsoft.com/office/drawing/2014/main" id="{255B291D-2F81-9F83-A326-3A8DAB3A295F}"/>
                  </a:ext>
                </a:extLst>
              </p:cNvPr>
              <p:cNvGrpSpPr/>
              <p:nvPr/>
            </p:nvGrpSpPr>
            <p:grpSpPr>
              <a:xfrm>
                <a:off x="8390215" y="2671931"/>
                <a:ext cx="280690" cy="280690"/>
                <a:chOff x="6997700" y="4332288"/>
                <a:chExt cx="360363" cy="360363"/>
              </a:xfrm>
              <a:solidFill>
                <a:schemeClr val="bg1"/>
              </a:solidFill>
            </p:grpSpPr>
            <p:sp>
              <p:nvSpPr>
                <p:cNvPr id="37" name="Freeform 177">
                  <a:extLst>
                    <a:ext uri="{FF2B5EF4-FFF2-40B4-BE49-F238E27FC236}">
                      <a16:creationId xmlns="" xmlns:a16="http://schemas.microsoft.com/office/drawing/2014/main" id="{AC0EC1DE-44F0-2C28-DFBE-E6497A0D4B28}"/>
                    </a:ext>
                  </a:extLst>
                </p:cNvPr>
                <p:cNvSpPr>
                  <a:spLocks noEditPoints="1"/>
                </p:cNvSpPr>
                <p:nvPr/>
              </p:nvSpPr>
              <p:spPr bwMode="auto">
                <a:xfrm>
                  <a:off x="7096125" y="4429126"/>
                  <a:ext cx="165100" cy="166688"/>
                </a:xfrm>
                <a:custGeom>
                  <a:avLst/>
                  <a:gdLst>
                    <a:gd name="T0" fmla="*/ 44 w 44"/>
                    <a:gd name="T1" fmla="*/ 40 h 44"/>
                    <a:gd name="T2" fmla="*/ 44 w 44"/>
                    <a:gd name="T3" fmla="*/ 4 h 44"/>
                    <a:gd name="T4" fmla="*/ 40 w 44"/>
                    <a:gd name="T5" fmla="*/ 0 h 44"/>
                    <a:gd name="T6" fmla="*/ 4 w 44"/>
                    <a:gd name="T7" fmla="*/ 0 h 44"/>
                    <a:gd name="T8" fmla="*/ 0 w 44"/>
                    <a:gd name="T9" fmla="*/ 4 h 44"/>
                    <a:gd name="T10" fmla="*/ 0 w 44"/>
                    <a:gd name="T11" fmla="*/ 40 h 44"/>
                    <a:gd name="T12" fmla="*/ 4 w 44"/>
                    <a:gd name="T13" fmla="*/ 44 h 44"/>
                    <a:gd name="T14" fmla="*/ 40 w 44"/>
                    <a:gd name="T15" fmla="*/ 44 h 44"/>
                    <a:gd name="T16" fmla="*/ 44 w 44"/>
                    <a:gd name="T17" fmla="*/ 40 h 44"/>
                    <a:gd name="T18" fmla="*/ 36 w 44"/>
                    <a:gd name="T19" fmla="*/ 36 h 44"/>
                    <a:gd name="T20" fmla="*/ 8 w 44"/>
                    <a:gd name="T21" fmla="*/ 36 h 44"/>
                    <a:gd name="T22" fmla="*/ 8 w 44"/>
                    <a:gd name="T23" fmla="*/ 8 h 44"/>
                    <a:gd name="T24" fmla="*/ 36 w 44"/>
                    <a:gd name="T25" fmla="*/ 8 h 44"/>
                    <a:gd name="T26" fmla="*/ 36 w 44"/>
                    <a:gd name="T2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4">
                      <a:moveTo>
                        <a:pt x="44" y="40"/>
                      </a:moveTo>
                      <a:cubicBezTo>
                        <a:pt x="44" y="4"/>
                        <a:pt x="44" y="4"/>
                        <a:pt x="44" y="4"/>
                      </a:cubicBezTo>
                      <a:cubicBezTo>
                        <a:pt x="44" y="2"/>
                        <a:pt x="42" y="0"/>
                        <a:pt x="40" y="0"/>
                      </a:cubicBezTo>
                      <a:cubicBezTo>
                        <a:pt x="4" y="0"/>
                        <a:pt x="4" y="0"/>
                        <a:pt x="4" y="0"/>
                      </a:cubicBezTo>
                      <a:cubicBezTo>
                        <a:pt x="2" y="0"/>
                        <a:pt x="0" y="2"/>
                        <a:pt x="0" y="4"/>
                      </a:cubicBezTo>
                      <a:cubicBezTo>
                        <a:pt x="0" y="40"/>
                        <a:pt x="0" y="40"/>
                        <a:pt x="0" y="40"/>
                      </a:cubicBezTo>
                      <a:cubicBezTo>
                        <a:pt x="0" y="42"/>
                        <a:pt x="2" y="44"/>
                        <a:pt x="4" y="44"/>
                      </a:cubicBezTo>
                      <a:cubicBezTo>
                        <a:pt x="40" y="44"/>
                        <a:pt x="40" y="44"/>
                        <a:pt x="40" y="44"/>
                      </a:cubicBezTo>
                      <a:cubicBezTo>
                        <a:pt x="42" y="44"/>
                        <a:pt x="44" y="42"/>
                        <a:pt x="44" y="40"/>
                      </a:cubicBezTo>
                      <a:close/>
                      <a:moveTo>
                        <a:pt x="36" y="36"/>
                      </a:moveTo>
                      <a:cubicBezTo>
                        <a:pt x="8" y="36"/>
                        <a:pt x="8" y="36"/>
                        <a:pt x="8" y="36"/>
                      </a:cubicBezTo>
                      <a:cubicBezTo>
                        <a:pt x="8" y="8"/>
                        <a:pt x="8" y="8"/>
                        <a:pt x="8" y="8"/>
                      </a:cubicBezTo>
                      <a:cubicBezTo>
                        <a:pt x="36" y="8"/>
                        <a:pt x="36" y="8"/>
                        <a:pt x="36" y="8"/>
                      </a:cubicBezTo>
                      <a:lnTo>
                        <a:pt x="3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sp>
              <p:nvSpPr>
                <p:cNvPr id="38" name="Freeform 178">
                  <a:extLst>
                    <a:ext uri="{FF2B5EF4-FFF2-40B4-BE49-F238E27FC236}">
                      <a16:creationId xmlns="" xmlns:a16="http://schemas.microsoft.com/office/drawing/2014/main" id="{B61B4C16-2710-49B5-1907-DB936982FDC2}"/>
                    </a:ext>
                  </a:extLst>
                </p:cNvPr>
                <p:cNvSpPr>
                  <a:spLocks/>
                </p:cNvSpPr>
                <p:nvPr/>
              </p:nvSpPr>
              <p:spPr bwMode="auto">
                <a:xfrm>
                  <a:off x="7253288" y="4332288"/>
                  <a:ext cx="104775" cy="104775"/>
                </a:xfrm>
                <a:custGeom>
                  <a:avLst/>
                  <a:gdLst>
                    <a:gd name="T0" fmla="*/ 28 w 28"/>
                    <a:gd name="T1" fmla="*/ 2 h 28"/>
                    <a:gd name="T2" fmla="*/ 26 w 28"/>
                    <a:gd name="T3" fmla="*/ 0 h 28"/>
                    <a:gd name="T4" fmla="*/ 24 w 28"/>
                    <a:gd name="T5" fmla="*/ 0 h 28"/>
                    <a:gd name="T6" fmla="*/ 4 w 28"/>
                    <a:gd name="T7" fmla="*/ 0 h 28"/>
                    <a:gd name="T8" fmla="*/ 0 w 28"/>
                    <a:gd name="T9" fmla="*/ 4 h 28"/>
                    <a:gd name="T10" fmla="*/ 4 w 28"/>
                    <a:gd name="T11" fmla="*/ 8 h 28"/>
                    <a:gd name="T12" fmla="*/ 14 w 28"/>
                    <a:gd name="T13" fmla="*/ 8 h 28"/>
                    <a:gd name="T14" fmla="*/ 5 w 28"/>
                    <a:gd name="T15" fmla="*/ 17 h 28"/>
                    <a:gd name="T16" fmla="*/ 5 w 28"/>
                    <a:gd name="T17" fmla="*/ 23 h 28"/>
                    <a:gd name="T18" fmla="*/ 8 w 28"/>
                    <a:gd name="T19" fmla="*/ 24 h 28"/>
                    <a:gd name="T20" fmla="*/ 11 w 28"/>
                    <a:gd name="T21" fmla="*/ 23 h 28"/>
                    <a:gd name="T22" fmla="*/ 20 w 28"/>
                    <a:gd name="T23" fmla="*/ 14 h 28"/>
                    <a:gd name="T24" fmla="*/ 20 w 28"/>
                    <a:gd name="T25" fmla="*/ 24 h 28"/>
                    <a:gd name="T26" fmla="*/ 24 w 28"/>
                    <a:gd name="T27" fmla="*/ 28 h 28"/>
                    <a:gd name="T28" fmla="*/ 28 w 28"/>
                    <a:gd name="T29" fmla="*/ 24 h 28"/>
                    <a:gd name="T30" fmla="*/ 28 w 28"/>
                    <a:gd name="T31" fmla="*/ 4 h 28"/>
                    <a:gd name="T32" fmla="*/ 28 w 28"/>
                    <a:gd name="T3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28" y="2"/>
                      </a:moveTo>
                      <a:cubicBezTo>
                        <a:pt x="27" y="1"/>
                        <a:pt x="27" y="1"/>
                        <a:pt x="26" y="0"/>
                      </a:cubicBezTo>
                      <a:cubicBezTo>
                        <a:pt x="25" y="0"/>
                        <a:pt x="25" y="0"/>
                        <a:pt x="24" y="0"/>
                      </a:cubicBezTo>
                      <a:cubicBezTo>
                        <a:pt x="4" y="0"/>
                        <a:pt x="4" y="0"/>
                        <a:pt x="4" y="0"/>
                      </a:cubicBezTo>
                      <a:cubicBezTo>
                        <a:pt x="2" y="0"/>
                        <a:pt x="0" y="2"/>
                        <a:pt x="0" y="4"/>
                      </a:cubicBezTo>
                      <a:cubicBezTo>
                        <a:pt x="0" y="6"/>
                        <a:pt x="2" y="8"/>
                        <a:pt x="4" y="8"/>
                      </a:cubicBezTo>
                      <a:cubicBezTo>
                        <a:pt x="14" y="8"/>
                        <a:pt x="14" y="8"/>
                        <a:pt x="14" y="8"/>
                      </a:cubicBezTo>
                      <a:cubicBezTo>
                        <a:pt x="5" y="17"/>
                        <a:pt x="5" y="17"/>
                        <a:pt x="5" y="17"/>
                      </a:cubicBezTo>
                      <a:cubicBezTo>
                        <a:pt x="4" y="19"/>
                        <a:pt x="4" y="21"/>
                        <a:pt x="5" y="23"/>
                      </a:cubicBezTo>
                      <a:cubicBezTo>
                        <a:pt x="6" y="24"/>
                        <a:pt x="7" y="24"/>
                        <a:pt x="8" y="24"/>
                      </a:cubicBezTo>
                      <a:cubicBezTo>
                        <a:pt x="9" y="24"/>
                        <a:pt x="10" y="24"/>
                        <a:pt x="11" y="23"/>
                      </a:cubicBezTo>
                      <a:cubicBezTo>
                        <a:pt x="20" y="14"/>
                        <a:pt x="20" y="14"/>
                        <a:pt x="20" y="14"/>
                      </a:cubicBezTo>
                      <a:cubicBezTo>
                        <a:pt x="20" y="24"/>
                        <a:pt x="20" y="24"/>
                        <a:pt x="20" y="24"/>
                      </a:cubicBezTo>
                      <a:cubicBezTo>
                        <a:pt x="20" y="26"/>
                        <a:pt x="22" y="28"/>
                        <a:pt x="24" y="28"/>
                      </a:cubicBezTo>
                      <a:cubicBezTo>
                        <a:pt x="26" y="28"/>
                        <a:pt x="28" y="26"/>
                        <a:pt x="28" y="24"/>
                      </a:cubicBezTo>
                      <a:cubicBezTo>
                        <a:pt x="28" y="4"/>
                        <a:pt x="28" y="4"/>
                        <a:pt x="28" y="4"/>
                      </a:cubicBezTo>
                      <a:cubicBezTo>
                        <a:pt x="28" y="3"/>
                        <a:pt x="28" y="3"/>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sp>
              <p:nvSpPr>
                <p:cNvPr id="39" name="Freeform 179">
                  <a:extLst>
                    <a:ext uri="{FF2B5EF4-FFF2-40B4-BE49-F238E27FC236}">
                      <a16:creationId xmlns="" xmlns:a16="http://schemas.microsoft.com/office/drawing/2014/main" id="{39ED8EDF-8577-3B12-D780-E45AB2703A65}"/>
                    </a:ext>
                  </a:extLst>
                </p:cNvPr>
                <p:cNvSpPr>
                  <a:spLocks/>
                </p:cNvSpPr>
                <p:nvPr/>
              </p:nvSpPr>
              <p:spPr bwMode="auto">
                <a:xfrm>
                  <a:off x="6997700" y="4587876"/>
                  <a:ext cx="104775" cy="104775"/>
                </a:xfrm>
                <a:custGeom>
                  <a:avLst/>
                  <a:gdLst>
                    <a:gd name="T0" fmla="*/ 24 w 28"/>
                    <a:gd name="T1" fmla="*/ 20 h 28"/>
                    <a:gd name="T2" fmla="*/ 14 w 28"/>
                    <a:gd name="T3" fmla="*/ 20 h 28"/>
                    <a:gd name="T4" fmla="*/ 23 w 28"/>
                    <a:gd name="T5" fmla="*/ 11 h 28"/>
                    <a:gd name="T6" fmla="*/ 23 w 28"/>
                    <a:gd name="T7" fmla="*/ 5 h 28"/>
                    <a:gd name="T8" fmla="*/ 17 w 28"/>
                    <a:gd name="T9" fmla="*/ 5 h 28"/>
                    <a:gd name="T10" fmla="*/ 8 w 28"/>
                    <a:gd name="T11" fmla="*/ 14 h 28"/>
                    <a:gd name="T12" fmla="*/ 8 w 28"/>
                    <a:gd name="T13" fmla="*/ 4 h 28"/>
                    <a:gd name="T14" fmla="*/ 4 w 28"/>
                    <a:gd name="T15" fmla="*/ 0 h 28"/>
                    <a:gd name="T16" fmla="*/ 0 w 28"/>
                    <a:gd name="T17" fmla="*/ 4 h 28"/>
                    <a:gd name="T18" fmla="*/ 0 w 28"/>
                    <a:gd name="T19" fmla="*/ 24 h 28"/>
                    <a:gd name="T20" fmla="*/ 0 w 28"/>
                    <a:gd name="T21" fmla="*/ 26 h 28"/>
                    <a:gd name="T22" fmla="*/ 2 w 28"/>
                    <a:gd name="T23" fmla="*/ 28 h 28"/>
                    <a:gd name="T24" fmla="*/ 4 w 28"/>
                    <a:gd name="T25" fmla="*/ 28 h 28"/>
                    <a:gd name="T26" fmla="*/ 24 w 28"/>
                    <a:gd name="T27" fmla="*/ 28 h 28"/>
                    <a:gd name="T28" fmla="*/ 28 w 28"/>
                    <a:gd name="T29" fmla="*/ 24 h 28"/>
                    <a:gd name="T30" fmla="*/ 24 w 28"/>
                    <a:gd name="T3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24" y="20"/>
                      </a:moveTo>
                      <a:cubicBezTo>
                        <a:pt x="14" y="20"/>
                        <a:pt x="14" y="20"/>
                        <a:pt x="14" y="20"/>
                      </a:cubicBezTo>
                      <a:cubicBezTo>
                        <a:pt x="23" y="11"/>
                        <a:pt x="23" y="11"/>
                        <a:pt x="23" y="11"/>
                      </a:cubicBezTo>
                      <a:cubicBezTo>
                        <a:pt x="24" y="9"/>
                        <a:pt x="24" y="7"/>
                        <a:pt x="23" y="5"/>
                      </a:cubicBezTo>
                      <a:cubicBezTo>
                        <a:pt x="21" y="4"/>
                        <a:pt x="19" y="4"/>
                        <a:pt x="17" y="5"/>
                      </a:cubicBezTo>
                      <a:cubicBezTo>
                        <a:pt x="8" y="14"/>
                        <a:pt x="8" y="14"/>
                        <a:pt x="8" y="14"/>
                      </a:cubicBezTo>
                      <a:cubicBezTo>
                        <a:pt x="8" y="4"/>
                        <a:pt x="8" y="4"/>
                        <a:pt x="8" y="4"/>
                      </a:cubicBezTo>
                      <a:cubicBezTo>
                        <a:pt x="8" y="2"/>
                        <a:pt x="6" y="0"/>
                        <a:pt x="4" y="0"/>
                      </a:cubicBezTo>
                      <a:cubicBezTo>
                        <a:pt x="2" y="0"/>
                        <a:pt x="0" y="2"/>
                        <a:pt x="0" y="4"/>
                      </a:cubicBezTo>
                      <a:cubicBezTo>
                        <a:pt x="0" y="24"/>
                        <a:pt x="0" y="24"/>
                        <a:pt x="0" y="24"/>
                      </a:cubicBezTo>
                      <a:cubicBezTo>
                        <a:pt x="0" y="25"/>
                        <a:pt x="0" y="25"/>
                        <a:pt x="0" y="26"/>
                      </a:cubicBezTo>
                      <a:cubicBezTo>
                        <a:pt x="1" y="27"/>
                        <a:pt x="1" y="27"/>
                        <a:pt x="2" y="28"/>
                      </a:cubicBezTo>
                      <a:cubicBezTo>
                        <a:pt x="3" y="28"/>
                        <a:pt x="3" y="28"/>
                        <a:pt x="4" y="28"/>
                      </a:cubicBezTo>
                      <a:cubicBezTo>
                        <a:pt x="24" y="28"/>
                        <a:pt x="24" y="28"/>
                        <a:pt x="24" y="28"/>
                      </a:cubicBezTo>
                      <a:cubicBezTo>
                        <a:pt x="26" y="28"/>
                        <a:pt x="28" y="26"/>
                        <a:pt x="28" y="24"/>
                      </a:cubicBezTo>
                      <a:cubicBezTo>
                        <a:pt x="28" y="22"/>
                        <a:pt x="26" y="20"/>
                        <a:pt x="2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sp>
              <p:nvSpPr>
                <p:cNvPr id="40" name="Freeform 180">
                  <a:extLst>
                    <a:ext uri="{FF2B5EF4-FFF2-40B4-BE49-F238E27FC236}">
                      <a16:creationId xmlns="" xmlns:a16="http://schemas.microsoft.com/office/drawing/2014/main" id="{E58BEEBF-4BFE-EE92-A93C-FCE2C3B52C3C}"/>
                    </a:ext>
                  </a:extLst>
                </p:cNvPr>
                <p:cNvSpPr>
                  <a:spLocks/>
                </p:cNvSpPr>
                <p:nvPr/>
              </p:nvSpPr>
              <p:spPr bwMode="auto">
                <a:xfrm>
                  <a:off x="6997700" y="4332288"/>
                  <a:ext cx="104775" cy="104775"/>
                </a:xfrm>
                <a:custGeom>
                  <a:avLst/>
                  <a:gdLst>
                    <a:gd name="T0" fmla="*/ 4 w 28"/>
                    <a:gd name="T1" fmla="*/ 28 h 28"/>
                    <a:gd name="T2" fmla="*/ 8 w 28"/>
                    <a:gd name="T3" fmla="*/ 24 h 28"/>
                    <a:gd name="T4" fmla="*/ 8 w 28"/>
                    <a:gd name="T5" fmla="*/ 14 h 28"/>
                    <a:gd name="T6" fmla="*/ 17 w 28"/>
                    <a:gd name="T7" fmla="*/ 23 h 28"/>
                    <a:gd name="T8" fmla="*/ 20 w 28"/>
                    <a:gd name="T9" fmla="*/ 24 h 28"/>
                    <a:gd name="T10" fmla="*/ 23 w 28"/>
                    <a:gd name="T11" fmla="*/ 23 h 28"/>
                    <a:gd name="T12" fmla="*/ 23 w 28"/>
                    <a:gd name="T13" fmla="*/ 17 h 28"/>
                    <a:gd name="T14" fmla="*/ 14 w 28"/>
                    <a:gd name="T15" fmla="*/ 8 h 28"/>
                    <a:gd name="T16" fmla="*/ 24 w 28"/>
                    <a:gd name="T17" fmla="*/ 8 h 28"/>
                    <a:gd name="T18" fmla="*/ 28 w 28"/>
                    <a:gd name="T19" fmla="*/ 4 h 28"/>
                    <a:gd name="T20" fmla="*/ 24 w 28"/>
                    <a:gd name="T21" fmla="*/ 0 h 28"/>
                    <a:gd name="T22" fmla="*/ 4 w 28"/>
                    <a:gd name="T23" fmla="*/ 0 h 28"/>
                    <a:gd name="T24" fmla="*/ 2 w 28"/>
                    <a:gd name="T25" fmla="*/ 0 h 28"/>
                    <a:gd name="T26" fmla="*/ 0 w 28"/>
                    <a:gd name="T27" fmla="*/ 2 h 28"/>
                    <a:gd name="T28" fmla="*/ 0 w 28"/>
                    <a:gd name="T29" fmla="*/ 4 h 28"/>
                    <a:gd name="T30" fmla="*/ 0 w 28"/>
                    <a:gd name="T31" fmla="*/ 24 h 28"/>
                    <a:gd name="T32" fmla="*/ 4 w 28"/>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4" y="28"/>
                      </a:moveTo>
                      <a:cubicBezTo>
                        <a:pt x="6" y="28"/>
                        <a:pt x="8" y="26"/>
                        <a:pt x="8" y="24"/>
                      </a:cubicBezTo>
                      <a:cubicBezTo>
                        <a:pt x="8" y="14"/>
                        <a:pt x="8" y="14"/>
                        <a:pt x="8" y="14"/>
                      </a:cubicBezTo>
                      <a:cubicBezTo>
                        <a:pt x="17" y="23"/>
                        <a:pt x="17" y="23"/>
                        <a:pt x="17" y="23"/>
                      </a:cubicBezTo>
                      <a:cubicBezTo>
                        <a:pt x="18" y="24"/>
                        <a:pt x="19" y="24"/>
                        <a:pt x="20" y="24"/>
                      </a:cubicBezTo>
                      <a:cubicBezTo>
                        <a:pt x="21" y="24"/>
                        <a:pt x="22" y="24"/>
                        <a:pt x="23" y="23"/>
                      </a:cubicBezTo>
                      <a:cubicBezTo>
                        <a:pt x="24" y="21"/>
                        <a:pt x="24" y="19"/>
                        <a:pt x="23" y="17"/>
                      </a:cubicBezTo>
                      <a:cubicBezTo>
                        <a:pt x="14" y="8"/>
                        <a:pt x="14" y="8"/>
                        <a:pt x="14" y="8"/>
                      </a:cubicBezTo>
                      <a:cubicBezTo>
                        <a:pt x="24" y="8"/>
                        <a:pt x="24" y="8"/>
                        <a:pt x="24" y="8"/>
                      </a:cubicBezTo>
                      <a:cubicBezTo>
                        <a:pt x="26" y="8"/>
                        <a:pt x="28" y="6"/>
                        <a:pt x="28" y="4"/>
                      </a:cubicBezTo>
                      <a:cubicBezTo>
                        <a:pt x="28" y="2"/>
                        <a:pt x="26" y="0"/>
                        <a:pt x="24" y="0"/>
                      </a:cubicBezTo>
                      <a:cubicBezTo>
                        <a:pt x="4" y="0"/>
                        <a:pt x="4" y="0"/>
                        <a:pt x="4" y="0"/>
                      </a:cubicBezTo>
                      <a:cubicBezTo>
                        <a:pt x="3" y="0"/>
                        <a:pt x="3" y="0"/>
                        <a:pt x="2" y="0"/>
                      </a:cubicBezTo>
                      <a:cubicBezTo>
                        <a:pt x="1" y="1"/>
                        <a:pt x="1" y="1"/>
                        <a:pt x="0" y="2"/>
                      </a:cubicBezTo>
                      <a:cubicBezTo>
                        <a:pt x="0" y="3"/>
                        <a:pt x="0" y="3"/>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sp>
              <p:nvSpPr>
                <p:cNvPr id="41" name="Freeform 181">
                  <a:extLst>
                    <a:ext uri="{FF2B5EF4-FFF2-40B4-BE49-F238E27FC236}">
                      <a16:creationId xmlns="" xmlns:a16="http://schemas.microsoft.com/office/drawing/2014/main" id="{26D622DD-9D1C-FA4D-524D-546E7A44466F}"/>
                    </a:ext>
                  </a:extLst>
                </p:cNvPr>
                <p:cNvSpPr>
                  <a:spLocks/>
                </p:cNvSpPr>
                <p:nvPr/>
              </p:nvSpPr>
              <p:spPr bwMode="auto">
                <a:xfrm>
                  <a:off x="7253288" y="4587876"/>
                  <a:ext cx="104775" cy="104775"/>
                </a:xfrm>
                <a:custGeom>
                  <a:avLst/>
                  <a:gdLst>
                    <a:gd name="T0" fmla="*/ 24 w 28"/>
                    <a:gd name="T1" fmla="*/ 0 h 28"/>
                    <a:gd name="T2" fmla="*/ 20 w 28"/>
                    <a:gd name="T3" fmla="*/ 4 h 28"/>
                    <a:gd name="T4" fmla="*/ 20 w 28"/>
                    <a:gd name="T5" fmla="*/ 14 h 28"/>
                    <a:gd name="T6" fmla="*/ 11 w 28"/>
                    <a:gd name="T7" fmla="*/ 5 h 28"/>
                    <a:gd name="T8" fmla="*/ 5 w 28"/>
                    <a:gd name="T9" fmla="*/ 5 h 28"/>
                    <a:gd name="T10" fmla="*/ 5 w 28"/>
                    <a:gd name="T11" fmla="*/ 11 h 28"/>
                    <a:gd name="T12" fmla="*/ 14 w 28"/>
                    <a:gd name="T13" fmla="*/ 20 h 28"/>
                    <a:gd name="T14" fmla="*/ 4 w 28"/>
                    <a:gd name="T15" fmla="*/ 20 h 28"/>
                    <a:gd name="T16" fmla="*/ 0 w 28"/>
                    <a:gd name="T17" fmla="*/ 24 h 28"/>
                    <a:gd name="T18" fmla="*/ 4 w 28"/>
                    <a:gd name="T19" fmla="*/ 28 h 28"/>
                    <a:gd name="T20" fmla="*/ 24 w 28"/>
                    <a:gd name="T21" fmla="*/ 28 h 28"/>
                    <a:gd name="T22" fmla="*/ 26 w 28"/>
                    <a:gd name="T23" fmla="*/ 28 h 28"/>
                    <a:gd name="T24" fmla="*/ 28 w 28"/>
                    <a:gd name="T25" fmla="*/ 26 h 28"/>
                    <a:gd name="T26" fmla="*/ 28 w 28"/>
                    <a:gd name="T27" fmla="*/ 24 h 28"/>
                    <a:gd name="T28" fmla="*/ 28 w 28"/>
                    <a:gd name="T29" fmla="*/ 4 h 28"/>
                    <a:gd name="T30" fmla="*/ 24 w 28"/>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24" y="0"/>
                      </a:moveTo>
                      <a:cubicBezTo>
                        <a:pt x="22" y="0"/>
                        <a:pt x="20" y="2"/>
                        <a:pt x="20" y="4"/>
                      </a:cubicBezTo>
                      <a:cubicBezTo>
                        <a:pt x="20" y="14"/>
                        <a:pt x="20" y="14"/>
                        <a:pt x="20" y="14"/>
                      </a:cubicBezTo>
                      <a:cubicBezTo>
                        <a:pt x="11" y="5"/>
                        <a:pt x="11" y="5"/>
                        <a:pt x="11" y="5"/>
                      </a:cubicBezTo>
                      <a:cubicBezTo>
                        <a:pt x="9" y="4"/>
                        <a:pt x="7" y="4"/>
                        <a:pt x="5" y="5"/>
                      </a:cubicBezTo>
                      <a:cubicBezTo>
                        <a:pt x="4" y="7"/>
                        <a:pt x="4" y="9"/>
                        <a:pt x="5" y="11"/>
                      </a:cubicBezTo>
                      <a:cubicBezTo>
                        <a:pt x="14" y="20"/>
                        <a:pt x="14" y="20"/>
                        <a:pt x="14" y="20"/>
                      </a:cubicBezTo>
                      <a:cubicBezTo>
                        <a:pt x="4" y="20"/>
                        <a:pt x="4" y="20"/>
                        <a:pt x="4" y="20"/>
                      </a:cubicBezTo>
                      <a:cubicBezTo>
                        <a:pt x="2" y="20"/>
                        <a:pt x="0" y="22"/>
                        <a:pt x="0" y="24"/>
                      </a:cubicBezTo>
                      <a:cubicBezTo>
                        <a:pt x="0" y="26"/>
                        <a:pt x="2" y="28"/>
                        <a:pt x="4" y="28"/>
                      </a:cubicBezTo>
                      <a:cubicBezTo>
                        <a:pt x="24" y="28"/>
                        <a:pt x="24" y="28"/>
                        <a:pt x="24" y="28"/>
                      </a:cubicBezTo>
                      <a:cubicBezTo>
                        <a:pt x="25" y="28"/>
                        <a:pt x="25" y="28"/>
                        <a:pt x="26" y="28"/>
                      </a:cubicBezTo>
                      <a:cubicBezTo>
                        <a:pt x="27" y="27"/>
                        <a:pt x="27" y="27"/>
                        <a:pt x="28" y="26"/>
                      </a:cubicBezTo>
                      <a:cubicBezTo>
                        <a:pt x="28" y="25"/>
                        <a:pt x="28" y="25"/>
                        <a:pt x="28" y="24"/>
                      </a:cubicBezTo>
                      <a:cubicBezTo>
                        <a:pt x="28" y="4"/>
                        <a:pt x="28" y="4"/>
                        <a:pt x="28" y="4"/>
                      </a:cubicBezTo>
                      <a:cubicBezTo>
                        <a:pt x="28" y="2"/>
                        <a:pt x="26"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grpSp>
        </p:grpSp>
        <p:grpSp>
          <p:nvGrpSpPr>
            <p:cNvPr id="42" name="Group 41">
              <a:extLst>
                <a:ext uri="{FF2B5EF4-FFF2-40B4-BE49-F238E27FC236}">
                  <a16:creationId xmlns="" xmlns:a16="http://schemas.microsoft.com/office/drawing/2014/main" id="{AC94868D-C490-0A63-F2E0-3F2CBFD477A5}"/>
                </a:ext>
              </a:extLst>
            </p:cNvPr>
            <p:cNvGrpSpPr/>
            <p:nvPr/>
          </p:nvGrpSpPr>
          <p:grpSpPr>
            <a:xfrm>
              <a:off x="10077695" y="2716311"/>
              <a:ext cx="719678" cy="732116"/>
              <a:chOff x="10036729" y="2510589"/>
              <a:chExt cx="719678" cy="732116"/>
            </a:xfrm>
          </p:grpSpPr>
          <p:sp>
            <p:nvSpPr>
              <p:cNvPr id="43" name="Oval 42">
                <a:extLst>
                  <a:ext uri="{FF2B5EF4-FFF2-40B4-BE49-F238E27FC236}">
                    <a16:creationId xmlns="" xmlns:a16="http://schemas.microsoft.com/office/drawing/2014/main" id="{9F1CD306-952B-B0F8-A39F-ADE7742BD022}"/>
                  </a:ext>
                </a:extLst>
              </p:cNvPr>
              <p:cNvSpPr/>
              <p:nvPr/>
            </p:nvSpPr>
            <p:spPr>
              <a:xfrm>
                <a:off x="10036729" y="2510589"/>
                <a:ext cx="719678" cy="7321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4" name="koppt-文本框">
                <a:extLst>
                  <a:ext uri="{FF2B5EF4-FFF2-40B4-BE49-F238E27FC236}">
                    <a16:creationId xmlns="" xmlns:a16="http://schemas.microsoft.com/office/drawing/2014/main" id="{06E6ED76-EDEF-D350-BC48-83FF7778F579}"/>
                  </a:ext>
                </a:extLst>
              </p:cNvPr>
              <p:cNvSpPr/>
              <p:nvPr/>
            </p:nvSpPr>
            <p:spPr>
              <a:xfrm>
                <a:off x="10131078" y="2984922"/>
                <a:ext cx="530980" cy="117404"/>
              </a:xfrm>
              <a:prstGeom prst="rect">
                <a:avLst/>
              </a:prstGeom>
            </p:spPr>
            <p:txBody>
              <a:bodyPr wrap="square" lIns="0" tIns="0" rIns="0" bIns="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700" b="1" i="1"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EFFICIENT</a:t>
                </a:r>
              </a:p>
            </p:txBody>
          </p:sp>
          <p:grpSp>
            <p:nvGrpSpPr>
              <p:cNvPr id="45" name="Group 44">
                <a:extLst>
                  <a:ext uri="{FF2B5EF4-FFF2-40B4-BE49-F238E27FC236}">
                    <a16:creationId xmlns="" xmlns:a16="http://schemas.microsoft.com/office/drawing/2014/main" id="{C479F786-8CE4-C514-D3EA-1A1332F1A9E3}"/>
                  </a:ext>
                </a:extLst>
              </p:cNvPr>
              <p:cNvGrpSpPr/>
              <p:nvPr/>
            </p:nvGrpSpPr>
            <p:grpSpPr>
              <a:xfrm>
                <a:off x="10246661" y="2635219"/>
                <a:ext cx="278464" cy="316632"/>
                <a:chOff x="558569" y="2947417"/>
                <a:chExt cx="898751" cy="1021939"/>
              </a:xfrm>
              <a:solidFill>
                <a:schemeClr val="bg1"/>
              </a:solidFill>
            </p:grpSpPr>
            <p:sp>
              <p:nvSpPr>
                <p:cNvPr id="46" name="Freeform: Shape 45">
                  <a:extLst>
                    <a:ext uri="{FF2B5EF4-FFF2-40B4-BE49-F238E27FC236}">
                      <a16:creationId xmlns="" xmlns:a16="http://schemas.microsoft.com/office/drawing/2014/main" id="{2CC4F4D9-A0C6-A7B2-C326-BF1CD34F67FC}"/>
                    </a:ext>
                  </a:extLst>
                </p:cNvPr>
                <p:cNvSpPr/>
                <p:nvPr/>
              </p:nvSpPr>
              <p:spPr>
                <a:xfrm>
                  <a:off x="558569" y="2947417"/>
                  <a:ext cx="457973" cy="1021939"/>
                </a:xfrm>
                <a:custGeom>
                  <a:avLst/>
                  <a:gdLst>
                    <a:gd name="connsiteX0" fmla="*/ 457978 w 457972"/>
                    <a:gd name="connsiteY0" fmla="*/ 121398 h 1021939"/>
                    <a:gd name="connsiteX1" fmla="*/ 327186 w 457972"/>
                    <a:gd name="connsiteY1" fmla="*/ 5 h 1021939"/>
                    <a:gd name="connsiteX2" fmla="*/ 210593 w 457972"/>
                    <a:gd name="connsiteY2" fmla="*/ 91400 h 1021939"/>
                    <a:gd name="connsiteX3" fmla="*/ 151596 w 457972"/>
                    <a:gd name="connsiteY3" fmla="*/ 121398 h 1021939"/>
                    <a:gd name="connsiteX4" fmla="*/ 125798 w 457972"/>
                    <a:gd name="connsiteY4" fmla="*/ 222392 h 1021939"/>
                    <a:gd name="connsiteX5" fmla="*/ 40403 w 457972"/>
                    <a:gd name="connsiteY5" fmla="*/ 347784 h 1021939"/>
                    <a:gd name="connsiteX6" fmla="*/ 57402 w 457972"/>
                    <a:gd name="connsiteY6" fmla="*/ 408781 h 1021939"/>
                    <a:gd name="connsiteX7" fmla="*/ 5 w 457972"/>
                    <a:gd name="connsiteY7" fmla="*/ 514374 h 1021939"/>
                    <a:gd name="connsiteX8" fmla="*/ 33003 w 457972"/>
                    <a:gd name="connsiteY8" fmla="*/ 603569 h 1021939"/>
                    <a:gd name="connsiteX9" fmla="*/ 1405 w 457972"/>
                    <a:gd name="connsiteY9" fmla="*/ 687164 h 1021939"/>
                    <a:gd name="connsiteX10" fmla="*/ 47402 w 457972"/>
                    <a:gd name="connsiteY10" fmla="*/ 782358 h 1021939"/>
                    <a:gd name="connsiteX11" fmla="*/ 43803 w 457972"/>
                    <a:gd name="connsiteY11" fmla="*/ 811557 h 1021939"/>
                    <a:gd name="connsiteX12" fmla="*/ 168995 w 457972"/>
                    <a:gd name="connsiteY12" fmla="*/ 941749 h 1021939"/>
                    <a:gd name="connsiteX13" fmla="*/ 182794 w 457972"/>
                    <a:gd name="connsiteY13" fmla="*/ 940149 h 1021939"/>
                    <a:gd name="connsiteX14" fmla="*/ 314586 w 457972"/>
                    <a:gd name="connsiteY14" fmla="*/ 1023744 h 1021939"/>
                    <a:gd name="connsiteX15" fmla="*/ 458178 w 457972"/>
                    <a:gd name="connsiteY15" fmla="*/ 870753 h 1021939"/>
                    <a:gd name="connsiteX16" fmla="*/ 457978 w 457972"/>
                    <a:gd name="connsiteY16" fmla="*/ 121398 h 1021939"/>
                    <a:gd name="connsiteX17" fmla="*/ 457978 w 457972"/>
                    <a:gd name="connsiteY17" fmla="*/ 121398 h 1021939"/>
                    <a:gd name="connsiteX18" fmla="*/ 198593 w 457972"/>
                    <a:gd name="connsiteY18" fmla="*/ 310187 h 1021939"/>
                    <a:gd name="connsiteX19" fmla="*/ 237991 w 457972"/>
                    <a:gd name="connsiteY19" fmla="*/ 325586 h 1021939"/>
                    <a:gd name="connsiteX20" fmla="*/ 222592 w 457972"/>
                    <a:gd name="connsiteY20" fmla="*/ 365183 h 1021939"/>
                    <a:gd name="connsiteX21" fmla="*/ 208993 w 457972"/>
                    <a:gd name="connsiteY21" fmla="*/ 400181 h 1021939"/>
                    <a:gd name="connsiteX22" fmla="*/ 193594 w 457972"/>
                    <a:gd name="connsiteY22" fmla="*/ 439779 h 1021939"/>
                    <a:gd name="connsiteX23" fmla="*/ 181594 w 457972"/>
                    <a:gd name="connsiteY23" fmla="*/ 442379 h 1021939"/>
                    <a:gd name="connsiteX24" fmla="*/ 154196 w 457972"/>
                    <a:gd name="connsiteY24" fmla="*/ 424380 h 1021939"/>
                    <a:gd name="connsiteX25" fmla="*/ 198593 w 457972"/>
                    <a:gd name="connsiteY25" fmla="*/ 310187 h 1021939"/>
                    <a:gd name="connsiteX26" fmla="*/ 250390 w 457972"/>
                    <a:gd name="connsiteY26" fmla="*/ 851754 h 1021939"/>
                    <a:gd name="connsiteX27" fmla="*/ 145796 w 457972"/>
                    <a:gd name="connsiteY27" fmla="*/ 746561 h 1021939"/>
                    <a:gd name="connsiteX28" fmla="*/ 175595 w 457972"/>
                    <a:gd name="connsiteY28" fmla="*/ 716562 h 1021939"/>
                    <a:gd name="connsiteX29" fmla="*/ 205393 w 457972"/>
                    <a:gd name="connsiteY29" fmla="*/ 746561 h 1021939"/>
                    <a:gd name="connsiteX30" fmla="*/ 250390 w 457972"/>
                    <a:gd name="connsiteY30" fmla="*/ 791758 h 1021939"/>
                    <a:gd name="connsiteX31" fmla="*/ 280188 w 457972"/>
                    <a:gd name="connsiteY31" fmla="*/ 821756 h 1021939"/>
                    <a:gd name="connsiteX32" fmla="*/ 250390 w 457972"/>
                    <a:gd name="connsiteY32" fmla="*/ 851754 h 1021939"/>
                    <a:gd name="connsiteX33" fmla="*/ 250390 w 457972"/>
                    <a:gd name="connsiteY33" fmla="*/ 851754 h 1021939"/>
                    <a:gd name="connsiteX34" fmla="*/ 303787 w 457972"/>
                    <a:gd name="connsiteY34" fmla="*/ 664565 h 1021939"/>
                    <a:gd name="connsiteX35" fmla="*/ 200993 w 457972"/>
                    <a:gd name="connsiteY35" fmla="*/ 561372 h 1021939"/>
                    <a:gd name="connsiteX36" fmla="*/ 230791 w 457972"/>
                    <a:gd name="connsiteY36" fmla="*/ 531373 h 1021939"/>
                    <a:gd name="connsiteX37" fmla="*/ 260590 w 457972"/>
                    <a:gd name="connsiteY37" fmla="*/ 561372 h 1021939"/>
                    <a:gd name="connsiteX38" fmla="*/ 303587 w 457972"/>
                    <a:gd name="connsiteY38" fmla="*/ 604569 h 1021939"/>
                    <a:gd name="connsiteX39" fmla="*/ 333385 w 457972"/>
                    <a:gd name="connsiteY39" fmla="*/ 634567 h 1021939"/>
                    <a:gd name="connsiteX40" fmla="*/ 303787 w 457972"/>
                    <a:gd name="connsiteY40" fmla="*/ 664565 h 1021939"/>
                    <a:gd name="connsiteX41" fmla="*/ 345184 w 457972"/>
                    <a:gd name="connsiteY41" fmla="*/ 296987 h 1021939"/>
                    <a:gd name="connsiteX42" fmla="*/ 341185 w 457972"/>
                    <a:gd name="connsiteY42" fmla="*/ 297187 h 1021939"/>
                    <a:gd name="connsiteX43" fmla="*/ 311586 w 457972"/>
                    <a:gd name="connsiteY43" fmla="*/ 271189 h 1021939"/>
                    <a:gd name="connsiteX44" fmla="*/ 299587 w 457972"/>
                    <a:gd name="connsiteY44" fmla="*/ 250390 h 1021939"/>
                    <a:gd name="connsiteX45" fmla="*/ 276589 w 457972"/>
                    <a:gd name="connsiteY45" fmla="*/ 244191 h 1021939"/>
                    <a:gd name="connsiteX46" fmla="*/ 242991 w 457972"/>
                    <a:gd name="connsiteY46" fmla="*/ 218392 h 1021939"/>
                    <a:gd name="connsiteX47" fmla="*/ 268589 w 457972"/>
                    <a:gd name="connsiteY47" fmla="*/ 184594 h 1021939"/>
                    <a:gd name="connsiteX48" fmla="*/ 335985 w 457972"/>
                    <a:gd name="connsiteY48" fmla="*/ 202593 h 1021939"/>
                    <a:gd name="connsiteX49" fmla="*/ 370983 w 457972"/>
                    <a:gd name="connsiteY49" fmla="*/ 262989 h 1021939"/>
                    <a:gd name="connsiteX50" fmla="*/ 345184 w 457972"/>
                    <a:gd name="connsiteY50" fmla="*/ 296987 h 1021939"/>
                    <a:gd name="connsiteX51" fmla="*/ 345184 w 457972"/>
                    <a:gd name="connsiteY51" fmla="*/ 296987 h 102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57972" h="1021939">
                      <a:moveTo>
                        <a:pt x="457978" y="121398"/>
                      </a:moveTo>
                      <a:cubicBezTo>
                        <a:pt x="457378" y="52402"/>
                        <a:pt x="395781" y="-595"/>
                        <a:pt x="327186" y="5"/>
                      </a:cubicBezTo>
                      <a:cubicBezTo>
                        <a:pt x="272789" y="405"/>
                        <a:pt x="226792" y="42203"/>
                        <a:pt x="210593" y="91400"/>
                      </a:cubicBezTo>
                      <a:cubicBezTo>
                        <a:pt x="187594" y="94799"/>
                        <a:pt x="167195" y="105599"/>
                        <a:pt x="151596" y="121398"/>
                      </a:cubicBezTo>
                      <a:cubicBezTo>
                        <a:pt x="107599" y="166395"/>
                        <a:pt x="125798" y="222192"/>
                        <a:pt x="125798" y="222392"/>
                      </a:cubicBezTo>
                      <a:cubicBezTo>
                        <a:pt x="75801" y="240391"/>
                        <a:pt x="40003" y="291988"/>
                        <a:pt x="40403" y="347784"/>
                      </a:cubicBezTo>
                      <a:cubicBezTo>
                        <a:pt x="40603" y="370183"/>
                        <a:pt x="47002" y="390782"/>
                        <a:pt x="57402" y="408781"/>
                      </a:cubicBezTo>
                      <a:cubicBezTo>
                        <a:pt x="22604" y="431179"/>
                        <a:pt x="-395" y="469977"/>
                        <a:pt x="5" y="514374"/>
                      </a:cubicBezTo>
                      <a:cubicBezTo>
                        <a:pt x="205" y="545373"/>
                        <a:pt x="12204" y="580970"/>
                        <a:pt x="33003" y="603569"/>
                      </a:cubicBezTo>
                      <a:cubicBezTo>
                        <a:pt x="13204" y="625968"/>
                        <a:pt x="1005" y="654966"/>
                        <a:pt x="1405" y="687164"/>
                      </a:cubicBezTo>
                      <a:cubicBezTo>
                        <a:pt x="1605" y="725762"/>
                        <a:pt x="19804" y="759760"/>
                        <a:pt x="47402" y="782358"/>
                      </a:cubicBezTo>
                      <a:cubicBezTo>
                        <a:pt x="45202" y="791758"/>
                        <a:pt x="43803" y="801557"/>
                        <a:pt x="43803" y="811557"/>
                      </a:cubicBezTo>
                      <a:cubicBezTo>
                        <a:pt x="44402" y="880553"/>
                        <a:pt x="100399" y="942149"/>
                        <a:pt x="168995" y="941749"/>
                      </a:cubicBezTo>
                      <a:cubicBezTo>
                        <a:pt x="173595" y="941749"/>
                        <a:pt x="178194" y="940749"/>
                        <a:pt x="182794" y="940149"/>
                      </a:cubicBezTo>
                      <a:cubicBezTo>
                        <a:pt x="206193" y="989746"/>
                        <a:pt x="256390" y="1024144"/>
                        <a:pt x="314586" y="1023744"/>
                      </a:cubicBezTo>
                      <a:cubicBezTo>
                        <a:pt x="394581" y="1023144"/>
                        <a:pt x="458778" y="951148"/>
                        <a:pt x="458178" y="870753"/>
                      </a:cubicBezTo>
                      <a:lnTo>
                        <a:pt x="457978" y="121398"/>
                      </a:lnTo>
                      <a:lnTo>
                        <a:pt x="457978" y="121398"/>
                      </a:lnTo>
                      <a:close/>
                      <a:moveTo>
                        <a:pt x="198593" y="310187"/>
                      </a:moveTo>
                      <a:cubicBezTo>
                        <a:pt x="213792" y="303587"/>
                        <a:pt x="231391" y="310387"/>
                        <a:pt x="237991" y="325586"/>
                      </a:cubicBezTo>
                      <a:cubicBezTo>
                        <a:pt x="244590" y="340785"/>
                        <a:pt x="237791" y="358384"/>
                        <a:pt x="222592" y="365183"/>
                      </a:cubicBezTo>
                      <a:cubicBezTo>
                        <a:pt x="209193" y="370983"/>
                        <a:pt x="203193" y="386782"/>
                        <a:pt x="208993" y="400181"/>
                      </a:cubicBezTo>
                      <a:cubicBezTo>
                        <a:pt x="215592" y="415380"/>
                        <a:pt x="208793" y="432979"/>
                        <a:pt x="193594" y="439779"/>
                      </a:cubicBezTo>
                      <a:cubicBezTo>
                        <a:pt x="189594" y="441579"/>
                        <a:pt x="185594" y="442379"/>
                        <a:pt x="181594" y="442379"/>
                      </a:cubicBezTo>
                      <a:cubicBezTo>
                        <a:pt x="169995" y="442379"/>
                        <a:pt x="159196" y="435579"/>
                        <a:pt x="154196" y="424380"/>
                      </a:cubicBezTo>
                      <a:cubicBezTo>
                        <a:pt x="135197" y="380582"/>
                        <a:pt x="154996" y="329385"/>
                        <a:pt x="198593" y="310187"/>
                      </a:cubicBezTo>
                      <a:close/>
                      <a:moveTo>
                        <a:pt x="250390" y="851754"/>
                      </a:moveTo>
                      <a:cubicBezTo>
                        <a:pt x="192594" y="851754"/>
                        <a:pt x="145796" y="804557"/>
                        <a:pt x="145796" y="746561"/>
                      </a:cubicBezTo>
                      <a:cubicBezTo>
                        <a:pt x="145796" y="729962"/>
                        <a:pt x="159196" y="716562"/>
                        <a:pt x="175595" y="716562"/>
                      </a:cubicBezTo>
                      <a:cubicBezTo>
                        <a:pt x="191994" y="716562"/>
                        <a:pt x="205393" y="729962"/>
                        <a:pt x="205393" y="746561"/>
                      </a:cubicBezTo>
                      <a:cubicBezTo>
                        <a:pt x="205393" y="771559"/>
                        <a:pt x="225592" y="791758"/>
                        <a:pt x="250390" y="791758"/>
                      </a:cubicBezTo>
                      <a:cubicBezTo>
                        <a:pt x="266989" y="791758"/>
                        <a:pt x="280188" y="805157"/>
                        <a:pt x="280188" y="821756"/>
                      </a:cubicBezTo>
                      <a:cubicBezTo>
                        <a:pt x="280188" y="838355"/>
                        <a:pt x="266989" y="851754"/>
                        <a:pt x="250390" y="851754"/>
                      </a:cubicBezTo>
                      <a:lnTo>
                        <a:pt x="250390" y="851754"/>
                      </a:lnTo>
                      <a:close/>
                      <a:moveTo>
                        <a:pt x="303787" y="664565"/>
                      </a:moveTo>
                      <a:cubicBezTo>
                        <a:pt x="247190" y="664565"/>
                        <a:pt x="200993" y="618168"/>
                        <a:pt x="200993" y="561372"/>
                      </a:cubicBezTo>
                      <a:cubicBezTo>
                        <a:pt x="200993" y="544773"/>
                        <a:pt x="214392" y="531373"/>
                        <a:pt x="230791" y="531373"/>
                      </a:cubicBezTo>
                      <a:cubicBezTo>
                        <a:pt x="247190" y="531373"/>
                        <a:pt x="260590" y="544773"/>
                        <a:pt x="260590" y="561372"/>
                      </a:cubicBezTo>
                      <a:cubicBezTo>
                        <a:pt x="260590" y="585170"/>
                        <a:pt x="279788" y="604569"/>
                        <a:pt x="303587" y="604569"/>
                      </a:cubicBezTo>
                      <a:cubicBezTo>
                        <a:pt x="320186" y="604569"/>
                        <a:pt x="333385" y="617968"/>
                        <a:pt x="333385" y="634567"/>
                      </a:cubicBezTo>
                      <a:cubicBezTo>
                        <a:pt x="333385" y="651166"/>
                        <a:pt x="320386" y="664565"/>
                        <a:pt x="303787" y="664565"/>
                      </a:cubicBezTo>
                      <a:close/>
                      <a:moveTo>
                        <a:pt x="345184" y="296987"/>
                      </a:moveTo>
                      <a:cubicBezTo>
                        <a:pt x="343785" y="297187"/>
                        <a:pt x="342585" y="297187"/>
                        <a:pt x="341185" y="297187"/>
                      </a:cubicBezTo>
                      <a:cubicBezTo>
                        <a:pt x="326386" y="297187"/>
                        <a:pt x="313586" y="286188"/>
                        <a:pt x="311586" y="271189"/>
                      </a:cubicBezTo>
                      <a:cubicBezTo>
                        <a:pt x="310387" y="262789"/>
                        <a:pt x="306187" y="255390"/>
                        <a:pt x="299587" y="250390"/>
                      </a:cubicBezTo>
                      <a:cubicBezTo>
                        <a:pt x="292988" y="245390"/>
                        <a:pt x="284788" y="243191"/>
                        <a:pt x="276589" y="244191"/>
                      </a:cubicBezTo>
                      <a:cubicBezTo>
                        <a:pt x="260190" y="246390"/>
                        <a:pt x="245190" y="234791"/>
                        <a:pt x="242991" y="218392"/>
                      </a:cubicBezTo>
                      <a:cubicBezTo>
                        <a:pt x="240791" y="201993"/>
                        <a:pt x="252190" y="186794"/>
                        <a:pt x="268589" y="184594"/>
                      </a:cubicBezTo>
                      <a:cubicBezTo>
                        <a:pt x="292588" y="181394"/>
                        <a:pt x="316586" y="187794"/>
                        <a:pt x="335985" y="202593"/>
                      </a:cubicBezTo>
                      <a:cubicBezTo>
                        <a:pt x="355384" y="217392"/>
                        <a:pt x="367783" y="238791"/>
                        <a:pt x="370983" y="262989"/>
                      </a:cubicBezTo>
                      <a:cubicBezTo>
                        <a:pt x="372983" y="279788"/>
                        <a:pt x="361583" y="294787"/>
                        <a:pt x="345184" y="296987"/>
                      </a:cubicBezTo>
                      <a:lnTo>
                        <a:pt x="345184" y="296987"/>
                      </a:lnTo>
                      <a:close/>
                    </a:path>
                  </a:pathLst>
                </a:custGeom>
                <a:grpFill/>
                <a:ln w="19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 xmlns:a16="http://schemas.microsoft.com/office/drawing/2014/main" id="{587D15E9-83FA-7210-DB9B-36B4F6E693BC}"/>
                    </a:ext>
                  </a:extLst>
                </p:cNvPr>
                <p:cNvSpPr/>
                <p:nvPr/>
              </p:nvSpPr>
              <p:spPr>
                <a:xfrm>
                  <a:off x="1075343" y="3081414"/>
                  <a:ext cx="381977" cy="755955"/>
                </a:xfrm>
                <a:custGeom>
                  <a:avLst/>
                  <a:gdLst>
                    <a:gd name="connsiteX0" fmla="*/ 344779 w 381977"/>
                    <a:gd name="connsiteY0" fmla="*/ 298582 h 755954"/>
                    <a:gd name="connsiteX1" fmla="*/ 291982 w 381977"/>
                    <a:gd name="connsiteY1" fmla="*/ 289583 h 755954"/>
                    <a:gd name="connsiteX2" fmla="*/ 270784 w 381977"/>
                    <a:gd name="connsiteY2" fmla="*/ 237986 h 755954"/>
                    <a:gd name="connsiteX3" fmla="*/ 301782 w 381977"/>
                    <a:gd name="connsiteY3" fmla="*/ 194188 h 755954"/>
                    <a:gd name="connsiteX4" fmla="*/ 296782 w 381977"/>
                    <a:gd name="connsiteY4" fmla="*/ 133992 h 755954"/>
                    <a:gd name="connsiteX5" fmla="*/ 249985 w 381977"/>
                    <a:gd name="connsiteY5" fmla="*/ 86995 h 755954"/>
                    <a:gd name="connsiteX6" fmla="*/ 217187 w 381977"/>
                    <a:gd name="connsiteY6" fmla="*/ 73196 h 755954"/>
                    <a:gd name="connsiteX7" fmla="*/ 190389 w 381977"/>
                    <a:gd name="connsiteY7" fmla="*/ 81795 h 755954"/>
                    <a:gd name="connsiteX8" fmla="*/ 146791 w 381977"/>
                    <a:gd name="connsiteY8" fmla="*/ 112993 h 755954"/>
                    <a:gd name="connsiteX9" fmla="*/ 93794 w 381977"/>
                    <a:gd name="connsiteY9" fmla="*/ 90995 h 755954"/>
                    <a:gd name="connsiteX10" fmla="*/ 84995 w 381977"/>
                    <a:gd name="connsiteY10" fmla="*/ 38598 h 755954"/>
                    <a:gd name="connsiteX11" fmla="*/ 38998 w 381977"/>
                    <a:gd name="connsiteY11" fmla="*/ 0 h 755954"/>
                    <a:gd name="connsiteX12" fmla="*/ 1000 w 381977"/>
                    <a:gd name="connsiteY12" fmla="*/ 0 h 755954"/>
                    <a:gd name="connsiteX13" fmla="*/ 1000 w 381977"/>
                    <a:gd name="connsiteY13" fmla="*/ 175990 h 755954"/>
                    <a:gd name="connsiteX14" fmla="*/ 155591 w 381977"/>
                    <a:gd name="connsiteY14" fmla="*/ 378177 h 755954"/>
                    <a:gd name="connsiteX15" fmla="*/ 1000 w 381977"/>
                    <a:gd name="connsiteY15" fmla="*/ 580365 h 755954"/>
                    <a:gd name="connsiteX16" fmla="*/ 1000 w 381977"/>
                    <a:gd name="connsiteY16" fmla="*/ 737156 h 755954"/>
                    <a:gd name="connsiteX17" fmla="*/ 0 w 381977"/>
                    <a:gd name="connsiteY17" fmla="*/ 756355 h 755954"/>
                    <a:gd name="connsiteX18" fmla="*/ 40598 w 381977"/>
                    <a:gd name="connsiteY18" fmla="*/ 756355 h 755954"/>
                    <a:gd name="connsiteX19" fmla="*/ 86395 w 381977"/>
                    <a:gd name="connsiteY19" fmla="*/ 717357 h 755954"/>
                    <a:gd name="connsiteX20" fmla="*/ 95194 w 381977"/>
                    <a:gd name="connsiteY20" fmla="*/ 663960 h 755954"/>
                    <a:gd name="connsiteX21" fmla="*/ 146391 w 381977"/>
                    <a:gd name="connsiteY21" fmla="*/ 642562 h 755954"/>
                    <a:gd name="connsiteX22" fmla="*/ 189789 w 381977"/>
                    <a:gd name="connsiteY22" fmla="*/ 673760 h 755954"/>
                    <a:gd name="connsiteX23" fmla="*/ 216787 w 381977"/>
                    <a:gd name="connsiteY23" fmla="*/ 682359 h 755954"/>
                    <a:gd name="connsiteX24" fmla="*/ 249585 w 381977"/>
                    <a:gd name="connsiteY24" fmla="*/ 668560 h 755954"/>
                    <a:gd name="connsiteX25" fmla="*/ 296382 w 381977"/>
                    <a:gd name="connsiteY25" fmla="*/ 621563 h 755954"/>
                    <a:gd name="connsiteX26" fmla="*/ 301382 w 381977"/>
                    <a:gd name="connsiteY26" fmla="*/ 561367 h 755954"/>
                    <a:gd name="connsiteX27" fmla="*/ 270384 w 381977"/>
                    <a:gd name="connsiteY27" fmla="*/ 517369 h 755954"/>
                    <a:gd name="connsiteX28" fmla="*/ 291583 w 381977"/>
                    <a:gd name="connsiteY28" fmla="*/ 465772 h 755954"/>
                    <a:gd name="connsiteX29" fmla="*/ 344379 w 381977"/>
                    <a:gd name="connsiteY29" fmla="*/ 456973 h 755954"/>
                    <a:gd name="connsiteX30" fmla="*/ 383177 w 381977"/>
                    <a:gd name="connsiteY30" fmla="*/ 410776 h 755954"/>
                    <a:gd name="connsiteX31" fmla="*/ 383177 w 381977"/>
                    <a:gd name="connsiteY31" fmla="*/ 344180 h 755954"/>
                    <a:gd name="connsiteX32" fmla="*/ 344779 w 381977"/>
                    <a:gd name="connsiteY32" fmla="*/ 298582 h 755954"/>
                    <a:gd name="connsiteX33" fmla="*/ 344779 w 381977"/>
                    <a:gd name="connsiteY33" fmla="*/ 298582 h 75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1977" h="755954">
                      <a:moveTo>
                        <a:pt x="344779" y="298582"/>
                      </a:moveTo>
                      <a:lnTo>
                        <a:pt x="291982" y="289583"/>
                      </a:lnTo>
                      <a:cubicBezTo>
                        <a:pt x="286383" y="271784"/>
                        <a:pt x="279383" y="254585"/>
                        <a:pt x="270784" y="237986"/>
                      </a:cubicBezTo>
                      <a:lnTo>
                        <a:pt x="301782" y="194188"/>
                      </a:lnTo>
                      <a:cubicBezTo>
                        <a:pt x="314981" y="175590"/>
                        <a:pt x="312981" y="150191"/>
                        <a:pt x="296782" y="133992"/>
                      </a:cubicBezTo>
                      <a:lnTo>
                        <a:pt x="249985" y="86995"/>
                      </a:lnTo>
                      <a:cubicBezTo>
                        <a:pt x="241186" y="78195"/>
                        <a:pt x="229586" y="73196"/>
                        <a:pt x="217187" y="73196"/>
                      </a:cubicBezTo>
                      <a:cubicBezTo>
                        <a:pt x="207388" y="73196"/>
                        <a:pt x="198188" y="76195"/>
                        <a:pt x="190389" y="81795"/>
                      </a:cubicBezTo>
                      <a:lnTo>
                        <a:pt x="146791" y="112993"/>
                      </a:lnTo>
                      <a:cubicBezTo>
                        <a:pt x="129792" y="103994"/>
                        <a:pt x="111993" y="96594"/>
                        <a:pt x="93794" y="90995"/>
                      </a:cubicBezTo>
                      <a:lnTo>
                        <a:pt x="84995" y="38598"/>
                      </a:lnTo>
                      <a:cubicBezTo>
                        <a:pt x="80995" y="16399"/>
                        <a:pt x="61796" y="0"/>
                        <a:pt x="38998" y="0"/>
                      </a:cubicBezTo>
                      <a:lnTo>
                        <a:pt x="1000" y="0"/>
                      </a:lnTo>
                      <a:lnTo>
                        <a:pt x="1000" y="175990"/>
                      </a:lnTo>
                      <a:cubicBezTo>
                        <a:pt x="89795" y="199788"/>
                        <a:pt x="155591" y="281383"/>
                        <a:pt x="155591" y="378177"/>
                      </a:cubicBezTo>
                      <a:cubicBezTo>
                        <a:pt x="155591" y="474972"/>
                        <a:pt x="89995" y="556567"/>
                        <a:pt x="1000" y="580365"/>
                      </a:cubicBezTo>
                      <a:lnTo>
                        <a:pt x="1000" y="737156"/>
                      </a:lnTo>
                      <a:cubicBezTo>
                        <a:pt x="1000" y="743556"/>
                        <a:pt x="600" y="749955"/>
                        <a:pt x="0" y="756355"/>
                      </a:cubicBezTo>
                      <a:lnTo>
                        <a:pt x="40598" y="756355"/>
                      </a:lnTo>
                      <a:cubicBezTo>
                        <a:pt x="63396" y="756355"/>
                        <a:pt x="82595" y="739956"/>
                        <a:pt x="86395" y="717357"/>
                      </a:cubicBezTo>
                      <a:lnTo>
                        <a:pt x="95194" y="663960"/>
                      </a:lnTo>
                      <a:cubicBezTo>
                        <a:pt x="112993" y="658361"/>
                        <a:pt x="129992" y="651361"/>
                        <a:pt x="146391" y="642562"/>
                      </a:cubicBezTo>
                      <a:lnTo>
                        <a:pt x="189789" y="673760"/>
                      </a:lnTo>
                      <a:cubicBezTo>
                        <a:pt x="197588" y="679360"/>
                        <a:pt x="206988" y="682359"/>
                        <a:pt x="216787" y="682359"/>
                      </a:cubicBezTo>
                      <a:cubicBezTo>
                        <a:pt x="229186" y="682359"/>
                        <a:pt x="240786" y="677360"/>
                        <a:pt x="249585" y="668560"/>
                      </a:cubicBezTo>
                      <a:lnTo>
                        <a:pt x="296382" y="621563"/>
                      </a:lnTo>
                      <a:cubicBezTo>
                        <a:pt x="312381" y="605564"/>
                        <a:pt x="314581" y="579965"/>
                        <a:pt x="301382" y="561367"/>
                      </a:cubicBezTo>
                      <a:lnTo>
                        <a:pt x="270384" y="517369"/>
                      </a:lnTo>
                      <a:cubicBezTo>
                        <a:pt x="278983" y="500770"/>
                        <a:pt x="286183" y="483571"/>
                        <a:pt x="291583" y="465772"/>
                      </a:cubicBezTo>
                      <a:lnTo>
                        <a:pt x="344379" y="456973"/>
                      </a:lnTo>
                      <a:cubicBezTo>
                        <a:pt x="366778" y="453173"/>
                        <a:pt x="383177" y="433774"/>
                        <a:pt x="383177" y="410776"/>
                      </a:cubicBezTo>
                      <a:lnTo>
                        <a:pt x="383177" y="344180"/>
                      </a:lnTo>
                      <a:cubicBezTo>
                        <a:pt x="383377" y="321781"/>
                        <a:pt x="367178" y="302382"/>
                        <a:pt x="344779" y="298582"/>
                      </a:cubicBezTo>
                      <a:lnTo>
                        <a:pt x="344779" y="298582"/>
                      </a:lnTo>
                      <a:close/>
                    </a:path>
                  </a:pathLst>
                </a:custGeom>
                <a:grpFill/>
                <a:ln w="19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 xmlns:a16="http://schemas.microsoft.com/office/drawing/2014/main" id="{975C8FCE-022A-CBA7-491F-3761781C1B72}"/>
                    </a:ext>
                  </a:extLst>
                </p:cNvPr>
                <p:cNvSpPr/>
                <p:nvPr/>
              </p:nvSpPr>
              <p:spPr>
                <a:xfrm>
                  <a:off x="1076343" y="3320200"/>
                  <a:ext cx="93994" cy="277983"/>
                </a:xfrm>
                <a:custGeom>
                  <a:avLst/>
                  <a:gdLst>
                    <a:gd name="connsiteX0" fmla="*/ 94794 w 93994"/>
                    <a:gd name="connsiteY0" fmla="*/ 139192 h 277983"/>
                    <a:gd name="connsiteX1" fmla="*/ 0 w 93994"/>
                    <a:gd name="connsiteY1" fmla="*/ 0 h 277983"/>
                    <a:gd name="connsiteX2" fmla="*/ 0 w 93994"/>
                    <a:gd name="connsiteY2" fmla="*/ 278183 h 277983"/>
                    <a:gd name="connsiteX3" fmla="*/ 94794 w 93994"/>
                    <a:gd name="connsiteY3" fmla="*/ 139192 h 277983"/>
                  </a:gdLst>
                  <a:ahLst/>
                  <a:cxnLst>
                    <a:cxn ang="0">
                      <a:pos x="connsiteX0" y="connsiteY0"/>
                    </a:cxn>
                    <a:cxn ang="0">
                      <a:pos x="connsiteX1" y="connsiteY1"/>
                    </a:cxn>
                    <a:cxn ang="0">
                      <a:pos x="connsiteX2" y="connsiteY2"/>
                    </a:cxn>
                    <a:cxn ang="0">
                      <a:pos x="connsiteX3" y="connsiteY3"/>
                    </a:cxn>
                  </a:cxnLst>
                  <a:rect l="l" t="t" r="r" b="b"/>
                  <a:pathLst>
                    <a:path w="93994" h="277983">
                      <a:moveTo>
                        <a:pt x="94794" y="139192"/>
                      </a:moveTo>
                      <a:cubicBezTo>
                        <a:pt x="94794" y="75995"/>
                        <a:pt x="55397" y="21599"/>
                        <a:pt x="0" y="0"/>
                      </a:cubicBezTo>
                      <a:lnTo>
                        <a:pt x="0" y="278183"/>
                      </a:lnTo>
                      <a:cubicBezTo>
                        <a:pt x="55397" y="256785"/>
                        <a:pt x="94794" y="202388"/>
                        <a:pt x="94794" y="139192"/>
                      </a:cubicBezTo>
                      <a:close/>
                    </a:path>
                  </a:pathLst>
                </a:custGeom>
                <a:grpFill/>
                <a:ln w="19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1F20"/>
                    </a:solidFill>
                    <a:effectLst/>
                    <a:uLnTx/>
                    <a:uFillTx/>
                    <a:latin typeface="Arial" panose="020B0604020202020204" pitchFamily="34" charset="0"/>
                    <a:cs typeface="Arial" panose="020B0604020202020204" pitchFamily="34" charset="0"/>
                  </a:endParaRPr>
                </a:p>
              </p:txBody>
            </p:sp>
          </p:grpSp>
        </p:grpSp>
        <p:grpSp>
          <p:nvGrpSpPr>
            <p:cNvPr id="49" name="Group 48">
              <a:extLst>
                <a:ext uri="{FF2B5EF4-FFF2-40B4-BE49-F238E27FC236}">
                  <a16:creationId xmlns="" xmlns:a16="http://schemas.microsoft.com/office/drawing/2014/main" id="{E270E7F2-EE32-BD48-17B0-2060582F01B9}"/>
                </a:ext>
              </a:extLst>
            </p:cNvPr>
            <p:cNvGrpSpPr/>
            <p:nvPr/>
          </p:nvGrpSpPr>
          <p:grpSpPr>
            <a:xfrm>
              <a:off x="6078847" y="3607888"/>
              <a:ext cx="3732014" cy="2174037"/>
              <a:chOff x="6078846" y="3402167"/>
              <a:chExt cx="3732014" cy="1945492"/>
            </a:xfrm>
          </p:grpSpPr>
          <p:cxnSp>
            <p:nvCxnSpPr>
              <p:cNvPr id="50" name="Straight Connector 49">
                <a:extLst>
                  <a:ext uri="{FF2B5EF4-FFF2-40B4-BE49-F238E27FC236}">
                    <a16:creationId xmlns="" xmlns:a16="http://schemas.microsoft.com/office/drawing/2014/main" id="{74E49167-DF24-385A-12A0-912AF87D329E}"/>
                  </a:ext>
                </a:extLst>
              </p:cNvPr>
              <p:cNvCxnSpPr/>
              <p:nvPr/>
            </p:nvCxnSpPr>
            <p:spPr>
              <a:xfrm>
                <a:off x="6078846" y="3402167"/>
                <a:ext cx="0" cy="1945492"/>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1E67ED77-7316-F022-6EC0-F76B786A83AF}"/>
                  </a:ext>
                </a:extLst>
              </p:cNvPr>
              <p:cNvCxnSpPr/>
              <p:nvPr/>
            </p:nvCxnSpPr>
            <p:spPr>
              <a:xfrm>
                <a:off x="7944853" y="3402167"/>
                <a:ext cx="0" cy="1945492"/>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15B08BCE-960F-5F5A-0D7B-BA64A1B7CC9E}"/>
                  </a:ext>
                </a:extLst>
              </p:cNvPr>
              <p:cNvCxnSpPr/>
              <p:nvPr/>
            </p:nvCxnSpPr>
            <p:spPr>
              <a:xfrm>
                <a:off x="9810860" y="3402167"/>
                <a:ext cx="0" cy="1945492"/>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 xmlns:a16="http://schemas.microsoft.com/office/drawing/2014/main" id="{49D96E74-1AB2-30D3-D473-640DE24615F7}"/>
                </a:ext>
              </a:extLst>
            </p:cNvPr>
            <p:cNvSpPr/>
            <p:nvPr/>
          </p:nvSpPr>
          <p:spPr>
            <a:xfrm>
              <a:off x="1" y="2057382"/>
              <a:ext cx="3488072" cy="1104757"/>
            </a:xfrm>
            <a:prstGeom prst="rect">
              <a:avLst/>
            </a:prstGeom>
            <a:gradFill>
              <a:gsLst>
                <a:gs pos="0">
                  <a:schemeClr val="bg1">
                    <a:alpha val="21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4" name="Rectangle 53">
              <a:extLst>
                <a:ext uri="{FF2B5EF4-FFF2-40B4-BE49-F238E27FC236}">
                  <a16:creationId xmlns="" xmlns:a16="http://schemas.microsoft.com/office/drawing/2014/main" id="{5192FC69-B869-8FA5-6C35-36540670E2F5}"/>
                </a:ext>
              </a:extLst>
            </p:cNvPr>
            <p:cNvSpPr/>
            <p:nvPr/>
          </p:nvSpPr>
          <p:spPr>
            <a:xfrm>
              <a:off x="1" y="3305725"/>
              <a:ext cx="3488072" cy="1104757"/>
            </a:xfrm>
            <a:prstGeom prst="rect">
              <a:avLst/>
            </a:prstGeom>
            <a:gradFill>
              <a:gsLst>
                <a:gs pos="0">
                  <a:schemeClr val="bg1">
                    <a:alpha val="21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5" name="Rectangle 54">
              <a:extLst>
                <a:ext uri="{FF2B5EF4-FFF2-40B4-BE49-F238E27FC236}">
                  <a16:creationId xmlns="" xmlns:a16="http://schemas.microsoft.com/office/drawing/2014/main" id="{6AF7DB9E-79F7-F643-90AD-4CDF1537E60F}"/>
                </a:ext>
              </a:extLst>
            </p:cNvPr>
            <p:cNvSpPr/>
            <p:nvPr/>
          </p:nvSpPr>
          <p:spPr>
            <a:xfrm>
              <a:off x="1" y="4554067"/>
              <a:ext cx="3488072" cy="1104757"/>
            </a:xfrm>
            <a:prstGeom prst="rect">
              <a:avLst/>
            </a:prstGeom>
            <a:gradFill>
              <a:gsLst>
                <a:gs pos="0">
                  <a:schemeClr val="bg1">
                    <a:alpha val="21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56" name="Picture 55">
              <a:extLst>
                <a:ext uri="{FF2B5EF4-FFF2-40B4-BE49-F238E27FC236}">
                  <a16:creationId xmlns="" xmlns:a16="http://schemas.microsoft.com/office/drawing/2014/main" id="{6EC32487-9357-1B74-52A4-D1BC71FC0D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2066" y="2486985"/>
              <a:ext cx="1433086" cy="370930"/>
            </a:xfrm>
            <a:prstGeom prst="rect">
              <a:avLst/>
            </a:prstGeom>
          </p:spPr>
        </p:pic>
        <p:sp>
          <p:nvSpPr>
            <p:cNvPr id="57" name="TextBox 56">
              <a:extLst>
                <a:ext uri="{FF2B5EF4-FFF2-40B4-BE49-F238E27FC236}">
                  <a16:creationId xmlns="" xmlns:a16="http://schemas.microsoft.com/office/drawing/2014/main" id="{334C5BF8-F832-C730-746B-E23993298F7C}"/>
                </a:ext>
              </a:extLst>
            </p:cNvPr>
            <p:cNvSpPr txBox="1"/>
            <p:nvPr/>
          </p:nvSpPr>
          <p:spPr>
            <a:xfrm>
              <a:off x="4398324" y="2030574"/>
              <a:ext cx="7066503" cy="369332"/>
            </a:xfrm>
            <a:prstGeom prst="rect">
              <a:avLst/>
            </a:prstGeom>
            <a:noFill/>
          </p:spPr>
          <p:txBody>
            <a:bodyPr wrap="square" rtlCol="0">
              <a:spAutoFit/>
            </a:bodyPr>
            <a:lstStyle/>
            <a:p>
              <a:pPr algn="ctr"/>
              <a:r>
                <a:rPr lang="x-none" b="1" dirty="0">
                  <a:solidFill>
                    <a:schemeClr val="bg1"/>
                  </a:solidFill>
                  <a:latin typeface="Arial" panose="020B0604020202020204" pitchFamily="34" charset="0"/>
                  <a:cs typeface="Arial" panose="020B0604020202020204" pitchFamily="34" charset="0"/>
                </a:rPr>
                <a:t>Hillstone Next-Gen Firewall Products Highlights </a:t>
              </a:r>
            </a:p>
          </p:txBody>
        </p:sp>
        <p:pic>
          <p:nvPicPr>
            <p:cNvPr id="58" name="Picture 57">
              <a:extLst>
                <a:ext uri="{FF2B5EF4-FFF2-40B4-BE49-F238E27FC236}">
                  <a16:creationId xmlns="" xmlns:a16="http://schemas.microsoft.com/office/drawing/2014/main" id="{0BEC7FBF-45A5-24A4-F46F-B33A2A590E5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95749" y="2347557"/>
              <a:ext cx="1361441" cy="308997"/>
            </a:xfrm>
            <a:prstGeom prst="rect">
              <a:avLst/>
            </a:prstGeom>
          </p:spPr>
        </p:pic>
        <p:pic>
          <p:nvPicPr>
            <p:cNvPr id="59" name="Picture 58">
              <a:extLst>
                <a:ext uri="{FF2B5EF4-FFF2-40B4-BE49-F238E27FC236}">
                  <a16:creationId xmlns="" xmlns:a16="http://schemas.microsoft.com/office/drawing/2014/main" id="{35D294F2-4252-A214-7982-1A49D2B00F0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250606" y="2198848"/>
              <a:ext cx="937329" cy="257444"/>
            </a:xfrm>
            <a:prstGeom prst="rect">
              <a:avLst/>
            </a:prstGeom>
          </p:spPr>
        </p:pic>
        <p:pic>
          <p:nvPicPr>
            <p:cNvPr id="60" name="Picture 59">
              <a:extLst>
                <a:ext uri="{FF2B5EF4-FFF2-40B4-BE49-F238E27FC236}">
                  <a16:creationId xmlns="" xmlns:a16="http://schemas.microsoft.com/office/drawing/2014/main" id="{C109E57C-ABBD-BB1D-C8CF-90C3D1AC3CB2}"/>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0" b="100000" l="0" r="99699">
                          <a14:foregroundMark x1="94880" y1="24066" x2="94880" y2="59959"/>
                        </a14:backgroundRemoval>
                      </a14:imgEffect>
                    </a14:imgLayer>
                  </a14:imgProps>
                </a:ext>
                <a:ext uri="{28A0092B-C50C-407E-A947-70E740481C1C}">
                  <a14:useLocalDpi xmlns:a14="http://schemas.microsoft.com/office/drawing/2010/main"/>
                </a:ext>
              </a:extLst>
            </a:blip>
            <a:stretch>
              <a:fillRect/>
            </a:stretch>
          </p:blipFill>
          <p:spPr>
            <a:xfrm>
              <a:off x="2685697" y="3333809"/>
              <a:ext cx="628888" cy="913023"/>
            </a:xfrm>
            <a:prstGeom prst="rect">
              <a:avLst/>
            </a:prstGeom>
          </p:spPr>
        </p:pic>
        <p:pic>
          <p:nvPicPr>
            <p:cNvPr id="61" name="Picture 60">
              <a:extLst>
                <a:ext uri="{FF2B5EF4-FFF2-40B4-BE49-F238E27FC236}">
                  <a16:creationId xmlns="" xmlns:a16="http://schemas.microsoft.com/office/drawing/2014/main" id="{F5DA4185-FC6E-BD6C-296C-A5850C04618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430553" y="3654275"/>
              <a:ext cx="740507" cy="542477"/>
            </a:xfrm>
            <a:prstGeom prst="rect">
              <a:avLst/>
            </a:prstGeom>
          </p:spPr>
        </p:pic>
        <p:pic>
          <p:nvPicPr>
            <p:cNvPr id="62" name="图片 39">
              <a:extLst>
                <a:ext uri="{FF2B5EF4-FFF2-40B4-BE49-F238E27FC236}">
                  <a16:creationId xmlns="" xmlns:a16="http://schemas.microsoft.com/office/drawing/2014/main" id="{1E2E4E5A-956A-B284-DA2C-BF7B2ADB0D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2176" y="3873871"/>
              <a:ext cx="583307" cy="204942"/>
            </a:xfrm>
            <a:prstGeom prst="rect">
              <a:avLst/>
            </a:prstGeom>
          </p:spPr>
        </p:pic>
        <p:sp>
          <p:nvSpPr>
            <p:cNvPr id="63" name="TextBox 62">
              <a:extLst>
                <a:ext uri="{FF2B5EF4-FFF2-40B4-BE49-F238E27FC236}">
                  <a16:creationId xmlns="" xmlns:a16="http://schemas.microsoft.com/office/drawing/2014/main" id="{B92B948E-50B4-8D96-5E78-4A81FF1A2221}"/>
                </a:ext>
              </a:extLst>
            </p:cNvPr>
            <p:cNvSpPr txBox="1"/>
            <p:nvPr/>
          </p:nvSpPr>
          <p:spPr>
            <a:xfrm>
              <a:off x="522076" y="2956356"/>
              <a:ext cx="2511768" cy="246221"/>
            </a:xfrm>
            <a:prstGeom prst="rect">
              <a:avLst/>
            </a:prstGeom>
            <a:noFill/>
          </p:spPr>
          <p:txBody>
            <a:bodyPr wrap="square" rtlCol="0">
              <a:spAutoFit/>
            </a:bodyPr>
            <a:lstStyle/>
            <a:p>
              <a:pPr algn="ctr"/>
              <a:r>
                <a:rPr lang="x-none" sz="1000" dirty="0">
                  <a:solidFill>
                    <a:schemeClr val="bg1"/>
                  </a:solidFill>
                  <a:latin typeface="Arial" panose="020B0604020202020204" pitchFamily="34" charset="0"/>
                  <a:cs typeface="Arial" panose="020B0604020202020204" pitchFamily="34" charset="0"/>
                </a:rPr>
                <a:t>A</a:t>
              </a:r>
              <a:r>
                <a:rPr lang="en-US" sz="1000" dirty="0">
                  <a:solidFill>
                    <a:schemeClr val="bg1"/>
                  </a:solidFill>
                  <a:latin typeface="Arial" panose="020B0604020202020204" pitchFamily="34" charset="0"/>
                  <a:cs typeface="Arial" panose="020B0604020202020204" pitchFamily="34" charset="0"/>
                </a:rPr>
                <a:t>-</a:t>
              </a:r>
              <a:r>
                <a:rPr lang="x-none" sz="1000" dirty="0">
                  <a:solidFill>
                    <a:schemeClr val="bg1"/>
                  </a:solidFill>
                  <a:latin typeface="Arial" panose="020B0604020202020204" pitchFamily="34" charset="0"/>
                  <a:cs typeface="Arial" panose="020B0604020202020204" pitchFamily="34" charset="0"/>
                </a:rPr>
                <a:t>Series Next-Gen Firewall</a:t>
              </a:r>
            </a:p>
          </p:txBody>
        </p:sp>
        <p:sp>
          <p:nvSpPr>
            <p:cNvPr id="64" name="TextBox 63">
              <a:extLst>
                <a:ext uri="{FF2B5EF4-FFF2-40B4-BE49-F238E27FC236}">
                  <a16:creationId xmlns="" xmlns:a16="http://schemas.microsoft.com/office/drawing/2014/main" id="{C6883B22-2A62-1374-4CA7-5B52C069E980}"/>
                </a:ext>
              </a:extLst>
            </p:cNvPr>
            <p:cNvSpPr txBox="1"/>
            <p:nvPr/>
          </p:nvSpPr>
          <p:spPr>
            <a:xfrm>
              <a:off x="417562" y="4236630"/>
              <a:ext cx="2511768" cy="261610"/>
            </a:xfrm>
            <a:prstGeom prst="rect">
              <a:avLst/>
            </a:prstGeom>
            <a:noFill/>
          </p:spPr>
          <p:txBody>
            <a:bodyPr wrap="square" rtlCol="0">
              <a:spAutoFit/>
            </a:bodyPr>
            <a:lstStyle/>
            <a:p>
              <a:pPr algn="ctr"/>
              <a:r>
                <a:rPr lang="x-none" sz="1050" dirty="0">
                  <a:solidFill>
                    <a:schemeClr val="bg1"/>
                  </a:solidFill>
                  <a:latin typeface="Arial" panose="020B0604020202020204" pitchFamily="34" charset="0"/>
                  <a:cs typeface="Arial" panose="020B0604020202020204" pitchFamily="34" charset="0"/>
                </a:rPr>
                <a:t>X</a:t>
              </a:r>
              <a:r>
                <a:rPr lang="en-US" sz="1050" dirty="0">
                  <a:solidFill>
                    <a:schemeClr val="bg1"/>
                  </a:solidFill>
                  <a:latin typeface="Arial" panose="020B0604020202020204" pitchFamily="34" charset="0"/>
                  <a:cs typeface="Arial" panose="020B0604020202020204" pitchFamily="34" charset="0"/>
                </a:rPr>
                <a:t>-</a:t>
              </a:r>
              <a:r>
                <a:rPr lang="x-none" sz="1050" dirty="0">
                  <a:solidFill>
                    <a:schemeClr val="bg1"/>
                  </a:solidFill>
                  <a:latin typeface="Arial" panose="020B0604020202020204" pitchFamily="34" charset="0"/>
                  <a:cs typeface="Arial" panose="020B0604020202020204" pitchFamily="34" charset="0"/>
                </a:rPr>
                <a:t>Series Data Center Firewall</a:t>
              </a:r>
            </a:p>
          </p:txBody>
        </p:sp>
        <p:grpSp>
          <p:nvGrpSpPr>
            <p:cNvPr id="65" name="组合 24">
              <a:extLst>
                <a:ext uri="{FF2B5EF4-FFF2-40B4-BE49-F238E27FC236}">
                  <a16:creationId xmlns="" xmlns:a16="http://schemas.microsoft.com/office/drawing/2014/main" id="{EB1F469A-B7E2-2584-99FF-7515BB79A9AD}"/>
                </a:ext>
              </a:extLst>
            </p:cNvPr>
            <p:cNvGrpSpPr/>
            <p:nvPr/>
          </p:nvGrpSpPr>
          <p:grpSpPr>
            <a:xfrm>
              <a:off x="1394865" y="4744511"/>
              <a:ext cx="798039" cy="705487"/>
              <a:chOff x="681107" y="1225644"/>
              <a:chExt cx="877843" cy="776036"/>
            </a:xfrm>
          </p:grpSpPr>
          <p:pic>
            <p:nvPicPr>
              <p:cNvPr id="66" name="图片 10">
                <a:extLst>
                  <a:ext uri="{FF2B5EF4-FFF2-40B4-BE49-F238E27FC236}">
                    <a16:creationId xmlns="" xmlns:a16="http://schemas.microsoft.com/office/drawing/2014/main" id="{4CA3CA75-5585-63F4-375C-A08DA3BB49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4950" y="1225644"/>
                <a:ext cx="864000" cy="566069"/>
              </a:xfrm>
              <a:prstGeom prst="rect">
                <a:avLst/>
              </a:prstGeom>
            </p:spPr>
          </p:pic>
          <p:sp>
            <p:nvSpPr>
              <p:cNvPr id="67" name="矩形 23">
                <a:extLst>
                  <a:ext uri="{FF2B5EF4-FFF2-40B4-BE49-F238E27FC236}">
                    <a16:creationId xmlns="" xmlns:a16="http://schemas.microsoft.com/office/drawing/2014/main" id="{CA6B81C4-F40A-426A-8317-5409BE39DCED}"/>
                  </a:ext>
                </a:extLst>
              </p:cNvPr>
              <p:cNvSpPr/>
              <p:nvPr/>
            </p:nvSpPr>
            <p:spPr>
              <a:xfrm>
                <a:off x="681107" y="1747764"/>
                <a:ext cx="854722" cy="253916"/>
              </a:xfrm>
              <a:prstGeom prst="rect">
                <a:avLst/>
              </a:prstGeom>
            </p:spPr>
            <p:txBody>
              <a:bodyPr wrap="none">
                <a:spAutoFit/>
              </a:bodyPr>
              <a:lstStyle/>
              <a:p>
                <a:pPr algn="ctr"/>
                <a:r>
                  <a:rPr lang="en-US" altLang="zh-CN" sz="1050" dirty="0">
                    <a:solidFill>
                      <a:schemeClr val="bg1">
                        <a:lumMod val="85000"/>
                      </a:schemeClr>
                    </a:solidFill>
                    <a:latin typeface="Arial" panose="020B0604020202020204" pitchFamily="34" charset="0"/>
                    <a:ea typeface="思源黑体 CN Regular" panose="020B0500000000000000" pitchFamily="34" charset="-122"/>
                    <a:cs typeface="Arial" panose="020B0604020202020204" pitchFamily="34" charset="0"/>
                  </a:rPr>
                  <a:t>CloudEdge</a:t>
                </a:r>
                <a:endParaRPr lang="zh-CN" altLang="en-US" sz="1050" dirty="0">
                  <a:solidFill>
                    <a:schemeClr val="bg1">
                      <a:lumMod val="85000"/>
                    </a:schemeClr>
                  </a:solidFill>
                  <a:latin typeface="Arial" panose="020B0604020202020204" pitchFamily="34" charset="0"/>
                  <a:ea typeface="思源黑体 CN Regular" panose="020B0500000000000000" pitchFamily="34" charset="-122"/>
                  <a:cs typeface="Arial" panose="020B0604020202020204" pitchFamily="34" charset="0"/>
                </a:endParaRPr>
              </a:p>
            </p:txBody>
          </p:sp>
        </p:grpSp>
        <p:sp>
          <p:nvSpPr>
            <p:cNvPr id="68" name="TextBox 67">
              <a:extLst>
                <a:ext uri="{FF2B5EF4-FFF2-40B4-BE49-F238E27FC236}">
                  <a16:creationId xmlns="" xmlns:a16="http://schemas.microsoft.com/office/drawing/2014/main" id="{5AA8EAF6-6CFB-81A6-BDE3-18313E2AAAD7}"/>
                </a:ext>
              </a:extLst>
            </p:cNvPr>
            <p:cNvSpPr txBox="1"/>
            <p:nvPr/>
          </p:nvSpPr>
          <p:spPr>
            <a:xfrm>
              <a:off x="933636" y="5447348"/>
              <a:ext cx="1645051" cy="261610"/>
            </a:xfrm>
            <a:prstGeom prst="rect">
              <a:avLst/>
            </a:prstGeom>
            <a:noFill/>
          </p:spPr>
          <p:txBody>
            <a:bodyPr wrap="square" rtlCol="0">
              <a:spAutoFit/>
            </a:bodyPr>
            <a:lstStyle/>
            <a:p>
              <a:pPr algn="ctr"/>
              <a:r>
                <a:rPr lang="x-none" sz="1050" dirty="0">
                  <a:solidFill>
                    <a:schemeClr val="bg1"/>
                  </a:solidFill>
                  <a:latin typeface="Arial" panose="020B0604020202020204" pitchFamily="34" charset="0"/>
                  <a:cs typeface="Arial" panose="020B0604020202020204" pitchFamily="34" charset="0"/>
                </a:rPr>
                <a:t>Virtual Firewall</a:t>
              </a:r>
            </a:p>
          </p:txBody>
        </p:sp>
      </p:grpSp>
    </p:spTree>
    <p:extLst>
      <p:ext uri="{BB962C8B-B14F-4D97-AF65-F5344CB8AC3E}">
        <p14:creationId xmlns:p14="http://schemas.microsoft.com/office/powerpoint/2010/main" val="32256601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Slide Light">
  <a:themeElements>
    <a:clrScheme name="Custom 13">
      <a:dk1>
        <a:srgbClr val="231F20"/>
      </a:dk1>
      <a:lt1>
        <a:sysClr val="window" lastClr="FFFFFF"/>
      </a:lt1>
      <a:dk2>
        <a:srgbClr val="003285"/>
      </a:dk2>
      <a:lt2>
        <a:srgbClr val="6260A7"/>
      </a:lt2>
      <a:accent1>
        <a:srgbClr val="003285"/>
      </a:accent1>
      <a:accent2>
        <a:srgbClr val="F07130"/>
      </a:accent2>
      <a:accent3>
        <a:srgbClr val="FBB831"/>
      </a:accent3>
      <a:accent4>
        <a:srgbClr val="2088C6"/>
      </a:accent4>
      <a:accent5>
        <a:srgbClr val="00BA73"/>
      </a:accent5>
      <a:accent6>
        <a:srgbClr val="70AD47"/>
      </a:accent6>
      <a:hlink>
        <a:srgbClr val="CF2353"/>
      </a:hlink>
      <a:folHlink>
        <a:srgbClr val="FFFFF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37764</TotalTime>
  <Words>1317</Words>
  <Application>Microsoft Office PowerPoint</Application>
  <PresentationFormat>宽屏</PresentationFormat>
  <Paragraphs>381</Paragraphs>
  <Slides>18</Slides>
  <Notes>18</Notes>
  <HiddenSlides>1</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8" baseType="lpstr">
      <vt:lpstr>等线</vt:lpstr>
      <vt:lpstr>思源黑体 CN Medium</vt:lpstr>
      <vt:lpstr>思源黑体 CN Regular</vt:lpstr>
      <vt:lpstr>微软雅黑</vt:lpstr>
      <vt:lpstr>Arial</vt:lpstr>
      <vt:lpstr>Calibri</vt:lpstr>
      <vt:lpstr>Times New Roman</vt:lpstr>
      <vt:lpstr>Wingdings</vt:lpstr>
      <vt:lpstr>Blank Slide Light</vt:lpstr>
      <vt:lpstr>think-cell Slide</vt:lpstr>
      <vt:lpstr>Hillstone Zero Trust Network Access (ZTNA) Solution Introduction</vt:lpstr>
      <vt:lpstr>Digital Transformation Brings New Challenge  To Network Security</vt:lpstr>
      <vt:lpstr>Changing Perimeter</vt:lpstr>
      <vt:lpstr>ZTNA Matches The Evolving Business Requirements</vt:lpstr>
      <vt:lpstr>Zero Trust Network Access (ZTNA) Solution Highlights</vt:lpstr>
      <vt:lpstr>Hillstone ZTNA Solution Architecture</vt:lpstr>
      <vt:lpstr>Identity-Aware, Least-Privileged Secure Access</vt:lpstr>
      <vt:lpstr>Context-Aware Adaptive Access Control</vt:lpstr>
      <vt:lpstr>Award-Winning Enterprise-Grade Security Foundation  </vt:lpstr>
      <vt:lpstr>Centralized and Efficient Management for  ZTNA gateways</vt:lpstr>
      <vt:lpstr>Comprehensive Endpoint Visibility</vt:lpstr>
      <vt:lpstr>ZTNA Gateway High Availability (Multi-gateway)</vt:lpstr>
      <vt:lpstr>Smooth Transition To ZTNA</vt:lpstr>
      <vt:lpstr>Typical Use Cases</vt:lpstr>
      <vt:lpstr>PowerPoint 演示文稿</vt:lpstr>
      <vt:lpstr>2023 ZTNA Roadmap</vt:lpstr>
      <vt:lpstr>PowerPoint 演示文稿</vt:lpstr>
      <vt:lpstr>Single Packet Authorization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dc:creator>
  <cp:lastModifiedBy>Microsoft 帐户</cp:lastModifiedBy>
  <cp:revision>597</cp:revision>
  <dcterms:created xsi:type="dcterms:W3CDTF">2021-09-14T14:48:55Z</dcterms:created>
  <dcterms:modified xsi:type="dcterms:W3CDTF">2023-02-20T07:20:33Z</dcterms:modified>
</cp:coreProperties>
</file>