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2" r:id="rId1"/>
    <p:sldMasterId id="2147483738" r:id="rId2"/>
    <p:sldMasterId id="2147483736" r:id="rId3"/>
    <p:sldMasterId id="2147483879" r:id="rId4"/>
    <p:sldMasterId id="2147483907" r:id="rId5"/>
    <p:sldMasterId id="2147483911" r:id="rId6"/>
  </p:sldMasterIdLst>
  <p:notesMasterIdLst>
    <p:notesMasterId r:id="rId22"/>
  </p:notesMasterIdLst>
  <p:handoutMasterIdLst>
    <p:handoutMasterId r:id="rId23"/>
  </p:handoutMasterIdLst>
  <p:sldIdLst>
    <p:sldId id="313" r:id="rId7"/>
    <p:sldId id="2142533005" r:id="rId8"/>
    <p:sldId id="2142533046" r:id="rId9"/>
    <p:sldId id="2142533086" r:id="rId10"/>
    <p:sldId id="2142533201" r:id="rId11"/>
    <p:sldId id="2142533088" r:id="rId12"/>
    <p:sldId id="2142533089" r:id="rId13"/>
    <p:sldId id="2142533205" r:id="rId14"/>
    <p:sldId id="2142533202" r:id="rId15"/>
    <p:sldId id="2142533000" r:id="rId16"/>
    <p:sldId id="370" r:id="rId17"/>
    <p:sldId id="2142532981" r:id="rId18"/>
    <p:sldId id="2142533203" r:id="rId19"/>
    <p:sldId id="2142533206"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ECA0AA-5A8B-4852-9D01-EDAE14CA15AB}">
          <p14:sldIdLst>
            <p14:sldId id="313"/>
            <p14:sldId id="2142533005"/>
            <p14:sldId id="2142533046"/>
            <p14:sldId id="2142533086"/>
            <p14:sldId id="2142533201"/>
            <p14:sldId id="2142533088"/>
            <p14:sldId id="2142533089"/>
            <p14:sldId id="2142533205"/>
            <p14:sldId id="2142533202"/>
            <p14:sldId id="2142533000"/>
            <p14:sldId id="370"/>
            <p14:sldId id="2142532981"/>
            <p14:sldId id="2142533203"/>
            <p14:sldId id="2142533206"/>
            <p14:sldId id="306"/>
          </p14:sldIdLst>
        </p14:section>
        <p14:section name="Appendix" id="{65643FFA-5C2F-4C75-BAB0-37D6116CBEBF}">
          <p14:sldIdLst/>
        </p14:section>
      </p14:sectionLst>
    </p:ext>
    <p:ext uri="{EFAFB233-063F-42B5-8137-9DF3F51BA10A}">
      <p15:sldGuideLst xmlns:p15="http://schemas.microsoft.com/office/powerpoint/2012/main">
        <p15:guide id="1" orient="horz" pos="792" userDrawn="1">
          <p15:clr>
            <a:srgbClr val="A4A3A4"/>
          </p15:clr>
        </p15:guide>
        <p15:guide id="2" pos="384" userDrawn="1">
          <p15:clr>
            <a:srgbClr val="A4A3A4"/>
          </p15:clr>
        </p15:guide>
        <p15:guide id="3" pos="4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2C2"/>
    <a:srgbClr val="A9A9A9"/>
    <a:srgbClr val="8A8A8A"/>
    <a:srgbClr val="000000"/>
    <a:srgbClr val="606060"/>
    <a:srgbClr val="737373"/>
    <a:srgbClr val="9B9B9B"/>
    <a:srgbClr val="B0B0B0"/>
    <a:srgbClr val="D3D3D3"/>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9" autoAdjust="0"/>
    <p:restoredTop sz="82456" autoAdjust="0"/>
  </p:normalViewPr>
  <p:slideViewPr>
    <p:cSldViewPr snapToGrid="0" snapToObjects="1">
      <p:cViewPr varScale="1">
        <p:scale>
          <a:sx n="70" d="100"/>
          <a:sy n="70" d="100"/>
        </p:scale>
        <p:origin x="768" y="62"/>
      </p:cViewPr>
      <p:guideLst>
        <p:guide orient="horz" pos="792"/>
        <p:guide pos="384"/>
        <p:guide pos="4824"/>
      </p:guideLst>
    </p:cSldViewPr>
  </p:slideViewPr>
  <p:outlineViewPr>
    <p:cViewPr>
      <p:scale>
        <a:sx n="33" d="100"/>
        <a:sy n="33" d="100"/>
      </p:scale>
      <p:origin x="0" y="-2568"/>
    </p:cViewPr>
  </p:outlineViewPr>
  <p:notesTextViewPr>
    <p:cViewPr>
      <p:scale>
        <a:sx n="3" d="2"/>
        <a:sy n="3" d="2"/>
      </p:scale>
      <p:origin x="0" y="0"/>
    </p:cViewPr>
  </p:notesTextViewPr>
  <p:sorterViewPr>
    <p:cViewPr>
      <p:scale>
        <a:sx n="150" d="100"/>
        <a:sy n="150" d="100"/>
      </p:scale>
      <p:origin x="0" y="-5044"/>
    </p:cViewPr>
  </p:sorter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7323571504147"/>
          <c:y val="6.1511338428603256E-2"/>
          <c:w val="0.81811023265785709"/>
          <c:h val="0.8403891089950780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2"/>
              <c:layout>
                <c:manualLayout>
                  <c:x val="9.2472598336178419E-4"/>
                  <c:y val="1.2834663860153502E-7"/>
                </c:manualLayout>
              </c:layout>
              <c:tx>
                <c:rich>
                  <a:bodyPr rot="0" spcFirstLastPara="1" vertOverflow="ellipsis" vert="horz" wrap="square" lIns="38100" tIns="19050" rIns="38100" bIns="19050" anchor="ctr" anchorCtr="0">
                    <a:spAutoFit/>
                  </a:bodyPr>
                  <a:lstStyle/>
                  <a:p>
                    <a:pPr algn="l">
                      <a:defRPr sz="2400" b="1" i="0" u="none" strike="noStrike" kern="1200" baseline="0">
                        <a:solidFill>
                          <a:srgbClr val="FF791A"/>
                        </a:solidFill>
                        <a:latin typeface="Arial" panose="020B0604020202020204" pitchFamily="34" charset="0"/>
                        <a:ea typeface="+mn-ea"/>
                        <a:cs typeface="Arial" panose="020B0604020202020204" pitchFamily="34" charset="0"/>
                      </a:defRPr>
                    </a:pPr>
                    <a:r>
                      <a:rPr lang="en-US" sz="2000" baseline="0" dirty="0"/>
                      <a:t>3,131</a:t>
                    </a:r>
                  </a:p>
                </c:rich>
              </c:tx>
              <c:spPr>
                <a:noFill/>
                <a:ln>
                  <a:noFill/>
                </a:ln>
                <a:effectLst/>
              </c:spPr>
              <c:txPr>
                <a:bodyPr rot="0" spcFirstLastPara="1" vertOverflow="ellipsis" vert="horz" wrap="square" lIns="38100" tIns="19050" rIns="38100" bIns="19050" anchor="ctr" anchorCtr="0">
                  <a:spAutoFit/>
                </a:bodyPr>
                <a:lstStyle/>
                <a:p>
                  <a:pPr algn="l">
                    <a:defRPr sz="2400" b="1" i="0" u="none" strike="noStrike" kern="1200" baseline="0">
                      <a:solidFill>
                        <a:srgbClr val="FF791A"/>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extLst>
                <c:ext xmlns:c15="http://schemas.microsoft.com/office/drawing/2012/chart" uri="{CE6537A1-D6FC-4f65-9D91-7224C49458BB}">
                  <c15:layout>
                    <c:manualLayout>
                      <c:w val="0.1275600994148455"/>
                      <c:h val="0.26464717509048435"/>
                    </c:manualLayout>
                  </c15:layout>
                  <c15:showDataLabelsRange val="0"/>
                </c:ext>
                <c:ext xmlns:c16="http://schemas.microsoft.com/office/drawing/2014/chart" uri="{C3380CC4-5D6E-409C-BE32-E72D297353CC}">
                  <c16:uniqueId val="{00000000-02A1-6147-9964-9407E1750E4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791A"/>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False Positives</c:v>
                </c:pt>
                <c:pt idx="1">
                  <c:v>Threats Missed</c:v>
                </c:pt>
                <c:pt idx="2">
                  <c:v>Threats Detected</c:v>
                </c:pt>
              </c:strCache>
            </c:strRef>
          </c:cat>
          <c:val>
            <c:numRef>
              <c:f>Sheet1!$B$2:$B$4</c:f>
              <c:numCache>
                <c:formatCode>General</c:formatCode>
                <c:ptCount val="3"/>
                <c:pt idx="0">
                  <c:v>0</c:v>
                </c:pt>
                <c:pt idx="1">
                  <c:v>0</c:v>
                </c:pt>
                <c:pt idx="2">
                  <c:v>801</c:v>
                </c:pt>
              </c:numCache>
            </c:numRef>
          </c:val>
          <c:extLst>
            <c:ext xmlns:c16="http://schemas.microsoft.com/office/drawing/2014/chart" uri="{C3380CC4-5D6E-409C-BE32-E72D297353CC}">
              <c16:uniqueId val="{00000000-64CF-4CDC-ADF9-A45897A65394}"/>
            </c:ext>
          </c:extLst>
        </c:ser>
        <c:dLbls>
          <c:dLblPos val="outEnd"/>
          <c:showLegendKey val="0"/>
          <c:showVal val="1"/>
          <c:showCatName val="0"/>
          <c:showSerName val="0"/>
          <c:showPercent val="0"/>
          <c:showBubbleSize val="0"/>
        </c:dLbls>
        <c:gapWidth val="219"/>
        <c:axId val="472303039"/>
        <c:axId val="472298047"/>
      </c:barChart>
      <c:catAx>
        <c:axId val="472303039"/>
        <c:scaling>
          <c:orientation val="minMax"/>
        </c:scaling>
        <c:delete val="0"/>
        <c:axPos val="l"/>
        <c:numFmt formatCode="General"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40000"/>
                    <a:lumOff val="60000"/>
                  </a:schemeClr>
                </a:solidFill>
                <a:latin typeface="Arial" panose="020B0604020202020204" pitchFamily="34" charset="0"/>
                <a:ea typeface="+mn-ea"/>
                <a:cs typeface="Arial" panose="020B0604020202020204" pitchFamily="34" charset="0"/>
              </a:defRPr>
            </a:pPr>
            <a:endParaRPr lang="es-CO"/>
          </a:p>
        </c:txPr>
        <c:crossAx val="472298047"/>
        <c:crosses val="autoZero"/>
        <c:auto val="1"/>
        <c:lblAlgn val="ctr"/>
        <c:lblOffset val="100"/>
        <c:noMultiLvlLbl val="0"/>
      </c:catAx>
      <c:valAx>
        <c:axId val="472298047"/>
        <c:scaling>
          <c:orientation val="minMax"/>
        </c:scaling>
        <c:delete val="1"/>
        <c:axPos val="b"/>
        <c:majorGridlines>
          <c:spPr>
            <a:ln w="9525" cap="flat" cmpd="sng" algn="ctr">
              <a:solidFill>
                <a:schemeClr val="bg2">
                  <a:lumMod val="50000"/>
                </a:schemeClr>
              </a:solidFill>
              <a:round/>
            </a:ln>
            <a:effectLst/>
          </c:spPr>
        </c:majorGridlines>
        <c:numFmt formatCode="General" sourceLinked="1"/>
        <c:majorTickMark val="none"/>
        <c:minorTickMark val="none"/>
        <c:tickLblPos val="nextTo"/>
        <c:crossAx val="472303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EA9633-CDF1-4241-B942-D6EA0BEA50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BE9A2CD-E4AC-4363-834E-59115D02EA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24E151-C22A-455A-AA33-1C2EBD5ACF81}" type="datetimeFigureOut">
              <a:rPr lang="en-US" smtClean="0"/>
              <a:t>9/19/2022</a:t>
            </a:fld>
            <a:endParaRPr lang="en-US" dirty="0"/>
          </a:p>
        </p:txBody>
      </p:sp>
      <p:sp>
        <p:nvSpPr>
          <p:cNvPr id="4" name="Footer Placeholder 3">
            <a:extLst>
              <a:ext uri="{FF2B5EF4-FFF2-40B4-BE49-F238E27FC236}">
                <a16:creationId xmlns:a16="http://schemas.microsoft.com/office/drawing/2014/main" id="{54C5B109-29C2-4495-A6ED-798D676ED4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BFF17BB-C4E8-4EB1-8ABF-06AE76CED6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BDE328-CCF1-433E-9A8B-0C131D92A570}" type="slidenum">
              <a:rPr lang="en-US" smtClean="0"/>
              <a:t>‹#›</a:t>
            </a:fld>
            <a:endParaRPr lang="en-US" dirty="0"/>
          </a:p>
        </p:txBody>
      </p:sp>
    </p:spTree>
    <p:extLst>
      <p:ext uri="{BB962C8B-B14F-4D97-AF65-F5344CB8AC3E}">
        <p14:creationId xmlns:p14="http://schemas.microsoft.com/office/powerpoint/2010/main" val="3814647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2EDED-60C6-BF4A-A44D-8EA586DF77C8}" type="datetimeFigureOut">
              <a:rPr lang="en-US" smtClean="0"/>
              <a:t>9/19/2022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488B3-E276-524E-BC5C-315372EFD82B}" type="slidenum">
              <a:rPr lang="en-US" smtClean="0"/>
              <a:t>‹#›</a:t>
            </a:fld>
            <a:endParaRPr lang="en-US" dirty="0"/>
          </a:p>
        </p:txBody>
      </p:sp>
    </p:spTree>
    <p:extLst>
      <p:ext uri="{BB962C8B-B14F-4D97-AF65-F5344CB8AC3E}">
        <p14:creationId xmlns:p14="http://schemas.microsoft.com/office/powerpoint/2010/main" val="84732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1</a:t>
            </a:fld>
            <a:endParaRPr lang="en-US" dirty="0"/>
          </a:p>
        </p:txBody>
      </p:sp>
    </p:spTree>
    <p:extLst>
      <p:ext uri="{BB962C8B-B14F-4D97-AF65-F5344CB8AC3E}">
        <p14:creationId xmlns:p14="http://schemas.microsoft.com/office/powerpoint/2010/main" val="415067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0" i="0" dirty="0">
                <a:solidFill>
                  <a:srgbClr val="666666"/>
                </a:solidFill>
                <a:effectLst/>
                <a:latin typeface="DDG_ProximaNova"/>
              </a:rPr>
              <a:t>Hoy cubriremos los puntos principales del informe y los invito a descargar para obtener los datos completos. Estoy seguro de que ayudará mucho en el conocimiento y la toma de decisiones.</a:t>
            </a:r>
            <a:endParaRPr lang="en-US" dirty="0"/>
          </a:p>
        </p:txBody>
      </p:sp>
      <p:sp>
        <p:nvSpPr>
          <p:cNvPr id="4" name="Slide Number Placeholder 3"/>
          <p:cNvSpPr>
            <a:spLocks noGrp="1"/>
          </p:cNvSpPr>
          <p:nvPr>
            <p:ph type="sldNum" sz="quarter" idx="5"/>
          </p:nvPr>
        </p:nvSpPr>
        <p:spPr/>
        <p:txBody>
          <a:bodyPr/>
          <a:lstStyle/>
          <a:p>
            <a:fld id="{E944E198-D608-4424-A8AF-E4B17A08A467}" type="slidenum">
              <a:rPr lang="en-US" smtClean="0"/>
              <a:t>11</a:t>
            </a:fld>
            <a:endParaRPr lang="en-US" dirty="0"/>
          </a:p>
        </p:txBody>
      </p:sp>
    </p:spTree>
    <p:extLst>
      <p:ext uri="{BB962C8B-B14F-4D97-AF65-F5344CB8AC3E}">
        <p14:creationId xmlns:p14="http://schemas.microsoft.com/office/powerpoint/2010/main" val="1819107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r>
              <a:rPr lang="es-CO" sz="1200" b="0" i="0" dirty="0">
                <a:solidFill>
                  <a:srgbClr val="666666"/>
                </a:solidFill>
                <a:effectLst/>
                <a:latin typeface="DDG_ProximaNova"/>
              </a:rPr>
              <a:t>Aquí hay un resumen de los principales tipos de amenazas y sus números:</a:t>
            </a:r>
          </a:p>
          <a:p>
            <a:pPr marL="171450" indent="-171450" algn="l">
              <a:buFontTx/>
              <a:buChar char="-"/>
            </a:pPr>
            <a:r>
              <a:rPr lang="es-CO" sz="1200" b="0" i="0" dirty="0">
                <a:solidFill>
                  <a:srgbClr val="666666"/>
                </a:solidFill>
                <a:effectLst/>
                <a:latin typeface="DDG_ProximaNova"/>
              </a:rPr>
              <a:t>Comenzando con el total de ATAQUES DE MALWARE, los datos mostraron una pequeña reducción en el volumen total. De 5.1Bi en 2019 a 5.6Bi en 2020 y 5.4Bi en 2021. Aunque vemos una disminución interanual, si miramos cada mitad de 2021 tenemos una curva creciente que muestra un repunte en el uso de malware. 1º </a:t>
            </a:r>
            <a:r>
              <a:rPr lang="es-CO" sz="1200" b="0" i="0" dirty="0" err="1">
                <a:solidFill>
                  <a:srgbClr val="666666"/>
                </a:solidFill>
                <a:effectLst/>
                <a:latin typeface="DDG_ProximaNova"/>
              </a:rPr>
              <a:t>sem</a:t>
            </a:r>
            <a:r>
              <a:rPr lang="es-CO" sz="1200" b="0" i="0" dirty="0">
                <a:solidFill>
                  <a:srgbClr val="666666"/>
                </a:solidFill>
                <a:effectLst/>
                <a:latin typeface="DDG_ProximaNova"/>
              </a:rPr>
              <a:t> fue de 2,5bi y 2ºsem 2,9 billones. </a:t>
            </a:r>
          </a:p>
          <a:p>
            <a:pPr marL="171450" indent="-171450" algn="l">
              <a:buFontTx/>
              <a:buChar char="-"/>
            </a:pPr>
            <a:r>
              <a:rPr lang="es-CO" sz="1200" b="0" i="0" dirty="0">
                <a:solidFill>
                  <a:srgbClr val="666666"/>
                </a:solidFill>
                <a:effectLst/>
                <a:latin typeface="DDG_ProximaNova"/>
              </a:rPr>
              <a:t>Pasando a MALWARE FOR IOT, tuvimos un pequeño aumento con respecto al año pasado. A pesar de ser un aumento, no es una mala noticia porque en 2019 y 2020 el volumen aumentó un 218% y un 66% respectivamente y ahora solo un 6% y el crecimiento de dispositivos conectados a la red no ha disminuido. Lo que nos sugiere una posible nivelación de los niveles de ataque en </a:t>
            </a:r>
            <a:r>
              <a:rPr lang="es-CO" sz="1200" b="0" i="0" dirty="0" err="1">
                <a:solidFill>
                  <a:srgbClr val="666666"/>
                </a:solidFill>
                <a:effectLst/>
                <a:latin typeface="DDG_ProximaNova"/>
              </a:rPr>
              <a:t>IoT</a:t>
            </a:r>
            <a:r>
              <a:rPr lang="es-CO" sz="1200" b="0" i="0" dirty="0">
                <a:solidFill>
                  <a:srgbClr val="666666"/>
                </a:solidFill>
                <a:effectLst/>
                <a:latin typeface="DDG_ProximaNova"/>
              </a:rPr>
              <a:t>.</a:t>
            </a:r>
            <a:endParaRPr lang="pt-BR" sz="1000" b="0" i="0" u="none" strike="noStrike" baseline="0" dirty="0">
              <a:solidFill>
                <a:srgbClr val="666666"/>
              </a:solidFill>
              <a:latin typeface="AktivGrotesk-Regular"/>
            </a:endParaRPr>
          </a:p>
          <a:p>
            <a:pPr marL="171450" indent="-171450" algn="l">
              <a:buFontTx/>
              <a:buChar char="-"/>
            </a:pPr>
            <a:r>
              <a:rPr lang="es-CO" sz="1200" b="0" i="0" dirty="0">
                <a:solidFill>
                  <a:srgbClr val="666666"/>
                </a:solidFill>
                <a:effectLst/>
                <a:latin typeface="DDG_ProximaNova"/>
              </a:rPr>
              <a:t>En INTENTOS DE INTRUSIÓN, un incremento del 11% y con nuevas técnicas, con 5,3Tri. El intento de intrusión es cuando un hacker, un ciberdelincuente intenta obtener acceso a un sistema o recurso explotando alguna vulnerabilidad sin autorización. Lo curioso es que estas técnicas son variadas y cada año notamos cambios de preferencia. Por ejemplo, en 2019 la técnica más utilizada fue RCE – REMOTE CODE EXECUTION que, como su nombre lo indica, un ciberdelincuente explota una vulnerabilidad del sistema para ejecutar de forma remota código malicioso y obtener acceso a un nivel de sistema privilegiado. En 2020 la técnica más utilizada fue DIRECTORY TRAVERSAL cuyo </a:t>
            </a:r>
            <a:r>
              <a:rPr lang="es-CO" sz="1200" b="0" i="0" dirty="0" err="1">
                <a:solidFill>
                  <a:srgbClr val="666666"/>
                </a:solidFill>
                <a:effectLst/>
                <a:latin typeface="DDG_ProximaNova"/>
              </a:rPr>
              <a:t>exploit</a:t>
            </a:r>
            <a:r>
              <a:rPr lang="es-CO" sz="1200" b="0" i="0" dirty="0">
                <a:solidFill>
                  <a:srgbClr val="666666"/>
                </a:solidFill>
                <a:effectLst/>
                <a:latin typeface="DDG_ProximaNova"/>
              </a:rPr>
              <a:t> tiene como objetivo obtener acceso a directorios y archivos que no se encuentran debajo de un Directorio de Trabajo, es decir, los caracteres de un archivo se manipulan a un archivo del sistema operativo y así lograr un acceso privilegiado también.</a:t>
            </a:r>
            <a:r>
              <a:rPr lang="pt-BR" sz="1000" b="0" i="0" u="none" strike="noStrike" baseline="0" dirty="0">
                <a:solidFill>
                  <a:srgbClr val="666666"/>
                </a:solidFill>
                <a:latin typeface="AktivGrotesk-Regular"/>
              </a:rPr>
              <a:t> </a:t>
            </a:r>
            <a:r>
              <a:rPr lang="es-CO" sz="1200" b="0" i="0" dirty="0">
                <a:solidFill>
                  <a:srgbClr val="666666"/>
                </a:solidFill>
                <a:effectLst/>
                <a:latin typeface="DDG_ProximaNova"/>
              </a:rPr>
              <a:t>En 2021, el ACCESO REMOTO A ARCHIVOS fue la técnica más utilizada, en este caso un individuo no autorizado obtiene acceso a archivos destinados solo a personas autorizadas. Hay varias otras técnicas como </a:t>
            </a:r>
            <a:r>
              <a:rPr lang="es-CO" sz="1200" b="0" i="0" dirty="0" err="1">
                <a:solidFill>
                  <a:srgbClr val="666666"/>
                </a:solidFill>
                <a:effectLst/>
                <a:latin typeface="DDG_ProximaNova"/>
              </a:rPr>
              <a:t>sql</a:t>
            </a:r>
            <a:r>
              <a:rPr lang="es-CO" sz="1200" b="0" i="0" dirty="0">
                <a:solidFill>
                  <a:srgbClr val="666666"/>
                </a:solidFill>
                <a:effectLst/>
                <a:latin typeface="DDG_ProximaNova"/>
              </a:rPr>
              <a:t> </a:t>
            </a:r>
            <a:r>
              <a:rPr lang="es-CO" sz="1200" b="0" i="0" dirty="0" err="1">
                <a:solidFill>
                  <a:srgbClr val="666666"/>
                </a:solidFill>
                <a:effectLst/>
                <a:latin typeface="DDG_ProximaNova"/>
              </a:rPr>
              <a:t>injection</a:t>
            </a:r>
            <a:r>
              <a:rPr lang="es-CO" sz="1200" b="0" i="0" dirty="0">
                <a:solidFill>
                  <a:srgbClr val="666666"/>
                </a:solidFill>
                <a:effectLst/>
                <a:latin typeface="DDG_ProximaNova"/>
              </a:rPr>
              <a:t>, Cross-Site Scripting, </a:t>
            </a:r>
            <a:r>
              <a:rPr lang="es-CO" sz="1200" b="0" i="0" dirty="0" err="1">
                <a:solidFill>
                  <a:srgbClr val="666666"/>
                </a:solidFill>
                <a:effectLst/>
                <a:latin typeface="DDG_ProximaNova"/>
              </a:rPr>
              <a:t>DDoS</a:t>
            </a:r>
            <a:r>
              <a:rPr lang="es-CO" sz="1200" b="0" i="0" dirty="0">
                <a:solidFill>
                  <a:srgbClr val="666666"/>
                </a:solidFill>
                <a:effectLst/>
                <a:latin typeface="DDG_ProximaNova"/>
              </a:rPr>
              <a:t>, que puede ver en detalle en nuestro informe completo.</a:t>
            </a:r>
          </a:p>
          <a:p>
            <a:pPr marL="171450" indent="-171450" algn="l">
              <a:buFontTx/>
              <a:buChar char="-"/>
            </a:pPr>
            <a:r>
              <a:rPr lang="es-CO" sz="1200" b="0" i="0" dirty="0">
                <a:solidFill>
                  <a:srgbClr val="666666"/>
                </a:solidFill>
                <a:effectLst/>
                <a:latin typeface="DDG_ProximaNova"/>
              </a:rPr>
              <a:t>El CRYPTOJACKING continuó apareciendo en 2021 y tuvo un aumento del 19% llegando a 97Mi. Una de las razones de este crecimiento es el alto costo de la electricidad, que es necesaria para la minería. Como curiosidad, hay un estudio del NYT que muestra que el proceso de creación de BTC consume 91 </a:t>
            </a:r>
            <a:r>
              <a:rPr lang="es-CO" sz="1200" b="0" i="0" dirty="0" err="1">
                <a:solidFill>
                  <a:srgbClr val="666666"/>
                </a:solidFill>
                <a:effectLst/>
                <a:latin typeface="DDG_ProximaNova"/>
              </a:rPr>
              <a:t>teravatios</a:t>
            </a:r>
            <a:r>
              <a:rPr lang="es-CO" sz="1200" b="0" i="0" dirty="0">
                <a:solidFill>
                  <a:srgbClr val="666666"/>
                </a:solidFill>
                <a:effectLst/>
                <a:latin typeface="DDG_ProximaNova"/>
              </a:rPr>
              <a:t>-hora de electricidad por año. Eso es más de lo que usa Finlandia y más que Google, Facebook, Apple y MS juntos usan electricidad. Por lo tanto, es más ventajoso secuestrar los recursos de la máquina para la minería criptográfica.</a:t>
            </a:r>
          </a:p>
          <a:p>
            <a:pPr marL="171450" indent="-171450" algn="l">
              <a:buFontTx/>
              <a:buChar char="-"/>
            </a:pPr>
            <a:r>
              <a:rPr lang="es-CO" sz="1200" b="0" i="0" dirty="0">
                <a:solidFill>
                  <a:srgbClr val="666666"/>
                </a:solidFill>
                <a:effectLst/>
                <a:latin typeface="DDG_ProximaNova"/>
              </a:rPr>
              <a:t>ATAQUES DE RANSOMWARE, simplemente se duplicaron de 2020 a 2021 con un aumento del 105%. En comparación con 2019, un aumento del 232%. Este tipo de malware sigue causando muchas víctimas en todo el mundo y en Latinoamérica. Desde instituciones de Gobierno,  Educativas, Salud y financieras. Uno de los casos, y que esta descrito en el documento de reporte completo, describe un ataque a una farmacéutica brasileña que recibió una extorsión por 1 millón de dólares por haber sido afectada por ATOMSILO (doble extorsión) con 900 Gb de </a:t>
            </a:r>
            <a:r>
              <a:rPr lang="es-CO" sz="1200" b="0" i="0" dirty="0" err="1">
                <a:solidFill>
                  <a:srgbClr val="666666"/>
                </a:solidFill>
                <a:effectLst/>
                <a:latin typeface="DDG_ProximaNova"/>
              </a:rPr>
              <a:t>info</a:t>
            </a:r>
            <a:r>
              <a:rPr lang="es-CO" sz="1200" b="0" i="0" dirty="0">
                <a:solidFill>
                  <a:srgbClr val="666666"/>
                </a:solidFill>
                <a:effectLst/>
                <a:latin typeface="DDG_ProximaNova"/>
              </a:rPr>
              <a:t> científica sensible sobre investigación, datos de empleados, entre otros.</a:t>
            </a:r>
          </a:p>
          <a:p>
            <a:pPr marL="171450" indent="-171450" algn="l">
              <a:buFontTx/>
              <a:buChar char="-"/>
            </a:pPr>
            <a:r>
              <a:rPr lang="es-CO" sz="1200" b="0" i="0" dirty="0">
                <a:solidFill>
                  <a:srgbClr val="666666"/>
                </a:solidFill>
                <a:effectLst/>
                <a:latin typeface="DDG_ProximaNova"/>
              </a:rPr>
              <a:t>AMENAZAS CIFRADAS, el aumento fue muy grande, alcanzando el 167% lo que representa 10.4Mi de ataques. El cifrado garantiza un flujo de tráfico a </a:t>
            </a:r>
            <a:r>
              <a:rPr lang="es-CO" sz="1200" b="0" i="0" dirty="0" err="1">
                <a:solidFill>
                  <a:srgbClr val="666666"/>
                </a:solidFill>
                <a:effectLst/>
                <a:latin typeface="DDG_ProximaNova"/>
              </a:rPr>
              <a:t>traves</a:t>
            </a:r>
            <a:r>
              <a:rPr lang="es-CO" sz="1200" b="0" i="0" dirty="0">
                <a:solidFill>
                  <a:srgbClr val="666666"/>
                </a:solidFill>
                <a:effectLst/>
                <a:latin typeface="DDG_ProximaNova"/>
              </a:rPr>
              <a:t> de un túnel de datos seguro en Internet (protocolo TLS - </a:t>
            </a:r>
            <a:r>
              <a:rPr lang="es-CO" sz="1200" b="0" i="0" dirty="0" err="1">
                <a:solidFill>
                  <a:srgbClr val="666666"/>
                </a:solidFill>
                <a:effectLst/>
                <a:latin typeface="DDG_ProximaNova"/>
              </a:rPr>
              <a:t>Transport</a:t>
            </a:r>
            <a:r>
              <a:rPr lang="es-CO" sz="1200" b="0" i="0" dirty="0">
                <a:solidFill>
                  <a:srgbClr val="666666"/>
                </a:solidFill>
                <a:effectLst/>
                <a:latin typeface="DDG_ProximaNova"/>
              </a:rPr>
              <a:t> </a:t>
            </a:r>
            <a:r>
              <a:rPr lang="es-CO" sz="1200" b="0" i="0" dirty="0" err="1">
                <a:solidFill>
                  <a:srgbClr val="666666"/>
                </a:solidFill>
                <a:effectLst/>
                <a:latin typeface="DDG_ProximaNova"/>
              </a:rPr>
              <a:t>Layer</a:t>
            </a:r>
            <a:r>
              <a:rPr lang="es-CO" sz="1200" b="0" i="0" dirty="0">
                <a:solidFill>
                  <a:srgbClr val="666666"/>
                </a:solidFill>
                <a:effectLst/>
                <a:latin typeface="DDG_ProximaNova"/>
              </a:rPr>
              <a:t> Security). Pero los ciberdelincuentes también aprovechan este túnel cifrado para ocultar malware, </a:t>
            </a:r>
            <a:r>
              <a:rPr lang="es-CO" sz="1200" b="0" i="0" dirty="0" err="1">
                <a:solidFill>
                  <a:srgbClr val="666666"/>
                </a:solidFill>
                <a:effectLst/>
                <a:latin typeface="DDG_ProximaNova"/>
              </a:rPr>
              <a:t>ransomware</a:t>
            </a:r>
            <a:r>
              <a:rPr lang="es-CO" sz="1200" b="0" i="0" dirty="0">
                <a:solidFill>
                  <a:srgbClr val="666666"/>
                </a:solidFill>
                <a:effectLst/>
                <a:latin typeface="DDG_ProximaNova"/>
              </a:rPr>
              <a:t>, ataques de día cero y más. ¿Porque? La mayoría de los firewalls antiguos carecen de capacidad de procesamiento para inspeccionar y mitigar estos ataques a través de HTTPS, lo que lo convierte en un gran camino de éxito para los ciberdelincuentes. Es por eso que es importante inspeccionar el tráfico cifrado.</a:t>
            </a:r>
            <a:endParaRPr lang="en-US" sz="1000" dirty="0"/>
          </a:p>
        </p:txBody>
      </p:sp>
      <p:sp>
        <p:nvSpPr>
          <p:cNvPr id="4" name="Slide Number Placeholder 3"/>
          <p:cNvSpPr>
            <a:spLocks noGrp="1"/>
          </p:cNvSpPr>
          <p:nvPr>
            <p:ph type="sldNum" sz="quarter" idx="5"/>
          </p:nvPr>
        </p:nvSpPr>
        <p:spPr/>
        <p:txBody>
          <a:bodyPr/>
          <a:lstStyle/>
          <a:p>
            <a:fld id="{0C6488B3-E276-524E-BC5C-315372EFD82B}" type="slidenum">
              <a:rPr lang="en-US" smtClean="0"/>
              <a:t>12</a:t>
            </a:fld>
            <a:endParaRPr lang="en-US" dirty="0"/>
          </a:p>
        </p:txBody>
      </p:sp>
    </p:spTree>
    <p:extLst>
      <p:ext uri="{BB962C8B-B14F-4D97-AF65-F5344CB8AC3E}">
        <p14:creationId xmlns:p14="http://schemas.microsoft.com/office/powerpoint/2010/main" val="1000947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13</a:t>
            </a:fld>
            <a:endParaRPr lang="en-US"/>
          </a:p>
        </p:txBody>
      </p:sp>
    </p:spTree>
    <p:extLst>
      <p:ext uri="{BB962C8B-B14F-4D97-AF65-F5344CB8AC3E}">
        <p14:creationId xmlns:p14="http://schemas.microsoft.com/office/powerpoint/2010/main" val="354961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944E198-D608-4424-A8AF-E4B17A08A467}" type="slidenum">
              <a:rPr lang="en-US" smtClean="0"/>
              <a:t>14</a:t>
            </a:fld>
            <a:endParaRPr lang="en-US" dirty="0"/>
          </a:p>
        </p:txBody>
      </p:sp>
    </p:spTree>
    <p:extLst>
      <p:ext uri="{BB962C8B-B14F-4D97-AF65-F5344CB8AC3E}">
        <p14:creationId xmlns:p14="http://schemas.microsoft.com/office/powerpoint/2010/main" val="230268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4E198-D608-4424-A8AF-E4B17A08A4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08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4E198-D608-4424-A8AF-E4B17A08A4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4E198-D608-4424-A8AF-E4B17A08A4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97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Esto significa que Frost &amp; Sullivan nos reconoce como una empresa que adapta su mapa de tareas a las necesidades reales impuestas por el mercado, así como a sus ofensores.</a:t>
            </a:r>
          </a:p>
          <a:p>
            <a:endParaRPr lang="en-US" dirty="0"/>
          </a:p>
          <a:p>
            <a:r>
              <a:rPr lang="es-ES" dirty="0"/>
              <a:t>En esta diapositiva podemos ver el testimonio de uno de los principales analistas de Frost &amp; Sullivan afirmando esto.</a:t>
            </a:r>
            <a:endParaRPr lang="en-US" dirty="0"/>
          </a:p>
          <a:p>
            <a:endParaRPr lang="en-US" dirty="0"/>
          </a:p>
          <a:p>
            <a:r>
              <a:rPr lang="en-US" dirty="0"/>
              <a:t>Fuentes </a:t>
            </a:r>
            <a:r>
              <a:rPr lang="en-US" dirty="0" err="1"/>
              <a:t>disponibles</a:t>
            </a:r>
            <a:r>
              <a:rPr lang="en-US" dirty="0"/>
              <a:t> </a:t>
            </a:r>
            <a:r>
              <a:rPr lang="en-US" dirty="0" err="1"/>
              <a:t>en</a:t>
            </a:r>
            <a:r>
              <a:rPr lang="en-US" dirty="0"/>
              <a:t> SonicWall.com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4E198-D608-4424-A8AF-E4B17A08A4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80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488B3-E276-524E-BC5C-315372EFD8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57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4E198-D608-4424-A8AF-E4B17A08A4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730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9</a:t>
            </a:fld>
            <a:endParaRPr lang="en-US"/>
          </a:p>
        </p:txBody>
      </p:sp>
    </p:spTree>
    <p:extLst>
      <p:ext uri="{BB962C8B-B14F-4D97-AF65-F5344CB8AC3E}">
        <p14:creationId xmlns:p14="http://schemas.microsoft.com/office/powerpoint/2010/main" val="374569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El informe de amenazas de SonicWall es uno de los informes más visitados en el mundo para el conocimiento del escenario de </a:t>
            </a:r>
            <a:r>
              <a:rPr lang="es-CO" dirty="0" err="1"/>
              <a:t>ciberamenazas</a:t>
            </a:r>
            <a:r>
              <a:rPr lang="es-CO" dirty="0"/>
              <a:t> y ciberataques</a:t>
            </a:r>
          </a:p>
          <a:p>
            <a:r>
              <a:rPr lang="es-CO" dirty="0"/>
              <a:t>Ha sido una entrega anual, y desde 2019 ha sido semestral debido al rápido cambio del panorama de los ciberataques y a petición de los lectores. </a:t>
            </a:r>
          </a:p>
          <a:p>
            <a:r>
              <a:rPr lang="es-CO" dirty="0"/>
              <a:t>En cuanto al periodo de los datos evaluados, es 2021 del que haremos algunas comparaciones con otros periodos.</a:t>
            </a:r>
            <a:endParaRPr lang="pt-BR" dirty="0"/>
          </a:p>
        </p:txBody>
      </p:sp>
      <p:sp>
        <p:nvSpPr>
          <p:cNvPr id="4" name="Slide Number Placeholder 3"/>
          <p:cNvSpPr>
            <a:spLocks noGrp="1"/>
          </p:cNvSpPr>
          <p:nvPr>
            <p:ph type="sldNum" sz="quarter" idx="5"/>
          </p:nvPr>
        </p:nvSpPr>
        <p:spPr/>
        <p:txBody>
          <a:bodyPr/>
          <a:lstStyle/>
          <a:p>
            <a:fld id="{0C6488B3-E276-524E-BC5C-315372EFD82B}" type="slidenum">
              <a:rPr lang="en-US" smtClean="0"/>
              <a:t>10</a:t>
            </a:fld>
            <a:endParaRPr lang="en-US" dirty="0"/>
          </a:p>
        </p:txBody>
      </p:sp>
    </p:spTree>
    <p:extLst>
      <p:ext uri="{BB962C8B-B14F-4D97-AF65-F5344CB8AC3E}">
        <p14:creationId xmlns:p14="http://schemas.microsoft.com/office/powerpoint/2010/main" val="2337124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instagram.com/sonicwall_inc/" TargetMode="External"/><Relationship Id="rId3" Type="http://schemas.openxmlformats.org/officeDocument/2006/relationships/image" Target="../media/image28.png"/><Relationship Id="rId7" Type="http://schemas.openxmlformats.org/officeDocument/2006/relationships/hyperlink" Target="https://twitter.com/SonicWALL" TargetMode="External"/><Relationship Id="rId2" Type="http://schemas.openxmlformats.org/officeDocument/2006/relationships/image" Target="../media/image27.jpg"/><Relationship Id="rId1" Type="http://schemas.openxmlformats.org/officeDocument/2006/relationships/slideMaster" Target="../slideMasters/slideMaster4.xml"/><Relationship Id="rId6" Type="http://schemas.openxmlformats.org/officeDocument/2006/relationships/hyperlink" Target="https://www.linkedin.com/company/sonicwall" TargetMode="External"/><Relationship Id="rId5" Type="http://schemas.openxmlformats.org/officeDocument/2006/relationships/hyperlink" Target="https://www.facebook.com/SonicWall/" TargetMode="External"/><Relationship Id="rId4" Type="http://schemas.openxmlformats.org/officeDocument/2006/relationships/hyperlink" Target="https://www.sonicwall.com/" TargetMode="Externa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Defaul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5D4D9C7-07D2-4693-84B4-6C43F43756D1}"/>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6207"/>
            <a:ext cx="10345436" cy="6858000"/>
          </a:xfrm>
          <a:prstGeom prst="rect">
            <a:avLst/>
          </a:prstGeom>
        </p:spPr>
      </p:pic>
      <p:sp>
        <p:nvSpPr>
          <p:cNvPr id="2" name="Title 1"/>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514349" y="1986131"/>
            <a:ext cx="11139247" cy="4101518"/>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0641D1D-D4AB-436A-9725-3D3727E8FB94}"/>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pic>
        <p:nvPicPr>
          <p:cNvPr id="13" name="Picture 12">
            <a:extLst>
              <a:ext uri="{FF2B5EF4-FFF2-40B4-BE49-F238E27FC236}">
                <a16:creationId xmlns:a16="http://schemas.microsoft.com/office/drawing/2014/main" id="{BD675439-2FD8-42B5-B6D6-4285B25CAE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pic>
        <p:nvPicPr>
          <p:cNvPr id="17" name="Content Placeholder 7" descr="A close up of a logo&#10;&#10;Description automatically generated">
            <a:extLst>
              <a:ext uri="{FF2B5EF4-FFF2-40B4-BE49-F238E27FC236}">
                <a16:creationId xmlns:a16="http://schemas.microsoft.com/office/drawing/2014/main" id="{F3AD46C1-6977-5B48-ACD8-0E7A77B407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18645" y="6285949"/>
            <a:ext cx="609282" cy="413852"/>
          </a:xfrm>
          <a:prstGeom prst="rect">
            <a:avLst/>
          </a:prstGeom>
        </p:spPr>
      </p:pic>
    </p:spTree>
    <p:extLst>
      <p:ext uri="{BB962C8B-B14F-4D97-AF65-F5344CB8AC3E}">
        <p14:creationId xmlns:p14="http://schemas.microsoft.com/office/powerpoint/2010/main" val="58324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1/2 - Oran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C08E483-52E2-480E-8A6E-8C0BDA5FCE27}"/>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6107501" y="-5089"/>
            <a:ext cx="6084497" cy="6869574"/>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6">
            <a:extLst>
              <a:ext uri="{FF2B5EF4-FFF2-40B4-BE49-F238E27FC236}">
                <a16:creationId xmlns:a16="http://schemas.microsoft.com/office/drawing/2014/main" id="{8D79AF2A-5FE1-466C-B7F3-4D050DDB9401}"/>
              </a:ext>
            </a:extLst>
          </p:cNvPr>
          <p:cNvSpPr>
            <a:spLocks noGrp="1"/>
          </p:cNvSpPr>
          <p:nvPr>
            <p:ph type="sldNum" sz="quarter" idx="12"/>
          </p:nvPr>
        </p:nvSpPr>
        <p:spPr>
          <a:xfrm>
            <a:off x="11493030" y="6416510"/>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sp>
        <p:nvSpPr>
          <p:cNvPr id="2" name="Title 1"/>
          <p:cNvSpPr>
            <a:spLocks noGrp="1"/>
          </p:cNvSpPr>
          <p:nvPr>
            <p:ph type="title" hasCustomPrompt="1"/>
          </p:nvPr>
        </p:nvSpPr>
        <p:spPr>
          <a:xfrm>
            <a:off x="433137" y="365126"/>
            <a:ext cx="5217165"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5217165"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6599208" y="365127"/>
            <a:ext cx="5118130" cy="57742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589D7B56-AC6B-42D2-95A7-78260391E8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34445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1/2 - Dk Gre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57CC13-410A-4870-8052-AD6EF33F0087}"/>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6107501" y="-5089"/>
            <a:ext cx="6084497" cy="6869574"/>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Slide Number Placeholder 6">
            <a:extLst>
              <a:ext uri="{FF2B5EF4-FFF2-40B4-BE49-F238E27FC236}">
                <a16:creationId xmlns:a16="http://schemas.microsoft.com/office/drawing/2014/main" id="{8D79AF2A-5FE1-466C-B7F3-4D050DDB9401}"/>
              </a:ext>
            </a:extLst>
          </p:cNvPr>
          <p:cNvSpPr>
            <a:spLocks noGrp="1"/>
          </p:cNvSpPr>
          <p:nvPr>
            <p:ph type="sldNum" sz="quarter" idx="12"/>
          </p:nvPr>
        </p:nvSpPr>
        <p:spPr>
          <a:xfrm>
            <a:off x="11493030" y="6416510"/>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sp>
        <p:nvSpPr>
          <p:cNvPr id="2" name="Title 1"/>
          <p:cNvSpPr>
            <a:spLocks noGrp="1"/>
          </p:cNvSpPr>
          <p:nvPr>
            <p:ph type="title" hasCustomPrompt="1"/>
          </p:nvPr>
        </p:nvSpPr>
        <p:spPr>
          <a:xfrm>
            <a:off x="433137" y="365126"/>
            <a:ext cx="5217165"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5217165"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6599208" y="365127"/>
            <a:ext cx="5118130" cy="57742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0DCF0F7-EBD4-4991-90AA-D360A565D7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2424592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1/2 -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8120E82-D679-49D1-941E-2CEFE55C0893}"/>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6107501" y="-5089"/>
            <a:ext cx="6084497" cy="6869574"/>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6">
            <a:extLst>
              <a:ext uri="{FF2B5EF4-FFF2-40B4-BE49-F238E27FC236}">
                <a16:creationId xmlns:a16="http://schemas.microsoft.com/office/drawing/2014/main" id="{8D79AF2A-5FE1-466C-B7F3-4D050DDB9401}"/>
              </a:ext>
            </a:extLst>
          </p:cNvPr>
          <p:cNvSpPr>
            <a:spLocks noGrp="1"/>
          </p:cNvSpPr>
          <p:nvPr>
            <p:ph type="sldNum" sz="quarter" idx="12"/>
          </p:nvPr>
        </p:nvSpPr>
        <p:spPr>
          <a:xfrm>
            <a:off x="11493030" y="6416510"/>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sp>
        <p:nvSpPr>
          <p:cNvPr id="2" name="Title 1"/>
          <p:cNvSpPr>
            <a:spLocks noGrp="1"/>
          </p:cNvSpPr>
          <p:nvPr>
            <p:ph type="title" hasCustomPrompt="1"/>
          </p:nvPr>
        </p:nvSpPr>
        <p:spPr>
          <a:xfrm>
            <a:off x="433137" y="365126"/>
            <a:ext cx="5217165"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5217165"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6599208" y="365127"/>
            <a:ext cx="5118130" cy="57742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320DEFE-25EE-43DA-87B4-59486F406B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3568471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2 - Blac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1A40C3-80C7-454C-8822-E401222B333E}"/>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6107501" y="-5089"/>
            <a:ext cx="6084497" cy="686957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6">
            <a:extLst>
              <a:ext uri="{FF2B5EF4-FFF2-40B4-BE49-F238E27FC236}">
                <a16:creationId xmlns:a16="http://schemas.microsoft.com/office/drawing/2014/main" id="{8D79AF2A-5FE1-466C-B7F3-4D050DDB9401}"/>
              </a:ext>
            </a:extLst>
          </p:cNvPr>
          <p:cNvSpPr>
            <a:spLocks noGrp="1"/>
          </p:cNvSpPr>
          <p:nvPr>
            <p:ph type="sldNum" sz="quarter" idx="12"/>
          </p:nvPr>
        </p:nvSpPr>
        <p:spPr>
          <a:xfrm>
            <a:off x="11493030" y="6416510"/>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sp>
        <p:nvSpPr>
          <p:cNvPr id="2" name="Title 1"/>
          <p:cNvSpPr>
            <a:spLocks noGrp="1"/>
          </p:cNvSpPr>
          <p:nvPr>
            <p:ph type="title" hasCustomPrompt="1"/>
          </p:nvPr>
        </p:nvSpPr>
        <p:spPr>
          <a:xfrm>
            <a:off x="433137" y="365126"/>
            <a:ext cx="5217165"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5217165"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6599208" y="365127"/>
            <a:ext cx="5118130" cy="57742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0C61C8E-41BE-4A6D-94F0-7C73FDC28C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1960762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2">
    <p:bg>
      <p:bgPr>
        <a:solidFill>
          <a:srgbClr val="DADFE1">
            <a:alpha val="60000"/>
          </a:srgb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1581EB-0149-4A1F-80E3-134A31C6EB3D}"/>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descr="A picture containing drawing&#10;&#10;Description automatically generated">
            <a:extLst>
              <a:ext uri="{FF2B5EF4-FFF2-40B4-BE49-F238E27FC236}">
                <a16:creationId xmlns:a16="http://schemas.microsoft.com/office/drawing/2014/main" id="{3AFCD9E8-5FC6-49FE-B7D8-34053F1F9C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3772" y="2919419"/>
            <a:ext cx="2198924" cy="642543"/>
          </a:xfrm>
          <a:prstGeom prst="rect">
            <a:avLst/>
          </a:prstGeom>
        </p:spPr>
      </p:pic>
    </p:spTree>
    <p:extLst>
      <p:ext uri="{BB962C8B-B14F-4D97-AF65-F5344CB8AC3E}">
        <p14:creationId xmlns:p14="http://schemas.microsoft.com/office/powerpoint/2010/main" val="271375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0" i="0">
                <a:solidFill>
                  <a:srgbClr val="68696B"/>
                </a:solidFill>
                <a:latin typeface="Lato" charset="0"/>
                <a:ea typeface="Lato" charset="0"/>
                <a:cs typeface="Lato" charset="0"/>
              </a:defRPr>
            </a:lvl1pPr>
          </a:lstStyle>
          <a:p>
            <a:r>
              <a:rPr lang="en-US" dirty="0"/>
              <a:t>Click to edit Master title style</a:t>
            </a:r>
          </a:p>
        </p:txBody>
      </p:sp>
      <p:sp>
        <p:nvSpPr>
          <p:cNvPr id="3" name="Content Placeholder 2"/>
          <p:cNvSpPr>
            <a:spLocks noGrp="1"/>
          </p:cNvSpPr>
          <p:nvPr>
            <p:ph idx="1"/>
          </p:nvPr>
        </p:nvSpPr>
        <p:spPr>
          <a:xfrm>
            <a:off x="838200" y="1986131"/>
            <a:ext cx="5309382" cy="4098580"/>
          </a:xfrm>
        </p:spPr>
        <p:txBody>
          <a:bodyPr/>
          <a:lstStyle>
            <a:lvl1pPr>
              <a:defRPr sz="2600" b="0" i="0">
                <a:solidFill>
                  <a:srgbClr val="68696B"/>
                </a:solidFill>
                <a:latin typeface="Lato" charset="0"/>
                <a:ea typeface="Lato" charset="0"/>
                <a:cs typeface="Lato" charset="0"/>
              </a:defRPr>
            </a:lvl1pPr>
            <a:lvl2pPr>
              <a:defRPr b="0" i="0">
                <a:solidFill>
                  <a:srgbClr val="68696B"/>
                </a:solidFill>
                <a:latin typeface="Lato" charset="0"/>
                <a:ea typeface="Lato" charset="0"/>
                <a:cs typeface="Lato" charset="0"/>
              </a:defRPr>
            </a:lvl2pPr>
            <a:lvl3pPr>
              <a:defRPr b="0" i="0">
                <a:solidFill>
                  <a:srgbClr val="68696B"/>
                </a:solidFill>
                <a:latin typeface="Lato" charset="0"/>
                <a:ea typeface="Lato" charset="0"/>
                <a:cs typeface="Lato" charset="0"/>
              </a:defRPr>
            </a:lvl3pPr>
            <a:lvl4pPr>
              <a:defRPr b="0" i="0">
                <a:solidFill>
                  <a:srgbClr val="68696B"/>
                </a:solidFill>
                <a:latin typeface="Lato" charset="0"/>
                <a:ea typeface="Lato" charset="0"/>
                <a:cs typeface="Lato" charset="0"/>
              </a:defRPr>
            </a:lvl4pPr>
            <a:lvl5pPr>
              <a:defRPr b="0" i="0">
                <a:solidFill>
                  <a:srgbClr val="68696B"/>
                </a:solidFill>
                <a:latin typeface="Lato" charset="0"/>
                <a:ea typeface="Lato" charset="0"/>
                <a:cs typeface="La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screen">
            <a:alphaModFix amt="8000"/>
            <a:extLst>
              <a:ext uri="{28A0092B-C50C-407E-A947-70E740481C1C}">
                <a14:useLocalDpi xmlns:a14="http://schemas.microsoft.com/office/drawing/2010/main"/>
              </a:ext>
            </a:extLst>
          </a:blip>
          <a:stretch>
            <a:fillRect/>
          </a:stretch>
        </p:blipFill>
        <p:spPr>
          <a:xfrm>
            <a:off x="-7398" y="-11574"/>
            <a:ext cx="2778307" cy="1903887"/>
          </a:xfrm>
          <a:prstGeom prst="rect">
            <a:avLst/>
          </a:prstGeom>
        </p:spPr>
      </p:pic>
      <p:cxnSp>
        <p:nvCxnSpPr>
          <p:cNvPr id="12" name="Straight Connector 11"/>
          <p:cNvCxnSpPr/>
          <p:nvPr userDrawn="1"/>
        </p:nvCxnSpPr>
        <p:spPr>
          <a:xfrm>
            <a:off x="24939" y="-5089"/>
            <a:ext cx="0" cy="6863089"/>
          </a:xfrm>
          <a:prstGeom prst="line">
            <a:avLst/>
          </a:prstGeom>
          <a:ln w="76200">
            <a:solidFill>
              <a:srgbClr val="FF6C0C"/>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3FD41FF8-B36C-BE44-BB4F-D6FFF26618A4}" type="slidenum">
              <a:rPr lang="en-US" smtClean="0"/>
              <a:pPr/>
              <a:t>‹#›</a:t>
            </a:fld>
            <a:endParaRPr lang="en-US" dirty="0"/>
          </a:p>
        </p:txBody>
      </p:sp>
      <p:sp>
        <p:nvSpPr>
          <p:cNvPr id="5" name="Content Placeholder 4"/>
          <p:cNvSpPr>
            <a:spLocks noGrp="1"/>
          </p:cNvSpPr>
          <p:nvPr>
            <p:ph sz="quarter" idx="13"/>
          </p:nvPr>
        </p:nvSpPr>
        <p:spPr>
          <a:xfrm>
            <a:off x="6330950" y="1989875"/>
            <a:ext cx="5130800" cy="4094836"/>
          </a:xfrm>
        </p:spPr>
        <p:txBody>
          <a:bodyPr/>
          <a:lstStyle>
            <a:lvl1pPr>
              <a:defRPr sz="2600">
                <a:solidFill>
                  <a:srgbClr val="68696B"/>
                </a:solidFill>
              </a:defRPr>
            </a:lvl1pPr>
            <a:lvl2pPr>
              <a:defRPr>
                <a:solidFill>
                  <a:srgbClr val="68696B"/>
                </a:solidFill>
              </a:defRPr>
            </a:lvl2pPr>
            <a:lvl3pPr>
              <a:defRPr>
                <a:solidFill>
                  <a:srgbClr val="68696B"/>
                </a:solidFill>
              </a:defRPr>
            </a:lvl3pPr>
            <a:lvl4pPr>
              <a:defRPr>
                <a:solidFill>
                  <a:srgbClr val="68696B"/>
                </a:solidFill>
              </a:defRPr>
            </a:lvl4pPr>
            <a:lvl5pPr>
              <a:defRPr>
                <a:solidFill>
                  <a:srgbClr val="68696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6243118" y="1986130"/>
            <a:ext cx="0" cy="4273363"/>
          </a:xfrm>
          <a:prstGeom prst="line">
            <a:avLst/>
          </a:prstGeom>
          <a:ln w="12700">
            <a:solidFill>
              <a:srgbClr val="68696B">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96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Defaul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alphaModFix amt="13000"/>
            <a:extLst>
              <a:ext uri="{28A0092B-C50C-407E-A947-70E740481C1C}">
                <a14:useLocalDpi xmlns:a14="http://schemas.microsoft.com/office/drawing/2010/main"/>
              </a:ext>
            </a:extLst>
          </a:blip>
          <a:stretch>
            <a:fillRect/>
          </a:stretch>
        </p:blipFill>
        <p:spPr>
          <a:xfrm>
            <a:off x="-7399" y="-11575"/>
            <a:ext cx="8617829" cy="5905531"/>
          </a:xfrm>
          <a:prstGeom prst="rect">
            <a:avLst/>
          </a:prstGeom>
        </p:spPr>
      </p:pic>
      <p:sp>
        <p:nvSpPr>
          <p:cNvPr id="2" name="Title 1"/>
          <p:cNvSpPr>
            <a:spLocks noGrp="1"/>
          </p:cNvSpPr>
          <p:nvPr>
            <p:ph type="ctrTitle" hasCustomPrompt="1"/>
          </p:nvPr>
        </p:nvSpPr>
        <p:spPr>
          <a:xfrm>
            <a:off x="3347633" y="0"/>
            <a:ext cx="8750085" cy="6858000"/>
          </a:xfrm>
        </p:spPr>
        <p:txBody>
          <a:bodyPr anchor="ctr">
            <a:normAutofit/>
          </a:bodyPr>
          <a:lstStyle>
            <a:lvl1pPr algn="l">
              <a:defRPr sz="3200" b="0" i="0" cap="none" baseline="0">
                <a:solidFill>
                  <a:srgbClr val="68696B"/>
                </a:solidFill>
                <a:latin typeface="Lato" charset="0"/>
                <a:ea typeface="Lato" charset="0"/>
                <a:cs typeface="Lato" charset="0"/>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3FD41FF8-B36C-BE44-BB4F-D6FFF26618A4}" type="slidenum">
              <a:rPr lang="en-US" smtClean="0"/>
              <a:pPr/>
              <a:t>‹#›</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1229" y="6383321"/>
            <a:ext cx="1484197" cy="248067"/>
          </a:xfrm>
          <a:prstGeom prst="rect">
            <a:avLst/>
          </a:prstGeom>
        </p:spPr>
      </p:pic>
      <p:pic>
        <p:nvPicPr>
          <p:cNvPr id="6" name="Picture 5"/>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30026" y="7078"/>
            <a:ext cx="2661974" cy="1128995"/>
          </a:xfrm>
          <a:prstGeom prst="rect">
            <a:avLst/>
          </a:prstGeom>
        </p:spPr>
      </p:pic>
    </p:spTree>
    <p:extLst>
      <p:ext uri="{BB962C8B-B14F-4D97-AF65-F5344CB8AC3E}">
        <p14:creationId xmlns:p14="http://schemas.microsoft.com/office/powerpoint/2010/main" val="2320468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Default)">
    <p:bg>
      <p:bgPr>
        <a:solidFill>
          <a:srgbClr val="DADFE1">
            <a:alpha val="60000"/>
          </a:srgb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98" y="-15498"/>
            <a:ext cx="8601559" cy="5893956"/>
          </a:xfrm>
          <a:prstGeom prst="rect">
            <a:avLst/>
          </a:prstGeom>
        </p:spPr>
      </p:pic>
      <p:sp>
        <p:nvSpPr>
          <p:cNvPr id="2" name="Title 1"/>
          <p:cNvSpPr>
            <a:spLocks noGrp="1"/>
          </p:cNvSpPr>
          <p:nvPr>
            <p:ph type="ctrTitle" hasCustomPrompt="1"/>
          </p:nvPr>
        </p:nvSpPr>
        <p:spPr>
          <a:xfrm>
            <a:off x="3347633" y="1122363"/>
            <a:ext cx="8750085" cy="2387600"/>
          </a:xfrm>
        </p:spPr>
        <p:txBody>
          <a:bodyPr anchor="b">
            <a:normAutofit/>
          </a:bodyPr>
          <a:lstStyle>
            <a:lvl1pPr algn="l">
              <a:defRPr sz="3600" b="0" i="0" cap="none" baseline="0">
                <a:solidFill>
                  <a:srgbClr val="FF6C0C"/>
                </a:solidFill>
                <a:latin typeface="Lato" charset="0"/>
                <a:ea typeface="Lato" charset="0"/>
                <a:cs typeface="Lato" charset="0"/>
              </a:defRPr>
            </a:lvl1pPr>
          </a:lstStyle>
          <a:p>
            <a:r>
              <a:rPr lang="en-US" dirty="0"/>
              <a:t>Click to edit master title style</a:t>
            </a:r>
          </a:p>
        </p:txBody>
      </p:sp>
      <p:sp>
        <p:nvSpPr>
          <p:cNvPr id="3" name="Subtitle 2"/>
          <p:cNvSpPr>
            <a:spLocks noGrp="1"/>
          </p:cNvSpPr>
          <p:nvPr>
            <p:ph type="subTitle" idx="1" hasCustomPrompt="1"/>
          </p:nvPr>
        </p:nvSpPr>
        <p:spPr>
          <a:xfrm>
            <a:off x="3394127" y="3549786"/>
            <a:ext cx="8750086" cy="817562"/>
          </a:xfrm>
        </p:spPr>
        <p:txBody>
          <a:bodyPr>
            <a:normAutofit/>
          </a:bodyPr>
          <a:lstStyle>
            <a:lvl1pPr marL="0" indent="0" algn="l">
              <a:buNone/>
              <a:defRPr sz="2200" b="0" i="0">
                <a:solidFill>
                  <a:srgbClr val="68696B"/>
                </a:solidFill>
                <a:latin typeface="Lato" charset="0"/>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12"/>
          <p:cNvSpPr>
            <a:spLocks noGrp="1"/>
          </p:cNvSpPr>
          <p:nvPr>
            <p:ph type="body" sz="quarter" idx="13" hasCustomPrompt="1"/>
          </p:nvPr>
        </p:nvSpPr>
        <p:spPr>
          <a:xfrm>
            <a:off x="3409626" y="4129731"/>
            <a:ext cx="5029344" cy="914400"/>
          </a:xfrm>
        </p:spPr>
        <p:txBody>
          <a:bodyPr>
            <a:noAutofit/>
          </a:bodyPr>
          <a:lstStyle>
            <a:lvl1pPr marL="0" indent="0">
              <a:buFontTx/>
              <a:buNone/>
              <a:defRPr sz="1600" b="0" i="0">
                <a:solidFill>
                  <a:srgbClr val="68696B"/>
                </a:solidFill>
                <a:latin typeface="Lato" charset="0"/>
                <a:ea typeface="Lato" charset="0"/>
                <a:cs typeface="Lato"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date</a:t>
            </a:r>
          </a:p>
        </p:txBody>
      </p:sp>
      <p:cxnSp>
        <p:nvCxnSpPr>
          <p:cNvPr id="9" name="Straight Connector 8"/>
          <p:cNvCxnSpPr/>
          <p:nvPr userDrawn="1"/>
        </p:nvCxnSpPr>
        <p:spPr>
          <a:xfrm>
            <a:off x="24939" y="-5089"/>
            <a:ext cx="0" cy="6863089"/>
          </a:xfrm>
          <a:prstGeom prst="line">
            <a:avLst/>
          </a:prstGeom>
          <a:ln w="76200">
            <a:solidFill>
              <a:srgbClr val="FF6C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457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ckground Slide 2">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A78D35-DE4C-414C-BBA6-68D6DF9FE4A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680EB15-9069-441C-B5B0-D174A267CB7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22955" y="6221769"/>
            <a:ext cx="1813825" cy="530013"/>
          </a:xfrm>
          <a:prstGeom prst="rect">
            <a:avLst/>
          </a:prstGeom>
        </p:spPr>
      </p:pic>
    </p:spTree>
    <p:extLst>
      <p:ext uri="{BB962C8B-B14F-4D97-AF65-F5344CB8AC3E}">
        <p14:creationId xmlns:p14="http://schemas.microsoft.com/office/powerpoint/2010/main" val="1873745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Slide Dk Grey">
    <p:bg>
      <p:bgPr>
        <a:solidFill>
          <a:srgbClr val="66666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535E93-D136-481F-828D-9452913A1859}"/>
              </a:ext>
            </a:extLst>
          </p:cNvPr>
          <p:cNvPicPr>
            <a:picLocks noChangeAspect="1"/>
          </p:cNvPicPr>
          <p:nvPr userDrawn="1"/>
        </p:nvPicPr>
        <p:blipFill rotWithShape="1">
          <a:blip r:embed="rId2">
            <a:biLevel thresh="50000"/>
            <a:alphaModFix amt="10000"/>
          </a:blip>
          <a:srcRect l="22538" t="10112" b="18727"/>
          <a:stretch/>
        </p:blipFill>
        <p:spPr>
          <a:xfrm>
            <a:off x="0" y="1"/>
            <a:ext cx="10345436" cy="6858000"/>
          </a:xfrm>
          <a:prstGeom prst="rect">
            <a:avLst/>
          </a:prstGeom>
        </p:spPr>
      </p:pic>
      <p:sp>
        <p:nvSpPr>
          <p:cNvPr id="11" name="Slide Number Placeholder 6">
            <a:extLst>
              <a:ext uri="{FF2B5EF4-FFF2-40B4-BE49-F238E27FC236}">
                <a16:creationId xmlns:a16="http://schemas.microsoft.com/office/drawing/2014/main" id="{6B0F15BF-B9F8-415A-8417-2051BCF15787}"/>
              </a:ext>
            </a:extLst>
          </p:cNvPr>
          <p:cNvSpPr>
            <a:spLocks noGrp="1"/>
          </p:cNvSpPr>
          <p:nvPr>
            <p:ph type="sldNum" sz="quarter" idx="12"/>
          </p:nvPr>
        </p:nvSpPr>
        <p:spPr>
          <a:xfrm>
            <a:off x="11493030" y="6402862"/>
            <a:ext cx="434897" cy="365125"/>
          </a:xfrm>
        </p:spPr>
        <p:txBody>
          <a:bodyPr/>
          <a:lstStyle>
            <a:lvl1pPr>
              <a:defRPr>
                <a:solidFill>
                  <a:srgbClr val="FF791A"/>
                </a:solidFill>
              </a:defRPr>
            </a:lvl1pPr>
          </a:lstStyle>
          <a:p>
            <a:fld id="{3FD41FF8-B36C-BE44-BB4F-D6FFF26618A4}" type="slidenum">
              <a:rPr lang="en-US" smtClean="0"/>
              <a:pPr/>
              <a:t>‹#›</a:t>
            </a:fld>
            <a:endParaRPr lang="en-US" dirty="0"/>
          </a:p>
        </p:txBody>
      </p:sp>
      <p:pic>
        <p:nvPicPr>
          <p:cNvPr id="18" name="Picture 17">
            <a:extLst>
              <a:ext uri="{FF2B5EF4-FFF2-40B4-BE49-F238E27FC236}">
                <a16:creationId xmlns:a16="http://schemas.microsoft.com/office/drawing/2014/main" id="{315B36C9-1CF5-4AB9-B035-088659EF7B28}"/>
              </a:ext>
            </a:extLst>
          </p:cNvPr>
          <p:cNvPicPr>
            <a:picLocks noChangeAspect="1"/>
          </p:cNvPicPr>
          <p:nvPr userDrawn="1"/>
        </p:nvPicPr>
        <p:blipFill>
          <a:blip r:embed="rId3"/>
          <a:srcRect/>
          <a:stretch/>
        </p:blipFill>
        <p:spPr>
          <a:xfrm>
            <a:off x="447311" y="6311779"/>
            <a:ext cx="1813825" cy="530013"/>
          </a:xfrm>
          <a:prstGeom prst="rect">
            <a:avLst/>
          </a:prstGeom>
        </p:spPr>
      </p:pic>
      <p:sp>
        <p:nvSpPr>
          <p:cNvPr id="20" name="Title 1">
            <a:extLst>
              <a:ext uri="{FF2B5EF4-FFF2-40B4-BE49-F238E27FC236}">
                <a16:creationId xmlns:a16="http://schemas.microsoft.com/office/drawing/2014/main" id="{0AAC85F2-C5D0-4444-BE1B-0250040C4142}"/>
              </a:ext>
            </a:extLst>
          </p:cNvPr>
          <p:cNvSpPr>
            <a:spLocks noGrp="1"/>
          </p:cNvSpPr>
          <p:nvPr>
            <p:ph type="ctrTitle" hasCustomPrompt="1"/>
          </p:nvPr>
        </p:nvSpPr>
        <p:spPr>
          <a:xfrm>
            <a:off x="378015" y="1756617"/>
            <a:ext cx="11435971" cy="291163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19572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Chart/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514349" y="1986131"/>
            <a:ext cx="11139247" cy="4101518"/>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0641D1D-D4AB-436A-9725-3D3727E8FB94}"/>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pic>
        <p:nvPicPr>
          <p:cNvPr id="13" name="Picture 12">
            <a:extLst>
              <a:ext uri="{FF2B5EF4-FFF2-40B4-BE49-F238E27FC236}">
                <a16:creationId xmlns:a16="http://schemas.microsoft.com/office/drawing/2014/main" id="{BD675439-2FD8-42B5-B6D6-4285B25CAE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pic>
        <p:nvPicPr>
          <p:cNvPr id="19" name="Content Placeholder 7" descr="A close up of a logo&#10;&#10;Description automatically generated">
            <a:extLst>
              <a:ext uri="{FF2B5EF4-FFF2-40B4-BE49-F238E27FC236}">
                <a16:creationId xmlns:a16="http://schemas.microsoft.com/office/drawing/2014/main" id="{D688E1CE-41CE-444F-BCEF-9D281597EF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18645" y="6285949"/>
            <a:ext cx="609282" cy="413852"/>
          </a:xfrm>
          <a:prstGeom prst="rect">
            <a:avLst/>
          </a:prstGeom>
        </p:spPr>
      </p:pic>
    </p:spTree>
    <p:extLst>
      <p:ext uri="{BB962C8B-B14F-4D97-AF65-F5344CB8AC3E}">
        <p14:creationId xmlns:p14="http://schemas.microsoft.com/office/powerpoint/2010/main" val="1833111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Interior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465144A-F3B8-894B-9CD0-2235CC2A6AB8}"/>
              </a:ext>
            </a:extLst>
          </p:cNvPr>
          <p:cNvSpPr>
            <a:spLocks noGrp="1"/>
          </p:cNvSpPr>
          <p:nvPr>
            <p:ph type="pic" sz="quarter" idx="14"/>
          </p:nvPr>
        </p:nvSpPr>
        <p:spPr>
          <a:xfrm>
            <a:off x="1" y="-4763"/>
            <a:ext cx="12212782" cy="6862763"/>
          </a:xfrm>
          <a:solidFill>
            <a:schemeClr val="accent2"/>
          </a:solidFill>
        </p:spPr>
        <p:txBody>
          <a:bodyPr/>
          <a:lstStyle/>
          <a:p>
            <a:endParaRPr lang="en-US" dirty="0"/>
          </a:p>
        </p:txBody>
      </p:sp>
      <p:sp>
        <p:nvSpPr>
          <p:cNvPr id="2" name="Title 1"/>
          <p:cNvSpPr>
            <a:spLocks noGrp="1"/>
          </p:cNvSpPr>
          <p:nvPr>
            <p:ph type="title" hasCustomPrompt="1"/>
          </p:nvPr>
        </p:nvSpPr>
        <p:spPr>
          <a:xfrm>
            <a:off x="381000" y="1495600"/>
            <a:ext cx="11430000" cy="4952233"/>
          </a:xfrm>
        </p:spPr>
        <p:txBody>
          <a:bodyPr vert="horz" lIns="91440" tIns="45720" rIns="91440" bIns="45720" rtlCol="0" anchor="t" anchorCtr="0">
            <a:noAutofit/>
          </a:bodyPr>
          <a:lstStyle>
            <a:lvl1pPr algn="l">
              <a:defRPr lang="en-US" sz="6000" cap="none" baseline="0" dirty="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title style</a:t>
            </a:r>
          </a:p>
        </p:txBody>
      </p:sp>
    </p:spTree>
    <p:extLst>
      <p:ext uri="{BB962C8B-B14F-4D97-AF65-F5344CB8AC3E}">
        <p14:creationId xmlns:p14="http://schemas.microsoft.com/office/powerpoint/2010/main" val="25449707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ver">
    <p:bg>
      <p:bgPr>
        <a:solidFill>
          <a:srgbClr val="DADFE1">
            <a:alpha val="60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D5D262-0CB9-4918-AE89-4CAA8BD0ED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0" cy="6858001"/>
          </a:xfrm>
          <a:prstGeom prst="rect">
            <a:avLst/>
          </a:prstGeom>
        </p:spPr>
      </p:pic>
      <p:pic>
        <p:nvPicPr>
          <p:cNvPr id="3" name="Graphic 2">
            <a:extLst>
              <a:ext uri="{FF2B5EF4-FFF2-40B4-BE49-F238E27FC236}">
                <a16:creationId xmlns:a16="http://schemas.microsoft.com/office/drawing/2014/main" id="{DDA5A976-4453-DA4A-97AC-EC990F2CF5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79144" y="1318610"/>
            <a:ext cx="5433713" cy="3605226"/>
          </a:xfrm>
          <a:prstGeom prst="rect">
            <a:avLst/>
          </a:prstGeom>
        </p:spPr>
      </p:pic>
      <p:grpSp>
        <p:nvGrpSpPr>
          <p:cNvPr id="14" name="Group 13">
            <a:extLst>
              <a:ext uri="{FF2B5EF4-FFF2-40B4-BE49-F238E27FC236}">
                <a16:creationId xmlns:a16="http://schemas.microsoft.com/office/drawing/2014/main" id="{8955EA21-0179-A94D-A9C3-23FD0C7E38FC}"/>
              </a:ext>
            </a:extLst>
          </p:cNvPr>
          <p:cNvGrpSpPr/>
          <p:nvPr userDrawn="1"/>
        </p:nvGrpSpPr>
        <p:grpSpPr>
          <a:xfrm>
            <a:off x="885646" y="5294873"/>
            <a:ext cx="6489277" cy="1232327"/>
            <a:chOff x="885646" y="5294873"/>
            <a:chExt cx="6489277" cy="1232327"/>
          </a:xfrm>
        </p:grpSpPr>
        <p:pic>
          <p:nvPicPr>
            <p:cNvPr id="8" name="Graphic 7">
              <a:extLst>
                <a:ext uri="{FF2B5EF4-FFF2-40B4-BE49-F238E27FC236}">
                  <a16:creationId xmlns:a16="http://schemas.microsoft.com/office/drawing/2014/main" id="{D04ED991-3318-9F41-8F2E-1625F8CD92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6342" y="5619030"/>
              <a:ext cx="1841143" cy="304441"/>
            </a:xfrm>
            <a:prstGeom prst="rect">
              <a:avLst/>
            </a:prstGeom>
          </p:spPr>
        </p:pic>
        <p:sp>
          <p:nvSpPr>
            <p:cNvPr id="9" name="Rectangle 8">
              <a:extLst>
                <a:ext uri="{FF2B5EF4-FFF2-40B4-BE49-F238E27FC236}">
                  <a16:creationId xmlns:a16="http://schemas.microsoft.com/office/drawing/2014/main" id="{279CF701-33E7-BB48-B3F2-2897853841BA}"/>
                </a:ext>
              </a:extLst>
            </p:cNvPr>
            <p:cNvSpPr/>
            <p:nvPr userDrawn="1"/>
          </p:nvSpPr>
          <p:spPr>
            <a:xfrm>
              <a:off x="976342" y="5294873"/>
              <a:ext cx="507401" cy="76510"/>
            </a:xfrm>
            <a:prstGeom prst="rect">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76F575-9413-0941-B882-1F9416B61988}"/>
                </a:ext>
              </a:extLst>
            </p:cNvPr>
            <p:cNvSpPr txBox="1"/>
            <p:nvPr userDrawn="1"/>
          </p:nvSpPr>
          <p:spPr>
            <a:xfrm>
              <a:off x="885646" y="5991568"/>
              <a:ext cx="6489277" cy="307777"/>
            </a:xfrm>
            <a:prstGeom prst="rect">
              <a:avLst/>
            </a:prstGeom>
            <a:noFill/>
          </p:spPr>
          <p:txBody>
            <a:bodyPr wrap="none" rtlCol="0">
              <a:spAutoFit/>
            </a:bodyPr>
            <a:lstStyle/>
            <a:p>
              <a:r>
                <a:rPr lang="en-US" sz="1400" b="0" i="0" dirty="0">
                  <a:solidFill>
                    <a:schemeClr val="bg1"/>
                  </a:solidFill>
                  <a:latin typeface="DIN Next LT Pro" panose="020B0503020203050203" pitchFamily="34" charset="77"/>
                </a:rPr>
                <a:t>CYBER THREAT INTELLIGENCE FOR NAVIGATING THE UNKNOWNS OF TOMORROW</a:t>
              </a:r>
            </a:p>
          </p:txBody>
        </p:sp>
        <p:sp>
          <p:nvSpPr>
            <p:cNvPr id="13" name="TextBox 12">
              <a:extLst>
                <a:ext uri="{FF2B5EF4-FFF2-40B4-BE49-F238E27FC236}">
                  <a16:creationId xmlns:a16="http://schemas.microsoft.com/office/drawing/2014/main" id="{F1DC42AA-D0BB-FB44-B876-95FA171D1ED5}"/>
                </a:ext>
              </a:extLst>
            </p:cNvPr>
            <p:cNvSpPr txBox="1"/>
            <p:nvPr userDrawn="1"/>
          </p:nvSpPr>
          <p:spPr>
            <a:xfrm>
              <a:off x="885646" y="6296368"/>
              <a:ext cx="1556836" cy="230832"/>
            </a:xfrm>
            <a:prstGeom prst="rect">
              <a:avLst/>
            </a:prstGeom>
            <a:noFill/>
          </p:spPr>
          <p:txBody>
            <a:bodyPr wrap="none" rtlCol="0">
              <a:spAutoFit/>
            </a:bodyPr>
            <a:lstStyle/>
            <a:p>
              <a:r>
                <a:rPr lang="en-US" sz="900" b="0" i="0" dirty="0" err="1">
                  <a:solidFill>
                    <a:srgbClr val="FF5D00"/>
                  </a:solidFill>
                  <a:latin typeface="DIN Next LT Pro" panose="020B0503020203050203" pitchFamily="34" charset="77"/>
                </a:rPr>
                <a:t>sonicwall.com</a:t>
              </a:r>
              <a:r>
                <a:rPr lang="en-US" sz="900" b="0" i="0" dirty="0">
                  <a:solidFill>
                    <a:srgbClr val="FF5D00"/>
                  </a:solidFill>
                  <a:latin typeface="DIN Next LT Pro" panose="020B0503020203050203" pitchFamily="34" charset="77"/>
                </a:rPr>
                <a:t> | @</a:t>
              </a:r>
              <a:r>
                <a:rPr lang="en-US" sz="900" b="0" i="0" dirty="0" err="1">
                  <a:solidFill>
                    <a:srgbClr val="FF5D00"/>
                  </a:solidFill>
                  <a:latin typeface="DIN Next LT Pro" panose="020B0503020203050203" pitchFamily="34" charset="77"/>
                </a:rPr>
                <a:t>sonicwall</a:t>
              </a:r>
              <a:endParaRPr lang="en-US" sz="900" b="0" i="0" dirty="0">
                <a:solidFill>
                  <a:srgbClr val="FF5D00"/>
                </a:solidFill>
                <a:latin typeface="DIN Next LT Pro" panose="020B0503020203050203" pitchFamily="34" charset="77"/>
              </a:endParaRPr>
            </a:p>
          </p:txBody>
        </p:sp>
      </p:grpSp>
    </p:spTree>
    <p:extLst>
      <p:ext uri="{BB962C8B-B14F-4D97-AF65-F5344CB8AC3E}">
        <p14:creationId xmlns:p14="http://schemas.microsoft.com/office/powerpoint/2010/main" val="4116802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Background Slide 7">
    <p:bg>
      <p:bgPr>
        <a:solidFill>
          <a:srgbClr val="001B5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8BFF90-524E-1C4E-A38A-E170E2E2F4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6" y="0"/>
            <a:ext cx="12193471" cy="6858000"/>
          </a:xfrm>
          <a:prstGeom prst="rect">
            <a:avLst/>
          </a:prstGeom>
        </p:spPr>
      </p:pic>
      <p:sp>
        <p:nvSpPr>
          <p:cNvPr id="6" name="Slide Number Placeholder 6">
            <a:extLst>
              <a:ext uri="{FF2B5EF4-FFF2-40B4-BE49-F238E27FC236}">
                <a16:creationId xmlns:a16="http://schemas.microsoft.com/office/drawing/2014/main" id="{BCB98C20-A2A9-7446-B980-9AC8803E8912}"/>
              </a:ext>
            </a:extLst>
          </p:cNvPr>
          <p:cNvSpPr>
            <a:spLocks noGrp="1"/>
          </p:cNvSpPr>
          <p:nvPr>
            <p:ph type="sldNum" sz="quarter" idx="12"/>
          </p:nvPr>
        </p:nvSpPr>
        <p:spPr>
          <a:xfrm>
            <a:off x="11493030" y="6402862"/>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pic>
        <p:nvPicPr>
          <p:cNvPr id="7" name="Picture 6">
            <a:extLst>
              <a:ext uri="{FF2B5EF4-FFF2-40B4-BE49-F238E27FC236}">
                <a16:creationId xmlns:a16="http://schemas.microsoft.com/office/drawing/2014/main" id="{06E8E0E2-FDB5-4F48-9DF1-4809D5017D3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87816" y="6279880"/>
            <a:ext cx="1813825" cy="530013"/>
          </a:xfrm>
          <a:prstGeom prst="rect">
            <a:avLst/>
          </a:prstGeom>
        </p:spPr>
      </p:pic>
    </p:spTree>
    <p:extLst>
      <p:ext uri="{BB962C8B-B14F-4D97-AF65-F5344CB8AC3E}">
        <p14:creationId xmlns:p14="http://schemas.microsoft.com/office/powerpoint/2010/main" val="197203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 Chart/Diagram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49" y="365125"/>
            <a:ext cx="11139247" cy="1325563"/>
          </a:xfrm>
        </p:spPr>
        <p:txBody>
          <a:bodyPr anchor="ctr" anchorCtr="0">
            <a:normAutofit/>
          </a:bodyPr>
          <a:lstStyle>
            <a:lvl1pPr>
              <a:defRPr sz="3200" b="0" i="0">
                <a:solidFill>
                  <a:srgbClr val="001B5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514349" y="1986131"/>
            <a:ext cx="11139247" cy="4101518"/>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0641D1D-D4AB-436A-9725-3D3727E8FB94}"/>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pic>
        <p:nvPicPr>
          <p:cNvPr id="19" name="Content Placeholder 7" descr="A close up of a logo&#10;&#10;Description automatically generated">
            <a:extLst>
              <a:ext uri="{FF2B5EF4-FFF2-40B4-BE49-F238E27FC236}">
                <a16:creationId xmlns:a16="http://schemas.microsoft.com/office/drawing/2014/main" id="{D688E1CE-41CE-444F-BCEF-9D281597EF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18645" y="6285949"/>
            <a:ext cx="609282" cy="413852"/>
          </a:xfrm>
          <a:prstGeom prst="rect">
            <a:avLst/>
          </a:prstGeom>
        </p:spPr>
      </p:pic>
      <p:pic>
        <p:nvPicPr>
          <p:cNvPr id="8" name="Picture 7">
            <a:extLst>
              <a:ext uri="{FF2B5EF4-FFF2-40B4-BE49-F238E27FC236}">
                <a16:creationId xmlns:a16="http://schemas.microsoft.com/office/drawing/2014/main" id="{656EC691-E421-4D8A-A40D-582CD5429D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7816" y="6279880"/>
            <a:ext cx="1813826" cy="530014"/>
          </a:xfrm>
          <a:prstGeom prst="rect">
            <a:avLst/>
          </a:prstGeom>
        </p:spPr>
      </p:pic>
    </p:spTree>
    <p:extLst>
      <p:ext uri="{BB962C8B-B14F-4D97-AF65-F5344CB8AC3E}">
        <p14:creationId xmlns:p14="http://schemas.microsoft.com/office/powerpoint/2010/main" val="764734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1">
    <p:bg>
      <p:bgPr>
        <a:solidFill>
          <a:srgbClr val="DADFE1">
            <a:alpha val="60000"/>
          </a:srgb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1581EB-0149-4A1F-80E3-134A31C6EB3D}"/>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descr="A picture containing drawing&#10;&#10;Description automatically generated">
            <a:extLst>
              <a:ext uri="{FF2B5EF4-FFF2-40B4-BE49-F238E27FC236}">
                <a16:creationId xmlns:a16="http://schemas.microsoft.com/office/drawing/2014/main" id="{3AFCD9E8-5FC6-49FE-B7D8-34053F1F9C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3772" y="2919419"/>
            <a:ext cx="2198924" cy="642543"/>
          </a:xfrm>
          <a:prstGeom prst="rect">
            <a:avLst/>
          </a:prstGeom>
        </p:spPr>
      </p:pic>
    </p:spTree>
    <p:extLst>
      <p:ext uri="{BB962C8B-B14F-4D97-AF65-F5344CB8AC3E}">
        <p14:creationId xmlns:p14="http://schemas.microsoft.com/office/powerpoint/2010/main" val="1682672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2">
    <p:bg>
      <p:bgPr>
        <a:solidFill>
          <a:srgbClr val="DADFE1">
            <a:alpha val="60000"/>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F55899-4C41-4F0A-8133-D0773FF696DA}"/>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descr="A picture containing drawing&#10;&#10;Description automatically generated">
            <a:extLst>
              <a:ext uri="{FF2B5EF4-FFF2-40B4-BE49-F238E27FC236}">
                <a16:creationId xmlns:a16="http://schemas.microsoft.com/office/drawing/2014/main" id="{3AFCD9E8-5FC6-49FE-B7D8-34053F1F9C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3772" y="2919419"/>
            <a:ext cx="2198924" cy="642543"/>
          </a:xfrm>
          <a:prstGeom prst="rect">
            <a:avLst/>
          </a:prstGeom>
        </p:spPr>
      </p:pic>
    </p:spTree>
    <p:extLst>
      <p:ext uri="{BB962C8B-B14F-4D97-AF65-F5344CB8AC3E}">
        <p14:creationId xmlns:p14="http://schemas.microsoft.com/office/powerpoint/2010/main" val="64011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3">
    <p:bg>
      <p:bgPr>
        <a:solidFill>
          <a:srgbClr val="DADFE1">
            <a:alpha val="60000"/>
          </a:srgb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13183F-5942-4430-9994-E248D4E55F09}"/>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descr="A picture containing drawing&#10;&#10;Description automatically generated">
            <a:extLst>
              <a:ext uri="{FF2B5EF4-FFF2-40B4-BE49-F238E27FC236}">
                <a16:creationId xmlns:a16="http://schemas.microsoft.com/office/drawing/2014/main" id="{3AFCD9E8-5FC6-49FE-B7D8-34053F1F9C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3772" y="2919419"/>
            <a:ext cx="2198924" cy="642543"/>
          </a:xfrm>
          <a:prstGeom prst="rect">
            <a:avLst/>
          </a:prstGeom>
        </p:spPr>
      </p:pic>
    </p:spTree>
    <p:extLst>
      <p:ext uri="{BB962C8B-B14F-4D97-AF65-F5344CB8AC3E}">
        <p14:creationId xmlns:p14="http://schemas.microsoft.com/office/powerpoint/2010/main" val="1681161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4">
    <p:bg>
      <p:bgPr>
        <a:solidFill>
          <a:srgbClr val="DADFE1">
            <a:alpha val="60000"/>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F55899-4C41-4F0A-8133-D0773FF696DA}"/>
              </a:ext>
            </a:extLst>
          </p:cNvPr>
          <p:cNvPicPr>
            <a:picLocks noChangeAspect="1"/>
          </p:cNvPicPr>
          <p:nvPr userDrawn="1"/>
        </p:nvPicPr>
        <p:blipFill>
          <a:blip r:embed="rId2"/>
          <a:srcRect/>
          <a:stretch/>
        </p:blipFill>
        <p:spPr>
          <a:xfrm>
            <a:off x="2" y="-2381"/>
            <a:ext cx="12191994" cy="6857996"/>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descr="A picture containing drawing&#10;&#10;Description automatically generated">
            <a:extLst>
              <a:ext uri="{FF2B5EF4-FFF2-40B4-BE49-F238E27FC236}">
                <a16:creationId xmlns:a16="http://schemas.microsoft.com/office/drawing/2014/main" id="{3AFCD9E8-5FC6-49FE-B7D8-34053F1F9C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3772" y="2919419"/>
            <a:ext cx="2198924" cy="642543"/>
          </a:xfrm>
          <a:prstGeom prst="rect">
            <a:avLst/>
          </a:prstGeom>
        </p:spPr>
      </p:pic>
    </p:spTree>
    <p:extLst>
      <p:ext uri="{BB962C8B-B14F-4D97-AF65-F5344CB8AC3E}">
        <p14:creationId xmlns:p14="http://schemas.microsoft.com/office/powerpoint/2010/main" val="4020419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5">
    <p:bg>
      <p:bgPr>
        <a:solidFill>
          <a:srgbClr val="DADFE1">
            <a:alpha val="6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537DD9-E482-4E2E-82A0-E88FA484D03E}"/>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a:extLst>
              <a:ext uri="{FF2B5EF4-FFF2-40B4-BE49-F238E27FC236}">
                <a16:creationId xmlns:a16="http://schemas.microsoft.com/office/drawing/2014/main" id="{3AFCD9E8-5FC6-49FE-B7D8-34053F1F9C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23772" y="2919419"/>
            <a:ext cx="2198924" cy="642542"/>
          </a:xfrm>
          <a:prstGeom prst="rect">
            <a:avLst/>
          </a:prstGeom>
        </p:spPr>
      </p:pic>
    </p:spTree>
    <p:extLst>
      <p:ext uri="{BB962C8B-B14F-4D97-AF65-F5344CB8AC3E}">
        <p14:creationId xmlns:p14="http://schemas.microsoft.com/office/powerpoint/2010/main" val="1152000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6">
    <p:bg>
      <p:bgPr>
        <a:solidFill>
          <a:srgbClr val="DADFE1">
            <a:alpha val="6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371B23-F9C5-4818-AD96-E3AEA7514282}"/>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a:extLst>
              <a:ext uri="{FF2B5EF4-FFF2-40B4-BE49-F238E27FC236}">
                <a16:creationId xmlns:a16="http://schemas.microsoft.com/office/drawing/2014/main" id="{3AFCD9E8-5FC6-49FE-B7D8-34053F1F9C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23772" y="2919419"/>
            <a:ext cx="2198924" cy="642542"/>
          </a:xfrm>
          <a:prstGeom prst="rect">
            <a:avLst/>
          </a:prstGeom>
        </p:spPr>
      </p:pic>
    </p:spTree>
    <p:extLst>
      <p:ext uri="{BB962C8B-B14F-4D97-AF65-F5344CB8AC3E}">
        <p14:creationId xmlns:p14="http://schemas.microsoft.com/office/powerpoint/2010/main" val="324612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0A0081-FB14-40BA-9775-1499E2BCF774}"/>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3" name="Content Placeholder 2"/>
          <p:cNvSpPr>
            <a:spLocks noGrp="1"/>
          </p:cNvSpPr>
          <p:nvPr>
            <p:ph idx="1" hasCustomPrompt="1"/>
          </p:nvPr>
        </p:nvSpPr>
        <p:spPr>
          <a:xfrm>
            <a:off x="514349" y="1986131"/>
            <a:ext cx="5322646" cy="4098580"/>
          </a:xfrm>
        </p:spPr>
        <p:txBody>
          <a:bodyPr/>
          <a:lstStyle>
            <a:lvl1pPr>
              <a:defRPr sz="2600" b="0" i="0">
                <a:solidFill>
                  <a:srgbClr val="68696B"/>
                </a:solidFill>
                <a:latin typeface="+mn-lt"/>
                <a:ea typeface="Lato" panose="020F0502020204030203" pitchFamily="34" charset="0"/>
                <a:cs typeface="Lato" panose="020F0502020204030203" pitchFamily="34" charset="0"/>
              </a:defRPr>
            </a:lvl1pPr>
            <a:lvl2pPr>
              <a:defRPr b="0" i="0">
                <a:solidFill>
                  <a:srgbClr val="68696B"/>
                </a:solidFill>
                <a:latin typeface="+mn-lt"/>
                <a:ea typeface="Lato" panose="020F0502020204030203" pitchFamily="34" charset="0"/>
                <a:cs typeface="Lato" panose="020F0502020204030203" pitchFamily="34" charset="0"/>
              </a:defRPr>
            </a:lvl2pPr>
            <a:lvl3pPr>
              <a:defRPr b="0" i="0">
                <a:solidFill>
                  <a:srgbClr val="68696B"/>
                </a:solidFill>
                <a:latin typeface="+mn-lt"/>
                <a:ea typeface="Lato" panose="020F0502020204030203" pitchFamily="34" charset="0"/>
                <a:cs typeface="Lato" panose="020F0502020204030203" pitchFamily="34" charset="0"/>
              </a:defRPr>
            </a:lvl3pPr>
            <a:lvl4pPr>
              <a:defRPr b="0" i="0">
                <a:solidFill>
                  <a:srgbClr val="68696B"/>
                </a:solidFill>
                <a:latin typeface="+mn-lt"/>
                <a:ea typeface="Lato" panose="020F0502020204030203" pitchFamily="34" charset="0"/>
                <a:cs typeface="Lato" panose="020F0502020204030203" pitchFamily="34" charset="0"/>
              </a:defRPr>
            </a:lvl4pPr>
            <a:lvl5pPr>
              <a:defRPr b="0" i="0">
                <a:solidFill>
                  <a:srgbClr val="68696B"/>
                </a:solidFill>
                <a:latin typeface="+mn-lt"/>
                <a:ea typeface="Lato" panose="020F0502020204030203" pitchFamily="34" charset="0"/>
                <a:cs typeface="Lato" panose="020F0502020204030203"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3" hasCustomPrompt="1"/>
          </p:nvPr>
        </p:nvSpPr>
        <p:spPr>
          <a:xfrm>
            <a:off x="6330950" y="1989875"/>
            <a:ext cx="5322646" cy="4094836"/>
          </a:xfrm>
        </p:spPr>
        <p:txBody>
          <a:bodyPr/>
          <a:lstStyle>
            <a:lvl1pPr>
              <a:defRPr sz="2600">
                <a:solidFill>
                  <a:srgbClr val="68696B"/>
                </a:solidFill>
                <a:latin typeface="+mn-lt"/>
              </a:defRPr>
            </a:lvl1pPr>
            <a:lvl2pPr>
              <a:defRPr>
                <a:solidFill>
                  <a:srgbClr val="68696B"/>
                </a:solidFill>
                <a:latin typeface="+mn-lt"/>
              </a:defRPr>
            </a:lvl2pPr>
            <a:lvl3pPr>
              <a:defRPr>
                <a:solidFill>
                  <a:srgbClr val="68696B"/>
                </a:solidFill>
                <a:latin typeface="+mn-lt"/>
              </a:defRPr>
            </a:lvl3pPr>
            <a:lvl4pPr>
              <a:defRPr>
                <a:solidFill>
                  <a:srgbClr val="68696B"/>
                </a:solidFill>
                <a:latin typeface="+mn-lt"/>
              </a:defRPr>
            </a:lvl4pPr>
            <a:lvl5pPr>
              <a:defRPr>
                <a:solidFill>
                  <a:srgbClr val="68696B"/>
                </a:solidFill>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3A4AD11-5358-465D-B001-69DD543C51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
        <p:nvSpPr>
          <p:cNvPr id="13" name="Slide Number Placeholder 6">
            <a:extLst>
              <a:ext uri="{FF2B5EF4-FFF2-40B4-BE49-F238E27FC236}">
                <a16:creationId xmlns:a16="http://schemas.microsoft.com/office/drawing/2014/main" id="{7FF83D5D-2909-45C9-A1A9-3BF8C1E78596}"/>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sp>
        <p:nvSpPr>
          <p:cNvPr id="23" name="Title 1">
            <a:extLst>
              <a:ext uri="{FF2B5EF4-FFF2-40B4-BE49-F238E27FC236}">
                <a16:creationId xmlns:a16="http://schemas.microsoft.com/office/drawing/2014/main" id="{9FBAD7B9-A978-4370-99A2-6F78C147D1B1}"/>
              </a:ext>
            </a:extLst>
          </p:cNvPr>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pic>
        <p:nvPicPr>
          <p:cNvPr id="18" name="Content Placeholder 7" descr="A close up of a logo&#10;&#10;Description automatically generated">
            <a:extLst>
              <a:ext uri="{FF2B5EF4-FFF2-40B4-BE49-F238E27FC236}">
                <a16:creationId xmlns:a16="http://schemas.microsoft.com/office/drawing/2014/main" id="{F2CC69BC-FC29-4D41-9A79-CEE6F078869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18645" y="6285949"/>
            <a:ext cx="609282" cy="413852"/>
          </a:xfrm>
          <a:prstGeom prst="rect">
            <a:avLst/>
          </a:prstGeom>
        </p:spPr>
      </p:pic>
    </p:spTree>
    <p:extLst>
      <p:ext uri="{BB962C8B-B14F-4D97-AF65-F5344CB8AC3E}">
        <p14:creationId xmlns:p14="http://schemas.microsoft.com/office/powerpoint/2010/main" val="623002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7">
    <p:bg>
      <p:bgPr>
        <a:solidFill>
          <a:srgbClr val="DADFE1">
            <a:alpha val="6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CF5C9-F6F0-439A-8B8D-1805CD030C19}"/>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a:extLst>
              <a:ext uri="{FF2B5EF4-FFF2-40B4-BE49-F238E27FC236}">
                <a16:creationId xmlns:a16="http://schemas.microsoft.com/office/drawing/2014/main" id="{3AFCD9E8-5FC6-49FE-B7D8-34053F1F9C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23772" y="2919419"/>
            <a:ext cx="2198924" cy="642542"/>
          </a:xfrm>
          <a:prstGeom prst="rect">
            <a:avLst/>
          </a:prstGeom>
        </p:spPr>
      </p:pic>
    </p:spTree>
    <p:extLst>
      <p:ext uri="{BB962C8B-B14F-4D97-AF65-F5344CB8AC3E}">
        <p14:creationId xmlns:p14="http://schemas.microsoft.com/office/powerpoint/2010/main" val="2482925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E1DA1C-D57A-4628-B54A-9CE5836C3B9F}"/>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2" name="Slide Number Placeholder 6">
            <a:extLst>
              <a:ext uri="{FF2B5EF4-FFF2-40B4-BE49-F238E27FC236}">
                <a16:creationId xmlns:a16="http://schemas.microsoft.com/office/drawing/2014/main" id="{724EF8F3-B7D3-47F5-B34C-3FA7C103F3C6}"/>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pic>
        <p:nvPicPr>
          <p:cNvPr id="19" name="Picture 18">
            <a:extLst>
              <a:ext uri="{FF2B5EF4-FFF2-40B4-BE49-F238E27FC236}">
                <a16:creationId xmlns:a16="http://schemas.microsoft.com/office/drawing/2014/main" id="{F9C24727-BE20-4140-885C-6708FAFE5E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
        <p:nvSpPr>
          <p:cNvPr id="8" name="Title 1">
            <a:extLst>
              <a:ext uri="{FF2B5EF4-FFF2-40B4-BE49-F238E27FC236}">
                <a16:creationId xmlns:a16="http://schemas.microsoft.com/office/drawing/2014/main" id="{9CAABC61-0F9C-4D75-AE66-83B7D764216E}"/>
              </a:ext>
            </a:extLst>
          </p:cNvPr>
          <p:cNvSpPr>
            <a:spLocks noGrp="1"/>
          </p:cNvSpPr>
          <p:nvPr>
            <p:ph type="ctrTitle" hasCustomPrompt="1"/>
          </p:nvPr>
        </p:nvSpPr>
        <p:spPr>
          <a:xfrm>
            <a:off x="0" y="1756617"/>
            <a:ext cx="12191999" cy="2911636"/>
          </a:xfrm>
        </p:spPr>
        <p:txBody>
          <a:bodyPr anchor="ctr" anchorCtr="0">
            <a:normAutofit/>
          </a:bodyPr>
          <a:lstStyle>
            <a:lvl1pPr algn="ctr">
              <a:defRPr sz="3600" b="0" i="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pic>
        <p:nvPicPr>
          <p:cNvPr id="20" name="Content Placeholder 7" descr="A close up of a logo&#10;&#10;Description automatically generated">
            <a:extLst>
              <a:ext uri="{FF2B5EF4-FFF2-40B4-BE49-F238E27FC236}">
                <a16:creationId xmlns:a16="http://schemas.microsoft.com/office/drawing/2014/main" id="{F075C2F2-9E9E-416C-B938-BBC42EE9CE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18645" y="6285949"/>
            <a:ext cx="609282" cy="413852"/>
          </a:xfrm>
          <a:prstGeom prst="rect">
            <a:avLst/>
          </a:prstGeom>
        </p:spPr>
      </p:pic>
    </p:spTree>
    <p:extLst>
      <p:ext uri="{BB962C8B-B14F-4D97-AF65-F5344CB8AC3E}">
        <p14:creationId xmlns:p14="http://schemas.microsoft.com/office/powerpoint/2010/main" val="4288807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Lt Grey">
    <p:bg>
      <p:bgPr>
        <a:solidFill>
          <a:schemeClr val="bg2">
            <a:alpha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47AEEF-DD6B-40D3-86EC-C9901F99B0D7}"/>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9" name="Slide Number Placeholder 6">
            <a:extLst>
              <a:ext uri="{FF2B5EF4-FFF2-40B4-BE49-F238E27FC236}">
                <a16:creationId xmlns:a16="http://schemas.microsoft.com/office/drawing/2014/main" id="{34FB728A-7272-497A-8FA4-7FE6E0920539}"/>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pic>
        <p:nvPicPr>
          <p:cNvPr id="17" name="Picture 16">
            <a:extLst>
              <a:ext uri="{FF2B5EF4-FFF2-40B4-BE49-F238E27FC236}">
                <a16:creationId xmlns:a16="http://schemas.microsoft.com/office/drawing/2014/main" id="{478CF06A-A71F-43FC-8702-10CB044BD6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
        <p:nvSpPr>
          <p:cNvPr id="19" name="Title 1">
            <a:extLst>
              <a:ext uri="{FF2B5EF4-FFF2-40B4-BE49-F238E27FC236}">
                <a16:creationId xmlns:a16="http://schemas.microsoft.com/office/drawing/2014/main" id="{0B2DE891-7FF7-4AA9-9159-272DE0CB72C2}"/>
              </a:ext>
            </a:extLst>
          </p:cNvPr>
          <p:cNvSpPr>
            <a:spLocks noGrp="1"/>
          </p:cNvSpPr>
          <p:nvPr>
            <p:ph type="ctrTitle" hasCustomPrompt="1"/>
          </p:nvPr>
        </p:nvSpPr>
        <p:spPr>
          <a:xfrm>
            <a:off x="378015" y="1756617"/>
            <a:ext cx="11435971" cy="2911636"/>
          </a:xfrm>
        </p:spPr>
        <p:txBody>
          <a:bodyPr anchor="ctr" anchorCtr="0">
            <a:normAutofit/>
          </a:bodyPr>
          <a:lstStyle>
            <a:lvl1pPr algn="ctr">
              <a:defRPr sz="3600" b="0" i="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755985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rgbClr val="FF791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706660-D16C-40D1-8917-D38DAC2B1BED}"/>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1" name="Slide Number Placeholder 6">
            <a:extLst>
              <a:ext uri="{FF2B5EF4-FFF2-40B4-BE49-F238E27FC236}">
                <a16:creationId xmlns:a16="http://schemas.microsoft.com/office/drawing/2014/main" id="{7CF74265-DA70-468C-85A7-2B01AE133C3E}"/>
              </a:ext>
            </a:extLst>
          </p:cNvPr>
          <p:cNvSpPr>
            <a:spLocks noGrp="1"/>
          </p:cNvSpPr>
          <p:nvPr>
            <p:ph type="sldNum" sz="quarter" idx="12"/>
          </p:nvPr>
        </p:nvSpPr>
        <p:spPr>
          <a:xfrm>
            <a:off x="11493030" y="6402862"/>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pic>
        <p:nvPicPr>
          <p:cNvPr id="18" name="Picture 17">
            <a:extLst>
              <a:ext uri="{FF2B5EF4-FFF2-40B4-BE49-F238E27FC236}">
                <a16:creationId xmlns:a16="http://schemas.microsoft.com/office/drawing/2014/main" id="{6121B0CE-41ED-4FC6-AECF-1728C31F82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4"/>
          </a:xfrm>
          <a:prstGeom prst="rect">
            <a:avLst/>
          </a:prstGeom>
        </p:spPr>
      </p:pic>
      <p:sp>
        <p:nvSpPr>
          <p:cNvPr id="19" name="Title 1">
            <a:extLst>
              <a:ext uri="{FF2B5EF4-FFF2-40B4-BE49-F238E27FC236}">
                <a16:creationId xmlns:a16="http://schemas.microsoft.com/office/drawing/2014/main" id="{A4603E5A-967D-406F-B8E8-192C48855840}"/>
              </a:ext>
            </a:extLst>
          </p:cNvPr>
          <p:cNvSpPr>
            <a:spLocks noGrp="1"/>
          </p:cNvSpPr>
          <p:nvPr>
            <p:ph type="ctrTitle" hasCustomPrompt="1"/>
          </p:nvPr>
        </p:nvSpPr>
        <p:spPr>
          <a:xfrm>
            <a:off x="378015" y="1756617"/>
            <a:ext cx="11435971" cy="291163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197445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Dk Grey">
    <p:bg>
      <p:bgPr>
        <a:solidFill>
          <a:srgbClr val="66666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535E93-D136-481F-828D-9452913A1859}"/>
              </a:ext>
            </a:extLst>
          </p:cNvPr>
          <p:cNvPicPr>
            <a:picLocks noChangeAspect="1"/>
          </p:cNvPicPr>
          <p:nvPr userDrawn="1"/>
        </p:nvPicPr>
        <p:blipFill rotWithShape="1">
          <a:blip r:embed="rId2" cstate="screen">
            <a:biLevel thresh="50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1" name="Slide Number Placeholder 6">
            <a:extLst>
              <a:ext uri="{FF2B5EF4-FFF2-40B4-BE49-F238E27FC236}">
                <a16:creationId xmlns:a16="http://schemas.microsoft.com/office/drawing/2014/main" id="{6B0F15BF-B9F8-415A-8417-2051BCF15787}"/>
              </a:ext>
            </a:extLst>
          </p:cNvPr>
          <p:cNvSpPr>
            <a:spLocks noGrp="1"/>
          </p:cNvSpPr>
          <p:nvPr>
            <p:ph type="sldNum" sz="quarter" idx="12"/>
          </p:nvPr>
        </p:nvSpPr>
        <p:spPr>
          <a:xfrm>
            <a:off x="11493030" y="6402862"/>
            <a:ext cx="434897" cy="365125"/>
          </a:xfrm>
        </p:spPr>
        <p:txBody>
          <a:bodyPr/>
          <a:lstStyle>
            <a:lvl1pPr>
              <a:defRPr>
                <a:solidFill>
                  <a:srgbClr val="FF791A"/>
                </a:solidFill>
              </a:defRPr>
            </a:lvl1pPr>
          </a:lstStyle>
          <a:p>
            <a:fld id="{3FD41FF8-B36C-BE44-BB4F-D6FFF26618A4}" type="slidenum">
              <a:rPr lang="en-US" smtClean="0"/>
              <a:pPr/>
              <a:t>‹#›</a:t>
            </a:fld>
            <a:endParaRPr lang="en-US" dirty="0"/>
          </a:p>
        </p:txBody>
      </p:sp>
      <p:pic>
        <p:nvPicPr>
          <p:cNvPr id="18" name="Picture 17">
            <a:extLst>
              <a:ext uri="{FF2B5EF4-FFF2-40B4-BE49-F238E27FC236}">
                <a16:creationId xmlns:a16="http://schemas.microsoft.com/office/drawing/2014/main" id="{315B36C9-1CF5-4AB9-B035-088659EF7B2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3"/>
          </a:xfrm>
          <a:prstGeom prst="rect">
            <a:avLst/>
          </a:prstGeom>
        </p:spPr>
      </p:pic>
      <p:sp>
        <p:nvSpPr>
          <p:cNvPr id="20" name="Title 1">
            <a:extLst>
              <a:ext uri="{FF2B5EF4-FFF2-40B4-BE49-F238E27FC236}">
                <a16:creationId xmlns:a16="http://schemas.microsoft.com/office/drawing/2014/main" id="{0AAC85F2-C5D0-4444-BE1B-0250040C4142}"/>
              </a:ext>
            </a:extLst>
          </p:cNvPr>
          <p:cNvSpPr>
            <a:spLocks noGrp="1"/>
          </p:cNvSpPr>
          <p:nvPr>
            <p:ph type="ctrTitle" hasCustomPrompt="1"/>
          </p:nvPr>
        </p:nvSpPr>
        <p:spPr>
          <a:xfrm>
            <a:off x="378015" y="1756617"/>
            <a:ext cx="11435971" cy="291163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1405512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B5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F1CA1A-EEC1-4D67-A582-17AA3C469020}"/>
              </a:ext>
            </a:extLst>
          </p:cNvPr>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0" name="Slide Number Placeholder 6">
            <a:extLst>
              <a:ext uri="{FF2B5EF4-FFF2-40B4-BE49-F238E27FC236}">
                <a16:creationId xmlns:a16="http://schemas.microsoft.com/office/drawing/2014/main" id="{CA1E270B-6F5A-4F51-ADFA-C1656F4FDA41}"/>
              </a:ext>
            </a:extLst>
          </p:cNvPr>
          <p:cNvSpPr>
            <a:spLocks noGrp="1"/>
          </p:cNvSpPr>
          <p:nvPr>
            <p:ph type="sldNum" sz="quarter" idx="12"/>
          </p:nvPr>
        </p:nvSpPr>
        <p:spPr>
          <a:xfrm>
            <a:off x="11493030" y="6402862"/>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pic>
        <p:nvPicPr>
          <p:cNvPr id="17" name="Picture 16">
            <a:extLst>
              <a:ext uri="{FF2B5EF4-FFF2-40B4-BE49-F238E27FC236}">
                <a16:creationId xmlns:a16="http://schemas.microsoft.com/office/drawing/2014/main" id="{0E5CC63C-F94C-48BD-B61B-327386C008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3"/>
          </a:xfrm>
          <a:prstGeom prst="rect">
            <a:avLst/>
          </a:prstGeom>
        </p:spPr>
      </p:pic>
      <p:sp>
        <p:nvSpPr>
          <p:cNvPr id="19" name="Title 1">
            <a:extLst>
              <a:ext uri="{FF2B5EF4-FFF2-40B4-BE49-F238E27FC236}">
                <a16:creationId xmlns:a16="http://schemas.microsoft.com/office/drawing/2014/main" id="{D0BD9E7E-FC54-4B8D-9F4E-67D279CAB596}"/>
              </a:ext>
            </a:extLst>
          </p:cNvPr>
          <p:cNvSpPr>
            <a:spLocks noGrp="1"/>
          </p:cNvSpPr>
          <p:nvPr>
            <p:ph type="ctrTitle" hasCustomPrompt="1"/>
          </p:nvPr>
        </p:nvSpPr>
        <p:spPr>
          <a:xfrm>
            <a:off x="378015" y="1756617"/>
            <a:ext cx="11435971" cy="291163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2400787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Black">
    <p:bg>
      <p:bgPr>
        <a:solidFill>
          <a:srgbClr val="00000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B0DF17-E836-43B3-8AC3-D791AA031AF8}"/>
              </a:ext>
            </a:extLst>
          </p:cNvPr>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0" name="Slide Number Placeholder 6">
            <a:extLst>
              <a:ext uri="{FF2B5EF4-FFF2-40B4-BE49-F238E27FC236}">
                <a16:creationId xmlns:a16="http://schemas.microsoft.com/office/drawing/2014/main" id="{DDD97D45-E8C2-4F36-8A7F-DDB0AACDA736}"/>
              </a:ext>
            </a:extLst>
          </p:cNvPr>
          <p:cNvSpPr>
            <a:spLocks noGrp="1"/>
          </p:cNvSpPr>
          <p:nvPr>
            <p:ph type="sldNum" sz="quarter" idx="12"/>
          </p:nvPr>
        </p:nvSpPr>
        <p:spPr>
          <a:xfrm>
            <a:off x="11493030" y="6402862"/>
            <a:ext cx="434897" cy="365125"/>
          </a:xfrm>
        </p:spPr>
        <p:txBody>
          <a:bodyPr/>
          <a:lstStyle>
            <a:lvl1pPr>
              <a:defRPr>
                <a:solidFill>
                  <a:srgbClr val="FF791A"/>
                </a:solidFill>
              </a:defRPr>
            </a:lvl1pPr>
          </a:lstStyle>
          <a:p>
            <a:fld id="{3FD41FF8-B36C-BE44-BB4F-D6FFF26618A4}" type="slidenum">
              <a:rPr lang="en-US" smtClean="0"/>
              <a:pPr/>
              <a:t>‹#›</a:t>
            </a:fld>
            <a:endParaRPr lang="en-US" dirty="0"/>
          </a:p>
        </p:txBody>
      </p:sp>
      <p:pic>
        <p:nvPicPr>
          <p:cNvPr id="17" name="Picture 16">
            <a:extLst>
              <a:ext uri="{FF2B5EF4-FFF2-40B4-BE49-F238E27FC236}">
                <a16:creationId xmlns:a16="http://schemas.microsoft.com/office/drawing/2014/main" id="{B8AD2218-FA9C-404B-A2AC-5DC6FFB117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3"/>
          </a:xfrm>
          <a:prstGeom prst="rect">
            <a:avLst/>
          </a:prstGeom>
        </p:spPr>
      </p:pic>
      <p:sp>
        <p:nvSpPr>
          <p:cNvPr id="19" name="Title 1">
            <a:extLst>
              <a:ext uri="{FF2B5EF4-FFF2-40B4-BE49-F238E27FC236}">
                <a16:creationId xmlns:a16="http://schemas.microsoft.com/office/drawing/2014/main" id="{8C31D069-16D9-4979-97A3-0B8F58A68091}"/>
              </a:ext>
            </a:extLst>
          </p:cNvPr>
          <p:cNvSpPr>
            <a:spLocks noGrp="1"/>
          </p:cNvSpPr>
          <p:nvPr>
            <p:ph type="ctrTitle" hasCustomPrompt="1"/>
          </p:nvPr>
        </p:nvSpPr>
        <p:spPr>
          <a:xfrm>
            <a:off x="378015" y="1756617"/>
            <a:ext cx="11435971" cy="291163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14694025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w/Content 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E1DA1C-D57A-4628-B54A-9CE5836C3B9F}"/>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2" name="Slide Number Placeholder 6">
            <a:extLst>
              <a:ext uri="{FF2B5EF4-FFF2-40B4-BE49-F238E27FC236}">
                <a16:creationId xmlns:a16="http://schemas.microsoft.com/office/drawing/2014/main" id="{724EF8F3-B7D3-47F5-B34C-3FA7C103F3C6}"/>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pic>
        <p:nvPicPr>
          <p:cNvPr id="19" name="Picture 18">
            <a:extLst>
              <a:ext uri="{FF2B5EF4-FFF2-40B4-BE49-F238E27FC236}">
                <a16:creationId xmlns:a16="http://schemas.microsoft.com/office/drawing/2014/main" id="{F9C24727-BE20-4140-885C-6708FAFE5E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
        <p:nvSpPr>
          <p:cNvPr id="20" name="Title 1">
            <a:extLst>
              <a:ext uri="{FF2B5EF4-FFF2-40B4-BE49-F238E27FC236}">
                <a16:creationId xmlns:a16="http://schemas.microsoft.com/office/drawing/2014/main" id="{109F596E-F896-4C6D-99BA-F23217C7D0DC}"/>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1" name="Text Placeholder 11">
            <a:extLst>
              <a:ext uri="{FF2B5EF4-FFF2-40B4-BE49-F238E27FC236}">
                <a16:creationId xmlns:a16="http://schemas.microsoft.com/office/drawing/2014/main" id="{41552C46-ED93-4AE3-B3EB-483D63FD2A36}"/>
              </a:ext>
            </a:extLst>
          </p:cNvPr>
          <p:cNvSpPr>
            <a:spLocks noGrp="1"/>
          </p:cNvSpPr>
          <p:nvPr>
            <p:ph type="body" sz="quarter" idx="13" hasCustomPrompt="1"/>
          </p:nvPr>
        </p:nvSpPr>
        <p:spPr>
          <a:xfrm>
            <a:off x="433623" y="2799812"/>
            <a:ext cx="11324755" cy="3235908"/>
          </a:xfrm>
        </p:spPr>
        <p:txBody>
          <a:bodyPr/>
          <a:lstStyle>
            <a:lvl1pPr marL="0" indent="0" algn="ctr">
              <a:buNone/>
              <a:defRPr>
                <a:solidFill>
                  <a:srgbClr val="666666"/>
                </a:solidFill>
              </a:defRPr>
            </a:lvl1pPr>
          </a:lstStyle>
          <a:p>
            <a:pPr lvl="0"/>
            <a:r>
              <a:rPr lang="en-US" dirty="0"/>
              <a:t>Click to add divider content</a:t>
            </a:r>
          </a:p>
        </p:txBody>
      </p:sp>
      <p:pic>
        <p:nvPicPr>
          <p:cNvPr id="22" name="Content Placeholder 7" descr="A close up of a logo&#10;&#10;Description automatically generated">
            <a:extLst>
              <a:ext uri="{FF2B5EF4-FFF2-40B4-BE49-F238E27FC236}">
                <a16:creationId xmlns:a16="http://schemas.microsoft.com/office/drawing/2014/main" id="{6775DA4D-742B-490F-B4F9-4D1806EE50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18645" y="6285949"/>
            <a:ext cx="609282" cy="413852"/>
          </a:xfrm>
          <a:prstGeom prst="rect">
            <a:avLst/>
          </a:prstGeom>
        </p:spPr>
      </p:pic>
    </p:spTree>
    <p:extLst>
      <p:ext uri="{BB962C8B-B14F-4D97-AF65-F5344CB8AC3E}">
        <p14:creationId xmlns:p14="http://schemas.microsoft.com/office/powerpoint/2010/main" val="3665696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w/Content Lt Grey">
    <p:bg>
      <p:bgPr>
        <a:solidFill>
          <a:schemeClr val="bg2">
            <a:alpha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47AEEF-DD6B-40D3-86EC-C9901F99B0D7}"/>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9" name="Slide Number Placeholder 6">
            <a:extLst>
              <a:ext uri="{FF2B5EF4-FFF2-40B4-BE49-F238E27FC236}">
                <a16:creationId xmlns:a16="http://schemas.microsoft.com/office/drawing/2014/main" id="{34FB728A-7272-497A-8FA4-7FE6E0920539}"/>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pic>
        <p:nvPicPr>
          <p:cNvPr id="17" name="Picture 16">
            <a:extLst>
              <a:ext uri="{FF2B5EF4-FFF2-40B4-BE49-F238E27FC236}">
                <a16:creationId xmlns:a16="http://schemas.microsoft.com/office/drawing/2014/main" id="{478CF06A-A71F-43FC-8702-10CB044BD6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
        <p:nvSpPr>
          <p:cNvPr id="19" name="Title 1">
            <a:extLst>
              <a:ext uri="{FF2B5EF4-FFF2-40B4-BE49-F238E27FC236}">
                <a16:creationId xmlns:a16="http://schemas.microsoft.com/office/drawing/2014/main" id="{CA55CCED-A477-4B11-B7BC-14678FB0A9B6}"/>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0" name="Text Placeholder 11">
            <a:extLst>
              <a:ext uri="{FF2B5EF4-FFF2-40B4-BE49-F238E27FC236}">
                <a16:creationId xmlns:a16="http://schemas.microsoft.com/office/drawing/2014/main" id="{FD191CCF-BD31-41F9-8E50-DF9D60424099}"/>
              </a:ext>
            </a:extLst>
          </p:cNvPr>
          <p:cNvSpPr>
            <a:spLocks noGrp="1"/>
          </p:cNvSpPr>
          <p:nvPr>
            <p:ph type="body" sz="quarter" idx="13" hasCustomPrompt="1"/>
          </p:nvPr>
        </p:nvSpPr>
        <p:spPr>
          <a:xfrm>
            <a:off x="433623" y="2799812"/>
            <a:ext cx="11324755" cy="3235908"/>
          </a:xfrm>
        </p:spPr>
        <p:txBody>
          <a:bodyPr/>
          <a:lstStyle>
            <a:lvl1pPr marL="0" indent="0" algn="ctr">
              <a:buNone/>
              <a:defRPr>
                <a:solidFill>
                  <a:srgbClr val="666666"/>
                </a:solidFill>
              </a:defRPr>
            </a:lvl1pPr>
          </a:lstStyle>
          <a:p>
            <a:pPr lvl="0"/>
            <a:r>
              <a:rPr lang="en-US" dirty="0"/>
              <a:t>Click to add divider content</a:t>
            </a:r>
          </a:p>
        </p:txBody>
      </p:sp>
    </p:spTree>
    <p:extLst>
      <p:ext uri="{BB962C8B-B14F-4D97-AF65-F5344CB8AC3E}">
        <p14:creationId xmlns:p14="http://schemas.microsoft.com/office/powerpoint/2010/main" val="2720884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w/Content Orange">
    <p:bg>
      <p:bgPr>
        <a:solidFill>
          <a:srgbClr val="FF791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706660-D16C-40D1-8917-D38DAC2B1BED}"/>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1" name="Slide Number Placeholder 6">
            <a:extLst>
              <a:ext uri="{FF2B5EF4-FFF2-40B4-BE49-F238E27FC236}">
                <a16:creationId xmlns:a16="http://schemas.microsoft.com/office/drawing/2014/main" id="{7CF74265-DA70-468C-85A7-2B01AE133C3E}"/>
              </a:ext>
            </a:extLst>
          </p:cNvPr>
          <p:cNvSpPr>
            <a:spLocks noGrp="1"/>
          </p:cNvSpPr>
          <p:nvPr>
            <p:ph type="sldNum" sz="quarter" idx="12"/>
          </p:nvPr>
        </p:nvSpPr>
        <p:spPr>
          <a:xfrm>
            <a:off x="11493030" y="6402862"/>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pic>
        <p:nvPicPr>
          <p:cNvPr id="18" name="Picture 17">
            <a:extLst>
              <a:ext uri="{FF2B5EF4-FFF2-40B4-BE49-F238E27FC236}">
                <a16:creationId xmlns:a16="http://schemas.microsoft.com/office/drawing/2014/main" id="{6121B0CE-41ED-4FC6-AECF-1728C31F82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4"/>
          </a:xfrm>
          <a:prstGeom prst="rect">
            <a:avLst/>
          </a:prstGeom>
        </p:spPr>
      </p:pic>
      <p:sp>
        <p:nvSpPr>
          <p:cNvPr id="20" name="Title 1">
            <a:extLst>
              <a:ext uri="{FF2B5EF4-FFF2-40B4-BE49-F238E27FC236}">
                <a16:creationId xmlns:a16="http://schemas.microsoft.com/office/drawing/2014/main" id="{D15B888B-7330-4C44-A134-76B0387F41AF}"/>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1" name="Text Placeholder 11">
            <a:extLst>
              <a:ext uri="{FF2B5EF4-FFF2-40B4-BE49-F238E27FC236}">
                <a16:creationId xmlns:a16="http://schemas.microsoft.com/office/drawing/2014/main" id="{883ABB48-04D0-40C8-B2FF-F63286CA7937}"/>
              </a:ext>
            </a:extLst>
          </p:cNvPr>
          <p:cNvSpPr>
            <a:spLocks noGrp="1"/>
          </p:cNvSpPr>
          <p:nvPr>
            <p:ph type="body" sz="quarter" idx="13" hasCustomPrompt="1"/>
          </p:nvPr>
        </p:nvSpPr>
        <p:spPr>
          <a:xfrm>
            <a:off x="433623" y="2799812"/>
            <a:ext cx="11324755" cy="3235908"/>
          </a:xfrm>
        </p:spPr>
        <p:txBody>
          <a:bodyPr/>
          <a:lstStyle>
            <a:lvl1pPr marL="0" indent="0" algn="ctr">
              <a:buNone/>
              <a:defRPr>
                <a:solidFill>
                  <a:schemeClr val="bg1"/>
                </a:solidFill>
              </a:defRPr>
            </a:lvl1pPr>
          </a:lstStyle>
          <a:p>
            <a:pPr lvl="0"/>
            <a:r>
              <a:rPr lang="en-US" dirty="0"/>
              <a:t>Click to add divider content</a:t>
            </a:r>
          </a:p>
        </p:txBody>
      </p:sp>
    </p:spTree>
    <p:extLst>
      <p:ext uri="{BB962C8B-B14F-4D97-AF65-F5344CB8AC3E}">
        <p14:creationId xmlns:p14="http://schemas.microsoft.com/office/powerpoint/2010/main" val="171462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wo Column with Title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9AD2E2-BFCD-4955-88D1-4CA810D06902}"/>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3" name="Content Placeholder 2"/>
          <p:cNvSpPr>
            <a:spLocks noGrp="1"/>
          </p:cNvSpPr>
          <p:nvPr>
            <p:ph idx="1" hasCustomPrompt="1"/>
          </p:nvPr>
        </p:nvSpPr>
        <p:spPr>
          <a:xfrm>
            <a:off x="514349" y="2781300"/>
            <a:ext cx="5309382" cy="3292122"/>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3" hasCustomPrompt="1"/>
          </p:nvPr>
        </p:nvSpPr>
        <p:spPr>
          <a:xfrm>
            <a:off x="6330950" y="2781300"/>
            <a:ext cx="5322646" cy="3292122"/>
          </a:xfrm>
        </p:spPr>
        <p:txBody>
          <a:bodyPr/>
          <a:lstStyle>
            <a:lvl1pPr>
              <a:defRPr sz="2600">
                <a:solidFill>
                  <a:srgbClr val="68696B"/>
                </a:solidFill>
                <a:latin typeface="+mn-lt"/>
              </a:defRPr>
            </a:lvl1pPr>
            <a:lvl2pPr>
              <a:defRPr>
                <a:solidFill>
                  <a:srgbClr val="68696B"/>
                </a:solidFill>
                <a:latin typeface="+mn-lt"/>
              </a:defRPr>
            </a:lvl2pPr>
            <a:lvl3pPr>
              <a:defRPr>
                <a:solidFill>
                  <a:srgbClr val="68696B"/>
                </a:solidFill>
                <a:latin typeface="+mn-lt"/>
              </a:defRPr>
            </a:lvl3pPr>
            <a:lvl4pPr>
              <a:defRPr>
                <a:solidFill>
                  <a:srgbClr val="68696B"/>
                </a:solidFill>
                <a:latin typeface="+mn-lt"/>
              </a:defRPr>
            </a:lvl4pPr>
            <a:lvl5pPr>
              <a:defRPr>
                <a:solidFill>
                  <a:srgbClr val="68696B"/>
                </a:solidFill>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4" hasCustomPrompt="1"/>
          </p:nvPr>
        </p:nvSpPr>
        <p:spPr>
          <a:xfrm>
            <a:off x="514349" y="1868796"/>
            <a:ext cx="5308600" cy="762000"/>
          </a:xfrm>
        </p:spPr>
        <p:txBody>
          <a:bodyPr anchor="b"/>
          <a:lstStyle>
            <a:lvl1pPr marL="0" indent="0">
              <a:buFontTx/>
              <a:buNone/>
              <a:defRPr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rgbClr val="68696B"/>
                </a:solidFill>
              </a:defRPr>
            </a:lvl2pPr>
            <a:lvl3pPr marL="914400" indent="0">
              <a:buFontTx/>
              <a:buNone/>
              <a:defRPr>
                <a:solidFill>
                  <a:srgbClr val="68696B"/>
                </a:solidFill>
              </a:defRPr>
            </a:lvl3pPr>
            <a:lvl4pPr marL="1371600" indent="0">
              <a:buFontTx/>
              <a:buNone/>
              <a:defRPr>
                <a:solidFill>
                  <a:srgbClr val="68696B"/>
                </a:solidFill>
              </a:defRPr>
            </a:lvl4pPr>
            <a:lvl5pPr marL="1828800" indent="0">
              <a:buFontTx/>
              <a:buNone/>
              <a:defRPr>
                <a:solidFill>
                  <a:srgbClr val="68696B"/>
                </a:solidFill>
              </a:defRPr>
            </a:lvl5pPr>
          </a:lstStyle>
          <a:p>
            <a:pPr lvl="0"/>
            <a:r>
              <a:rPr lang="en-US" dirty="0"/>
              <a:t>Click to edit text</a:t>
            </a:r>
          </a:p>
        </p:txBody>
      </p:sp>
      <p:sp>
        <p:nvSpPr>
          <p:cNvPr id="17" name="Text Placeholder 16"/>
          <p:cNvSpPr>
            <a:spLocks noGrp="1"/>
          </p:cNvSpPr>
          <p:nvPr>
            <p:ph type="body" sz="quarter" idx="15" hasCustomPrompt="1"/>
          </p:nvPr>
        </p:nvSpPr>
        <p:spPr>
          <a:xfrm>
            <a:off x="6330950" y="1868796"/>
            <a:ext cx="5322646" cy="762000"/>
          </a:xfrm>
        </p:spPr>
        <p:txBody>
          <a:bodyPr anchor="b"/>
          <a:lstStyle>
            <a:lvl1pPr marL="0" indent="0">
              <a:buFontTx/>
              <a:buNone/>
              <a:defRPr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text</a:t>
            </a:r>
          </a:p>
        </p:txBody>
      </p:sp>
      <p:pic>
        <p:nvPicPr>
          <p:cNvPr id="14" name="Picture 13">
            <a:extLst>
              <a:ext uri="{FF2B5EF4-FFF2-40B4-BE49-F238E27FC236}">
                <a16:creationId xmlns:a16="http://schemas.microsoft.com/office/drawing/2014/main" id="{6EE4703E-EE65-4141-98BA-ED2DABD25A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
        <p:nvSpPr>
          <p:cNvPr id="16" name="Slide Number Placeholder 6">
            <a:extLst>
              <a:ext uri="{FF2B5EF4-FFF2-40B4-BE49-F238E27FC236}">
                <a16:creationId xmlns:a16="http://schemas.microsoft.com/office/drawing/2014/main" id="{21BC1E3D-CBE3-49A6-96E7-9C66AB3D3A65}"/>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sp>
        <p:nvSpPr>
          <p:cNvPr id="27" name="Title 1">
            <a:extLst>
              <a:ext uri="{FF2B5EF4-FFF2-40B4-BE49-F238E27FC236}">
                <a16:creationId xmlns:a16="http://schemas.microsoft.com/office/drawing/2014/main" id="{D95BCD4A-ADED-4C7E-9EE8-CFDFDE92D607}"/>
              </a:ext>
            </a:extLst>
          </p:cNvPr>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pic>
        <p:nvPicPr>
          <p:cNvPr id="20" name="Content Placeholder 7" descr="A close up of a logo&#10;&#10;Description automatically generated">
            <a:extLst>
              <a:ext uri="{FF2B5EF4-FFF2-40B4-BE49-F238E27FC236}">
                <a16:creationId xmlns:a16="http://schemas.microsoft.com/office/drawing/2014/main" id="{B3CEC2FD-1CDC-DB4A-B008-B0D6C9FBCAD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18645" y="6285949"/>
            <a:ext cx="609282" cy="413852"/>
          </a:xfrm>
          <a:prstGeom prst="rect">
            <a:avLst/>
          </a:prstGeom>
        </p:spPr>
      </p:pic>
    </p:spTree>
    <p:extLst>
      <p:ext uri="{BB962C8B-B14F-4D97-AF65-F5344CB8AC3E}">
        <p14:creationId xmlns:p14="http://schemas.microsoft.com/office/powerpoint/2010/main" val="2011974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w/Content Dk Grey">
    <p:bg>
      <p:bgPr>
        <a:solidFill>
          <a:srgbClr val="66666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535E93-D136-481F-828D-9452913A1859}"/>
              </a:ext>
            </a:extLst>
          </p:cNvPr>
          <p:cNvPicPr>
            <a:picLocks noChangeAspect="1"/>
          </p:cNvPicPr>
          <p:nvPr userDrawn="1"/>
        </p:nvPicPr>
        <p:blipFill rotWithShape="1">
          <a:blip r:embed="rId2" cstate="screen">
            <a:biLevel thresh="50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1" name="Slide Number Placeholder 6">
            <a:extLst>
              <a:ext uri="{FF2B5EF4-FFF2-40B4-BE49-F238E27FC236}">
                <a16:creationId xmlns:a16="http://schemas.microsoft.com/office/drawing/2014/main" id="{6B0F15BF-B9F8-415A-8417-2051BCF15787}"/>
              </a:ext>
            </a:extLst>
          </p:cNvPr>
          <p:cNvSpPr>
            <a:spLocks noGrp="1"/>
          </p:cNvSpPr>
          <p:nvPr>
            <p:ph type="sldNum" sz="quarter" idx="12"/>
          </p:nvPr>
        </p:nvSpPr>
        <p:spPr>
          <a:xfrm>
            <a:off x="11493030" y="6402862"/>
            <a:ext cx="434897" cy="365125"/>
          </a:xfrm>
        </p:spPr>
        <p:txBody>
          <a:bodyPr/>
          <a:lstStyle>
            <a:lvl1pPr>
              <a:defRPr>
                <a:solidFill>
                  <a:srgbClr val="FF791A"/>
                </a:solidFill>
              </a:defRPr>
            </a:lvl1pPr>
          </a:lstStyle>
          <a:p>
            <a:fld id="{3FD41FF8-B36C-BE44-BB4F-D6FFF26618A4}" type="slidenum">
              <a:rPr lang="en-US" smtClean="0"/>
              <a:pPr/>
              <a:t>‹#›</a:t>
            </a:fld>
            <a:endParaRPr lang="en-US" dirty="0"/>
          </a:p>
        </p:txBody>
      </p:sp>
      <p:pic>
        <p:nvPicPr>
          <p:cNvPr id="18" name="Picture 17">
            <a:extLst>
              <a:ext uri="{FF2B5EF4-FFF2-40B4-BE49-F238E27FC236}">
                <a16:creationId xmlns:a16="http://schemas.microsoft.com/office/drawing/2014/main" id="{315B36C9-1CF5-4AB9-B035-088659EF7B2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3"/>
          </a:xfrm>
          <a:prstGeom prst="rect">
            <a:avLst/>
          </a:prstGeom>
        </p:spPr>
      </p:pic>
      <p:sp>
        <p:nvSpPr>
          <p:cNvPr id="20" name="Title 1">
            <a:extLst>
              <a:ext uri="{FF2B5EF4-FFF2-40B4-BE49-F238E27FC236}">
                <a16:creationId xmlns:a16="http://schemas.microsoft.com/office/drawing/2014/main" id="{8458848D-9187-4874-804E-82C27229478D}"/>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1" name="Text Placeholder 11">
            <a:extLst>
              <a:ext uri="{FF2B5EF4-FFF2-40B4-BE49-F238E27FC236}">
                <a16:creationId xmlns:a16="http://schemas.microsoft.com/office/drawing/2014/main" id="{AC13B343-79B9-4F78-A9F8-E8536833DE70}"/>
              </a:ext>
            </a:extLst>
          </p:cNvPr>
          <p:cNvSpPr>
            <a:spLocks noGrp="1"/>
          </p:cNvSpPr>
          <p:nvPr>
            <p:ph type="body" sz="quarter" idx="13" hasCustomPrompt="1"/>
          </p:nvPr>
        </p:nvSpPr>
        <p:spPr>
          <a:xfrm>
            <a:off x="433623" y="2799812"/>
            <a:ext cx="11324755" cy="3235908"/>
          </a:xfrm>
        </p:spPr>
        <p:txBody>
          <a:bodyPr/>
          <a:lstStyle>
            <a:lvl1pPr marL="0" indent="0" algn="ctr">
              <a:buNone/>
              <a:defRPr>
                <a:solidFill>
                  <a:schemeClr val="bg1"/>
                </a:solidFill>
              </a:defRPr>
            </a:lvl1pPr>
          </a:lstStyle>
          <a:p>
            <a:pPr lvl="0"/>
            <a:r>
              <a:rPr lang="en-US" dirty="0"/>
              <a:t>Click to add divider content</a:t>
            </a:r>
          </a:p>
        </p:txBody>
      </p:sp>
    </p:spTree>
    <p:extLst>
      <p:ext uri="{BB962C8B-B14F-4D97-AF65-F5344CB8AC3E}">
        <p14:creationId xmlns:p14="http://schemas.microsoft.com/office/powerpoint/2010/main" val="2770011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w/Content Blue">
    <p:bg>
      <p:bgPr>
        <a:solidFill>
          <a:srgbClr val="001B5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F1CA1A-EEC1-4D67-A582-17AA3C469020}"/>
              </a:ext>
            </a:extLst>
          </p:cNvPr>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0" name="Slide Number Placeholder 6">
            <a:extLst>
              <a:ext uri="{FF2B5EF4-FFF2-40B4-BE49-F238E27FC236}">
                <a16:creationId xmlns:a16="http://schemas.microsoft.com/office/drawing/2014/main" id="{CA1E270B-6F5A-4F51-ADFA-C1656F4FDA41}"/>
              </a:ext>
            </a:extLst>
          </p:cNvPr>
          <p:cNvSpPr>
            <a:spLocks noGrp="1"/>
          </p:cNvSpPr>
          <p:nvPr>
            <p:ph type="sldNum" sz="quarter" idx="12"/>
          </p:nvPr>
        </p:nvSpPr>
        <p:spPr>
          <a:xfrm>
            <a:off x="11493030" y="6402862"/>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pic>
        <p:nvPicPr>
          <p:cNvPr id="17" name="Picture 16">
            <a:extLst>
              <a:ext uri="{FF2B5EF4-FFF2-40B4-BE49-F238E27FC236}">
                <a16:creationId xmlns:a16="http://schemas.microsoft.com/office/drawing/2014/main" id="{0E5CC63C-F94C-48BD-B61B-327386C008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3"/>
          </a:xfrm>
          <a:prstGeom prst="rect">
            <a:avLst/>
          </a:prstGeom>
        </p:spPr>
      </p:pic>
      <p:sp>
        <p:nvSpPr>
          <p:cNvPr id="19" name="Title 1">
            <a:extLst>
              <a:ext uri="{FF2B5EF4-FFF2-40B4-BE49-F238E27FC236}">
                <a16:creationId xmlns:a16="http://schemas.microsoft.com/office/drawing/2014/main" id="{D6C0F4EC-8045-4F47-BCF7-B847F663C40D}"/>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0" name="Text Placeholder 11">
            <a:extLst>
              <a:ext uri="{FF2B5EF4-FFF2-40B4-BE49-F238E27FC236}">
                <a16:creationId xmlns:a16="http://schemas.microsoft.com/office/drawing/2014/main" id="{AABFCE82-929C-4F94-8179-1D315AC65BD9}"/>
              </a:ext>
            </a:extLst>
          </p:cNvPr>
          <p:cNvSpPr>
            <a:spLocks noGrp="1"/>
          </p:cNvSpPr>
          <p:nvPr>
            <p:ph type="body" sz="quarter" idx="13" hasCustomPrompt="1"/>
          </p:nvPr>
        </p:nvSpPr>
        <p:spPr>
          <a:xfrm>
            <a:off x="433623" y="2799812"/>
            <a:ext cx="11324755" cy="3235908"/>
          </a:xfrm>
        </p:spPr>
        <p:txBody>
          <a:bodyPr/>
          <a:lstStyle>
            <a:lvl1pPr marL="0" indent="0" algn="ctr">
              <a:buNone/>
              <a:defRPr>
                <a:solidFill>
                  <a:schemeClr val="bg1"/>
                </a:solidFill>
              </a:defRPr>
            </a:lvl1pPr>
          </a:lstStyle>
          <a:p>
            <a:pPr lvl="0"/>
            <a:r>
              <a:rPr lang="en-US" dirty="0"/>
              <a:t>Click to add divider content</a:t>
            </a:r>
          </a:p>
        </p:txBody>
      </p:sp>
    </p:spTree>
    <p:extLst>
      <p:ext uri="{BB962C8B-B14F-4D97-AF65-F5344CB8AC3E}">
        <p14:creationId xmlns:p14="http://schemas.microsoft.com/office/powerpoint/2010/main" val="2646804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w/Content Black">
    <p:bg>
      <p:bgPr>
        <a:solidFill>
          <a:srgbClr val="00000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B0DF17-E836-43B3-8AC3-D791AA031AF8}"/>
              </a:ext>
            </a:extLst>
          </p:cNvPr>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0" name="Slide Number Placeholder 6">
            <a:extLst>
              <a:ext uri="{FF2B5EF4-FFF2-40B4-BE49-F238E27FC236}">
                <a16:creationId xmlns:a16="http://schemas.microsoft.com/office/drawing/2014/main" id="{DDD97D45-E8C2-4F36-8A7F-DDB0AACDA736}"/>
              </a:ext>
            </a:extLst>
          </p:cNvPr>
          <p:cNvSpPr>
            <a:spLocks noGrp="1"/>
          </p:cNvSpPr>
          <p:nvPr>
            <p:ph type="sldNum" sz="quarter" idx="12"/>
          </p:nvPr>
        </p:nvSpPr>
        <p:spPr>
          <a:xfrm>
            <a:off x="11493030" y="6402862"/>
            <a:ext cx="434897" cy="365125"/>
          </a:xfrm>
        </p:spPr>
        <p:txBody>
          <a:bodyPr/>
          <a:lstStyle>
            <a:lvl1pPr>
              <a:defRPr>
                <a:solidFill>
                  <a:srgbClr val="FF791A"/>
                </a:solidFill>
              </a:defRPr>
            </a:lvl1pPr>
          </a:lstStyle>
          <a:p>
            <a:fld id="{3FD41FF8-B36C-BE44-BB4F-D6FFF26618A4}" type="slidenum">
              <a:rPr lang="en-US" smtClean="0"/>
              <a:pPr/>
              <a:t>‹#›</a:t>
            </a:fld>
            <a:endParaRPr lang="en-US" dirty="0"/>
          </a:p>
        </p:txBody>
      </p:sp>
      <p:pic>
        <p:nvPicPr>
          <p:cNvPr id="17" name="Picture 16">
            <a:extLst>
              <a:ext uri="{FF2B5EF4-FFF2-40B4-BE49-F238E27FC236}">
                <a16:creationId xmlns:a16="http://schemas.microsoft.com/office/drawing/2014/main" id="{B8AD2218-FA9C-404B-A2AC-5DC6FFB117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3"/>
          </a:xfrm>
          <a:prstGeom prst="rect">
            <a:avLst/>
          </a:prstGeom>
        </p:spPr>
      </p:pic>
      <p:sp>
        <p:nvSpPr>
          <p:cNvPr id="19" name="Title 1">
            <a:extLst>
              <a:ext uri="{FF2B5EF4-FFF2-40B4-BE49-F238E27FC236}">
                <a16:creationId xmlns:a16="http://schemas.microsoft.com/office/drawing/2014/main" id="{D4372DF0-9A7D-4931-B107-2444DF21F027}"/>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0" name="Text Placeholder 11">
            <a:extLst>
              <a:ext uri="{FF2B5EF4-FFF2-40B4-BE49-F238E27FC236}">
                <a16:creationId xmlns:a16="http://schemas.microsoft.com/office/drawing/2014/main" id="{351216C9-5542-4C74-A68A-66745F54CAA0}"/>
              </a:ext>
            </a:extLst>
          </p:cNvPr>
          <p:cNvSpPr>
            <a:spLocks noGrp="1"/>
          </p:cNvSpPr>
          <p:nvPr>
            <p:ph type="body" sz="quarter" idx="13" hasCustomPrompt="1"/>
          </p:nvPr>
        </p:nvSpPr>
        <p:spPr>
          <a:xfrm>
            <a:off x="433623" y="2799812"/>
            <a:ext cx="11324755" cy="3235908"/>
          </a:xfrm>
        </p:spPr>
        <p:txBody>
          <a:bodyPr/>
          <a:lstStyle>
            <a:lvl1pPr marL="0" indent="0" algn="ctr">
              <a:buNone/>
              <a:defRPr>
                <a:solidFill>
                  <a:schemeClr val="bg1"/>
                </a:solidFill>
              </a:defRPr>
            </a:lvl1pPr>
          </a:lstStyle>
          <a:p>
            <a:pPr lvl="0"/>
            <a:r>
              <a:rPr lang="en-US" dirty="0"/>
              <a:t>Click to add divider content</a:t>
            </a:r>
          </a:p>
        </p:txBody>
      </p:sp>
    </p:spTree>
    <p:extLst>
      <p:ext uri="{BB962C8B-B14F-4D97-AF65-F5344CB8AC3E}">
        <p14:creationId xmlns:p14="http://schemas.microsoft.com/office/powerpoint/2010/main" val="581416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Grey">
    <p:bg>
      <p:bgPr>
        <a:solidFill>
          <a:schemeClr val="bg2">
            <a:alpha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5D4E43-59CE-4444-92BF-124FE5745935}"/>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8" name="Slide Number Placeholder 6">
            <a:extLst>
              <a:ext uri="{FF2B5EF4-FFF2-40B4-BE49-F238E27FC236}">
                <a16:creationId xmlns:a16="http://schemas.microsoft.com/office/drawing/2014/main" id="{47541413-00B1-42BA-B407-B68B012E6942}"/>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pic>
        <p:nvPicPr>
          <p:cNvPr id="16" name="Picture 15">
            <a:extLst>
              <a:ext uri="{FF2B5EF4-FFF2-40B4-BE49-F238E27FC236}">
                <a16:creationId xmlns:a16="http://schemas.microsoft.com/office/drawing/2014/main" id="{23486AAF-F24F-4BDC-8A4B-7B3FF5F2CE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
        <p:nvSpPr>
          <p:cNvPr id="2" name="TextBox 1">
            <a:extLst>
              <a:ext uri="{FF2B5EF4-FFF2-40B4-BE49-F238E27FC236}">
                <a16:creationId xmlns:a16="http://schemas.microsoft.com/office/drawing/2014/main" id="{0F42D6D6-7B73-4666-A752-018F8D533181}"/>
              </a:ext>
            </a:extLst>
          </p:cNvPr>
          <p:cNvSpPr txBox="1"/>
          <p:nvPr userDrawn="1"/>
        </p:nvSpPr>
        <p:spPr>
          <a:xfrm>
            <a:off x="1189630" y="2620367"/>
            <a:ext cx="9812740" cy="2975212"/>
          </a:xfrm>
          <a:prstGeom prst="rect">
            <a:avLst/>
          </a:prstGeom>
        </p:spPr>
        <p:txBody>
          <a:bodyPr vert="horz" wrap="square" lIns="91440" tIns="45720" rIns="91440" bIns="45720" rtlCol="0" anchor="t" anchorCtr="0">
            <a:normAutofit/>
          </a:bodyPr>
          <a:lstStyle/>
          <a:p>
            <a:pPr algn="ctr"/>
            <a:r>
              <a:rPr lang="en-US" sz="6000" b="1" dirty="0">
                <a:solidFill>
                  <a:srgbClr val="FF791A"/>
                </a:solidFill>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834424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Orange">
    <p:bg>
      <p:bgPr>
        <a:solidFill>
          <a:srgbClr val="FF791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828BE3-B913-403A-9D2B-0BC29187088D}"/>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0" name="Slide Number Placeholder 6">
            <a:extLst>
              <a:ext uri="{FF2B5EF4-FFF2-40B4-BE49-F238E27FC236}">
                <a16:creationId xmlns:a16="http://schemas.microsoft.com/office/drawing/2014/main" id="{2C134762-95F5-4A7E-A185-76BC8F9174E0}"/>
              </a:ext>
            </a:extLst>
          </p:cNvPr>
          <p:cNvSpPr>
            <a:spLocks noGrp="1"/>
          </p:cNvSpPr>
          <p:nvPr>
            <p:ph type="sldNum" sz="quarter" idx="12"/>
          </p:nvPr>
        </p:nvSpPr>
        <p:spPr>
          <a:xfrm>
            <a:off x="11493030" y="6402862"/>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pic>
        <p:nvPicPr>
          <p:cNvPr id="17" name="Picture 16">
            <a:extLst>
              <a:ext uri="{FF2B5EF4-FFF2-40B4-BE49-F238E27FC236}">
                <a16:creationId xmlns:a16="http://schemas.microsoft.com/office/drawing/2014/main" id="{8B9CD701-2178-4884-9EEA-1B9438C3AD2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4"/>
          </a:xfrm>
          <a:prstGeom prst="rect">
            <a:avLst/>
          </a:prstGeom>
        </p:spPr>
      </p:pic>
      <p:sp>
        <p:nvSpPr>
          <p:cNvPr id="9" name="TextBox 8">
            <a:extLst>
              <a:ext uri="{FF2B5EF4-FFF2-40B4-BE49-F238E27FC236}">
                <a16:creationId xmlns:a16="http://schemas.microsoft.com/office/drawing/2014/main" id="{A681E7AB-5049-43C6-A6E2-42DAE53AF510}"/>
              </a:ext>
            </a:extLst>
          </p:cNvPr>
          <p:cNvSpPr txBox="1"/>
          <p:nvPr userDrawn="1"/>
        </p:nvSpPr>
        <p:spPr>
          <a:xfrm>
            <a:off x="1189630" y="2620367"/>
            <a:ext cx="9812740" cy="2975212"/>
          </a:xfrm>
          <a:prstGeom prst="rect">
            <a:avLst/>
          </a:prstGeom>
        </p:spPr>
        <p:txBody>
          <a:bodyPr vert="horz" wrap="square" lIns="91440" tIns="45720" rIns="91440" bIns="45720" rtlCol="0" anchor="t" anchorCtr="0">
            <a:norm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4283764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Info Grey">
    <p:bg>
      <p:bgPr>
        <a:solidFill>
          <a:srgbClr val="66666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0B15B8-ED26-4AC0-821E-AFB585402436}"/>
              </a:ext>
            </a:extLst>
          </p:cNvPr>
          <p:cNvPicPr>
            <a:picLocks noChangeAspect="1"/>
          </p:cNvPicPr>
          <p:nvPr userDrawn="1"/>
        </p:nvPicPr>
        <p:blipFill rotWithShape="1">
          <a:blip r:embed="rId2" cstate="screen">
            <a:biLevel thresh="50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0" name="Slide Number Placeholder 6">
            <a:extLst>
              <a:ext uri="{FF2B5EF4-FFF2-40B4-BE49-F238E27FC236}">
                <a16:creationId xmlns:a16="http://schemas.microsoft.com/office/drawing/2014/main" id="{2486A2BF-78E5-4074-A6C1-0DB1AA31982B}"/>
              </a:ext>
            </a:extLst>
          </p:cNvPr>
          <p:cNvSpPr>
            <a:spLocks noGrp="1"/>
          </p:cNvSpPr>
          <p:nvPr>
            <p:ph type="sldNum" sz="quarter" idx="12"/>
          </p:nvPr>
        </p:nvSpPr>
        <p:spPr>
          <a:xfrm>
            <a:off x="11493030" y="6402862"/>
            <a:ext cx="434897" cy="365125"/>
          </a:xfrm>
        </p:spPr>
        <p:txBody>
          <a:bodyPr/>
          <a:lstStyle>
            <a:lvl1pPr>
              <a:defRPr>
                <a:solidFill>
                  <a:srgbClr val="FF791A"/>
                </a:solidFill>
              </a:defRPr>
            </a:lvl1pPr>
          </a:lstStyle>
          <a:p>
            <a:fld id="{3FD41FF8-B36C-BE44-BB4F-D6FFF26618A4}" type="slidenum">
              <a:rPr lang="en-US" smtClean="0"/>
              <a:pPr/>
              <a:t>‹#›</a:t>
            </a:fld>
            <a:endParaRPr lang="en-US" dirty="0"/>
          </a:p>
        </p:txBody>
      </p:sp>
      <p:pic>
        <p:nvPicPr>
          <p:cNvPr id="19" name="Picture 18">
            <a:extLst>
              <a:ext uri="{FF2B5EF4-FFF2-40B4-BE49-F238E27FC236}">
                <a16:creationId xmlns:a16="http://schemas.microsoft.com/office/drawing/2014/main" id="{6700CE77-188A-44C6-A115-28CB9F6DCE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3"/>
          </a:xfrm>
          <a:prstGeom prst="rect">
            <a:avLst/>
          </a:prstGeom>
        </p:spPr>
      </p:pic>
      <p:sp>
        <p:nvSpPr>
          <p:cNvPr id="9" name="Title 1">
            <a:extLst>
              <a:ext uri="{FF2B5EF4-FFF2-40B4-BE49-F238E27FC236}">
                <a16:creationId xmlns:a16="http://schemas.microsoft.com/office/drawing/2014/main" id="{0B6A5864-75D4-435B-99E6-4D1BDDDACAA9}"/>
              </a:ext>
            </a:extLst>
          </p:cNvPr>
          <p:cNvSpPr>
            <a:spLocks noGrp="1"/>
          </p:cNvSpPr>
          <p:nvPr>
            <p:ph type="ctrTitle" hasCustomPrompt="1"/>
          </p:nvPr>
        </p:nvSpPr>
        <p:spPr>
          <a:xfrm>
            <a:off x="1" y="1965278"/>
            <a:ext cx="12191999" cy="117442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ENTER YOUR NAME HERE</a:t>
            </a:r>
          </a:p>
        </p:txBody>
      </p:sp>
      <p:sp>
        <p:nvSpPr>
          <p:cNvPr id="12" name="Text Placeholder 2">
            <a:extLst>
              <a:ext uri="{FF2B5EF4-FFF2-40B4-BE49-F238E27FC236}">
                <a16:creationId xmlns:a16="http://schemas.microsoft.com/office/drawing/2014/main" id="{CEF391D2-83E6-48ED-913F-063D2749F18A}"/>
              </a:ext>
            </a:extLst>
          </p:cNvPr>
          <p:cNvSpPr>
            <a:spLocks noGrp="1"/>
          </p:cNvSpPr>
          <p:nvPr>
            <p:ph type="body" sz="quarter" idx="15" hasCustomPrompt="1"/>
          </p:nvPr>
        </p:nvSpPr>
        <p:spPr>
          <a:xfrm>
            <a:off x="1" y="3919191"/>
            <a:ext cx="12191998" cy="512596"/>
          </a:xfrm>
        </p:spPr>
        <p:txBody>
          <a:bodyPr>
            <a:normAutofit/>
          </a:bodyPr>
          <a:lstStyle>
            <a:lvl1pPr marL="0" indent="0" algn="ctr">
              <a:buNone/>
              <a:defRPr sz="2000">
                <a:solidFill>
                  <a:schemeClr val="bg1"/>
                </a:solidFill>
              </a:defRPr>
            </a:lvl1pPr>
          </a:lstStyle>
          <a:p>
            <a:pPr lvl="0"/>
            <a:r>
              <a:rPr lang="en-US" dirty="0"/>
              <a:t>Enter your phone number here</a:t>
            </a:r>
          </a:p>
        </p:txBody>
      </p:sp>
      <p:sp>
        <p:nvSpPr>
          <p:cNvPr id="13" name="Text Placeholder 12">
            <a:extLst>
              <a:ext uri="{FF2B5EF4-FFF2-40B4-BE49-F238E27FC236}">
                <a16:creationId xmlns:a16="http://schemas.microsoft.com/office/drawing/2014/main" id="{27547F9A-C94A-44A0-B62A-5D50B99778CA}"/>
              </a:ext>
            </a:extLst>
          </p:cNvPr>
          <p:cNvSpPr>
            <a:spLocks noGrp="1"/>
          </p:cNvSpPr>
          <p:nvPr>
            <p:ph type="body" sz="quarter" idx="16" hasCustomPrompt="1"/>
          </p:nvPr>
        </p:nvSpPr>
        <p:spPr>
          <a:xfrm>
            <a:off x="0" y="4555397"/>
            <a:ext cx="12192000" cy="613367"/>
          </a:xfrm>
        </p:spPr>
        <p:txBody>
          <a:bodyPr>
            <a:normAutofit/>
          </a:bodyPr>
          <a:lstStyle>
            <a:lvl1pPr marL="0" indent="0" algn="ctr">
              <a:buNone/>
              <a:defRPr sz="2000">
                <a:solidFill>
                  <a:schemeClr val="bg1"/>
                </a:solidFill>
              </a:defRPr>
            </a:lvl1pPr>
          </a:lstStyle>
          <a:p>
            <a:pPr lvl="0"/>
            <a:r>
              <a:rPr lang="en-US" dirty="0"/>
              <a:t>Enter your@emailaddress.com here</a:t>
            </a:r>
          </a:p>
        </p:txBody>
      </p:sp>
      <p:sp>
        <p:nvSpPr>
          <p:cNvPr id="20" name="Text Placeholder 2">
            <a:extLst>
              <a:ext uri="{FF2B5EF4-FFF2-40B4-BE49-F238E27FC236}">
                <a16:creationId xmlns:a16="http://schemas.microsoft.com/office/drawing/2014/main" id="{35317F70-2F70-456B-ACB8-8B46C0852C56}"/>
              </a:ext>
            </a:extLst>
          </p:cNvPr>
          <p:cNvSpPr>
            <a:spLocks noGrp="1"/>
          </p:cNvSpPr>
          <p:nvPr>
            <p:ph type="body" sz="quarter" idx="17" hasCustomPrompt="1"/>
          </p:nvPr>
        </p:nvSpPr>
        <p:spPr>
          <a:xfrm>
            <a:off x="2" y="3260708"/>
            <a:ext cx="12191998" cy="512596"/>
          </a:xfrm>
        </p:spPr>
        <p:txBody>
          <a:bodyPr>
            <a:normAutofit/>
          </a:bodyPr>
          <a:lstStyle>
            <a:lvl1pPr marL="0" indent="0" algn="ctr">
              <a:buNone/>
              <a:defRPr sz="2000">
                <a:solidFill>
                  <a:schemeClr val="bg1"/>
                </a:solidFill>
              </a:defRPr>
            </a:lvl1pPr>
          </a:lstStyle>
          <a:p>
            <a:pPr lvl="0"/>
            <a:r>
              <a:rPr lang="en-US" dirty="0"/>
              <a:t>Enter your title here (optional)</a:t>
            </a:r>
          </a:p>
        </p:txBody>
      </p:sp>
    </p:spTree>
    <p:extLst>
      <p:ext uri="{BB962C8B-B14F-4D97-AF65-F5344CB8AC3E}">
        <p14:creationId xmlns:p14="http://schemas.microsoft.com/office/powerpoint/2010/main" val="435022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Info Orange">
    <p:bg>
      <p:bgPr>
        <a:solidFill>
          <a:srgbClr val="FF791A"/>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0492F55-F5B9-4E4F-A3CB-9C3AA5B66EB6}"/>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12" name="Slide Number Placeholder 6">
            <a:extLst>
              <a:ext uri="{FF2B5EF4-FFF2-40B4-BE49-F238E27FC236}">
                <a16:creationId xmlns:a16="http://schemas.microsoft.com/office/drawing/2014/main" id="{78F082B2-0A34-4171-BBAE-D18555692AB6}"/>
              </a:ext>
            </a:extLst>
          </p:cNvPr>
          <p:cNvSpPr>
            <a:spLocks noGrp="1"/>
          </p:cNvSpPr>
          <p:nvPr>
            <p:ph type="sldNum" sz="quarter" idx="12"/>
          </p:nvPr>
        </p:nvSpPr>
        <p:spPr>
          <a:xfrm>
            <a:off x="11493030" y="6402862"/>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pic>
        <p:nvPicPr>
          <p:cNvPr id="20" name="Picture 19">
            <a:extLst>
              <a:ext uri="{FF2B5EF4-FFF2-40B4-BE49-F238E27FC236}">
                <a16:creationId xmlns:a16="http://schemas.microsoft.com/office/drawing/2014/main" id="{3A765678-A82D-4D0E-96C5-8982C22D434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4"/>
          </a:xfrm>
          <a:prstGeom prst="rect">
            <a:avLst/>
          </a:prstGeom>
        </p:spPr>
      </p:pic>
      <p:sp>
        <p:nvSpPr>
          <p:cNvPr id="8" name="Title 1">
            <a:extLst>
              <a:ext uri="{FF2B5EF4-FFF2-40B4-BE49-F238E27FC236}">
                <a16:creationId xmlns:a16="http://schemas.microsoft.com/office/drawing/2014/main" id="{D255DD9C-945F-49D9-A107-9C8E613C904D}"/>
              </a:ext>
            </a:extLst>
          </p:cNvPr>
          <p:cNvSpPr>
            <a:spLocks noGrp="1"/>
          </p:cNvSpPr>
          <p:nvPr>
            <p:ph type="ctrTitle" hasCustomPrompt="1"/>
          </p:nvPr>
        </p:nvSpPr>
        <p:spPr>
          <a:xfrm>
            <a:off x="1" y="1965278"/>
            <a:ext cx="12191999" cy="117442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ENTER YOUR NAME HERE</a:t>
            </a:r>
          </a:p>
        </p:txBody>
      </p:sp>
      <p:sp>
        <p:nvSpPr>
          <p:cNvPr id="21" name="Text Placeholder 2">
            <a:extLst>
              <a:ext uri="{FF2B5EF4-FFF2-40B4-BE49-F238E27FC236}">
                <a16:creationId xmlns:a16="http://schemas.microsoft.com/office/drawing/2014/main" id="{3F684BBF-7D94-4948-A383-A8722C396A36}"/>
              </a:ext>
            </a:extLst>
          </p:cNvPr>
          <p:cNvSpPr>
            <a:spLocks noGrp="1"/>
          </p:cNvSpPr>
          <p:nvPr>
            <p:ph type="body" sz="quarter" idx="15" hasCustomPrompt="1"/>
          </p:nvPr>
        </p:nvSpPr>
        <p:spPr>
          <a:xfrm>
            <a:off x="1" y="3919191"/>
            <a:ext cx="12191998" cy="512596"/>
          </a:xfrm>
        </p:spPr>
        <p:txBody>
          <a:bodyPr>
            <a:normAutofit/>
          </a:bodyPr>
          <a:lstStyle>
            <a:lvl1pPr marL="0" indent="0" algn="ctr">
              <a:buNone/>
              <a:defRPr sz="2000">
                <a:solidFill>
                  <a:schemeClr val="bg1"/>
                </a:solidFill>
              </a:defRPr>
            </a:lvl1pPr>
          </a:lstStyle>
          <a:p>
            <a:pPr lvl="0"/>
            <a:r>
              <a:rPr lang="en-US" dirty="0"/>
              <a:t>Enter your phone number here</a:t>
            </a:r>
          </a:p>
        </p:txBody>
      </p:sp>
      <p:sp>
        <p:nvSpPr>
          <p:cNvPr id="22" name="Text Placeholder 12">
            <a:extLst>
              <a:ext uri="{FF2B5EF4-FFF2-40B4-BE49-F238E27FC236}">
                <a16:creationId xmlns:a16="http://schemas.microsoft.com/office/drawing/2014/main" id="{0272B44F-3A12-43EC-AFEB-A675DB8210A3}"/>
              </a:ext>
            </a:extLst>
          </p:cNvPr>
          <p:cNvSpPr>
            <a:spLocks noGrp="1"/>
          </p:cNvSpPr>
          <p:nvPr>
            <p:ph type="body" sz="quarter" idx="16" hasCustomPrompt="1"/>
          </p:nvPr>
        </p:nvSpPr>
        <p:spPr>
          <a:xfrm>
            <a:off x="0" y="4555397"/>
            <a:ext cx="12192000" cy="613367"/>
          </a:xfrm>
        </p:spPr>
        <p:txBody>
          <a:bodyPr>
            <a:normAutofit/>
          </a:bodyPr>
          <a:lstStyle>
            <a:lvl1pPr marL="0" indent="0" algn="ctr">
              <a:buNone/>
              <a:defRPr sz="2000">
                <a:solidFill>
                  <a:schemeClr val="bg1"/>
                </a:solidFill>
              </a:defRPr>
            </a:lvl1pPr>
          </a:lstStyle>
          <a:p>
            <a:pPr lvl="0"/>
            <a:r>
              <a:rPr lang="en-US" dirty="0"/>
              <a:t>Enter your@emailaddress.com here</a:t>
            </a:r>
          </a:p>
        </p:txBody>
      </p:sp>
      <p:sp>
        <p:nvSpPr>
          <p:cNvPr id="23" name="Text Placeholder 2">
            <a:extLst>
              <a:ext uri="{FF2B5EF4-FFF2-40B4-BE49-F238E27FC236}">
                <a16:creationId xmlns:a16="http://schemas.microsoft.com/office/drawing/2014/main" id="{CB02D2A2-FBD1-45D8-A9E6-00FC5A2D9BBC}"/>
              </a:ext>
            </a:extLst>
          </p:cNvPr>
          <p:cNvSpPr>
            <a:spLocks noGrp="1"/>
          </p:cNvSpPr>
          <p:nvPr>
            <p:ph type="body" sz="quarter" idx="17" hasCustomPrompt="1"/>
          </p:nvPr>
        </p:nvSpPr>
        <p:spPr>
          <a:xfrm>
            <a:off x="2" y="3260708"/>
            <a:ext cx="12191998" cy="512596"/>
          </a:xfrm>
        </p:spPr>
        <p:txBody>
          <a:bodyPr>
            <a:normAutofit/>
          </a:bodyPr>
          <a:lstStyle>
            <a:lvl1pPr marL="0" indent="0" algn="ctr">
              <a:buNone/>
              <a:defRPr sz="2000">
                <a:solidFill>
                  <a:schemeClr val="bg1"/>
                </a:solidFill>
              </a:defRPr>
            </a:lvl1pPr>
          </a:lstStyle>
          <a:p>
            <a:pPr lvl="0"/>
            <a:r>
              <a:rPr lang="en-US" dirty="0"/>
              <a:t>Enter your title here (optional)</a:t>
            </a:r>
          </a:p>
        </p:txBody>
      </p:sp>
    </p:spTree>
    <p:extLst>
      <p:ext uri="{BB962C8B-B14F-4D97-AF65-F5344CB8AC3E}">
        <p14:creationId xmlns:p14="http://schemas.microsoft.com/office/powerpoint/2010/main" val="2941456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with Social Links">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0605EF-0C8F-4A2D-AF15-A7D2FAA4A526}"/>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9C3FDC6-77D6-433C-AA5F-247BE4E2A32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092445" y="3101417"/>
            <a:ext cx="6057339" cy="1770002"/>
          </a:xfrm>
          <a:prstGeom prst="rect">
            <a:avLst/>
          </a:prstGeom>
        </p:spPr>
      </p:pic>
      <p:sp>
        <p:nvSpPr>
          <p:cNvPr id="9" name="TextBox 8">
            <a:hlinkClick r:id="rId4"/>
            <a:extLst>
              <a:ext uri="{FF2B5EF4-FFF2-40B4-BE49-F238E27FC236}">
                <a16:creationId xmlns:a16="http://schemas.microsoft.com/office/drawing/2014/main" id="{692FC0D7-C67F-474B-8483-B2CCAAB6F59E}"/>
              </a:ext>
            </a:extLst>
          </p:cNvPr>
          <p:cNvSpPr txBox="1"/>
          <p:nvPr userDrawn="1"/>
        </p:nvSpPr>
        <p:spPr>
          <a:xfrm>
            <a:off x="6932570" y="4650294"/>
            <a:ext cx="2258952" cy="338554"/>
          </a:xfrm>
          <a:prstGeom prst="rect">
            <a:avLst/>
          </a:prstGeom>
          <a:noFill/>
        </p:spPr>
        <p:txBody>
          <a:bodyPr wrap="none" rtlCol="0">
            <a:spAutoFit/>
          </a:bodyPr>
          <a:lstStyle/>
          <a:p>
            <a:pPr algn="ctr"/>
            <a:r>
              <a:rPr lang="en-US" sz="1600" b="1" dirty="0">
                <a:solidFill>
                  <a:srgbClr val="FF791A"/>
                </a:solidFill>
                <a:latin typeface="Tahoma" panose="020B0604030504040204" pitchFamily="34" charset="0"/>
                <a:ea typeface="Tahoma" panose="020B0604030504040204" pitchFamily="34" charset="0"/>
                <a:cs typeface="Tahoma" panose="020B0604030504040204" pitchFamily="34" charset="0"/>
              </a:rPr>
              <a:t>www.sonicwall.com</a:t>
            </a:r>
          </a:p>
        </p:txBody>
      </p:sp>
      <p:sp>
        <p:nvSpPr>
          <p:cNvPr id="6" name="AutoShape 3">
            <a:extLst>
              <a:ext uri="{FF2B5EF4-FFF2-40B4-BE49-F238E27FC236}">
                <a16:creationId xmlns:a16="http://schemas.microsoft.com/office/drawing/2014/main" id="{DF5BA318-B372-40F4-978D-6A423D71738E}"/>
              </a:ext>
            </a:extLst>
          </p:cNvPr>
          <p:cNvSpPr>
            <a:spLocks noChangeAspect="1" noChangeArrowheads="1" noTextEdit="1"/>
          </p:cNvSpPr>
          <p:nvPr userDrawn="1"/>
        </p:nvSpPr>
        <p:spPr bwMode="auto">
          <a:xfrm>
            <a:off x="6823796" y="5467056"/>
            <a:ext cx="24765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5">
            <a:hlinkClick r:id="rId5"/>
            <a:extLst>
              <a:ext uri="{FF2B5EF4-FFF2-40B4-BE49-F238E27FC236}">
                <a16:creationId xmlns:a16="http://schemas.microsoft.com/office/drawing/2014/main" id="{B9F6A3F2-01FD-4BC7-A188-7A9AB5EA27E6}"/>
              </a:ext>
            </a:extLst>
          </p:cNvPr>
          <p:cNvSpPr>
            <a:spLocks/>
          </p:cNvSpPr>
          <p:nvPr userDrawn="1"/>
        </p:nvSpPr>
        <p:spPr bwMode="auto">
          <a:xfrm>
            <a:off x="8162059" y="5460706"/>
            <a:ext cx="485775" cy="481013"/>
          </a:xfrm>
          <a:custGeom>
            <a:avLst/>
            <a:gdLst>
              <a:gd name="T0" fmla="*/ 380 w 380"/>
              <a:gd name="T1" fmla="*/ 184 h 369"/>
              <a:gd name="T2" fmla="*/ 380 w 380"/>
              <a:gd name="T3" fmla="*/ 184 h 369"/>
              <a:gd name="T4" fmla="*/ 190 w 380"/>
              <a:gd name="T5" fmla="*/ 369 h 369"/>
              <a:gd name="T6" fmla="*/ 0 w 380"/>
              <a:gd name="T7" fmla="*/ 184 h 369"/>
              <a:gd name="T8" fmla="*/ 190 w 380"/>
              <a:gd name="T9" fmla="*/ 0 h 369"/>
              <a:gd name="T10" fmla="*/ 380 w 380"/>
              <a:gd name="T11" fmla="*/ 184 h 369"/>
            </a:gdLst>
            <a:ahLst/>
            <a:cxnLst>
              <a:cxn ang="0">
                <a:pos x="T0" y="T1"/>
              </a:cxn>
              <a:cxn ang="0">
                <a:pos x="T2" y="T3"/>
              </a:cxn>
              <a:cxn ang="0">
                <a:pos x="T4" y="T5"/>
              </a:cxn>
              <a:cxn ang="0">
                <a:pos x="T6" y="T7"/>
              </a:cxn>
              <a:cxn ang="0">
                <a:pos x="T8" y="T9"/>
              </a:cxn>
              <a:cxn ang="0">
                <a:pos x="T10" y="T11"/>
              </a:cxn>
            </a:cxnLst>
            <a:rect l="0" t="0" r="r" b="b"/>
            <a:pathLst>
              <a:path w="380" h="369">
                <a:moveTo>
                  <a:pt x="380" y="184"/>
                </a:moveTo>
                <a:lnTo>
                  <a:pt x="380" y="184"/>
                </a:lnTo>
                <a:cubicBezTo>
                  <a:pt x="380" y="286"/>
                  <a:pt x="295" y="369"/>
                  <a:pt x="190" y="369"/>
                </a:cubicBezTo>
                <a:cubicBezTo>
                  <a:pt x="85" y="369"/>
                  <a:pt x="0" y="286"/>
                  <a:pt x="0" y="184"/>
                </a:cubicBezTo>
                <a:cubicBezTo>
                  <a:pt x="0" y="81"/>
                  <a:pt x="85" y="0"/>
                  <a:pt x="190" y="0"/>
                </a:cubicBezTo>
                <a:cubicBezTo>
                  <a:pt x="295" y="0"/>
                  <a:pt x="380" y="81"/>
                  <a:pt x="380" y="184"/>
                </a:cubicBezTo>
                <a:close/>
              </a:path>
            </a:pathLst>
          </a:custGeom>
          <a:solidFill>
            <a:schemeClr val="bg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5CC4749F-2533-4485-8170-F9CDABE9C4FC}"/>
              </a:ext>
            </a:extLst>
          </p:cNvPr>
          <p:cNvSpPr>
            <a:spLocks/>
          </p:cNvSpPr>
          <p:nvPr userDrawn="1"/>
        </p:nvSpPr>
        <p:spPr bwMode="auto">
          <a:xfrm>
            <a:off x="8333509" y="5559131"/>
            <a:ext cx="144463" cy="280988"/>
          </a:xfrm>
          <a:custGeom>
            <a:avLst/>
            <a:gdLst>
              <a:gd name="T0" fmla="*/ 108 w 114"/>
              <a:gd name="T1" fmla="*/ 117 h 215"/>
              <a:gd name="T2" fmla="*/ 108 w 114"/>
              <a:gd name="T3" fmla="*/ 117 h 215"/>
              <a:gd name="T4" fmla="*/ 113 w 114"/>
              <a:gd name="T5" fmla="*/ 79 h 215"/>
              <a:gd name="T6" fmla="*/ 74 w 114"/>
              <a:gd name="T7" fmla="*/ 79 h 215"/>
              <a:gd name="T8" fmla="*/ 74 w 114"/>
              <a:gd name="T9" fmla="*/ 54 h 215"/>
              <a:gd name="T10" fmla="*/ 93 w 114"/>
              <a:gd name="T11" fmla="*/ 36 h 215"/>
              <a:gd name="T12" fmla="*/ 114 w 114"/>
              <a:gd name="T13" fmla="*/ 36 h 215"/>
              <a:gd name="T14" fmla="*/ 114 w 114"/>
              <a:gd name="T15" fmla="*/ 2 h 215"/>
              <a:gd name="T16" fmla="*/ 84 w 114"/>
              <a:gd name="T17" fmla="*/ 0 h 215"/>
              <a:gd name="T18" fmla="*/ 34 w 114"/>
              <a:gd name="T19" fmla="*/ 51 h 215"/>
              <a:gd name="T20" fmla="*/ 34 w 114"/>
              <a:gd name="T21" fmla="*/ 79 h 215"/>
              <a:gd name="T22" fmla="*/ 0 w 114"/>
              <a:gd name="T23" fmla="*/ 79 h 215"/>
              <a:gd name="T24" fmla="*/ 0 w 114"/>
              <a:gd name="T25" fmla="*/ 117 h 215"/>
              <a:gd name="T26" fmla="*/ 34 w 114"/>
              <a:gd name="T27" fmla="*/ 117 h 215"/>
              <a:gd name="T28" fmla="*/ 34 w 114"/>
              <a:gd name="T29" fmla="*/ 215 h 215"/>
              <a:gd name="T30" fmla="*/ 74 w 114"/>
              <a:gd name="T31" fmla="*/ 215 h 215"/>
              <a:gd name="T32" fmla="*/ 74 w 114"/>
              <a:gd name="T33" fmla="*/ 117 h 215"/>
              <a:gd name="T34" fmla="*/ 108 w 114"/>
              <a:gd name="T35" fmla="*/ 11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215">
                <a:moveTo>
                  <a:pt x="108" y="117"/>
                </a:moveTo>
                <a:lnTo>
                  <a:pt x="108" y="117"/>
                </a:lnTo>
                <a:lnTo>
                  <a:pt x="113" y="79"/>
                </a:lnTo>
                <a:lnTo>
                  <a:pt x="74" y="79"/>
                </a:lnTo>
                <a:lnTo>
                  <a:pt x="74" y="54"/>
                </a:lnTo>
                <a:cubicBezTo>
                  <a:pt x="74" y="43"/>
                  <a:pt x="77" y="36"/>
                  <a:pt x="93" y="36"/>
                </a:cubicBezTo>
                <a:lnTo>
                  <a:pt x="114" y="36"/>
                </a:lnTo>
                <a:lnTo>
                  <a:pt x="114" y="2"/>
                </a:lnTo>
                <a:cubicBezTo>
                  <a:pt x="111" y="1"/>
                  <a:pt x="98" y="0"/>
                  <a:pt x="84" y="0"/>
                </a:cubicBezTo>
                <a:cubicBezTo>
                  <a:pt x="54" y="0"/>
                  <a:pt x="34" y="18"/>
                  <a:pt x="34" y="51"/>
                </a:cubicBezTo>
                <a:lnTo>
                  <a:pt x="34" y="79"/>
                </a:lnTo>
                <a:lnTo>
                  <a:pt x="0" y="79"/>
                </a:lnTo>
                <a:lnTo>
                  <a:pt x="0" y="117"/>
                </a:lnTo>
                <a:lnTo>
                  <a:pt x="34" y="117"/>
                </a:lnTo>
                <a:lnTo>
                  <a:pt x="34" y="215"/>
                </a:lnTo>
                <a:lnTo>
                  <a:pt x="74" y="215"/>
                </a:lnTo>
                <a:lnTo>
                  <a:pt x="74" y="117"/>
                </a:lnTo>
                <a:lnTo>
                  <a:pt x="108" y="117"/>
                </a:ln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hlinkClick r:id="rId6"/>
            <a:extLst>
              <a:ext uri="{FF2B5EF4-FFF2-40B4-BE49-F238E27FC236}">
                <a16:creationId xmlns:a16="http://schemas.microsoft.com/office/drawing/2014/main" id="{05E1B2BC-7FD0-427E-A9FA-6040131C7A0C}"/>
              </a:ext>
            </a:extLst>
          </p:cNvPr>
          <p:cNvSpPr>
            <a:spLocks/>
          </p:cNvSpPr>
          <p:nvPr userDrawn="1"/>
        </p:nvSpPr>
        <p:spPr bwMode="auto">
          <a:xfrm>
            <a:off x="7493721" y="5455943"/>
            <a:ext cx="485775" cy="482601"/>
          </a:xfrm>
          <a:custGeom>
            <a:avLst/>
            <a:gdLst>
              <a:gd name="T0" fmla="*/ 380 w 380"/>
              <a:gd name="T1" fmla="*/ 184 h 369"/>
              <a:gd name="T2" fmla="*/ 380 w 380"/>
              <a:gd name="T3" fmla="*/ 184 h 369"/>
              <a:gd name="T4" fmla="*/ 190 w 380"/>
              <a:gd name="T5" fmla="*/ 369 h 369"/>
              <a:gd name="T6" fmla="*/ 0 w 380"/>
              <a:gd name="T7" fmla="*/ 184 h 369"/>
              <a:gd name="T8" fmla="*/ 190 w 380"/>
              <a:gd name="T9" fmla="*/ 0 h 369"/>
              <a:gd name="T10" fmla="*/ 380 w 380"/>
              <a:gd name="T11" fmla="*/ 184 h 369"/>
            </a:gdLst>
            <a:ahLst/>
            <a:cxnLst>
              <a:cxn ang="0">
                <a:pos x="T0" y="T1"/>
              </a:cxn>
              <a:cxn ang="0">
                <a:pos x="T2" y="T3"/>
              </a:cxn>
              <a:cxn ang="0">
                <a:pos x="T4" y="T5"/>
              </a:cxn>
              <a:cxn ang="0">
                <a:pos x="T6" y="T7"/>
              </a:cxn>
              <a:cxn ang="0">
                <a:pos x="T8" y="T9"/>
              </a:cxn>
              <a:cxn ang="0">
                <a:pos x="T10" y="T11"/>
              </a:cxn>
            </a:cxnLst>
            <a:rect l="0" t="0" r="r" b="b"/>
            <a:pathLst>
              <a:path w="380" h="369">
                <a:moveTo>
                  <a:pt x="380" y="184"/>
                </a:moveTo>
                <a:lnTo>
                  <a:pt x="380" y="184"/>
                </a:lnTo>
                <a:cubicBezTo>
                  <a:pt x="380" y="286"/>
                  <a:pt x="295" y="369"/>
                  <a:pt x="190" y="369"/>
                </a:cubicBezTo>
                <a:cubicBezTo>
                  <a:pt x="85" y="369"/>
                  <a:pt x="0" y="286"/>
                  <a:pt x="0" y="184"/>
                </a:cubicBezTo>
                <a:cubicBezTo>
                  <a:pt x="0" y="82"/>
                  <a:pt x="85" y="0"/>
                  <a:pt x="190" y="0"/>
                </a:cubicBezTo>
                <a:cubicBezTo>
                  <a:pt x="295" y="0"/>
                  <a:pt x="380" y="82"/>
                  <a:pt x="380" y="184"/>
                </a:cubicBezTo>
                <a:close/>
              </a:path>
            </a:pathLst>
          </a:custGeom>
          <a:solidFill>
            <a:schemeClr val="bg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CFC45E70-4761-42B1-9662-08BD3ED719A4}"/>
              </a:ext>
            </a:extLst>
          </p:cNvPr>
          <p:cNvSpPr>
            <a:spLocks noEditPoints="1"/>
          </p:cNvSpPr>
          <p:nvPr userDrawn="1"/>
        </p:nvSpPr>
        <p:spPr bwMode="auto">
          <a:xfrm>
            <a:off x="7625484" y="5565481"/>
            <a:ext cx="53975" cy="227013"/>
          </a:xfrm>
          <a:custGeom>
            <a:avLst/>
            <a:gdLst>
              <a:gd name="T0" fmla="*/ 3 w 43"/>
              <a:gd name="T1" fmla="*/ 58 h 174"/>
              <a:gd name="T2" fmla="*/ 3 w 43"/>
              <a:gd name="T3" fmla="*/ 58 h 174"/>
              <a:gd name="T4" fmla="*/ 40 w 43"/>
              <a:gd name="T5" fmla="*/ 58 h 174"/>
              <a:gd name="T6" fmla="*/ 40 w 43"/>
              <a:gd name="T7" fmla="*/ 174 h 174"/>
              <a:gd name="T8" fmla="*/ 3 w 43"/>
              <a:gd name="T9" fmla="*/ 174 h 174"/>
              <a:gd name="T10" fmla="*/ 3 w 43"/>
              <a:gd name="T11" fmla="*/ 58 h 174"/>
              <a:gd name="T12" fmla="*/ 21 w 43"/>
              <a:gd name="T13" fmla="*/ 0 h 174"/>
              <a:gd name="T14" fmla="*/ 21 w 43"/>
              <a:gd name="T15" fmla="*/ 0 h 174"/>
              <a:gd name="T16" fmla="*/ 43 w 43"/>
              <a:gd name="T17" fmla="*/ 21 h 174"/>
              <a:gd name="T18" fmla="*/ 21 w 43"/>
              <a:gd name="T19" fmla="*/ 42 h 174"/>
              <a:gd name="T20" fmla="*/ 0 w 43"/>
              <a:gd name="T21" fmla="*/ 21 h 174"/>
              <a:gd name="T22" fmla="*/ 21 w 43"/>
              <a:gd name="T2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74">
                <a:moveTo>
                  <a:pt x="3" y="58"/>
                </a:moveTo>
                <a:lnTo>
                  <a:pt x="3" y="58"/>
                </a:lnTo>
                <a:lnTo>
                  <a:pt x="40" y="58"/>
                </a:lnTo>
                <a:lnTo>
                  <a:pt x="40" y="174"/>
                </a:lnTo>
                <a:lnTo>
                  <a:pt x="3" y="174"/>
                </a:lnTo>
                <a:lnTo>
                  <a:pt x="3" y="58"/>
                </a:lnTo>
                <a:close/>
                <a:moveTo>
                  <a:pt x="21" y="0"/>
                </a:moveTo>
                <a:lnTo>
                  <a:pt x="21" y="0"/>
                </a:lnTo>
                <a:cubicBezTo>
                  <a:pt x="33" y="0"/>
                  <a:pt x="43" y="10"/>
                  <a:pt x="43" y="21"/>
                </a:cubicBezTo>
                <a:cubicBezTo>
                  <a:pt x="43" y="33"/>
                  <a:pt x="33" y="42"/>
                  <a:pt x="21" y="42"/>
                </a:cubicBezTo>
                <a:cubicBezTo>
                  <a:pt x="10" y="42"/>
                  <a:pt x="0" y="33"/>
                  <a:pt x="0" y="21"/>
                </a:cubicBezTo>
                <a:cubicBezTo>
                  <a:pt x="0" y="10"/>
                  <a:pt x="10" y="0"/>
                  <a:pt x="21" y="0"/>
                </a:cubicBez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E22A03F0-7CE5-4A83-BA0E-31020DDDA0FA}"/>
              </a:ext>
            </a:extLst>
          </p:cNvPr>
          <p:cNvSpPr>
            <a:spLocks/>
          </p:cNvSpPr>
          <p:nvPr userDrawn="1"/>
        </p:nvSpPr>
        <p:spPr bwMode="auto">
          <a:xfrm>
            <a:off x="7704859" y="5638506"/>
            <a:ext cx="149225" cy="153988"/>
          </a:xfrm>
          <a:custGeom>
            <a:avLst/>
            <a:gdLst>
              <a:gd name="T0" fmla="*/ 0 w 116"/>
              <a:gd name="T1" fmla="*/ 3 h 119"/>
              <a:gd name="T2" fmla="*/ 0 w 116"/>
              <a:gd name="T3" fmla="*/ 3 h 119"/>
              <a:gd name="T4" fmla="*/ 36 w 116"/>
              <a:gd name="T5" fmla="*/ 3 h 119"/>
              <a:gd name="T6" fmla="*/ 36 w 116"/>
              <a:gd name="T7" fmla="*/ 19 h 119"/>
              <a:gd name="T8" fmla="*/ 36 w 116"/>
              <a:gd name="T9" fmla="*/ 19 h 119"/>
              <a:gd name="T10" fmla="*/ 72 w 116"/>
              <a:gd name="T11" fmla="*/ 0 h 119"/>
              <a:gd name="T12" fmla="*/ 116 w 116"/>
              <a:gd name="T13" fmla="*/ 55 h 119"/>
              <a:gd name="T14" fmla="*/ 116 w 116"/>
              <a:gd name="T15" fmla="*/ 119 h 119"/>
              <a:gd name="T16" fmla="*/ 79 w 116"/>
              <a:gd name="T17" fmla="*/ 119 h 119"/>
              <a:gd name="T18" fmla="*/ 79 w 116"/>
              <a:gd name="T19" fmla="*/ 63 h 119"/>
              <a:gd name="T20" fmla="*/ 60 w 116"/>
              <a:gd name="T21" fmla="*/ 32 h 119"/>
              <a:gd name="T22" fmla="*/ 37 w 116"/>
              <a:gd name="T23" fmla="*/ 62 h 119"/>
              <a:gd name="T24" fmla="*/ 37 w 116"/>
              <a:gd name="T25" fmla="*/ 119 h 119"/>
              <a:gd name="T26" fmla="*/ 0 w 116"/>
              <a:gd name="T27" fmla="*/ 119 h 119"/>
              <a:gd name="T28" fmla="*/ 0 w 116"/>
              <a:gd name="T29" fmla="*/ 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19">
                <a:moveTo>
                  <a:pt x="0" y="3"/>
                </a:moveTo>
                <a:lnTo>
                  <a:pt x="0" y="3"/>
                </a:lnTo>
                <a:lnTo>
                  <a:pt x="36" y="3"/>
                </a:lnTo>
                <a:lnTo>
                  <a:pt x="36" y="19"/>
                </a:lnTo>
                <a:lnTo>
                  <a:pt x="36" y="19"/>
                </a:lnTo>
                <a:cubicBezTo>
                  <a:pt x="41" y="10"/>
                  <a:pt x="54" y="0"/>
                  <a:pt x="72" y="0"/>
                </a:cubicBezTo>
                <a:cubicBezTo>
                  <a:pt x="109" y="0"/>
                  <a:pt x="116" y="24"/>
                  <a:pt x="116" y="55"/>
                </a:cubicBezTo>
                <a:lnTo>
                  <a:pt x="116" y="119"/>
                </a:lnTo>
                <a:lnTo>
                  <a:pt x="79" y="119"/>
                </a:lnTo>
                <a:lnTo>
                  <a:pt x="79" y="63"/>
                </a:lnTo>
                <a:cubicBezTo>
                  <a:pt x="79" y="49"/>
                  <a:pt x="79" y="32"/>
                  <a:pt x="60" y="32"/>
                </a:cubicBezTo>
                <a:cubicBezTo>
                  <a:pt x="40" y="32"/>
                  <a:pt x="37" y="47"/>
                  <a:pt x="37" y="62"/>
                </a:cubicBezTo>
                <a:lnTo>
                  <a:pt x="37" y="119"/>
                </a:lnTo>
                <a:lnTo>
                  <a:pt x="0" y="119"/>
                </a:lnTo>
                <a:lnTo>
                  <a:pt x="0" y="3"/>
                </a:ln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0">
            <a:hlinkClick r:id="rId7"/>
            <a:extLst>
              <a:ext uri="{FF2B5EF4-FFF2-40B4-BE49-F238E27FC236}">
                <a16:creationId xmlns:a16="http://schemas.microsoft.com/office/drawing/2014/main" id="{A947692D-43CE-42D0-84E4-8E88E30067AA}"/>
              </a:ext>
            </a:extLst>
          </p:cNvPr>
          <p:cNvSpPr>
            <a:spLocks/>
          </p:cNvSpPr>
          <p:nvPr userDrawn="1"/>
        </p:nvSpPr>
        <p:spPr bwMode="auto">
          <a:xfrm>
            <a:off x="6823796" y="5455943"/>
            <a:ext cx="485775" cy="482601"/>
          </a:xfrm>
          <a:custGeom>
            <a:avLst/>
            <a:gdLst>
              <a:gd name="T0" fmla="*/ 380 w 380"/>
              <a:gd name="T1" fmla="*/ 184 h 369"/>
              <a:gd name="T2" fmla="*/ 380 w 380"/>
              <a:gd name="T3" fmla="*/ 184 h 369"/>
              <a:gd name="T4" fmla="*/ 190 w 380"/>
              <a:gd name="T5" fmla="*/ 369 h 369"/>
              <a:gd name="T6" fmla="*/ 0 w 380"/>
              <a:gd name="T7" fmla="*/ 184 h 369"/>
              <a:gd name="T8" fmla="*/ 190 w 380"/>
              <a:gd name="T9" fmla="*/ 0 h 369"/>
              <a:gd name="T10" fmla="*/ 380 w 380"/>
              <a:gd name="T11" fmla="*/ 184 h 369"/>
            </a:gdLst>
            <a:ahLst/>
            <a:cxnLst>
              <a:cxn ang="0">
                <a:pos x="T0" y="T1"/>
              </a:cxn>
              <a:cxn ang="0">
                <a:pos x="T2" y="T3"/>
              </a:cxn>
              <a:cxn ang="0">
                <a:pos x="T4" y="T5"/>
              </a:cxn>
              <a:cxn ang="0">
                <a:pos x="T6" y="T7"/>
              </a:cxn>
              <a:cxn ang="0">
                <a:pos x="T8" y="T9"/>
              </a:cxn>
              <a:cxn ang="0">
                <a:pos x="T10" y="T11"/>
              </a:cxn>
            </a:cxnLst>
            <a:rect l="0" t="0" r="r" b="b"/>
            <a:pathLst>
              <a:path w="380" h="369">
                <a:moveTo>
                  <a:pt x="380" y="184"/>
                </a:moveTo>
                <a:lnTo>
                  <a:pt x="380" y="184"/>
                </a:lnTo>
                <a:cubicBezTo>
                  <a:pt x="380" y="286"/>
                  <a:pt x="294" y="369"/>
                  <a:pt x="190" y="369"/>
                </a:cubicBezTo>
                <a:cubicBezTo>
                  <a:pt x="85" y="369"/>
                  <a:pt x="0" y="286"/>
                  <a:pt x="0" y="184"/>
                </a:cubicBezTo>
                <a:cubicBezTo>
                  <a:pt x="0" y="82"/>
                  <a:pt x="85" y="0"/>
                  <a:pt x="190" y="0"/>
                </a:cubicBezTo>
                <a:cubicBezTo>
                  <a:pt x="294" y="0"/>
                  <a:pt x="380" y="82"/>
                  <a:pt x="380" y="184"/>
                </a:cubicBezTo>
                <a:close/>
              </a:path>
            </a:pathLst>
          </a:custGeom>
          <a:solidFill>
            <a:schemeClr val="bg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id="{4BC4D420-B4AB-4435-AAE6-D85F1A7D7F7C}"/>
              </a:ext>
            </a:extLst>
          </p:cNvPr>
          <p:cNvSpPr>
            <a:spLocks/>
          </p:cNvSpPr>
          <p:nvPr userDrawn="1"/>
        </p:nvSpPr>
        <p:spPr bwMode="auto">
          <a:xfrm>
            <a:off x="6939684" y="5587706"/>
            <a:ext cx="277813" cy="223838"/>
          </a:xfrm>
          <a:custGeom>
            <a:avLst/>
            <a:gdLst>
              <a:gd name="T0" fmla="*/ 217 w 217"/>
              <a:gd name="T1" fmla="*/ 20 h 171"/>
              <a:gd name="T2" fmla="*/ 217 w 217"/>
              <a:gd name="T3" fmla="*/ 20 h 171"/>
              <a:gd name="T4" fmla="*/ 191 w 217"/>
              <a:gd name="T5" fmla="*/ 27 h 171"/>
              <a:gd name="T6" fmla="*/ 211 w 217"/>
              <a:gd name="T7" fmla="*/ 3 h 171"/>
              <a:gd name="T8" fmla="*/ 183 w 217"/>
              <a:gd name="T9" fmla="*/ 14 h 171"/>
              <a:gd name="T10" fmla="*/ 150 w 217"/>
              <a:gd name="T11" fmla="*/ 0 h 171"/>
              <a:gd name="T12" fmla="*/ 106 w 217"/>
              <a:gd name="T13" fmla="*/ 43 h 171"/>
              <a:gd name="T14" fmla="*/ 107 w 217"/>
              <a:gd name="T15" fmla="*/ 53 h 171"/>
              <a:gd name="T16" fmla="*/ 16 w 217"/>
              <a:gd name="T17" fmla="*/ 8 h 171"/>
              <a:gd name="T18" fmla="*/ 10 w 217"/>
              <a:gd name="T19" fmla="*/ 30 h 171"/>
              <a:gd name="T20" fmla="*/ 29 w 217"/>
              <a:gd name="T21" fmla="*/ 66 h 171"/>
              <a:gd name="T22" fmla="*/ 9 w 217"/>
              <a:gd name="T23" fmla="*/ 60 h 171"/>
              <a:gd name="T24" fmla="*/ 9 w 217"/>
              <a:gd name="T25" fmla="*/ 61 h 171"/>
              <a:gd name="T26" fmla="*/ 45 w 217"/>
              <a:gd name="T27" fmla="*/ 103 h 171"/>
              <a:gd name="T28" fmla="*/ 33 w 217"/>
              <a:gd name="T29" fmla="*/ 105 h 171"/>
              <a:gd name="T30" fmla="*/ 25 w 217"/>
              <a:gd name="T31" fmla="*/ 104 h 171"/>
              <a:gd name="T32" fmla="*/ 66 w 217"/>
              <a:gd name="T33" fmla="*/ 134 h 171"/>
              <a:gd name="T34" fmla="*/ 11 w 217"/>
              <a:gd name="T35" fmla="*/ 152 h 171"/>
              <a:gd name="T36" fmla="*/ 0 w 217"/>
              <a:gd name="T37" fmla="*/ 152 h 171"/>
              <a:gd name="T38" fmla="*/ 69 w 217"/>
              <a:gd name="T39" fmla="*/ 171 h 171"/>
              <a:gd name="T40" fmla="*/ 195 w 217"/>
              <a:gd name="T41" fmla="*/ 48 h 171"/>
              <a:gd name="T42" fmla="*/ 195 w 217"/>
              <a:gd name="T43" fmla="*/ 43 h 171"/>
              <a:gd name="T44" fmla="*/ 217 w 217"/>
              <a:gd name="T45" fmla="*/ 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71">
                <a:moveTo>
                  <a:pt x="217" y="20"/>
                </a:moveTo>
                <a:lnTo>
                  <a:pt x="217" y="20"/>
                </a:lnTo>
                <a:cubicBezTo>
                  <a:pt x="209" y="24"/>
                  <a:pt x="200" y="26"/>
                  <a:pt x="191" y="27"/>
                </a:cubicBezTo>
                <a:cubicBezTo>
                  <a:pt x="200" y="22"/>
                  <a:pt x="208" y="13"/>
                  <a:pt x="211" y="3"/>
                </a:cubicBezTo>
                <a:cubicBezTo>
                  <a:pt x="202" y="8"/>
                  <a:pt x="193" y="12"/>
                  <a:pt x="183" y="14"/>
                </a:cubicBezTo>
                <a:cubicBezTo>
                  <a:pt x="175" y="5"/>
                  <a:pt x="163" y="0"/>
                  <a:pt x="150" y="0"/>
                </a:cubicBezTo>
                <a:cubicBezTo>
                  <a:pt x="126" y="0"/>
                  <a:pt x="106" y="19"/>
                  <a:pt x="106" y="43"/>
                </a:cubicBezTo>
                <a:cubicBezTo>
                  <a:pt x="106" y="47"/>
                  <a:pt x="106" y="50"/>
                  <a:pt x="107" y="53"/>
                </a:cubicBezTo>
                <a:cubicBezTo>
                  <a:pt x="70" y="51"/>
                  <a:pt x="37" y="34"/>
                  <a:pt x="16" y="8"/>
                </a:cubicBezTo>
                <a:cubicBezTo>
                  <a:pt x="12" y="14"/>
                  <a:pt x="10" y="22"/>
                  <a:pt x="10" y="30"/>
                </a:cubicBezTo>
                <a:cubicBezTo>
                  <a:pt x="10" y="45"/>
                  <a:pt x="17" y="58"/>
                  <a:pt x="29" y="66"/>
                </a:cubicBezTo>
                <a:cubicBezTo>
                  <a:pt x="22" y="65"/>
                  <a:pt x="15" y="63"/>
                  <a:pt x="9" y="60"/>
                </a:cubicBezTo>
                <a:lnTo>
                  <a:pt x="9" y="61"/>
                </a:lnTo>
                <a:cubicBezTo>
                  <a:pt x="9" y="82"/>
                  <a:pt x="24" y="99"/>
                  <a:pt x="45" y="103"/>
                </a:cubicBezTo>
                <a:cubicBezTo>
                  <a:pt x="41" y="104"/>
                  <a:pt x="37" y="105"/>
                  <a:pt x="33" y="105"/>
                </a:cubicBezTo>
                <a:cubicBezTo>
                  <a:pt x="30" y="105"/>
                  <a:pt x="27" y="104"/>
                  <a:pt x="25" y="104"/>
                </a:cubicBezTo>
                <a:cubicBezTo>
                  <a:pt x="30" y="121"/>
                  <a:pt x="47" y="133"/>
                  <a:pt x="66" y="134"/>
                </a:cubicBezTo>
                <a:cubicBezTo>
                  <a:pt x="51" y="145"/>
                  <a:pt x="32" y="152"/>
                  <a:pt x="11" y="152"/>
                </a:cubicBezTo>
                <a:cubicBezTo>
                  <a:pt x="7" y="152"/>
                  <a:pt x="4" y="152"/>
                  <a:pt x="0" y="152"/>
                </a:cubicBezTo>
                <a:cubicBezTo>
                  <a:pt x="20" y="164"/>
                  <a:pt x="43" y="171"/>
                  <a:pt x="69" y="171"/>
                </a:cubicBezTo>
                <a:cubicBezTo>
                  <a:pt x="150" y="171"/>
                  <a:pt x="195" y="105"/>
                  <a:pt x="195" y="48"/>
                </a:cubicBezTo>
                <a:cubicBezTo>
                  <a:pt x="195" y="46"/>
                  <a:pt x="195" y="44"/>
                  <a:pt x="195" y="43"/>
                </a:cubicBezTo>
                <a:cubicBezTo>
                  <a:pt x="203" y="36"/>
                  <a:pt x="211" y="29"/>
                  <a:pt x="217" y="20"/>
                </a:cubicBez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2">
            <a:hlinkClick r:id="rId8"/>
            <a:extLst>
              <a:ext uri="{FF2B5EF4-FFF2-40B4-BE49-F238E27FC236}">
                <a16:creationId xmlns:a16="http://schemas.microsoft.com/office/drawing/2014/main" id="{10263397-B221-4882-8561-AE7AB55FBC19}"/>
              </a:ext>
            </a:extLst>
          </p:cNvPr>
          <p:cNvSpPr>
            <a:spLocks/>
          </p:cNvSpPr>
          <p:nvPr userDrawn="1"/>
        </p:nvSpPr>
        <p:spPr bwMode="auto">
          <a:xfrm>
            <a:off x="8831984" y="5455943"/>
            <a:ext cx="485775" cy="482601"/>
          </a:xfrm>
          <a:custGeom>
            <a:avLst/>
            <a:gdLst>
              <a:gd name="T0" fmla="*/ 380 w 380"/>
              <a:gd name="T1" fmla="*/ 184 h 369"/>
              <a:gd name="T2" fmla="*/ 380 w 380"/>
              <a:gd name="T3" fmla="*/ 184 h 369"/>
              <a:gd name="T4" fmla="*/ 190 w 380"/>
              <a:gd name="T5" fmla="*/ 369 h 369"/>
              <a:gd name="T6" fmla="*/ 0 w 380"/>
              <a:gd name="T7" fmla="*/ 184 h 369"/>
              <a:gd name="T8" fmla="*/ 190 w 380"/>
              <a:gd name="T9" fmla="*/ 0 h 369"/>
              <a:gd name="T10" fmla="*/ 380 w 380"/>
              <a:gd name="T11" fmla="*/ 184 h 369"/>
            </a:gdLst>
            <a:ahLst/>
            <a:cxnLst>
              <a:cxn ang="0">
                <a:pos x="T0" y="T1"/>
              </a:cxn>
              <a:cxn ang="0">
                <a:pos x="T2" y="T3"/>
              </a:cxn>
              <a:cxn ang="0">
                <a:pos x="T4" y="T5"/>
              </a:cxn>
              <a:cxn ang="0">
                <a:pos x="T6" y="T7"/>
              </a:cxn>
              <a:cxn ang="0">
                <a:pos x="T8" y="T9"/>
              </a:cxn>
              <a:cxn ang="0">
                <a:pos x="T10" y="T11"/>
              </a:cxn>
            </a:cxnLst>
            <a:rect l="0" t="0" r="r" b="b"/>
            <a:pathLst>
              <a:path w="380" h="369">
                <a:moveTo>
                  <a:pt x="380" y="184"/>
                </a:moveTo>
                <a:lnTo>
                  <a:pt x="380" y="184"/>
                </a:lnTo>
                <a:cubicBezTo>
                  <a:pt x="380" y="286"/>
                  <a:pt x="295" y="369"/>
                  <a:pt x="190" y="369"/>
                </a:cubicBezTo>
                <a:cubicBezTo>
                  <a:pt x="85" y="369"/>
                  <a:pt x="0" y="286"/>
                  <a:pt x="0" y="184"/>
                </a:cubicBezTo>
                <a:cubicBezTo>
                  <a:pt x="0" y="82"/>
                  <a:pt x="85" y="0"/>
                  <a:pt x="190" y="0"/>
                </a:cubicBezTo>
                <a:cubicBezTo>
                  <a:pt x="295" y="0"/>
                  <a:pt x="380" y="82"/>
                  <a:pt x="380" y="184"/>
                </a:cubicBezTo>
                <a:close/>
              </a:path>
            </a:pathLst>
          </a:custGeom>
          <a:solidFill>
            <a:schemeClr val="bg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3">
            <a:extLst>
              <a:ext uri="{FF2B5EF4-FFF2-40B4-BE49-F238E27FC236}">
                <a16:creationId xmlns:a16="http://schemas.microsoft.com/office/drawing/2014/main" id="{C2D2B597-5DC0-480D-B1D7-763BE7221DC9}"/>
              </a:ext>
            </a:extLst>
          </p:cNvPr>
          <p:cNvSpPr>
            <a:spLocks noEditPoints="1"/>
          </p:cNvSpPr>
          <p:nvPr userDrawn="1"/>
        </p:nvSpPr>
        <p:spPr bwMode="auto">
          <a:xfrm>
            <a:off x="8938346" y="5555956"/>
            <a:ext cx="282575" cy="280988"/>
          </a:xfrm>
          <a:custGeom>
            <a:avLst/>
            <a:gdLst>
              <a:gd name="T0" fmla="*/ 111 w 221"/>
              <a:gd name="T1" fmla="*/ 19 h 216"/>
              <a:gd name="T2" fmla="*/ 111 w 221"/>
              <a:gd name="T3" fmla="*/ 19 h 216"/>
              <a:gd name="T4" fmla="*/ 155 w 221"/>
              <a:gd name="T5" fmla="*/ 20 h 216"/>
              <a:gd name="T6" fmla="*/ 176 w 221"/>
              <a:gd name="T7" fmla="*/ 24 h 216"/>
              <a:gd name="T8" fmla="*/ 189 w 221"/>
              <a:gd name="T9" fmla="*/ 32 h 216"/>
              <a:gd name="T10" fmla="*/ 197 w 221"/>
              <a:gd name="T11" fmla="*/ 44 h 216"/>
              <a:gd name="T12" fmla="*/ 201 w 221"/>
              <a:gd name="T13" fmla="*/ 64 h 216"/>
              <a:gd name="T14" fmla="*/ 201 w 221"/>
              <a:gd name="T15" fmla="*/ 108 h 216"/>
              <a:gd name="T16" fmla="*/ 201 w 221"/>
              <a:gd name="T17" fmla="*/ 151 h 216"/>
              <a:gd name="T18" fmla="*/ 197 w 221"/>
              <a:gd name="T19" fmla="*/ 171 h 216"/>
              <a:gd name="T20" fmla="*/ 189 w 221"/>
              <a:gd name="T21" fmla="*/ 184 h 216"/>
              <a:gd name="T22" fmla="*/ 176 w 221"/>
              <a:gd name="T23" fmla="*/ 192 h 216"/>
              <a:gd name="T24" fmla="*/ 155 w 221"/>
              <a:gd name="T25" fmla="*/ 196 h 216"/>
              <a:gd name="T26" fmla="*/ 111 w 221"/>
              <a:gd name="T27" fmla="*/ 196 h 216"/>
              <a:gd name="T28" fmla="*/ 66 w 221"/>
              <a:gd name="T29" fmla="*/ 196 h 216"/>
              <a:gd name="T30" fmla="*/ 45 w 221"/>
              <a:gd name="T31" fmla="*/ 192 h 216"/>
              <a:gd name="T32" fmla="*/ 32 w 221"/>
              <a:gd name="T33" fmla="*/ 184 h 216"/>
              <a:gd name="T34" fmla="*/ 24 w 221"/>
              <a:gd name="T35" fmla="*/ 171 h 216"/>
              <a:gd name="T36" fmla="*/ 20 w 221"/>
              <a:gd name="T37" fmla="*/ 151 h 216"/>
              <a:gd name="T38" fmla="*/ 20 w 221"/>
              <a:gd name="T39" fmla="*/ 108 h 216"/>
              <a:gd name="T40" fmla="*/ 20 w 221"/>
              <a:gd name="T41" fmla="*/ 64 h 216"/>
              <a:gd name="T42" fmla="*/ 24 w 221"/>
              <a:gd name="T43" fmla="*/ 44 h 216"/>
              <a:gd name="T44" fmla="*/ 32 w 221"/>
              <a:gd name="T45" fmla="*/ 32 h 216"/>
              <a:gd name="T46" fmla="*/ 45 w 221"/>
              <a:gd name="T47" fmla="*/ 24 h 216"/>
              <a:gd name="T48" fmla="*/ 66 w 221"/>
              <a:gd name="T49" fmla="*/ 20 h 216"/>
              <a:gd name="T50" fmla="*/ 111 w 221"/>
              <a:gd name="T51" fmla="*/ 19 h 216"/>
              <a:gd name="T52" fmla="*/ 111 w 221"/>
              <a:gd name="T53" fmla="*/ 0 h 216"/>
              <a:gd name="T54" fmla="*/ 111 w 221"/>
              <a:gd name="T55" fmla="*/ 0 h 216"/>
              <a:gd name="T56" fmla="*/ 65 w 221"/>
              <a:gd name="T57" fmla="*/ 1 h 216"/>
              <a:gd name="T58" fmla="*/ 38 w 221"/>
              <a:gd name="T59" fmla="*/ 6 h 216"/>
              <a:gd name="T60" fmla="*/ 18 w 221"/>
              <a:gd name="T61" fmla="*/ 18 h 216"/>
              <a:gd name="T62" fmla="*/ 5 w 221"/>
              <a:gd name="T63" fmla="*/ 37 h 216"/>
              <a:gd name="T64" fmla="*/ 0 w 221"/>
              <a:gd name="T65" fmla="*/ 63 h 216"/>
              <a:gd name="T66" fmla="*/ 0 w 221"/>
              <a:gd name="T67" fmla="*/ 108 h 216"/>
              <a:gd name="T68" fmla="*/ 0 w 221"/>
              <a:gd name="T69" fmla="*/ 152 h 216"/>
              <a:gd name="T70" fmla="*/ 5 w 221"/>
              <a:gd name="T71" fmla="*/ 178 h 216"/>
              <a:gd name="T72" fmla="*/ 18 w 221"/>
              <a:gd name="T73" fmla="*/ 198 h 216"/>
              <a:gd name="T74" fmla="*/ 38 w 221"/>
              <a:gd name="T75" fmla="*/ 210 h 216"/>
              <a:gd name="T76" fmla="*/ 65 w 221"/>
              <a:gd name="T77" fmla="*/ 215 h 216"/>
              <a:gd name="T78" fmla="*/ 111 w 221"/>
              <a:gd name="T79" fmla="*/ 216 h 216"/>
              <a:gd name="T80" fmla="*/ 156 w 221"/>
              <a:gd name="T81" fmla="*/ 215 h 216"/>
              <a:gd name="T82" fmla="*/ 183 w 221"/>
              <a:gd name="T83" fmla="*/ 210 h 216"/>
              <a:gd name="T84" fmla="*/ 203 w 221"/>
              <a:gd name="T85" fmla="*/ 198 h 216"/>
              <a:gd name="T86" fmla="*/ 216 w 221"/>
              <a:gd name="T87" fmla="*/ 178 h 216"/>
              <a:gd name="T88" fmla="*/ 221 w 221"/>
              <a:gd name="T89" fmla="*/ 152 h 216"/>
              <a:gd name="T90" fmla="*/ 221 w 221"/>
              <a:gd name="T91" fmla="*/ 108 h 216"/>
              <a:gd name="T92" fmla="*/ 221 w 221"/>
              <a:gd name="T93" fmla="*/ 63 h 216"/>
              <a:gd name="T94" fmla="*/ 216 w 221"/>
              <a:gd name="T95" fmla="*/ 37 h 216"/>
              <a:gd name="T96" fmla="*/ 203 w 221"/>
              <a:gd name="T97" fmla="*/ 18 h 216"/>
              <a:gd name="T98" fmla="*/ 183 w 221"/>
              <a:gd name="T99" fmla="*/ 6 h 216"/>
              <a:gd name="T100" fmla="*/ 156 w 221"/>
              <a:gd name="T101" fmla="*/ 1 h 216"/>
              <a:gd name="T102" fmla="*/ 111 w 221"/>
              <a:gd name="T10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216">
                <a:moveTo>
                  <a:pt x="111" y="19"/>
                </a:moveTo>
                <a:lnTo>
                  <a:pt x="111" y="19"/>
                </a:lnTo>
                <a:cubicBezTo>
                  <a:pt x="140" y="19"/>
                  <a:pt x="144" y="19"/>
                  <a:pt x="155" y="20"/>
                </a:cubicBezTo>
                <a:cubicBezTo>
                  <a:pt x="166" y="20"/>
                  <a:pt x="172" y="22"/>
                  <a:pt x="176" y="24"/>
                </a:cubicBezTo>
                <a:cubicBezTo>
                  <a:pt x="181" y="26"/>
                  <a:pt x="185" y="28"/>
                  <a:pt x="189" y="32"/>
                </a:cubicBezTo>
                <a:cubicBezTo>
                  <a:pt x="193" y="35"/>
                  <a:pt x="195" y="39"/>
                  <a:pt x="197" y="44"/>
                </a:cubicBezTo>
                <a:cubicBezTo>
                  <a:pt x="198" y="48"/>
                  <a:pt x="200" y="54"/>
                  <a:pt x="201" y="64"/>
                </a:cubicBezTo>
                <a:cubicBezTo>
                  <a:pt x="201" y="76"/>
                  <a:pt x="201" y="79"/>
                  <a:pt x="201" y="108"/>
                </a:cubicBezTo>
                <a:cubicBezTo>
                  <a:pt x="201" y="137"/>
                  <a:pt x="201" y="140"/>
                  <a:pt x="201" y="151"/>
                </a:cubicBezTo>
                <a:cubicBezTo>
                  <a:pt x="200" y="162"/>
                  <a:pt x="198" y="168"/>
                  <a:pt x="197" y="171"/>
                </a:cubicBezTo>
                <a:cubicBezTo>
                  <a:pt x="195" y="176"/>
                  <a:pt x="193" y="180"/>
                  <a:pt x="189" y="184"/>
                </a:cubicBezTo>
                <a:cubicBezTo>
                  <a:pt x="185" y="188"/>
                  <a:pt x="181" y="190"/>
                  <a:pt x="176" y="192"/>
                </a:cubicBezTo>
                <a:cubicBezTo>
                  <a:pt x="172" y="193"/>
                  <a:pt x="166" y="195"/>
                  <a:pt x="155" y="196"/>
                </a:cubicBezTo>
                <a:cubicBezTo>
                  <a:pt x="144" y="196"/>
                  <a:pt x="140" y="196"/>
                  <a:pt x="111" y="196"/>
                </a:cubicBezTo>
                <a:cubicBezTo>
                  <a:pt x="81" y="196"/>
                  <a:pt x="77" y="196"/>
                  <a:pt x="66" y="196"/>
                </a:cubicBezTo>
                <a:cubicBezTo>
                  <a:pt x="55" y="195"/>
                  <a:pt x="49" y="193"/>
                  <a:pt x="45" y="192"/>
                </a:cubicBezTo>
                <a:cubicBezTo>
                  <a:pt x="40" y="190"/>
                  <a:pt x="36" y="188"/>
                  <a:pt x="32" y="184"/>
                </a:cubicBezTo>
                <a:cubicBezTo>
                  <a:pt x="28" y="180"/>
                  <a:pt x="26" y="176"/>
                  <a:pt x="24" y="171"/>
                </a:cubicBezTo>
                <a:cubicBezTo>
                  <a:pt x="23" y="168"/>
                  <a:pt x="21" y="162"/>
                  <a:pt x="20" y="151"/>
                </a:cubicBezTo>
                <a:cubicBezTo>
                  <a:pt x="20" y="140"/>
                  <a:pt x="20" y="137"/>
                  <a:pt x="20" y="108"/>
                </a:cubicBezTo>
                <a:cubicBezTo>
                  <a:pt x="20" y="79"/>
                  <a:pt x="20" y="76"/>
                  <a:pt x="20" y="64"/>
                </a:cubicBezTo>
                <a:cubicBezTo>
                  <a:pt x="21" y="54"/>
                  <a:pt x="23" y="48"/>
                  <a:pt x="24" y="44"/>
                </a:cubicBezTo>
                <a:cubicBezTo>
                  <a:pt x="26" y="39"/>
                  <a:pt x="28" y="35"/>
                  <a:pt x="32" y="32"/>
                </a:cubicBezTo>
                <a:cubicBezTo>
                  <a:pt x="36" y="28"/>
                  <a:pt x="40" y="26"/>
                  <a:pt x="45" y="24"/>
                </a:cubicBezTo>
                <a:cubicBezTo>
                  <a:pt x="49" y="22"/>
                  <a:pt x="55" y="20"/>
                  <a:pt x="66" y="20"/>
                </a:cubicBezTo>
                <a:cubicBezTo>
                  <a:pt x="77" y="19"/>
                  <a:pt x="81" y="19"/>
                  <a:pt x="111" y="19"/>
                </a:cubicBezTo>
                <a:close/>
                <a:moveTo>
                  <a:pt x="111" y="0"/>
                </a:moveTo>
                <a:lnTo>
                  <a:pt x="111" y="0"/>
                </a:lnTo>
                <a:cubicBezTo>
                  <a:pt x="80" y="0"/>
                  <a:pt x="77" y="0"/>
                  <a:pt x="65" y="1"/>
                </a:cubicBezTo>
                <a:cubicBezTo>
                  <a:pt x="53" y="1"/>
                  <a:pt x="45" y="3"/>
                  <a:pt x="38" y="6"/>
                </a:cubicBezTo>
                <a:cubicBezTo>
                  <a:pt x="31" y="8"/>
                  <a:pt x="24" y="12"/>
                  <a:pt x="18" y="18"/>
                </a:cubicBezTo>
                <a:cubicBezTo>
                  <a:pt x="12" y="24"/>
                  <a:pt x="8" y="30"/>
                  <a:pt x="5" y="37"/>
                </a:cubicBezTo>
                <a:cubicBezTo>
                  <a:pt x="3" y="44"/>
                  <a:pt x="1" y="52"/>
                  <a:pt x="0" y="63"/>
                </a:cubicBezTo>
                <a:cubicBezTo>
                  <a:pt x="0" y="75"/>
                  <a:pt x="0" y="78"/>
                  <a:pt x="0" y="108"/>
                </a:cubicBezTo>
                <a:cubicBezTo>
                  <a:pt x="0" y="137"/>
                  <a:pt x="0" y="141"/>
                  <a:pt x="0" y="152"/>
                </a:cubicBezTo>
                <a:cubicBezTo>
                  <a:pt x="1" y="164"/>
                  <a:pt x="3" y="172"/>
                  <a:pt x="5" y="178"/>
                </a:cubicBezTo>
                <a:cubicBezTo>
                  <a:pt x="8" y="186"/>
                  <a:pt x="12" y="192"/>
                  <a:pt x="18" y="198"/>
                </a:cubicBezTo>
                <a:cubicBezTo>
                  <a:pt x="24" y="204"/>
                  <a:pt x="31" y="207"/>
                  <a:pt x="38" y="210"/>
                </a:cubicBezTo>
                <a:cubicBezTo>
                  <a:pt x="45" y="213"/>
                  <a:pt x="53" y="215"/>
                  <a:pt x="65" y="215"/>
                </a:cubicBezTo>
                <a:cubicBezTo>
                  <a:pt x="77" y="216"/>
                  <a:pt x="80" y="216"/>
                  <a:pt x="111" y="216"/>
                </a:cubicBezTo>
                <a:cubicBezTo>
                  <a:pt x="141" y="216"/>
                  <a:pt x="144" y="216"/>
                  <a:pt x="156" y="215"/>
                </a:cubicBezTo>
                <a:cubicBezTo>
                  <a:pt x="168" y="215"/>
                  <a:pt x="176" y="213"/>
                  <a:pt x="183" y="210"/>
                </a:cubicBezTo>
                <a:cubicBezTo>
                  <a:pt x="190" y="207"/>
                  <a:pt x="197" y="204"/>
                  <a:pt x="203" y="198"/>
                </a:cubicBezTo>
                <a:cubicBezTo>
                  <a:pt x="209" y="192"/>
                  <a:pt x="213" y="186"/>
                  <a:pt x="216" y="178"/>
                </a:cubicBezTo>
                <a:cubicBezTo>
                  <a:pt x="218" y="172"/>
                  <a:pt x="220" y="164"/>
                  <a:pt x="221" y="152"/>
                </a:cubicBezTo>
                <a:cubicBezTo>
                  <a:pt x="221" y="141"/>
                  <a:pt x="221" y="137"/>
                  <a:pt x="221" y="108"/>
                </a:cubicBezTo>
                <a:cubicBezTo>
                  <a:pt x="221" y="78"/>
                  <a:pt x="221" y="75"/>
                  <a:pt x="221" y="63"/>
                </a:cubicBezTo>
                <a:cubicBezTo>
                  <a:pt x="220" y="52"/>
                  <a:pt x="218" y="44"/>
                  <a:pt x="216" y="37"/>
                </a:cubicBezTo>
                <a:cubicBezTo>
                  <a:pt x="213" y="30"/>
                  <a:pt x="209" y="24"/>
                  <a:pt x="203" y="18"/>
                </a:cubicBezTo>
                <a:cubicBezTo>
                  <a:pt x="197" y="12"/>
                  <a:pt x="190" y="8"/>
                  <a:pt x="183" y="6"/>
                </a:cubicBezTo>
                <a:cubicBezTo>
                  <a:pt x="176" y="3"/>
                  <a:pt x="168" y="1"/>
                  <a:pt x="156" y="1"/>
                </a:cubicBezTo>
                <a:cubicBezTo>
                  <a:pt x="144" y="0"/>
                  <a:pt x="141" y="0"/>
                  <a:pt x="111" y="0"/>
                </a:cubicBez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4">
            <a:extLst>
              <a:ext uri="{FF2B5EF4-FFF2-40B4-BE49-F238E27FC236}">
                <a16:creationId xmlns:a16="http://schemas.microsoft.com/office/drawing/2014/main" id="{6D1AF667-9DF2-4997-A2C2-9637B4FAA641}"/>
              </a:ext>
            </a:extLst>
          </p:cNvPr>
          <p:cNvSpPr>
            <a:spLocks noEditPoints="1"/>
          </p:cNvSpPr>
          <p:nvPr userDrawn="1"/>
        </p:nvSpPr>
        <p:spPr bwMode="auto">
          <a:xfrm>
            <a:off x="9006609" y="5624219"/>
            <a:ext cx="144463" cy="144463"/>
          </a:xfrm>
          <a:custGeom>
            <a:avLst/>
            <a:gdLst>
              <a:gd name="T0" fmla="*/ 57 w 113"/>
              <a:gd name="T1" fmla="*/ 0 h 111"/>
              <a:gd name="T2" fmla="*/ 57 w 113"/>
              <a:gd name="T3" fmla="*/ 0 h 111"/>
              <a:gd name="T4" fmla="*/ 0 w 113"/>
              <a:gd name="T5" fmla="*/ 56 h 111"/>
              <a:gd name="T6" fmla="*/ 57 w 113"/>
              <a:gd name="T7" fmla="*/ 111 h 111"/>
              <a:gd name="T8" fmla="*/ 113 w 113"/>
              <a:gd name="T9" fmla="*/ 56 h 111"/>
              <a:gd name="T10" fmla="*/ 57 w 113"/>
              <a:gd name="T11" fmla="*/ 0 h 111"/>
              <a:gd name="T12" fmla="*/ 57 w 113"/>
              <a:gd name="T13" fmla="*/ 92 h 111"/>
              <a:gd name="T14" fmla="*/ 57 w 113"/>
              <a:gd name="T15" fmla="*/ 92 h 111"/>
              <a:gd name="T16" fmla="*/ 20 w 113"/>
              <a:gd name="T17" fmla="*/ 56 h 111"/>
              <a:gd name="T18" fmla="*/ 57 w 113"/>
              <a:gd name="T19" fmla="*/ 20 h 111"/>
              <a:gd name="T20" fmla="*/ 93 w 113"/>
              <a:gd name="T21" fmla="*/ 56 h 111"/>
              <a:gd name="T22" fmla="*/ 57 w 113"/>
              <a:gd name="T23"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11">
                <a:moveTo>
                  <a:pt x="57" y="0"/>
                </a:moveTo>
                <a:lnTo>
                  <a:pt x="57" y="0"/>
                </a:lnTo>
                <a:cubicBezTo>
                  <a:pt x="25" y="0"/>
                  <a:pt x="0" y="25"/>
                  <a:pt x="0" y="56"/>
                </a:cubicBezTo>
                <a:cubicBezTo>
                  <a:pt x="0" y="86"/>
                  <a:pt x="25" y="111"/>
                  <a:pt x="57" y="111"/>
                </a:cubicBezTo>
                <a:cubicBezTo>
                  <a:pt x="88" y="111"/>
                  <a:pt x="113" y="86"/>
                  <a:pt x="113" y="56"/>
                </a:cubicBezTo>
                <a:cubicBezTo>
                  <a:pt x="113" y="25"/>
                  <a:pt x="88" y="0"/>
                  <a:pt x="57" y="0"/>
                </a:cubicBezTo>
                <a:close/>
                <a:moveTo>
                  <a:pt x="57" y="92"/>
                </a:moveTo>
                <a:lnTo>
                  <a:pt x="57" y="92"/>
                </a:lnTo>
                <a:cubicBezTo>
                  <a:pt x="36" y="92"/>
                  <a:pt x="20" y="76"/>
                  <a:pt x="20" y="56"/>
                </a:cubicBezTo>
                <a:cubicBezTo>
                  <a:pt x="20" y="36"/>
                  <a:pt x="36" y="20"/>
                  <a:pt x="57" y="20"/>
                </a:cubicBezTo>
                <a:cubicBezTo>
                  <a:pt x="77" y="20"/>
                  <a:pt x="93" y="36"/>
                  <a:pt x="93" y="56"/>
                </a:cubicBezTo>
                <a:cubicBezTo>
                  <a:pt x="93" y="76"/>
                  <a:pt x="77" y="92"/>
                  <a:pt x="57" y="92"/>
                </a:cubicBez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5">
            <a:extLst>
              <a:ext uri="{FF2B5EF4-FFF2-40B4-BE49-F238E27FC236}">
                <a16:creationId xmlns:a16="http://schemas.microsoft.com/office/drawing/2014/main" id="{C832C101-B348-4CA4-934F-438E769E20EB}"/>
              </a:ext>
            </a:extLst>
          </p:cNvPr>
          <p:cNvSpPr>
            <a:spLocks/>
          </p:cNvSpPr>
          <p:nvPr userDrawn="1"/>
        </p:nvSpPr>
        <p:spPr bwMode="auto">
          <a:xfrm>
            <a:off x="9138371" y="5603581"/>
            <a:ext cx="33338" cy="34925"/>
          </a:xfrm>
          <a:custGeom>
            <a:avLst/>
            <a:gdLst>
              <a:gd name="T0" fmla="*/ 27 w 27"/>
              <a:gd name="T1" fmla="*/ 13 h 26"/>
              <a:gd name="T2" fmla="*/ 27 w 27"/>
              <a:gd name="T3" fmla="*/ 13 h 26"/>
              <a:gd name="T4" fmla="*/ 14 w 27"/>
              <a:gd name="T5" fmla="*/ 26 h 26"/>
              <a:gd name="T6" fmla="*/ 0 w 27"/>
              <a:gd name="T7" fmla="*/ 13 h 26"/>
              <a:gd name="T8" fmla="*/ 14 w 27"/>
              <a:gd name="T9" fmla="*/ 0 h 26"/>
              <a:gd name="T10" fmla="*/ 27 w 27"/>
              <a:gd name="T11" fmla="*/ 13 h 26"/>
            </a:gdLst>
            <a:ahLst/>
            <a:cxnLst>
              <a:cxn ang="0">
                <a:pos x="T0" y="T1"/>
              </a:cxn>
              <a:cxn ang="0">
                <a:pos x="T2" y="T3"/>
              </a:cxn>
              <a:cxn ang="0">
                <a:pos x="T4" y="T5"/>
              </a:cxn>
              <a:cxn ang="0">
                <a:pos x="T6" y="T7"/>
              </a:cxn>
              <a:cxn ang="0">
                <a:pos x="T8" y="T9"/>
              </a:cxn>
              <a:cxn ang="0">
                <a:pos x="T10" y="T11"/>
              </a:cxn>
            </a:cxnLst>
            <a:rect l="0" t="0" r="r" b="b"/>
            <a:pathLst>
              <a:path w="27" h="26">
                <a:moveTo>
                  <a:pt x="27" y="13"/>
                </a:moveTo>
                <a:lnTo>
                  <a:pt x="27" y="13"/>
                </a:lnTo>
                <a:cubicBezTo>
                  <a:pt x="27" y="20"/>
                  <a:pt x="21" y="26"/>
                  <a:pt x="14" y="26"/>
                </a:cubicBezTo>
                <a:cubicBezTo>
                  <a:pt x="6" y="26"/>
                  <a:pt x="0" y="20"/>
                  <a:pt x="0" y="13"/>
                </a:cubicBezTo>
                <a:cubicBezTo>
                  <a:pt x="0" y="6"/>
                  <a:pt x="6" y="0"/>
                  <a:pt x="14" y="0"/>
                </a:cubicBezTo>
                <a:cubicBezTo>
                  <a:pt x="21" y="0"/>
                  <a:pt x="27" y="6"/>
                  <a:pt x="27" y="13"/>
                </a:cubicBez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64101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0" i="0">
                <a:solidFill>
                  <a:srgbClr val="68696B"/>
                </a:solidFill>
                <a:latin typeface="Lato" charset="0"/>
                <a:ea typeface="Lato" charset="0"/>
                <a:cs typeface="Lato" charset="0"/>
              </a:defRPr>
            </a:lvl1pPr>
          </a:lstStyle>
          <a:p>
            <a:r>
              <a:rPr lang="en-US" dirty="0"/>
              <a:t>Click to edit Master title style</a:t>
            </a:r>
          </a:p>
        </p:txBody>
      </p:sp>
      <p:sp>
        <p:nvSpPr>
          <p:cNvPr id="3" name="Content Placeholder 2"/>
          <p:cNvSpPr>
            <a:spLocks noGrp="1"/>
          </p:cNvSpPr>
          <p:nvPr>
            <p:ph idx="1"/>
          </p:nvPr>
        </p:nvSpPr>
        <p:spPr>
          <a:xfrm>
            <a:off x="838200" y="1986131"/>
            <a:ext cx="10515600" cy="4101518"/>
          </a:xfrm>
        </p:spPr>
        <p:txBody>
          <a:bodyPr/>
          <a:lstStyle>
            <a:lvl1pPr>
              <a:defRPr sz="2600" b="0" i="0">
                <a:solidFill>
                  <a:srgbClr val="68696B"/>
                </a:solidFill>
                <a:latin typeface="Lato" charset="0"/>
                <a:ea typeface="Lato" charset="0"/>
                <a:cs typeface="Lato" charset="0"/>
              </a:defRPr>
            </a:lvl1pPr>
            <a:lvl2pPr>
              <a:defRPr b="0" i="0">
                <a:solidFill>
                  <a:srgbClr val="68696B"/>
                </a:solidFill>
                <a:latin typeface="Lato" charset="0"/>
                <a:ea typeface="Lato" charset="0"/>
                <a:cs typeface="Lato" charset="0"/>
              </a:defRPr>
            </a:lvl2pPr>
            <a:lvl3pPr>
              <a:defRPr b="0" i="0">
                <a:solidFill>
                  <a:srgbClr val="68696B"/>
                </a:solidFill>
                <a:latin typeface="Lato" charset="0"/>
                <a:ea typeface="Lato" charset="0"/>
                <a:cs typeface="Lato" charset="0"/>
              </a:defRPr>
            </a:lvl3pPr>
            <a:lvl4pPr>
              <a:defRPr b="0" i="0">
                <a:solidFill>
                  <a:srgbClr val="68696B"/>
                </a:solidFill>
                <a:latin typeface="Lato" charset="0"/>
                <a:ea typeface="Lato" charset="0"/>
                <a:cs typeface="Lato" charset="0"/>
              </a:defRPr>
            </a:lvl4pPr>
            <a:lvl5pPr>
              <a:defRPr b="0" i="0">
                <a:solidFill>
                  <a:srgbClr val="68696B"/>
                </a:solidFill>
                <a:latin typeface="Lato" charset="0"/>
                <a:ea typeface="Lato" charset="0"/>
                <a:cs typeface="La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screen">
            <a:alphaModFix amt="8000"/>
            <a:extLst>
              <a:ext uri="{28A0092B-C50C-407E-A947-70E740481C1C}">
                <a14:useLocalDpi xmlns:a14="http://schemas.microsoft.com/office/drawing/2010/main"/>
              </a:ext>
            </a:extLst>
          </a:blip>
          <a:stretch>
            <a:fillRect/>
          </a:stretch>
        </p:blipFill>
        <p:spPr>
          <a:xfrm>
            <a:off x="-7398" y="-11574"/>
            <a:ext cx="2778307" cy="1903887"/>
          </a:xfrm>
          <a:prstGeom prst="rect">
            <a:avLst/>
          </a:prstGeom>
        </p:spPr>
      </p:pic>
      <p:cxnSp>
        <p:nvCxnSpPr>
          <p:cNvPr id="12" name="Straight Connector 11"/>
          <p:cNvCxnSpPr/>
          <p:nvPr userDrawn="1"/>
        </p:nvCxnSpPr>
        <p:spPr>
          <a:xfrm>
            <a:off x="24939" y="-5089"/>
            <a:ext cx="0" cy="6863089"/>
          </a:xfrm>
          <a:prstGeom prst="line">
            <a:avLst/>
          </a:prstGeom>
          <a:ln w="76200">
            <a:solidFill>
              <a:srgbClr val="FF6C0C"/>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3FD41FF8-B36C-BE44-BB4F-D6FFF26618A4}" type="slidenum">
              <a:rPr lang="en-US" smtClean="0"/>
              <a:pPr/>
              <a:t>‹#›</a:t>
            </a:fld>
            <a:endParaRPr lang="en-US" dirty="0"/>
          </a:p>
        </p:txBody>
      </p:sp>
    </p:spTree>
    <p:extLst>
      <p:ext uri="{BB962C8B-B14F-4D97-AF65-F5344CB8AC3E}">
        <p14:creationId xmlns:p14="http://schemas.microsoft.com/office/powerpoint/2010/main" val="383041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2">
    <p:bg>
      <p:bgPr>
        <a:solidFill>
          <a:srgbClr val="DADFE1">
            <a:alpha val="60000"/>
          </a:srgb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1581EB-0149-4A1F-80E3-134A31C6EB3D}"/>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descr="A picture containing drawing&#10;&#10;Description automatically generated">
            <a:extLst>
              <a:ext uri="{FF2B5EF4-FFF2-40B4-BE49-F238E27FC236}">
                <a16:creationId xmlns:a16="http://schemas.microsoft.com/office/drawing/2014/main" id="{3AFCD9E8-5FC6-49FE-B7D8-34053F1F9C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3772" y="2919419"/>
            <a:ext cx="2198924" cy="642543"/>
          </a:xfrm>
          <a:prstGeom prst="rect">
            <a:avLst/>
          </a:prstGeom>
        </p:spPr>
      </p:pic>
    </p:spTree>
    <p:extLst>
      <p:ext uri="{BB962C8B-B14F-4D97-AF65-F5344CB8AC3E}">
        <p14:creationId xmlns:p14="http://schemas.microsoft.com/office/powerpoint/2010/main" val="400501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hre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C211C4-E3E3-42F0-B088-0F407E9CEB8F}"/>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3" name="Content Placeholder 2"/>
          <p:cNvSpPr>
            <a:spLocks noGrp="1"/>
          </p:cNvSpPr>
          <p:nvPr>
            <p:ph idx="1" hasCustomPrompt="1"/>
          </p:nvPr>
        </p:nvSpPr>
        <p:spPr>
          <a:xfrm>
            <a:off x="505002" y="1851766"/>
            <a:ext cx="3619500" cy="4109870"/>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3" hasCustomPrompt="1"/>
          </p:nvPr>
        </p:nvSpPr>
        <p:spPr>
          <a:xfrm>
            <a:off x="4274663" y="1855510"/>
            <a:ext cx="3621024" cy="4106126"/>
          </a:xfrm>
        </p:spPr>
        <p:txBody>
          <a:bodyPr/>
          <a:lstStyle>
            <a:lvl1pPr>
              <a:defRPr sz="2600">
                <a:solidFill>
                  <a:srgbClr val="68696B"/>
                </a:solidFill>
              </a:defRPr>
            </a:lvl1pPr>
            <a:lvl2pPr>
              <a:defRPr>
                <a:solidFill>
                  <a:srgbClr val="68696B"/>
                </a:solidFill>
              </a:defRPr>
            </a:lvl2pPr>
            <a:lvl3pPr>
              <a:defRPr>
                <a:solidFill>
                  <a:srgbClr val="68696B"/>
                </a:solidFill>
              </a:defRPr>
            </a:lvl3pPr>
            <a:lvl4pPr>
              <a:defRPr>
                <a:solidFill>
                  <a:srgbClr val="68696B"/>
                </a:solidFill>
              </a:defRPr>
            </a:lvl4pPr>
            <a:lvl5pPr>
              <a:defRPr>
                <a:solidFill>
                  <a:srgbClr val="68696B"/>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4" hasCustomPrompt="1"/>
          </p:nvPr>
        </p:nvSpPr>
        <p:spPr>
          <a:xfrm>
            <a:off x="8045848" y="1864298"/>
            <a:ext cx="3607748" cy="4097338"/>
          </a:xfrm>
        </p:spPr>
        <p:txBody>
          <a:bodyPr/>
          <a:lstStyle>
            <a:lvl1pPr>
              <a:defRPr sz="2600">
                <a:solidFill>
                  <a:srgbClr val="68696B"/>
                </a:solidFill>
              </a:defRPr>
            </a:lvl1pPr>
            <a:lvl2pPr>
              <a:defRPr>
                <a:solidFill>
                  <a:srgbClr val="68696B"/>
                </a:solidFill>
              </a:defRPr>
            </a:lvl2pPr>
            <a:lvl3pPr>
              <a:defRPr>
                <a:solidFill>
                  <a:srgbClr val="68696B"/>
                </a:solidFill>
              </a:defRPr>
            </a:lvl3pPr>
            <a:lvl4pPr>
              <a:defRPr>
                <a:solidFill>
                  <a:srgbClr val="68696B"/>
                </a:solidFill>
              </a:defRPr>
            </a:lvl4pPr>
            <a:lvl5pPr>
              <a:defRPr>
                <a:solidFill>
                  <a:srgbClr val="68696B"/>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838E49E2-AB7C-422C-9ACF-A95D7B049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
        <p:nvSpPr>
          <p:cNvPr id="16" name="Slide Number Placeholder 6">
            <a:extLst>
              <a:ext uri="{FF2B5EF4-FFF2-40B4-BE49-F238E27FC236}">
                <a16:creationId xmlns:a16="http://schemas.microsoft.com/office/drawing/2014/main" id="{30BAEB2D-FAA8-4E23-A5BA-2CB6D6C70017}"/>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sp>
        <p:nvSpPr>
          <p:cNvPr id="26" name="Title 1">
            <a:extLst>
              <a:ext uri="{FF2B5EF4-FFF2-40B4-BE49-F238E27FC236}">
                <a16:creationId xmlns:a16="http://schemas.microsoft.com/office/drawing/2014/main" id="{7998C7FE-084B-409F-8A7E-746926276698}"/>
              </a:ext>
            </a:extLst>
          </p:cNvPr>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pic>
        <p:nvPicPr>
          <p:cNvPr id="18" name="Content Placeholder 7" descr="A close up of a logo&#10;&#10;Description automatically generated">
            <a:extLst>
              <a:ext uri="{FF2B5EF4-FFF2-40B4-BE49-F238E27FC236}">
                <a16:creationId xmlns:a16="http://schemas.microsoft.com/office/drawing/2014/main" id="{C3B967C1-4205-554D-B919-5921A8B262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18645" y="6285949"/>
            <a:ext cx="609282" cy="413852"/>
          </a:xfrm>
          <a:prstGeom prst="rect">
            <a:avLst/>
          </a:prstGeom>
        </p:spPr>
      </p:pic>
    </p:spTree>
    <p:extLst>
      <p:ext uri="{BB962C8B-B14F-4D97-AF65-F5344CB8AC3E}">
        <p14:creationId xmlns:p14="http://schemas.microsoft.com/office/powerpoint/2010/main" val="1295121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Defaul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5D4D9C7-07D2-4693-84B4-6C43F43756D1}"/>
              </a:ext>
            </a:extLst>
          </p:cNvPr>
          <p:cNvPicPr>
            <a:picLocks noChangeAspect="1"/>
          </p:cNvPicPr>
          <p:nvPr userDrawn="1"/>
        </p:nvPicPr>
        <p:blipFill rotWithShape="1">
          <a:blip r:embed="rId2">
            <a:duotone>
              <a:schemeClr val="bg2">
                <a:shade val="45000"/>
                <a:satMod val="135000"/>
              </a:schemeClr>
              <a:prstClr val="white"/>
            </a:duotone>
            <a:alphaModFix amt="15000"/>
          </a:blip>
          <a:srcRect l="22538" t="10112" b="18727"/>
          <a:stretch/>
        </p:blipFill>
        <p:spPr>
          <a:xfrm>
            <a:off x="0" y="1"/>
            <a:ext cx="10345436" cy="6858000"/>
          </a:xfrm>
          <a:prstGeom prst="rect">
            <a:avLst/>
          </a:prstGeom>
        </p:spPr>
      </p:pic>
      <p:sp>
        <p:nvSpPr>
          <p:cNvPr id="2" name="Title 1"/>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514349" y="1986131"/>
            <a:ext cx="11139247" cy="4101518"/>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0641D1D-D4AB-436A-9725-3D3727E8FB94}"/>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sp>
        <p:nvSpPr>
          <p:cNvPr id="8" name="Rectangle 7">
            <a:extLst>
              <a:ext uri="{FF2B5EF4-FFF2-40B4-BE49-F238E27FC236}">
                <a16:creationId xmlns:a16="http://schemas.microsoft.com/office/drawing/2014/main" id="{D73F641C-80D6-49F7-84B8-76388B1BAC03}"/>
              </a:ext>
            </a:extLst>
          </p:cNvPr>
          <p:cNvSpPr/>
          <p:nvPr userDrawn="1"/>
        </p:nvSpPr>
        <p:spPr>
          <a:xfrm>
            <a:off x="9624935" y="6730865"/>
            <a:ext cx="144379" cy="251352"/>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81DD551-9BF5-4B33-A8D1-5E6754502B24}"/>
              </a:ext>
            </a:extLst>
          </p:cNvPr>
          <p:cNvSpPr/>
          <p:nvPr userDrawn="1"/>
        </p:nvSpPr>
        <p:spPr>
          <a:xfrm>
            <a:off x="10077694" y="6699541"/>
            <a:ext cx="144379" cy="346413"/>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8EE3185-7206-44EC-9A10-DBABBAE2E2C7}"/>
              </a:ext>
            </a:extLst>
          </p:cNvPr>
          <p:cNvSpPr/>
          <p:nvPr userDrawn="1"/>
        </p:nvSpPr>
        <p:spPr>
          <a:xfrm>
            <a:off x="10530453" y="6326527"/>
            <a:ext cx="144379" cy="420363"/>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7ECA357-2F94-48FC-840A-852F8F4C0119}"/>
              </a:ext>
            </a:extLst>
          </p:cNvPr>
          <p:cNvSpPr/>
          <p:nvPr userDrawn="1"/>
        </p:nvSpPr>
        <p:spPr>
          <a:xfrm>
            <a:off x="10983212" y="5775206"/>
            <a:ext cx="144379" cy="810391"/>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362E9D-7064-4DBF-A89C-F33E4529DBD6}"/>
              </a:ext>
            </a:extLst>
          </p:cNvPr>
          <p:cNvSpPr/>
          <p:nvPr userDrawn="1"/>
        </p:nvSpPr>
        <p:spPr>
          <a:xfrm>
            <a:off x="11435971" y="5350034"/>
            <a:ext cx="144379" cy="979404"/>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644A5ED-9694-4340-BF3E-2356A9B73F9D}"/>
              </a:ext>
            </a:extLst>
          </p:cNvPr>
          <p:cNvSpPr/>
          <p:nvPr userDrawn="1"/>
        </p:nvSpPr>
        <p:spPr>
          <a:xfrm>
            <a:off x="11888729" y="5775207"/>
            <a:ext cx="144379" cy="405196"/>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D675439-2FD8-42B5-B6D6-4285B25CAE03}"/>
              </a:ext>
            </a:extLst>
          </p:cNvPr>
          <p:cNvPicPr>
            <a:picLocks noChangeAspect="1"/>
          </p:cNvPicPr>
          <p:nvPr userDrawn="1"/>
        </p:nvPicPr>
        <p:blipFill>
          <a:blip r:embed="rId3"/>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58324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Three Column with 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B318A9E-19E4-4E23-9965-D742738050BC}"/>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3" name="Content Placeholder 2"/>
          <p:cNvSpPr>
            <a:spLocks noGrp="1"/>
          </p:cNvSpPr>
          <p:nvPr>
            <p:ph idx="1" hasCustomPrompt="1"/>
          </p:nvPr>
        </p:nvSpPr>
        <p:spPr>
          <a:xfrm>
            <a:off x="514349" y="2790961"/>
            <a:ext cx="3619500" cy="3305040"/>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3" hasCustomPrompt="1"/>
          </p:nvPr>
        </p:nvSpPr>
        <p:spPr>
          <a:xfrm>
            <a:off x="4286161" y="2794000"/>
            <a:ext cx="3621024" cy="3302002"/>
          </a:xfrm>
        </p:spPr>
        <p:txBody>
          <a:bodyPr/>
          <a:lstStyle>
            <a:lvl1pPr>
              <a:defRPr sz="2600">
                <a:solidFill>
                  <a:srgbClr val="68696B"/>
                </a:solidFill>
              </a:defRPr>
            </a:lvl1pPr>
            <a:lvl2pPr>
              <a:defRPr>
                <a:solidFill>
                  <a:srgbClr val="68696B"/>
                </a:solidFill>
              </a:defRPr>
            </a:lvl2pPr>
            <a:lvl3pPr>
              <a:defRPr>
                <a:solidFill>
                  <a:srgbClr val="68696B"/>
                </a:solidFill>
              </a:defRPr>
            </a:lvl3pPr>
            <a:lvl4pPr>
              <a:defRPr>
                <a:solidFill>
                  <a:srgbClr val="68696B"/>
                </a:solidFill>
              </a:defRPr>
            </a:lvl4pPr>
            <a:lvl5pPr>
              <a:defRPr>
                <a:solidFill>
                  <a:srgbClr val="68696B"/>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4" hasCustomPrompt="1"/>
          </p:nvPr>
        </p:nvSpPr>
        <p:spPr>
          <a:xfrm>
            <a:off x="8059496" y="2789675"/>
            <a:ext cx="3594100" cy="3306326"/>
          </a:xfrm>
        </p:spPr>
        <p:txBody>
          <a:bodyPr/>
          <a:lstStyle>
            <a:lvl1pPr>
              <a:defRPr sz="2600">
                <a:solidFill>
                  <a:srgbClr val="68696B"/>
                </a:solidFill>
              </a:defRPr>
            </a:lvl1pPr>
            <a:lvl2pPr>
              <a:defRPr>
                <a:solidFill>
                  <a:srgbClr val="68696B"/>
                </a:solidFill>
              </a:defRPr>
            </a:lvl2pPr>
            <a:lvl3pPr>
              <a:defRPr>
                <a:solidFill>
                  <a:srgbClr val="68696B"/>
                </a:solidFill>
              </a:defRPr>
            </a:lvl3pPr>
            <a:lvl4pPr>
              <a:defRPr>
                <a:solidFill>
                  <a:srgbClr val="68696B"/>
                </a:solidFill>
              </a:defRPr>
            </a:lvl4pPr>
            <a:lvl5pPr>
              <a:defRPr>
                <a:solidFill>
                  <a:srgbClr val="68696B"/>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5" hasCustomPrompt="1"/>
          </p:nvPr>
        </p:nvSpPr>
        <p:spPr>
          <a:xfrm>
            <a:off x="514349" y="1739900"/>
            <a:ext cx="3619500" cy="898525"/>
          </a:xfrm>
        </p:spPr>
        <p:txBody>
          <a:bodyPr anchor="b"/>
          <a:lstStyle>
            <a:lvl1pPr marL="0" indent="0">
              <a:buFontTx/>
              <a:buNone/>
              <a:defRPr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text</a:t>
            </a:r>
          </a:p>
        </p:txBody>
      </p:sp>
      <p:sp>
        <p:nvSpPr>
          <p:cNvPr id="17" name="Text Placeholder 16"/>
          <p:cNvSpPr>
            <a:spLocks noGrp="1"/>
          </p:cNvSpPr>
          <p:nvPr>
            <p:ph type="body" sz="quarter" idx="16" hasCustomPrompt="1"/>
          </p:nvPr>
        </p:nvSpPr>
        <p:spPr>
          <a:xfrm>
            <a:off x="4286129" y="1739900"/>
            <a:ext cx="3621088" cy="898525"/>
          </a:xfrm>
        </p:spPr>
        <p:txBody>
          <a:bodyPr anchor="b"/>
          <a:lstStyle>
            <a:lvl1pPr marL="0" indent="0">
              <a:buFontTx/>
              <a:buNone/>
              <a:defRPr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b="1" i="0">
                <a:solidFill>
                  <a:srgbClr val="FF6C0C"/>
                </a:solidFill>
                <a:latin typeface="Lato Semibold" charset="0"/>
                <a:ea typeface="Lato Semibold" charset="0"/>
                <a:cs typeface="Lato Semibold" charset="0"/>
              </a:defRPr>
            </a:lvl2pPr>
            <a:lvl3pPr marL="914400" indent="0">
              <a:buFontTx/>
              <a:buNone/>
              <a:defRPr b="1" i="0">
                <a:solidFill>
                  <a:srgbClr val="FF6C0C"/>
                </a:solidFill>
                <a:latin typeface="Lato Semibold" charset="0"/>
                <a:ea typeface="Lato Semibold" charset="0"/>
                <a:cs typeface="Lato Semibold" charset="0"/>
              </a:defRPr>
            </a:lvl3pPr>
            <a:lvl4pPr marL="1371600" indent="0">
              <a:buFontTx/>
              <a:buNone/>
              <a:defRPr b="1" i="0">
                <a:solidFill>
                  <a:srgbClr val="FF6C0C"/>
                </a:solidFill>
                <a:latin typeface="Lato Semibold" charset="0"/>
                <a:ea typeface="Lato Semibold" charset="0"/>
                <a:cs typeface="Lato Semibold" charset="0"/>
              </a:defRPr>
            </a:lvl4pPr>
            <a:lvl5pPr marL="1828800" indent="0">
              <a:buFontTx/>
              <a:buNone/>
              <a:defRPr b="1" i="0">
                <a:solidFill>
                  <a:srgbClr val="FF6C0C"/>
                </a:solidFill>
                <a:latin typeface="Lato Semibold" charset="0"/>
                <a:ea typeface="Lato Semibold" charset="0"/>
                <a:cs typeface="Lato Semibold" charset="0"/>
              </a:defRPr>
            </a:lvl5pPr>
          </a:lstStyle>
          <a:p>
            <a:pPr lvl="0"/>
            <a:r>
              <a:rPr lang="en-US" dirty="0"/>
              <a:t>Click to edit text</a:t>
            </a:r>
          </a:p>
        </p:txBody>
      </p:sp>
      <p:sp>
        <p:nvSpPr>
          <p:cNvPr id="19" name="Text Placeholder 18"/>
          <p:cNvSpPr>
            <a:spLocks noGrp="1"/>
          </p:cNvSpPr>
          <p:nvPr>
            <p:ph type="body" sz="quarter" idx="17" hasCustomPrompt="1"/>
          </p:nvPr>
        </p:nvSpPr>
        <p:spPr>
          <a:xfrm>
            <a:off x="8059496" y="1739900"/>
            <a:ext cx="3594100" cy="898525"/>
          </a:xfrm>
        </p:spPr>
        <p:txBody>
          <a:bodyPr anchor="b"/>
          <a:lstStyle>
            <a:lvl1pPr marL="0" indent="0">
              <a:buFontTx/>
              <a:buNone/>
              <a:defRPr b="0" i="0"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b="1" i="0">
                <a:solidFill>
                  <a:srgbClr val="FF6C0C"/>
                </a:solidFill>
                <a:latin typeface="Lato Semibold" charset="0"/>
                <a:ea typeface="Lato Semibold" charset="0"/>
                <a:cs typeface="Lato Semibold" charset="0"/>
              </a:defRPr>
            </a:lvl2pPr>
            <a:lvl3pPr marL="914400" indent="0">
              <a:buFontTx/>
              <a:buNone/>
              <a:defRPr b="1" i="0">
                <a:solidFill>
                  <a:srgbClr val="FF6C0C"/>
                </a:solidFill>
                <a:latin typeface="Lato Semibold" charset="0"/>
                <a:ea typeface="Lato Semibold" charset="0"/>
                <a:cs typeface="Lato Semibold" charset="0"/>
              </a:defRPr>
            </a:lvl3pPr>
            <a:lvl4pPr marL="1371600" indent="0">
              <a:buFontTx/>
              <a:buNone/>
              <a:defRPr b="1" i="0">
                <a:solidFill>
                  <a:srgbClr val="FF6C0C"/>
                </a:solidFill>
                <a:latin typeface="Lato Semibold" charset="0"/>
                <a:ea typeface="Lato Semibold" charset="0"/>
                <a:cs typeface="Lato Semibold" charset="0"/>
              </a:defRPr>
            </a:lvl4pPr>
            <a:lvl5pPr marL="1828800" indent="0">
              <a:buFontTx/>
              <a:buNone/>
              <a:defRPr b="1" i="0">
                <a:solidFill>
                  <a:srgbClr val="FF6C0C"/>
                </a:solidFill>
                <a:latin typeface="Lato Semibold" charset="0"/>
                <a:ea typeface="Lato Semibold" charset="0"/>
                <a:cs typeface="Lato Semibold" charset="0"/>
              </a:defRPr>
            </a:lvl5pPr>
          </a:lstStyle>
          <a:p>
            <a:pPr lvl="0"/>
            <a:r>
              <a:rPr lang="en-US" dirty="0"/>
              <a:t>Click to edit text</a:t>
            </a:r>
          </a:p>
        </p:txBody>
      </p:sp>
      <p:pic>
        <p:nvPicPr>
          <p:cNvPr id="18" name="Picture 17">
            <a:extLst>
              <a:ext uri="{FF2B5EF4-FFF2-40B4-BE49-F238E27FC236}">
                <a16:creationId xmlns:a16="http://schemas.microsoft.com/office/drawing/2014/main" id="{81B1AC96-3A56-402A-8F98-7C419297E4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
        <p:nvSpPr>
          <p:cNvPr id="23" name="Slide Number Placeholder 6">
            <a:extLst>
              <a:ext uri="{FF2B5EF4-FFF2-40B4-BE49-F238E27FC236}">
                <a16:creationId xmlns:a16="http://schemas.microsoft.com/office/drawing/2014/main" id="{F32D50B5-4E60-4497-B087-96FBCAA84C5F}"/>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sp>
        <p:nvSpPr>
          <p:cNvPr id="30" name="Title 1">
            <a:extLst>
              <a:ext uri="{FF2B5EF4-FFF2-40B4-BE49-F238E27FC236}">
                <a16:creationId xmlns:a16="http://schemas.microsoft.com/office/drawing/2014/main" id="{30AD6C51-5A03-4D5F-B812-D5BFA8DA5161}"/>
              </a:ext>
            </a:extLst>
          </p:cNvPr>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pic>
        <p:nvPicPr>
          <p:cNvPr id="22" name="Content Placeholder 7" descr="A close up of a logo&#10;&#10;Description automatically generated">
            <a:extLst>
              <a:ext uri="{FF2B5EF4-FFF2-40B4-BE49-F238E27FC236}">
                <a16:creationId xmlns:a16="http://schemas.microsoft.com/office/drawing/2014/main" id="{83462047-3C3B-5247-AB67-47F23F85D8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18645" y="6285949"/>
            <a:ext cx="609282" cy="413852"/>
          </a:xfrm>
          <a:prstGeom prst="rect">
            <a:avLst/>
          </a:prstGeom>
        </p:spPr>
      </p:pic>
    </p:spTree>
    <p:extLst>
      <p:ext uri="{BB962C8B-B14F-4D97-AF65-F5344CB8AC3E}">
        <p14:creationId xmlns:p14="http://schemas.microsoft.com/office/powerpoint/2010/main" val="203506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3">
    <p:spTree>
      <p:nvGrpSpPr>
        <p:cNvPr id="1" name=""/>
        <p:cNvGrpSpPr/>
        <p:nvPr/>
      </p:nvGrpSpPr>
      <p:grpSpPr>
        <a:xfrm>
          <a:off x="0" y="0"/>
          <a:ext cx="0" cy="0"/>
          <a:chOff x="0" y="0"/>
          <a:chExt cx="0" cy="0"/>
        </a:xfrm>
      </p:grpSpPr>
      <p:sp>
        <p:nvSpPr>
          <p:cNvPr id="8" name="Rectangle 7"/>
          <p:cNvSpPr/>
          <p:nvPr userDrawn="1"/>
        </p:nvSpPr>
        <p:spPr>
          <a:xfrm flipH="1">
            <a:off x="-1" y="-5089"/>
            <a:ext cx="7387389" cy="6869574"/>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D4699B1-590C-4EFE-B00D-A23E701FC153}"/>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2" name="Title 1"/>
          <p:cNvSpPr>
            <a:spLocks noGrp="1"/>
          </p:cNvSpPr>
          <p:nvPr>
            <p:ph type="title" hasCustomPrompt="1"/>
          </p:nvPr>
        </p:nvSpPr>
        <p:spPr>
          <a:xfrm>
            <a:off x="433137" y="365126"/>
            <a:ext cx="6509084" cy="1887008"/>
          </a:xfrm>
        </p:spPr>
        <p:txBody>
          <a:bodyPr anchor="t">
            <a:normAutofit/>
          </a:bodyPr>
          <a:lstStyle>
            <a:lvl1pPr>
              <a:defRPr sz="32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6509084" cy="3650135"/>
          </a:xfrm>
        </p:spPr>
        <p:txBody>
          <a:bodyPr/>
          <a:lstStyle>
            <a:lvl1pPr>
              <a:buClr>
                <a:schemeClr val="bg1"/>
              </a:buClr>
              <a:defRPr sz="2600" b="0" i="0">
                <a:solidFill>
                  <a:schemeClr val="bg1"/>
                </a:solidFill>
                <a:latin typeface="+mn-lt"/>
                <a:ea typeface="Lato" charset="0"/>
                <a:cs typeface="Lato" charset="0"/>
              </a:defRPr>
            </a:lvl1pPr>
            <a:lvl2pPr>
              <a:buClr>
                <a:schemeClr val="bg1"/>
              </a:buClr>
              <a:defRPr b="0" i="0">
                <a:solidFill>
                  <a:schemeClr val="bg1"/>
                </a:solidFill>
                <a:latin typeface="+mn-lt"/>
                <a:ea typeface="Lato" charset="0"/>
                <a:cs typeface="Lato" charset="0"/>
              </a:defRPr>
            </a:lvl2pPr>
            <a:lvl3pPr>
              <a:buClr>
                <a:schemeClr val="bg1"/>
              </a:buClr>
              <a:defRPr b="0" i="0">
                <a:solidFill>
                  <a:schemeClr val="bg1"/>
                </a:solidFill>
                <a:latin typeface="+mn-lt"/>
                <a:ea typeface="Lato" charset="0"/>
                <a:cs typeface="Lato" charset="0"/>
              </a:defRPr>
            </a:lvl3pPr>
            <a:lvl4pPr>
              <a:buClr>
                <a:schemeClr val="bg1"/>
              </a:buClr>
              <a:defRPr b="0" i="0">
                <a:solidFill>
                  <a:schemeClr val="bg1"/>
                </a:solidFill>
                <a:latin typeface="+mn-lt"/>
                <a:ea typeface="Lato" charset="0"/>
                <a:cs typeface="Lato" charset="0"/>
              </a:defRPr>
            </a:lvl4pPr>
            <a:lvl5pPr>
              <a:buClr>
                <a:schemeClr val="bg1"/>
              </a:buClr>
              <a:defRPr b="0" i="0">
                <a:solidFill>
                  <a:schemeClr val="bg1"/>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7820526" y="938463"/>
            <a:ext cx="3896812" cy="5200872"/>
          </a:xfrm>
        </p:spPr>
        <p:txBody>
          <a:bodyPr/>
          <a:lstStyle>
            <a:lvl1pPr>
              <a:defRPr>
                <a:solidFill>
                  <a:srgbClr val="68696B"/>
                </a:solidFill>
              </a:defRPr>
            </a:lvl1pPr>
            <a:lvl2pPr>
              <a:defRPr>
                <a:solidFill>
                  <a:srgbClr val="68696B"/>
                </a:solidFill>
              </a:defRPr>
            </a:lvl2pPr>
            <a:lvl3pPr>
              <a:defRPr>
                <a:solidFill>
                  <a:srgbClr val="68696B"/>
                </a:solidFill>
              </a:defRPr>
            </a:lvl3pPr>
            <a:lvl4pPr>
              <a:defRPr>
                <a:solidFill>
                  <a:srgbClr val="68696B"/>
                </a:solidFill>
              </a:defRPr>
            </a:lvl4pPr>
            <a:lvl5pPr>
              <a:defRPr>
                <a:solidFill>
                  <a:srgbClr val="68696B"/>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6">
            <a:extLst>
              <a:ext uri="{FF2B5EF4-FFF2-40B4-BE49-F238E27FC236}">
                <a16:creationId xmlns:a16="http://schemas.microsoft.com/office/drawing/2014/main" id="{5E1167DC-40EB-4669-85AC-7A9BAD30AAD5}"/>
              </a:ext>
            </a:extLst>
          </p:cNvPr>
          <p:cNvSpPr>
            <a:spLocks noGrp="1"/>
          </p:cNvSpPr>
          <p:nvPr>
            <p:ph type="sldNum" sz="quarter" idx="12"/>
          </p:nvPr>
        </p:nvSpPr>
        <p:spPr>
          <a:xfrm>
            <a:off x="11493030" y="6402862"/>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pic>
        <p:nvPicPr>
          <p:cNvPr id="14" name="Picture 13">
            <a:extLst>
              <a:ext uri="{FF2B5EF4-FFF2-40B4-BE49-F238E27FC236}">
                <a16:creationId xmlns:a16="http://schemas.microsoft.com/office/drawing/2014/main" id="{2FBC70E4-1CDB-459C-9A9B-798DB41642D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7311" y="6311779"/>
            <a:ext cx="1813825" cy="530014"/>
          </a:xfrm>
          <a:prstGeom prst="rect">
            <a:avLst/>
          </a:prstGeom>
        </p:spPr>
      </p:pic>
      <p:pic>
        <p:nvPicPr>
          <p:cNvPr id="9" name="Content Placeholder 7" descr="A close up of a logo&#10;&#10;Description automatically generated">
            <a:extLst>
              <a:ext uri="{FF2B5EF4-FFF2-40B4-BE49-F238E27FC236}">
                <a16:creationId xmlns:a16="http://schemas.microsoft.com/office/drawing/2014/main" id="{39F74CCA-DD69-4839-87FB-873A0478EF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18645" y="6285949"/>
            <a:ext cx="609282" cy="413852"/>
          </a:xfrm>
          <a:prstGeom prst="rect">
            <a:avLst/>
          </a:prstGeom>
        </p:spPr>
      </p:pic>
    </p:spTree>
    <p:extLst>
      <p:ext uri="{BB962C8B-B14F-4D97-AF65-F5344CB8AC3E}">
        <p14:creationId xmlns:p14="http://schemas.microsoft.com/office/powerpoint/2010/main" val="88873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2972965-AC3C-46BD-B394-035C0EC94420}"/>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7567863" y="-5089"/>
            <a:ext cx="4624136" cy="6869574"/>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6">
            <a:extLst>
              <a:ext uri="{FF2B5EF4-FFF2-40B4-BE49-F238E27FC236}">
                <a16:creationId xmlns:a16="http://schemas.microsoft.com/office/drawing/2014/main" id="{8D79AF2A-5FE1-466C-B7F3-4D050DDB9401}"/>
              </a:ext>
            </a:extLst>
          </p:cNvPr>
          <p:cNvSpPr>
            <a:spLocks noGrp="1"/>
          </p:cNvSpPr>
          <p:nvPr>
            <p:ph type="sldNum" sz="quarter" idx="12"/>
          </p:nvPr>
        </p:nvSpPr>
        <p:spPr>
          <a:xfrm>
            <a:off x="11493030" y="6416510"/>
            <a:ext cx="434897" cy="365125"/>
          </a:xfrm>
        </p:spPr>
        <p:txBody>
          <a:bodyPr/>
          <a:lstStyle>
            <a:lvl1pPr>
              <a:defRPr>
                <a:solidFill>
                  <a:schemeClr val="bg1"/>
                </a:solidFill>
              </a:defRPr>
            </a:lvl1pPr>
          </a:lstStyle>
          <a:p>
            <a:fld id="{3FD41FF8-B36C-BE44-BB4F-D6FFF26618A4}" type="slidenum">
              <a:rPr lang="en-US" smtClean="0"/>
              <a:pPr/>
              <a:t>‹#›</a:t>
            </a:fld>
            <a:endParaRPr lang="en-US" dirty="0"/>
          </a:p>
        </p:txBody>
      </p:sp>
      <p:sp>
        <p:nvSpPr>
          <p:cNvPr id="2" name="Title 1"/>
          <p:cNvSpPr>
            <a:spLocks noGrp="1"/>
          </p:cNvSpPr>
          <p:nvPr>
            <p:ph type="title" hasCustomPrompt="1"/>
          </p:nvPr>
        </p:nvSpPr>
        <p:spPr>
          <a:xfrm>
            <a:off x="433137" y="365126"/>
            <a:ext cx="6797842"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6797842"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8001000" y="998621"/>
            <a:ext cx="3716338" cy="514071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9D205D3D-611B-4C5F-A2E3-616DDCF913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397490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1/2 - Lt Grey">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144A54-81DA-4486-AD83-EEE8AD9F7D43}"/>
              </a:ext>
            </a:extLst>
          </p:cNvPr>
          <p:cNvPicPr>
            <a:picLocks noChangeAspect="1"/>
          </p:cNvPicPr>
          <p:nvPr userDrawn="1"/>
        </p:nvPicPr>
        <p:blipFill rotWithShape="1">
          <a:blip r:embed="rId2" cstate="screen">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6107501" y="-5089"/>
            <a:ext cx="6084497" cy="6869574"/>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6">
            <a:extLst>
              <a:ext uri="{FF2B5EF4-FFF2-40B4-BE49-F238E27FC236}">
                <a16:creationId xmlns:a16="http://schemas.microsoft.com/office/drawing/2014/main" id="{8D79AF2A-5FE1-466C-B7F3-4D050DDB9401}"/>
              </a:ext>
            </a:extLst>
          </p:cNvPr>
          <p:cNvSpPr>
            <a:spLocks noGrp="1"/>
          </p:cNvSpPr>
          <p:nvPr>
            <p:ph type="sldNum" sz="quarter" idx="12"/>
          </p:nvPr>
        </p:nvSpPr>
        <p:spPr>
          <a:xfrm>
            <a:off x="11493030" y="6416510"/>
            <a:ext cx="434897" cy="365125"/>
          </a:xfrm>
        </p:spPr>
        <p:txBody>
          <a:bodyPr/>
          <a:lstStyle>
            <a:lvl1pPr>
              <a:defRPr>
                <a:solidFill>
                  <a:srgbClr val="666666"/>
                </a:solidFill>
              </a:defRPr>
            </a:lvl1pPr>
          </a:lstStyle>
          <a:p>
            <a:fld id="{3FD41FF8-B36C-BE44-BB4F-D6FFF26618A4}" type="slidenum">
              <a:rPr lang="en-US" smtClean="0"/>
              <a:pPr/>
              <a:t>‹#›</a:t>
            </a:fld>
            <a:endParaRPr lang="en-US" dirty="0"/>
          </a:p>
        </p:txBody>
      </p:sp>
      <p:sp>
        <p:nvSpPr>
          <p:cNvPr id="2" name="Title 1"/>
          <p:cNvSpPr>
            <a:spLocks noGrp="1"/>
          </p:cNvSpPr>
          <p:nvPr>
            <p:ph type="title" hasCustomPrompt="1"/>
          </p:nvPr>
        </p:nvSpPr>
        <p:spPr>
          <a:xfrm>
            <a:off x="433137" y="365126"/>
            <a:ext cx="5217165"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5217165"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6599208" y="365127"/>
            <a:ext cx="5118130" cy="5774208"/>
          </a:xfrm>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C7613D0-EA57-4AE7-80D2-DAB797DBBD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125984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4.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05063" y="6356350"/>
            <a:ext cx="434896" cy="365125"/>
          </a:xfrm>
          <a:prstGeom prst="rect">
            <a:avLst/>
          </a:prstGeom>
        </p:spPr>
        <p:txBody>
          <a:bodyPr vert="horz" lIns="91440" tIns="45720" rIns="91440" bIns="45720" rtlCol="0" anchor="ctr"/>
          <a:lstStyle>
            <a:lvl1pPr algn="r">
              <a:defRPr sz="1100" b="1" i="0">
                <a:solidFill>
                  <a:srgbClr val="666666"/>
                </a:solidFill>
                <a:latin typeface="+mn-lt"/>
                <a:ea typeface="Lato" charset="0"/>
                <a:cs typeface="Lato" charset="0"/>
              </a:defRPr>
            </a:lvl1pPr>
          </a:lstStyle>
          <a:p>
            <a:fld id="{32FCE2BA-EF88-43AC-883B-BC13707D15F0}" type="slidenum">
              <a:rPr lang="en-US" smtClean="0"/>
              <a:pPr/>
              <a:t>‹#›</a:t>
            </a:fld>
            <a:endParaRPr lang="en-US" dirty="0"/>
          </a:p>
        </p:txBody>
      </p:sp>
    </p:spTree>
    <p:extLst>
      <p:ext uri="{BB962C8B-B14F-4D97-AF65-F5344CB8AC3E}">
        <p14:creationId xmlns:p14="http://schemas.microsoft.com/office/powerpoint/2010/main" val="907867852"/>
      </p:ext>
    </p:extLst>
  </p:cSld>
  <p:clrMap bg1="lt1" tx1="dk1" bg2="lt2" tx2="dk2" accent1="accent1" accent2="accent2" accent3="accent3" accent4="accent4" accent5="accent5" accent6="accent6" hlink="hlink" folHlink="folHlink"/>
  <p:sldLayoutIdLst>
    <p:sldLayoutId id="2147483896" r:id="rId1"/>
    <p:sldLayoutId id="2147483904" r:id="rId2"/>
    <p:sldLayoutId id="2147483805" r:id="rId3"/>
    <p:sldLayoutId id="2147483806" r:id="rId4"/>
    <p:sldLayoutId id="2147483807" r:id="rId5"/>
    <p:sldLayoutId id="2147483808" r:id="rId6"/>
    <p:sldLayoutId id="2147483811" r:id="rId7"/>
    <p:sldLayoutId id="2147483832" r:id="rId8"/>
    <p:sldLayoutId id="2147483869" r:id="rId9"/>
    <p:sldLayoutId id="2147483871" r:id="rId10"/>
    <p:sldLayoutId id="2147483872" r:id="rId11"/>
    <p:sldLayoutId id="2147483873" r:id="rId12"/>
    <p:sldLayoutId id="2147483870" r:id="rId13"/>
    <p:sldLayoutId id="2147483905" r:id="rId14"/>
    <p:sldLayoutId id="2147483908" r:id="rId15"/>
    <p:sldLayoutId id="2147483909" r:id="rId16"/>
    <p:sldLayoutId id="2147483910" r:id="rId17"/>
    <p:sldLayoutId id="2147483913" r:id="rId18"/>
    <p:sldLayoutId id="2147483914" r:id="rId19"/>
    <p:sldLayoutId id="2147483916" r:id="rId20"/>
    <p:sldLayoutId id="2147483918" r:id="rId21"/>
    <p:sldLayoutId id="2147483919" r:id="rId22"/>
    <p:sldLayoutId id="2147483920" r:id="rId23"/>
  </p:sldLayoutIdLst>
  <p:hf hdr="0" ftr="0" dt="0"/>
  <p:txStyles>
    <p:titleStyle>
      <a:lvl1pPr algn="l" defTabSz="914400" rtl="0" eaLnBrk="1" latinLnBrk="0" hangingPunct="1">
        <a:lnSpc>
          <a:spcPct val="90000"/>
        </a:lnSpc>
        <a:spcBef>
          <a:spcPct val="0"/>
        </a:spcBef>
        <a:buNone/>
        <a:defRPr sz="4400" b="0" i="0" kern="120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FF791A"/>
        </a:buClr>
        <a:buFont typeface="Arial"/>
        <a:buChar char="•"/>
        <a:defRPr sz="2800" b="0" i="0" kern="1200">
          <a:solidFill>
            <a:srgbClr val="666666"/>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rgbClr val="666666"/>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rgbClr val="666666"/>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05061" y="6356350"/>
            <a:ext cx="434897" cy="365125"/>
          </a:xfrm>
          <a:prstGeom prst="rect">
            <a:avLst/>
          </a:prstGeom>
        </p:spPr>
        <p:txBody>
          <a:bodyPr vert="horz" lIns="91440" tIns="45720" rIns="91440" bIns="45720" rtlCol="0" anchor="ctr"/>
          <a:lstStyle>
            <a:lvl1pPr algn="r">
              <a:defRPr sz="1100" b="1" i="0">
                <a:solidFill>
                  <a:srgbClr val="666666"/>
                </a:solidFill>
                <a:latin typeface="+mn-lt"/>
                <a:ea typeface="Lato" charset="0"/>
                <a:cs typeface="Lato" charset="0"/>
              </a:defRPr>
            </a:lvl1pPr>
          </a:lstStyle>
          <a:p>
            <a:fld id="{3FD41FF8-B36C-BE44-BB4F-D6FFF26618A4}" type="slidenum">
              <a:rPr lang="en-US" smtClean="0"/>
              <a:pPr/>
              <a:t>‹#›</a:t>
            </a:fld>
            <a:endParaRPr lang="en-US" dirty="0"/>
          </a:p>
        </p:txBody>
      </p:sp>
    </p:spTree>
    <p:extLst>
      <p:ext uri="{BB962C8B-B14F-4D97-AF65-F5344CB8AC3E}">
        <p14:creationId xmlns:p14="http://schemas.microsoft.com/office/powerpoint/2010/main" val="1873458409"/>
      </p:ext>
    </p:extLst>
  </p:cSld>
  <p:clrMap bg1="lt1" tx1="dk1" bg2="lt2" tx2="dk2" accent1="accent1" accent2="accent2" accent3="accent3" accent4="accent4" accent5="accent5" accent6="accent6" hlink="hlink" folHlink="folHlink"/>
  <p:sldLayoutIdLst>
    <p:sldLayoutId id="2147483848" r:id="rId1"/>
    <p:sldLayoutId id="2147483739" r:id="rId2"/>
    <p:sldLayoutId id="2147483858" r:id="rId3"/>
    <p:sldLayoutId id="2147483906" r:id="rId4"/>
    <p:sldLayoutId id="2147483834" r:id="rId5"/>
    <p:sldLayoutId id="2147483840" r:id="rId6"/>
    <p:sldLayoutId id="2147483845" r:id="rId7"/>
  </p:sldLayoutIdLst>
  <p:hf hdr="0" ftr="0" dt="0"/>
  <p:txStyles>
    <p:titleStyle>
      <a:lvl1pPr algn="l" defTabSz="914400" rtl="0" eaLnBrk="1" latinLnBrk="0" hangingPunct="1">
        <a:lnSpc>
          <a:spcPct val="90000"/>
        </a:lnSpc>
        <a:spcBef>
          <a:spcPct val="0"/>
        </a:spcBef>
        <a:buNone/>
        <a:defRPr sz="4400" b="0" i="0" kern="1200">
          <a:solidFill>
            <a:srgbClr val="FF791A"/>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FF791A"/>
        </a:buClr>
        <a:buFont typeface="Arial"/>
        <a:buChar char="•"/>
        <a:defRPr sz="2800" b="0" i="0" kern="1200">
          <a:solidFill>
            <a:schemeClr val="tx1"/>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chemeClr val="tx1"/>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chemeClr val="tx1"/>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chemeClr val="tx1"/>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chemeClr val="tx1"/>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05062" y="6356350"/>
            <a:ext cx="434897" cy="365125"/>
          </a:xfrm>
          <a:prstGeom prst="rect">
            <a:avLst/>
          </a:prstGeom>
        </p:spPr>
        <p:txBody>
          <a:bodyPr vert="horz" lIns="91440" tIns="45720" rIns="91440" bIns="45720" rtlCol="0" anchor="ctr"/>
          <a:lstStyle>
            <a:lvl1pPr algn="r">
              <a:defRPr sz="1100" b="1" i="0">
                <a:solidFill>
                  <a:srgbClr val="666666"/>
                </a:solidFill>
                <a:latin typeface="Arial" panose="020B0604020202020204" pitchFamily="34" charset="0"/>
                <a:ea typeface="Lato" charset="0"/>
                <a:cs typeface="Arial" panose="020B0604020202020204" pitchFamily="34" charset="0"/>
              </a:defRPr>
            </a:lvl1pPr>
          </a:lstStyle>
          <a:p>
            <a:fld id="{636EAFDE-172B-4842-BF46-0DE808842D69}" type="slidenum">
              <a:rPr lang="en-US" smtClean="0"/>
              <a:pPr/>
              <a:t>‹#›</a:t>
            </a:fld>
            <a:endParaRPr lang="en-US" dirty="0"/>
          </a:p>
        </p:txBody>
      </p:sp>
    </p:spTree>
    <p:extLst>
      <p:ext uri="{BB962C8B-B14F-4D97-AF65-F5344CB8AC3E}">
        <p14:creationId xmlns:p14="http://schemas.microsoft.com/office/powerpoint/2010/main" val="2109049546"/>
      </p:ext>
    </p:extLst>
  </p:cSld>
  <p:clrMap bg1="lt1" tx1="dk1" bg2="lt2" tx2="dk2" accent1="accent1" accent2="accent2" accent3="accent3" accent4="accent4" accent5="accent5" accent6="accent6" hlink="hlink" folHlink="folHlink"/>
  <p:sldLayoutIdLst>
    <p:sldLayoutId id="2147483822" r:id="rId1"/>
    <p:sldLayoutId id="2147483829" r:id="rId2"/>
    <p:sldLayoutId id="2147483823" r:id="rId3"/>
    <p:sldLayoutId id="2147483824" r:id="rId4"/>
    <p:sldLayoutId id="2147483825" r:id="rId5"/>
    <p:sldLayoutId id="2147483827" r:id="rId6"/>
    <p:sldLayoutId id="2147483898" r:id="rId7"/>
    <p:sldLayoutId id="2147483899" r:id="rId8"/>
    <p:sldLayoutId id="2147483900" r:id="rId9"/>
    <p:sldLayoutId id="2147483901" r:id="rId10"/>
    <p:sldLayoutId id="2147483902" r:id="rId11"/>
    <p:sldLayoutId id="2147483903" r:id="rId12"/>
  </p:sldLayoutIdLst>
  <p:hf hdr="0" ftr="0" dt="0"/>
  <p:txStyles>
    <p:titleStyle>
      <a:lvl1pPr algn="l" defTabSz="914400" rtl="0" eaLnBrk="1" latinLnBrk="0" hangingPunct="1">
        <a:lnSpc>
          <a:spcPct val="90000"/>
        </a:lnSpc>
        <a:spcBef>
          <a:spcPct val="0"/>
        </a:spcBef>
        <a:buNone/>
        <a:defRPr sz="4400" kern="1200">
          <a:solidFill>
            <a:srgbClr val="FF791A"/>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FF791A"/>
        </a:buClr>
        <a:buFont typeface="Arial"/>
        <a:buChar char="•"/>
        <a:defRPr sz="2800" kern="1200">
          <a:solidFill>
            <a:srgbClr val="6666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791A"/>
        </a:buClr>
        <a:buFont typeface="Arial"/>
        <a:buChar char="•"/>
        <a:defRPr sz="2400" kern="1200">
          <a:solidFill>
            <a:srgbClr val="6666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791A"/>
        </a:buClr>
        <a:buFont typeface="Arial"/>
        <a:buChar char="•"/>
        <a:defRPr sz="2000" kern="1200">
          <a:solidFill>
            <a:srgbClr val="6666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791A"/>
        </a:buClr>
        <a:buFont typeface="Arial"/>
        <a:buChar char="•"/>
        <a:defRPr sz="1800" kern="1200">
          <a:solidFill>
            <a:srgbClr val="6666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791A"/>
        </a:buClr>
        <a:buFont typeface="Arial"/>
        <a:buChar char="•"/>
        <a:defRPr sz="18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05062" y="6356350"/>
            <a:ext cx="434897" cy="365125"/>
          </a:xfrm>
          <a:prstGeom prst="rect">
            <a:avLst/>
          </a:prstGeom>
        </p:spPr>
        <p:txBody>
          <a:bodyPr vert="horz" lIns="91440" tIns="45720" rIns="91440" bIns="45720" rtlCol="0" anchor="ctr"/>
          <a:lstStyle>
            <a:lvl1pPr algn="r">
              <a:defRPr sz="1100" b="1" i="0">
                <a:solidFill>
                  <a:srgbClr val="666666"/>
                </a:solidFill>
                <a:latin typeface="Arial" panose="020B0604020202020204" pitchFamily="34" charset="0"/>
                <a:ea typeface="Lato" charset="0"/>
                <a:cs typeface="Arial" panose="020B0604020202020204" pitchFamily="34" charset="0"/>
              </a:defRPr>
            </a:lvl1pPr>
          </a:lstStyle>
          <a:p>
            <a:fld id="{636EAFDE-172B-4842-BF46-0DE808842D69}" type="slidenum">
              <a:rPr lang="en-US" smtClean="0"/>
              <a:pPr/>
              <a:t>‹#›</a:t>
            </a:fld>
            <a:endParaRPr lang="en-US" dirty="0"/>
          </a:p>
        </p:txBody>
      </p:sp>
    </p:spTree>
    <p:extLst>
      <p:ext uri="{BB962C8B-B14F-4D97-AF65-F5344CB8AC3E}">
        <p14:creationId xmlns:p14="http://schemas.microsoft.com/office/powerpoint/2010/main" val="2211274748"/>
      </p:ext>
    </p:extLst>
  </p:cSld>
  <p:clrMap bg1="lt1" tx1="dk1" bg2="lt2" tx2="dk2" accent1="accent1" accent2="accent2" accent3="accent3" accent4="accent4" accent5="accent5" accent6="accent6" hlink="hlink" folHlink="folHlink"/>
  <p:sldLayoutIdLst>
    <p:sldLayoutId id="2147483881" r:id="rId1"/>
    <p:sldLayoutId id="2147483893" r:id="rId2"/>
    <p:sldLayoutId id="2147483883" r:id="rId3"/>
    <p:sldLayoutId id="2147483888" r:id="rId4"/>
    <p:sldLayoutId id="2147483897" r:id="rId5"/>
  </p:sldLayoutIdLst>
  <p:hf hdr="0" ftr="0" dt="0"/>
  <p:txStyles>
    <p:titleStyle>
      <a:lvl1pPr algn="l" defTabSz="914400" rtl="0" eaLnBrk="1" latinLnBrk="0" hangingPunct="1">
        <a:lnSpc>
          <a:spcPct val="90000"/>
        </a:lnSpc>
        <a:spcBef>
          <a:spcPct val="0"/>
        </a:spcBef>
        <a:buNone/>
        <a:defRPr sz="4400" kern="120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ctr" defTabSz="914400" rtl="0" eaLnBrk="1" latinLnBrk="0" hangingPunct="1">
        <a:lnSpc>
          <a:spcPct val="90000"/>
        </a:lnSpc>
        <a:spcBef>
          <a:spcPts val="1000"/>
        </a:spcBef>
        <a:buClr>
          <a:srgbClr val="FF791A"/>
        </a:buClr>
        <a:buFont typeface="Arial"/>
        <a:buNone/>
        <a:defRPr sz="28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FF791A"/>
        </a:buClr>
        <a:buFont typeface="Arial"/>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FF791A"/>
        </a:buClr>
        <a:buFont typeface="Arial"/>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FF791A"/>
        </a:buClr>
        <a:buFont typeface="Arial"/>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FF791A"/>
        </a:buClr>
        <a:buFont typeface="Arial"/>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05063" y="6356350"/>
            <a:ext cx="434896" cy="365125"/>
          </a:xfrm>
          <a:prstGeom prst="rect">
            <a:avLst/>
          </a:prstGeom>
        </p:spPr>
        <p:txBody>
          <a:bodyPr vert="horz" lIns="91440" tIns="45720" rIns="91440" bIns="45720" rtlCol="0" anchor="ctr"/>
          <a:lstStyle>
            <a:lvl1pPr algn="r">
              <a:defRPr sz="1100" b="1" i="0">
                <a:solidFill>
                  <a:srgbClr val="FF6C0C"/>
                </a:solidFill>
                <a:latin typeface="Lato" charset="0"/>
                <a:ea typeface="Lato" charset="0"/>
                <a:cs typeface="Lato" charset="0"/>
              </a:defRPr>
            </a:lvl1pPr>
          </a:lstStyle>
          <a:p>
            <a:fld id="{3FD41FF8-B36C-BE44-BB4F-D6FFF26618A4}" type="slidenum">
              <a:rPr lang="en-US" smtClean="0"/>
              <a:pPr/>
              <a:t>‹#›</a:t>
            </a:fld>
            <a:endParaRPr lang="en-US" dirty="0"/>
          </a:p>
        </p:txBody>
      </p:sp>
      <p:cxnSp>
        <p:nvCxnSpPr>
          <p:cNvPr id="8" name="Straight Connector 7"/>
          <p:cNvCxnSpPr/>
          <p:nvPr userDrawn="1"/>
        </p:nvCxnSpPr>
        <p:spPr>
          <a:xfrm>
            <a:off x="24939" y="-5089"/>
            <a:ext cx="0" cy="6863089"/>
          </a:xfrm>
          <a:prstGeom prst="line">
            <a:avLst/>
          </a:prstGeom>
          <a:ln w="76200">
            <a:solidFill>
              <a:srgbClr val="FF6C0C"/>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1734" y="5729005"/>
            <a:ext cx="2661974" cy="1128995"/>
          </a:xfrm>
          <a:prstGeom prst="rect">
            <a:avLst/>
          </a:prstGeom>
        </p:spPr>
      </p:pic>
    </p:spTree>
    <p:extLst>
      <p:ext uri="{BB962C8B-B14F-4D97-AF65-F5344CB8AC3E}">
        <p14:creationId xmlns:p14="http://schemas.microsoft.com/office/powerpoint/2010/main" val="907867852"/>
      </p:ext>
    </p:extLst>
  </p:cSld>
  <p:clrMap bg1="lt1" tx1="dk1" bg2="lt2" tx2="dk2" accent1="accent1" accent2="accent2" accent3="accent3" accent4="accent4" accent5="accent5" accent6="accent6" hlink="hlink" folHlink="folHlink"/>
  <p:sldLayoutIdLst>
    <p:sldLayoutId id="2147483763" r:id="rId1"/>
    <p:sldLayoutId id="2147483764" r:id="rId2"/>
  </p:sldLayoutIdLst>
  <p:hf hdr="0"/>
  <p:txStyles>
    <p:titleStyle>
      <a:lvl1pPr algn="l" defTabSz="914400" rtl="0" eaLnBrk="1" latinLnBrk="0" hangingPunct="1">
        <a:lnSpc>
          <a:spcPct val="90000"/>
        </a:lnSpc>
        <a:spcBef>
          <a:spcPct val="0"/>
        </a:spcBef>
        <a:buNone/>
        <a:defRPr sz="4400" b="0" i="0" kern="1200">
          <a:solidFill>
            <a:schemeClr val="tx1"/>
          </a:solidFill>
          <a:latin typeface="Lato" charset="0"/>
          <a:ea typeface="Lato" charset="0"/>
          <a:cs typeface="Lato"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Lato" charset="0"/>
          <a:ea typeface="Lato" charset="0"/>
          <a:cs typeface="Lato"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Lato" charset="0"/>
          <a:ea typeface="Lato" charset="0"/>
          <a:cs typeface="Lato"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Lato" charset="0"/>
          <a:ea typeface="Lato" charset="0"/>
          <a:cs typeface="Lato"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Lato" charset="0"/>
          <a:ea typeface="Lato" charset="0"/>
          <a:cs typeface="Lato"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05063" y="6356350"/>
            <a:ext cx="434896" cy="365125"/>
          </a:xfrm>
          <a:prstGeom prst="rect">
            <a:avLst/>
          </a:prstGeom>
        </p:spPr>
        <p:txBody>
          <a:bodyPr vert="horz" lIns="91440" tIns="45720" rIns="91440" bIns="45720" rtlCol="0" anchor="ctr"/>
          <a:lstStyle>
            <a:lvl1pPr algn="r">
              <a:defRPr sz="1100" b="1" i="0">
                <a:solidFill>
                  <a:srgbClr val="666666"/>
                </a:solidFill>
                <a:latin typeface="+mj-lt"/>
                <a:ea typeface="Lato" charset="0"/>
                <a:cs typeface="Lato" charset="0"/>
              </a:defRPr>
            </a:lvl1pPr>
          </a:lstStyle>
          <a:p>
            <a:fld id="{32FCE2BA-EF88-43AC-883B-BC13707D15F0}" type="slidenum">
              <a:rPr lang="en-US" smtClean="0"/>
              <a:pPr/>
              <a:t>‹#›</a:t>
            </a:fld>
            <a:endParaRPr lang="en-US" dirty="0"/>
          </a:p>
        </p:txBody>
      </p:sp>
    </p:spTree>
    <p:extLst>
      <p:ext uri="{BB962C8B-B14F-4D97-AF65-F5344CB8AC3E}">
        <p14:creationId xmlns:p14="http://schemas.microsoft.com/office/powerpoint/2010/main" val="907867852"/>
      </p:ext>
    </p:extLst>
  </p:cSld>
  <p:clrMap bg1="lt1" tx1="dk1" bg2="lt2" tx2="dk2" accent1="accent1" accent2="accent2" accent3="accent3" accent4="accent4" accent5="accent5" accent6="accent6" hlink="hlink" folHlink="folHlink"/>
  <p:sldLayoutIdLst>
    <p:sldLayoutId id="2147483912" r:id="rId1"/>
  </p:sldLayoutIdLst>
  <p:hf hdr="0" ftr="0" dt="0"/>
  <p:txStyles>
    <p:titleStyle>
      <a:lvl1pPr algn="l" defTabSz="914400" rtl="0" eaLnBrk="1" latinLnBrk="0" hangingPunct="1">
        <a:lnSpc>
          <a:spcPct val="90000"/>
        </a:lnSpc>
        <a:spcBef>
          <a:spcPct val="0"/>
        </a:spcBef>
        <a:buNone/>
        <a:defRPr sz="4400" b="0" i="0" kern="120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FF791A"/>
        </a:buClr>
        <a:buFont typeface="Arial"/>
        <a:buChar char="•"/>
        <a:defRPr sz="2800" b="0" i="0" kern="1200">
          <a:solidFill>
            <a:srgbClr val="666666"/>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rgbClr val="666666"/>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rgbClr val="666666"/>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onicwall.com/ThreatReport"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49.png"/><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png"/><Relationship Id="rId4" Type="http://schemas.openxmlformats.org/officeDocument/2006/relationships/image" Target="../media/image53.jpeg"/><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chart" Target="../charts/char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cid:image001.png@01D7CF2C.2A8838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896-2EA2-954C-8DBC-72CBD9D58FD9}"/>
              </a:ext>
            </a:extLst>
          </p:cNvPr>
          <p:cNvSpPr>
            <a:spLocks noGrp="1"/>
          </p:cNvSpPr>
          <p:nvPr>
            <p:ph type="ctrTitle"/>
          </p:nvPr>
        </p:nvSpPr>
        <p:spPr/>
        <p:txBody>
          <a:bodyPr/>
          <a:lstStyle/>
          <a:p>
            <a:r>
              <a:rPr lang="en-US" dirty="0"/>
              <a:t>SonicWall</a:t>
            </a:r>
          </a:p>
        </p:txBody>
      </p:sp>
      <p:pic>
        <p:nvPicPr>
          <p:cNvPr id="6" name="Picture 5">
            <a:extLst>
              <a:ext uri="{FF2B5EF4-FFF2-40B4-BE49-F238E27FC236}">
                <a16:creationId xmlns:a16="http://schemas.microsoft.com/office/drawing/2014/main" id="{CBD5631F-3F54-2883-FAD2-202B3CB57E7D}"/>
              </a:ext>
            </a:extLst>
          </p:cNvPr>
          <p:cNvPicPr>
            <a:picLocks noChangeAspect="1"/>
          </p:cNvPicPr>
          <p:nvPr/>
        </p:nvPicPr>
        <p:blipFill>
          <a:blip r:embed="rId3"/>
          <a:stretch>
            <a:fillRect/>
          </a:stretch>
        </p:blipFill>
        <p:spPr>
          <a:xfrm flipH="1">
            <a:off x="9749024" y="3997513"/>
            <a:ext cx="2318649" cy="2325675"/>
          </a:xfrm>
          <a:prstGeom prst="rect">
            <a:avLst/>
          </a:prstGeom>
        </p:spPr>
      </p:pic>
      <p:sp>
        <p:nvSpPr>
          <p:cNvPr id="7" name="Text Placeholder 6">
            <a:extLst>
              <a:ext uri="{FF2B5EF4-FFF2-40B4-BE49-F238E27FC236}">
                <a16:creationId xmlns:a16="http://schemas.microsoft.com/office/drawing/2014/main" id="{02D88A97-FE8C-7A1E-F891-E49FE3C73C5C}"/>
              </a:ext>
            </a:extLst>
          </p:cNvPr>
          <p:cNvSpPr>
            <a:spLocks noGrp="1"/>
          </p:cNvSpPr>
          <p:nvPr>
            <p:ph type="body" sz="quarter" idx="13"/>
          </p:nvPr>
        </p:nvSpPr>
        <p:spPr>
          <a:xfrm>
            <a:off x="5116359" y="4925596"/>
            <a:ext cx="6592085" cy="676783"/>
          </a:xfrm>
        </p:spPr>
        <p:txBody>
          <a:bodyPr/>
          <a:lstStyle/>
          <a:p>
            <a:r>
              <a:rPr lang="es-ES" dirty="0"/>
              <a:t>Alvaro Giraldo – agiraldo@sonicwall.com</a:t>
            </a:r>
            <a:endParaRPr lang="es-CO" dirty="0"/>
          </a:p>
        </p:txBody>
      </p:sp>
    </p:spTree>
    <p:extLst>
      <p:ext uri="{BB962C8B-B14F-4D97-AF65-F5344CB8AC3E}">
        <p14:creationId xmlns:p14="http://schemas.microsoft.com/office/powerpoint/2010/main" val="173777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1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3"/>
            <a:extLst>
              <a:ext uri="{FF2B5EF4-FFF2-40B4-BE49-F238E27FC236}">
                <a16:creationId xmlns:a16="http://schemas.microsoft.com/office/drawing/2014/main" id="{6AB78050-6EA0-40C1-B28E-95C2DFBDD44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58608" y="449775"/>
            <a:ext cx="4331164" cy="5605036"/>
          </a:xfrm>
          <a:prstGeom prst="rect">
            <a:avLst/>
          </a:prstGeom>
          <a:ln w="12700">
            <a:solidFill>
              <a:schemeClr val="bg1"/>
            </a:solidFill>
          </a:ln>
          <a:effectLst>
            <a:glow rad="152400">
              <a:srgbClr val="00B0F0">
                <a:alpha val="22000"/>
              </a:srgbClr>
            </a:glow>
          </a:effectLst>
        </p:spPr>
      </p:pic>
      <p:grpSp>
        <p:nvGrpSpPr>
          <p:cNvPr id="12" name="Group 11">
            <a:extLst>
              <a:ext uri="{FF2B5EF4-FFF2-40B4-BE49-F238E27FC236}">
                <a16:creationId xmlns:a16="http://schemas.microsoft.com/office/drawing/2014/main" id="{8D5BDB70-D53A-480C-B33E-09FB4310CF52}"/>
              </a:ext>
            </a:extLst>
          </p:cNvPr>
          <p:cNvGrpSpPr/>
          <p:nvPr/>
        </p:nvGrpSpPr>
        <p:grpSpPr>
          <a:xfrm>
            <a:off x="1142890" y="5193188"/>
            <a:ext cx="4761296" cy="538140"/>
            <a:chOff x="898308" y="4461559"/>
            <a:chExt cx="7007882" cy="538140"/>
          </a:xfrm>
        </p:grpSpPr>
        <p:sp>
          <p:nvSpPr>
            <p:cNvPr id="10" name="Rectangle 9">
              <a:extLst>
                <a:ext uri="{FF2B5EF4-FFF2-40B4-BE49-F238E27FC236}">
                  <a16:creationId xmlns:a16="http://schemas.microsoft.com/office/drawing/2014/main" id="{EDAD020C-7E41-4238-8E09-57DAADDC8F56}"/>
                </a:ext>
              </a:extLst>
            </p:cNvPr>
            <p:cNvSpPr/>
            <p:nvPr/>
          </p:nvSpPr>
          <p:spPr>
            <a:xfrm>
              <a:off x="898308" y="4464712"/>
              <a:ext cx="7007882" cy="534987"/>
            </a:xfrm>
            <a:prstGeom prst="rect">
              <a:avLst/>
            </a:prstGeom>
            <a:solidFill>
              <a:srgbClr val="FF5D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004582E-4F6C-6B46-B2AE-40A9F49F3F98}"/>
                </a:ext>
              </a:extLst>
            </p:cNvPr>
            <p:cNvSpPr txBox="1"/>
            <p:nvPr/>
          </p:nvSpPr>
          <p:spPr>
            <a:xfrm>
              <a:off x="898308" y="4461559"/>
              <a:ext cx="7007882" cy="523220"/>
            </a:xfrm>
            <a:prstGeom prst="rect">
              <a:avLst/>
            </a:prstGeom>
            <a:noFill/>
          </p:spPr>
          <p:txBody>
            <a:bodyPr wrap="square" rtlCol="0">
              <a:spAutoFit/>
            </a:bodyPr>
            <a:lstStyle/>
            <a:p>
              <a:pPr algn="ctr"/>
              <a:r>
                <a:rPr lang="en-US" sz="2800" spc="30" dirty="0">
                  <a:solidFill>
                    <a:schemeClr val="bg1"/>
                  </a:solidFill>
                  <a:latin typeface="Arial" panose="020B0604020202020204" pitchFamily="34" charset="0"/>
                  <a:cs typeface="Arial" panose="020B0604020202020204" pitchFamily="34" charset="0"/>
                </a:rPr>
                <a:t>https://www.sonicwall.com/</a:t>
              </a:r>
              <a:endParaRPr lang="en-US" sz="2800" dirty="0"/>
            </a:p>
          </p:txBody>
        </p:sp>
      </p:grpSp>
      <p:sp>
        <p:nvSpPr>
          <p:cNvPr id="2" name="TextBox 1">
            <a:extLst>
              <a:ext uri="{FF2B5EF4-FFF2-40B4-BE49-F238E27FC236}">
                <a16:creationId xmlns:a16="http://schemas.microsoft.com/office/drawing/2014/main" id="{C722E79C-2B78-E849-A8D1-093493B1A30C}"/>
              </a:ext>
            </a:extLst>
          </p:cNvPr>
          <p:cNvSpPr txBox="1"/>
          <p:nvPr/>
        </p:nvSpPr>
        <p:spPr>
          <a:xfrm>
            <a:off x="600075" y="7972425"/>
            <a:ext cx="0" cy="0"/>
          </a:xfrm>
          <a:prstGeom prst="rect">
            <a:avLst/>
          </a:prstGeom>
        </p:spPr>
        <p:txBody>
          <a:bodyPr vert="horz" wrap="none" lIns="91440" tIns="45720" rIns="91440" bIns="45720" rtlCol="0" anchor="t" anchorCtr="0">
            <a:normAutofit fontScale="25000" lnSpcReduction="20000"/>
          </a:bodyPr>
          <a:lstStyle/>
          <a:p>
            <a:pPr algn="l"/>
            <a:endParaRPr lang="en-US" dirty="0">
              <a:solidFill>
                <a:srgbClr val="FF791A"/>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49C614C1-8E3B-42EC-A482-2925E14A1ECD}"/>
              </a:ext>
            </a:extLst>
          </p:cNvPr>
          <p:cNvSpPr/>
          <p:nvPr/>
        </p:nvSpPr>
        <p:spPr>
          <a:xfrm>
            <a:off x="1090436" y="436666"/>
            <a:ext cx="5724019" cy="830997"/>
          </a:xfrm>
          <a:prstGeom prst="rect">
            <a:avLst/>
          </a:prstGeom>
        </p:spPr>
        <p:txBody>
          <a:bodyPr wrap="square">
            <a:spAutoFit/>
          </a:bodyPr>
          <a:lstStyle/>
          <a:p>
            <a:pPr algn="just"/>
            <a:r>
              <a:rPr lang="es-CO" sz="2400" b="0" i="0" dirty="0">
                <a:solidFill>
                  <a:schemeClr val="bg1"/>
                </a:solidFill>
                <a:effectLst/>
              </a:rPr>
              <a:t>Descargue el informe a través de QR CODE o a través del portal de SonicWall</a:t>
            </a:r>
            <a:endParaRPr lang="en-US" sz="2400" spc="30" dirty="0">
              <a:solidFill>
                <a:schemeClr val="bg1"/>
              </a:solidFill>
              <a:cs typeface="Arial" panose="020B0604020202020204" pitchFamily="34" charset="0"/>
            </a:endParaRPr>
          </a:p>
        </p:txBody>
      </p:sp>
      <p:cxnSp>
        <p:nvCxnSpPr>
          <p:cNvPr id="14" name="Straight Connector 13">
            <a:extLst>
              <a:ext uri="{FF2B5EF4-FFF2-40B4-BE49-F238E27FC236}">
                <a16:creationId xmlns:a16="http://schemas.microsoft.com/office/drawing/2014/main" id="{3C10098F-3284-48F4-9130-908D1DDCA3FF}"/>
              </a:ext>
            </a:extLst>
          </p:cNvPr>
          <p:cNvCxnSpPr>
            <a:cxnSpLocks/>
          </p:cNvCxnSpPr>
          <p:nvPr/>
        </p:nvCxnSpPr>
        <p:spPr>
          <a:xfrm>
            <a:off x="889652" y="606971"/>
            <a:ext cx="0" cy="614857"/>
          </a:xfrm>
          <a:prstGeom prst="line">
            <a:avLst/>
          </a:prstGeom>
          <a:ln w="254000" cap="sq">
            <a:solidFill>
              <a:srgbClr val="FF5D00"/>
            </a:solidFill>
          </a:ln>
        </p:spPr>
        <p:style>
          <a:lnRef idx="1">
            <a:schemeClr val="accent1"/>
          </a:lnRef>
          <a:fillRef idx="0">
            <a:schemeClr val="accent1"/>
          </a:fillRef>
          <a:effectRef idx="0">
            <a:schemeClr val="accent1"/>
          </a:effectRef>
          <a:fontRef idx="minor">
            <a:schemeClr val="tx1"/>
          </a:fontRef>
        </p:style>
      </p:cxnSp>
      <p:pic>
        <p:nvPicPr>
          <p:cNvPr id="11" name="Picture 10" descr="Qr code&#10;&#10;Description automatically generated">
            <a:extLst>
              <a:ext uri="{FF2B5EF4-FFF2-40B4-BE49-F238E27FC236}">
                <a16:creationId xmlns:a16="http://schemas.microsoft.com/office/drawing/2014/main" id="{67B8FB04-4DEE-47EA-8EC1-11DF4B5FAD1E}"/>
              </a:ext>
            </a:extLst>
          </p:cNvPr>
          <p:cNvPicPr>
            <a:picLocks noChangeAspect="1"/>
          </p:cNvPicPr>
          <p:nvPr/>
        </p:nvPicPr>
        <p:blipFill>
          <a:blip r:embed="rId5"/>
          <a:stretch>
            <a:fillRect/>
          </a:stretch>
        </p:blipFill>
        <p:spPr>
          <a:xfrm>
            <a:off x="1769008" y="1497763"/>
            <a:ext cx="3509059" cy="3509059"/>
          </a:xfrm>
          <a:prstGeom prst="rect">
            <a:avLst/>
          </a:prstGeom>
        </p:spPr>
      </p:pic>
    </p:spTree>
    <p:extLst>
      <p:ext uri="{BB962C8B-B14F-4D97-AF65-F5344CB8AC3E}">
        <p14:creationId xmlns:p14="http://schemas.microsoft.com/office/powerpoint/2010/main" val="374573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0C8445-63D1-4E92-B429-81E7B6CF75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2835667"/>
          </a:xfrm>
          <a:prstGeom prst="rect">
            <a:avLst/>
          </a:prstGeom>
        </p:spPr>
      </p:pic>
      <p:sp>
        <p:nvSpPr>
          <p:cNvPr id="5" name="Title 1">
            <a:extLst>
              <a:ext uri="{FF2B5EF4-FFF2-40B4-BE49-F238E27FC236}">
                <a16:creationId xmlns:a16="http://schemas.microsoft.com/office/drawing/2014/main" id="{87CF4CB6-993A-AA45-8F1A-1EDECFE5C7B7}"/>
              </a:ext>
            </a:extLst>
          </p:cNvPr>
          <p:cNvSpPr>
            <a:spLocks noGrp="1"/>
          </p:cNvSpPr>
          <p:nvPr>
            <p:ph type="title"/>
          </p:nvPr>
        </p:nvSpPr>
        <p:spPr>
          <a:xfrm>
            <a:off x="711296" y="490340"/>
            <a:ext cx="3562976" cy="1733498"/>
          </a:xfrm>
        </p:spPr>
        <p:txBody>
          <a:bodyPr>
            <a:noAutofit/>
          </a:bodyPr>
          <a:lstStyle/>
          <a:p>
            <a:pPr>
              <a:lnSpc>
                <a:spcPct val="85000"/>
              </a:lnSpc>
            </a:pPr>
            <a:r>
              <a:rPr lang="en-US" sz="3500" spc="100" dirty="0">
                <a:solidFill>
                  <a:schemeClr val="bg1"/>
                </a:solidFill>
              </a:rPr>
              <a:t>2021 </a:t>
            </a:r>
            <a:br>
              <a:rPr lang="en-US" sz="3500" spc="100" dirty="0">
                <a:solidFill>
                  <a:schemeClr val="bg1"/>
                </a:solidFill>
              </a:rPr>
            </a:br>
            <a:r>
              <a:rPr lang="en-US" sz="3500" spc="100" dirty="0">
                <a:solidFill>
                  <a:schemeClr val="bg1"/>
                </a:solidFill>
              </a:rPr>
              <a:t>global </a:t>
            </a:r>
            <a:br>
              <a:rPr lang="en-US" sz="3500" spc="100" dirty="0">
                <a:solidFill>
                  <a:schemeClr val="bg1"/>
                </a:solidFill>
              </a:rPr>
            </a:br>
            <a:r>
              <a:rPr lang="en-US" sz="3500" spc="100" dirty="0">
                <a:solidFill>
                  <a:schemeClr val="bg1"/>
                </a:solidFill>
              </a:rPr>
              <a:t>CYBERATTACK</a:t>
            </a:r>
            <a:br>
              <a:rPr lang="en-US" sz="3500" spc="100" dirty="0">
                <a:solidFill>
                  <a:schemeClr val="bg1"/>
                </a:solidFill>
              </a:rPr>
            </a:br>
            <a:r>
              <a:rPr lang="en-US" sz="3500" spc="100" dirty="0">
                <a:solidFill>
                  <a:schemeClr val="bg1"/>
                </a:solidFill>
              </a:rPr>
              <a:t>trends</a:t>
            </a:r>
          </a:p>
        </p:txBody>
      </p:sp>
      <p:sp>
        <p:nvSpPr>
          <p:cNvPr id="4" name="Slide Number Placeholder 3">
            <a:extLst>
              <a:ext uri="{FF2B5EF4-FFF2-40B4-BE49-F238E27FC236}">
                <a16:creationId xmlns:a16="http://schemas.microsoft.com/office/drawing/2014/main" id="{70EB269E-00C8-9243-AD33-64CDC198E2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41FF8-B36C-BE44-BB4F-D6FFF26618A4}" type="slidenum">
              <a:rPr kumimoji="0" lang="en-US" sz="1100" b="1" i="0" u="none" strike="noStrike" kern="1200" cap="none" spc="0" normalizeH="0" baseline="0" noProof="0" smtClean="0">
                <a:ln>
                  <a:noFill/>
                </a:ln>
                <a:solidFill>
                  <a:srgbClr val="666666"/>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1" i="0" u="none" strike="noStrike" kern="1200" cap="none" spc="0" normalizeH="0" baseline="0" noProof="0" dirty="0">
              <a:ln>
                <a:noFill/>
              </a:ln>
              <a:solidFill>
                <a:srgbClr val="666666"/>
              </a:solidFill>
              <a:effectLst/>
              <a:uLnTx/>
              <a:uFillTx/>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695B4B0-CD75-2443-931D-FF38F051923F}"/>
              </a:ext>
            </a:extLst>
          </p:cNvPr>
          <p:cNvCxnSpPr>
            <a:cxnSpLocks/>
          </p:cNvCxnSpPr>
          <p:nvPr/>
        </p:nvCxnSpPr>
        <p:spPr>
          <a:xfrm>
            <a:off x="571385" y="562750"/>
            <a:ext cx="0" cy="1546335"/>
          </a:xfrm>
          <a:prstGeom prst="line">
            <a:avLst/>
          </a:prstGeom>
          <a:ln w="190500" cap="sq">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descr="Chart&#10;&#10;Description automatically generated">
            <a:extLst>
              <a:ext uri="{FF2B5EF4-FFF2-40B4-BE49-F238E27FC236}">
                <a16:creationId xmlns:a16="http://schemas.microsoft.com/office/drawing/2014/main" id="{509C3E9E-B08B-45B4-9EEE-DF198F23A19A}"/>
              </a:ext>
            </a:extLst>
          </p:cNvPr>
          <p:cNvPicPr>
            <a:picLocks noChangeAspect="1"/>
          </p:cNvPicPr>
          <p:nvPr/>
        </p:nvPicPr>
        <p:blipFill>
          <a:blip r:embed="rId4"/>
          <a:stretch>
            <a:fillRect/>
          </a:stretch>
        </p:blipFill>
        <p:spPr>
          <a:xfrm>
            <a:off x="-124568" y="173493"/>
            <a:ext cx="12508868" cy="6070744"/>
          </a:xfrm>
          <a:prstGeom prst="rect">
            <a:avLst/>
          </a:prstGeom>
        </p:spPr>
      </p:pic>
    </p:spTree>
    <p:extLst>
      <p:ext uri="{BB962C8B-B14F-4D97-AF65-F5344CB8AC3E}">
        <p14:creationId xmlns:p14="http://schemas.microsoft.com/office/powerpoint/2010/main" val="18727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0F89EB-06D5-4DF2-80D5-CCC10FCDF6E4}"/>
              </a:ext>
            </a:extLst>
          </p:cNvPr>
          <p:cNvSpPr>
            <a:spLocks noGrp="1"/>
          </p:cNvSpPr>
          <p:nvPr>
            <p:ph type="sldNum" sz="quarter" idx="12"/>
          </p:nvPr>
        </p:nvSpPr>
        <p:spPr/>
        <p:txBody>
          <a:bodyPr/>
          <a:lstStyle/>
          <a:p>
            <a:fld id="{3FD41FF8-B36C-BE44-BB4F-D6FFF26618A4}" type="slidenum">
              <a:rPr lang="en-US" smtClean="0"/>
              <a:pPr/>
              <a:t>13</a:t>
            </a:fld>
            <a:endParaRPr lang="en-US" dirty="0"/>
          </a:p>
        </p:txBody>
      </p:sp>
      <p:sp>
        <p:nvSpPr>
          <p:cNvPr id="2" name="Title 1">
            <a:extLst>
              <a:ext uri="{FF2B5EF4-FFF2-40B4-BE49-F238E27FC236}">
                <a16:creationId xmlns:a16="http://schemas.microsoft.com/office/drawing/2014/main" id="{C388AB28-E65F-4F84-9234-03D2FF2B1686}"/>
              </a:ext>
            </a:extLst>
          </p:cNvPr>
          <p:cNvSpPr>
            <a:spLocks noGrp="1"/>
          </p:cNvSpPr>
          <p:nvPr>
            <p:ph type="ctrTitle"/>
          </p:nvPr>
        </p:nvSpPr>
        <p:spPr/>
        <p:txBody>
          <a:bodyPr/>
          <a:lstStyle/>
          <a:p>
            <a:r>
              <a:rPr lang="en-US" dirty="0"/>
              <a:t>CLIENTES</a:t>
            </a:r>
          </a:p>
        </p:txBody>
      </p:sp>
    </p:spTree>
    <p:extLst>
      <p:ext uri="{BB962C8B-B14F-4D97-AF65-F5344CB8AC3E}">
        <p14:creationId xmlns:p14="http://schemas.microsoft.com/office/powerpoint/2010/main" val="353780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5" name="Rectangle 1054">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Freeform: Shape 1056">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6" name="Picture 2" descr="Davivienda se une también a Bogotá Solidaria en Casa | Bogota.gov.co">
            <a:extLst>
              <a:ext uri="{FF2B5EF4-FFF2-40B4-BE49-F238E27FC236}">
                <a16:creationId xmlns:a16="http://schemas.microsoft.com/office/drawing/2014/main" id="{30E74F4B-8855-8B34-23A0-0338B8735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749300"/>
            <a:ext cx="3157538" cy="1739900"/>
          </a:xfrm>
          <a:prstGeom prst="rect">
            <a:avLst/>
          </a:prstGeom>
          <a:extLst>
            <a:ext uri="{909E8E84-426E-40DD-AFC4-6F175D3DCCD1}">
              <a14:hiddenFill xmlns:a14="http://schemas.microsoft.com/office/drawing/2010/main">
                <a:solidFill>
                  <a:srgbClr val="FFFFFF"/>
                </a:solidFill>
              </a14:hiddenFill>
            </a:ext>
          </a:extLst>
        </p:spPr>
      </p:pic>
      <p:pic>
        <p:nvPicPr>
          <p:cNvPr id="1048" name="Picture 24" descr="Sociedad Portuaria Regional de Buenaventura S.A">
            <a:extLst>
              <a:ext uri="{FF2B5EF4-FFF2-40B4-BE49-F238E27FC236}">
                <a16:creationId xmlns:a16="http://schemas.microsoft.com/office/drawing/2014/main" id="{C8716E95-87B4-455F-F84F-4EB5E6BE7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563" y="749300"/>
            <a:ext cx="2406650" cy="1739900"/>
          </a:xfrm>
          <a:prstGeom prst="rect">
            <a:avLst/>
          </a:prstGeom>
          <a:extLst>
            <a:ext uri="{909E8E84-426E-40DD-AFC4-6F175D3DCCD1}">
              <a14:hiddenFill xmlns:a14="http://schemas.microsoft.com/office/drawing/2010/main">
                <a:solidFill>
                  <a:srgbClr val="FFFFFF"/>
                </a:solidFill>
              </a14:hiddenFill>
            </a:ext>
          </a:extLst>
        </p:spPr>
      </p:pic>
      <p:pic>
        <p:nvPicPr>
          <p:cNvPr id="1050" name="Picture 26" descr="Universidad del Quindío - YouTube">
            <a:extLst>
              <a:ext uri="{FF2B5EF4-FFF2-40B4-BE49-F238E27FC236}">
                <a16:creationId xmlns:a16="http://schemas.microsoft.com/office/drawing/2014/main" id="{C86D4733-D5E9-5E4D-8ED1-4E1065F306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8888" y="749300"/>
            <a:ext cx="1739900" cy="1739900"/>
          </a:xfrm>
          <a:prstGeom prst="rect">
            <a:avLst/>
          </a:prstGeom>
          <a:extLst>
            <a:ext uri="{909E8E84-426E-40DD-AFC4-6F175D3DCCD1}">
              <a14:hiddenFill xmlns:a14="http://schemas.microsoft.com/office/drawing/2010/main">
                <a:solidFill>
                  <a:srgbClr val="FFFFFF"/>
                </a:solidFill>
              </a14:hiddenFill>
            </a:ext>
          </a:extLst>
        </p:spPr>
      </p:pic>
      <p:pic>
        <p:nvPicPr>
          <p:cNvPr id="1042" name="Picture 18" descr="MUEBLES JAMAR PANAMA - Home | Facebook">
            <a:extLst>
              <a:ext uri="{FF2B5EF4-FFF2-40B4-BE49-F238E27FC236}">
                <a16:creationId xmlns:a16="http://schemas.microsoft.com/office/drawing/2014/main" id="{A5D5D630-A008-C6D6-33C2-99FBEFA5F9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875" y="749300"/>
            <a:ext cx="1739900" cy="1739900"/>
          </a:xfrm>
          <a:prstGeom prst="rect">
            <a:avLst/>
          </a:prstGeom>
          <a:extLst>
            <a:ext uri="{909E8E84-426E-40DD-AFC4-6F175D3DCCD1}">
              <a14:hiddenFill xmlns:a14="http://schemas.microsoft.com/office/drawing/2010/main">
                <a:solidFill>
                  <a:srgbClr val="FFFFFF"/>
                </a:solidFill>
              </a14:hiddenFill>
            </a:ext>
          </a:extLst>
        </p:spPr>
      </p:pic>
      <p:pic>
        <p:nvPicPr>
          <p:cNvPr id="1040" name="Picture 16" descr="Colanta (@ColantaOficial) / Twitter">
            <a:extLst>
              <a:ext uri="{FF2B5EF4-FFF2-40B4-BE49-F238E27FC236}">
                <a16:creationId xmlns:a16="http://schemas.microsoft.com/office/drawing/2014/main" id="{2AA9EE9E-5096-2639-0049-8CFBD48F47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8" y="2552700"/>
            <a:ext cx="1920875" cy="1920875"/>
          </a:xfrm>
          <a:prstGeom prst="rect">
            <a:avLst/>
          </a:prstGeom>
          <a:extLst>
            <a:ext uri="{909E8E84-426E-40DD-AFC4-6F175D3DCCD1}">
              <a14:hiddenFill xmlns:a14="http://schemas.microsoft.com/office/drawing/2010/main">
                <a:solidFill>
                  <a:srgbClr val="FFFFFF"/>
                </a:solidFill>
              </a14:hiddenFill>
            </a:ext>
          </a:extLst>
        </p:spPr>
      </p:pic>
      <p:pic>
        <p:nvPicPr>
          <p:cNvPr id="1046" name="Picture 22" descr="Cámara de Comercio de Cali | La CCC">
            <a:extLst>
              <a:ext uri="{FF2B5EF4-FFF2-40B4-BE49-F238E27FC236}">
                <a16:creationId xmlns:a16="http://schemas.microsoft.com/office/drawing/2014/main" id="{FD83F7F2-F438-F5BB-DD64-7BE5EDD523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0109" y="2623731"/>
            <a:ext cx="5160246" cy="1366579"/>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Lafayette - Fábrica de telas y textiles - Inspiración que transforma">
            <a:extLst>
              <a:ext uri="{FF2B5EF4-FFF2-40B4-BE49-F238E27FC236}">
                <a16:creationId xmlns:a16="http://schemas.microsoft.com/office/drawing/2014/main" id="{93E8835D-FCBC-0D8F-0515-CF5FA9A6B3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938" y="4540250"/>
            <a:ext cx="2346325" cy="1568450"/>
          </a:xfrm>
          <a:prstGeom prst="rect">
            <a:avLst/>
          </a:prstGeom>
          <a:extLst>
            <a:ext uri="{909E8E84-426E-40DD-AFC4-6F175D3DCCD1}">
              <a14:hiddenFill xmlns:a14="http://schemas.microsoft.com/office/drawing/2010/main">
                <a:solidFill>
                  <a:srgbClr val="FFFFFF"/>
                </a:solidFill>
              </a14:hiddenFill>
            </a:ext>
          </a:extLst>
        </p:spPr>
      </p:pic>
      <p:pic>
        <p:nvPicPr>
          <p:cNvPr id="1044" name="Picture 20" descr="Asosismica | Presidencia de la República">
            <a:extLst>
              <a:ext uri="{FF2B5EF4-FFF2-40B4-BE49-F238E27FC236}">
                <a16:creationId xmlns:a16="http://schemas.microsoft.com/office/drawing/2014/main" id="{B694DF45-390E-88CF-7E14-260D227264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4350" y="4540250"/>
            <a:ext cx="1928813" cy="1568450"/>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Registraduría Nacional del Estado Civil (@Registraduria) / Twitter">
            <a:extLst>
              <a:ext uri="{FF2B5EF4-FFF2-40B4-BE49-F238E27FC236}">
                <a16:creationId xmlns:a16="http://schemas.microsoft.com/office/drawing/2014/main" id="{BA17FECF-FAA9-E273-DF9A-CB0237DBEF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6663" y="4540250"/>
            <a:ext cx="1568450" cy="1568450"/>
          </a:xfrm>
          <a:prstGeom prst="rect">
            <a:avLst/>
          </a:prstGeom>
          <a:extLst>
            <a:ext uri="{909E8E84-426E-40DD-AFC4-6F175D3DCCD1}">
              <a14:hiddenFill xmlns:a14="http://schemas.microsoft.com/office/drawing/2010/main">
                <a:solidFill>
                  <a:srgbClr val="FFFFFF"/>
                </a:solidFill>
              </a14:hiddenFill>
            </a:ext>
          </a:extLst>
        </p:spPr>
      </p:pic>
      <p:pic>
        <p:nvPicPr>
          <p:cNvPr id="1036" name="Picture 12" descr="Archivo General de la Nación (Colombia) - Wikipedia, la enciclopedia libre">
            <a:extLst>
              <a:ext uri="{FF2B5EF4-FFF2-40B4-BE49-F238E27FC236}">
                <a16:creationId xmlns:a16="http://schemas.microsoft.com/office/drawing/2014/main" id="{96C60B51-C6DD-EE2F-F823-824466FEB0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80200" y="4540250"/>
            <a:ext cx="3201988" cy="1568450"/>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22E79C-2B78-E849-A8D1-093493B1A30C}"/>
              </a:ext>
            </a:extLst>
          </p:cNvPr>
          <p:cNvSpPr txBox="1"/>
          <p:nvPr/>
        </p:nvSpPr>
        <p:spPr>
          <a:xfrm>
            <a:off x="600075" y="7972425"/>
            <a:ext cx="0" cy="0"/>
          </a:xfrm>
          <a:prstGeom prst="rect">
            <a:avLst/>
          </a:prstGeom>
        </p:spPr>
        <p:txBody>
          <a:bodyPr vert="horz" wrap="none" lIns="91440" tIns="45720" rIns="91440" bIns="45720" rtlCol="0" anchor="t" anchorCtr="0">
            <a:normAutofit fontScale="25000" lnSpcReduction="20000"/>
          </a:bodyPr>
          <a:lstStyle/>
          <a:p>
            <a:pPr algn="l"/>
            <a:endParaRPr lang="en-US" dirty="0">
              <a:solidFill>
                <a:srgbClr val="FF791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78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58072-5B99-4D56-90F0-6F5B68626D9D}"/>
              </a:ext>
            </a:extLst>
          </p:cNvPr>
          <p:cNvSpPr>
            <a:spLocks noGrp="1"/>
          </p:cNvSpPr>
          <p:nvPr>
            <p:ph type="sldNum" sz="quarter" idx="12"/>
          </p:nvPr>
        </p:nvSpPr>
        <p:spPr/>
        <p:txBody>
          <a:bodyPr/>
          <a:lstStyle/>
          <a:p>
            <a:fld id="{3FD41FF8-B36C-BE44-BB4F-D6FFF26618A4}" type="slidenum">
              <a:rPr lang="en-US" smtClean="0"/>
              <a:pPr/>
              <a:t>15</a:t>
            </a:fld>
            <a:endParaRPr lang="en-US" dirty="0"/>
          </a:p>
        </p:txBody>
      </p:sp>
    </p:spTree>
    <p:extLst>
      <p:ext uri="{BB962C8B-B14F-4D97-AF65-F5344CB8AC3E}">
        <p14:creationId xmlns:p14="http://schemas.microsoft.com/office/powerpoint/2010/main" val="85250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BF108B83-4239-42D7-951F-0DA9B0645C86}"/>
              </a:ext>
            </a:extLst>
          </p:cNvPr>
          <p:cNvSpPr/>
          <p:nvPr/>
        </p:nvSpPr>
        <p:spPr>
          <a:xfrm>
            <a:off x="222133" y="2975900"/>
            <a:ext cx="11750792" cy="674605"/>
          </a:xfrm>
          <a:prstGeom prst="rect">
            <a:avLst/>
          </a:prstGeom>
          <a:gradFill flip="none" rotWithShape="1">
            <a:gsLst>
              <a:gs pos="0">
                <a:srgbClr val="000000"/>
              </a:gs>
              <a:gs pos="100000">
                <a:srgbClr val="7030A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a:solidFill>
                <a:srgbClr val="DBEFF9"/>
              </a:solidFill>
              <a:latin typeface="Lato" panose="020F0502020204030203" pitchFamily="34" charset="0"/>
            </a:endParaRPr>
          </a:p>
        </p:txBody>
      </p:sp>
      <p:sp>
        <p:nvSpPr>
          <p:cNvPr id="25" name="Title 24">
            <a:extLst>
              <a:ext uri="{FF2B5EF4-FFF2-40B4-BE49-F238E27FC236}">
                <a16:creationId xmlns:a16="http://schemas.microsoft.com/office/drawing/2014/main" id="{C9700DA0-F5C2-4F48-8B53-661C145EE3BF}"/>
              </a:ext>
            </a:extLst>
          </p:cNvPr>
          <p:cNvSpPr>
            <a:spLocks noGrp="1"/>
          </p:cNvSpPr>
          <p:nvPr>
            <p:ph type="title" idx="4294967295"/>
          </p:nvPr>
        </p:nvSpPr>
        <p:spPr>
          <a:xfrm>
            <a:off x="0" y="228600"/>
            <a:ext cx="10515600" cy="627063"/>
          </a:xfrm>
        </p:spPr>
        <p:txBody>
          <a:bodyPr>
            <a:normAutofit/>
          </a:bodyPr>
          <a:lstStyle/>
          <a:p>
            <a:r>
              <a:rPr lang="en-US" sz="3600">
                <a:latin typeface="DIN Next Rounded LT Pro" panose="020F0503020203050203" pitchFamily="34" charset="0"/>
              </a:rPr>
              <a:t>SonicWall Corporate Background…</a:t>
            </a:r>
          </a:p>
        </p:txBody>
      </p:sp>
      <p:sp>
        <p:nvSpPr>
          <p:cNvPr id="3" name="Slide Number Placeholder 2">
            <a:extLst>
              <a:ext uri="{FF2B5EF4-FFF2-40B4-BE49-F238E27FC236}">
                <a16:creationId xmlns:a16="http://schemas.microsoft.com/office/drawing/2014/main" id="{A7890473-ACF9-4FCF-AEEF-1D038D64D029}"/>
              </a:ext>
            </a:extLst>
          </p:cNvPr>
          <p:cNvSpPr>
            <a:spLocks noGrp="1"/>
          </p:cNvSpPr>
          <p:nvPr>
            <p:ph type="sldNum" sz="quarter" idx="4294967295"/>
          </p:nvPr>
        </p:nvSpPr>
        <p:spPr>
          <a:xfrm>
            <a:off x="11757025" y="6356350"/>
            <a:ext cx="434975" cy="365125"/>
          </a:xfrm>
          <a:prstGeom prst="rect">
            <a:avLst/>
          </a:prstGeom>
        </p:spPr>
        <p:txBody>
          <a:bodyPr vert="horz" lIns="91440" tIns="45720" rIns="91440" bIns="45720" rtlCol="0" anchor="ctr"/>
          <a:lstStyle>
            <a:defPPr>
              <a:defRPr lang="en-US"/>
            </a:defPPr>
            <a:lvl1pPr marL="0" algn="r" defTabSz="914400" rtl="0" eaLnBrk="1" latinLnBrk="0" hangingPunct="1">
              <a:defRPr sz="1100" b="1" i="0" kern="1200">
                <a:solidFill>
                  <a:srgbClr val="666666"/>
                </a:solidFill>
                <a:latin typeface="+mj-lt"/>
                <a:ea typeface="Lato" charset="0"/>
                <a:cs typeface="La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FCE2BA-EF88-43AC-883B-BC13707D15F0}" type="slidenum">
              <a:rPr kumimoji="0" lang="en-US" sz="1100" b="1" i="0" u="none" strike="noStrike" kern="1200" cap="none" spc="0" normalizeH="0" baseline="0" noProof="0" smtClean="0">
                <a:ln>
                  <a:noFill/>
                </a:ln>
                <a:solidFill>
                  <a:srgbClr val="666666"/>
                </a:solidFill>
                <a:effectLst/>
                <a:uLnTx/>
                <a:uFillTx/>
                <a:latin typeface="Calibri Light" panose="020F0302020204030204"/>
                <a:ea typeface="Lato" charset="0"/>
                <a:cs typeface="Lato"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a:ln>
                <a:noFill/>
              </a:ln>
              <a:solidFill>
                <a:srgbClr val="666666"/>
              </a:solidFill>
              <a:effectLst/>
              <a:uLnTx/>
              <a:uFillTx/>
              <a:latin typeface="Calibri Light" panose="020F0302020204030204"/>
              <a:ea typeface="Lato" charset="0"/>
              <a:cs typeface="Lato" charset="0"/>
            </a:endParaRPr>
          </a:p>
        </p:txBody>
      </p:sp>
      <p:sp>
        <p:nvSpPr>
          <p:cNvPr id="9" name="TextBox 8">
            <a:extLst>
              <a:ext uri="{FF2B5EF4-FFF2-40B4-BE49-F238E27FC236}">
                <a16:creationId xmlns:a16="http://schemas.microsoft.com/office/drawing/2014/main" id="{9BEF73C4-5AA1-4891-A4AF-9FB6D5D97D26}"/>
              </a:ext>
            </a:extLst>
          </p:cNvPr>
          <p:cNvSpPr txBox="1"/>
          <p:nvPr/>
        </p:nvSpPr>
        <p:spPr>
          <a:xfrm>
            <a:off x="-118077" y="1416868"/>
            <a:ext cx="1784393" cy="738664"/>
          </a:xfrm>
          <a:prstGeom prst="rect">
            <a:avLst/>
          </a:prstGeom>
          <a:noFill/>
        </p:spPr>
        <p:txBody>
          <a:bodyPr wrap="square" rtlCol="0">
            <a:spAutoFit/>
          </a:bodyPr>
          <a:lstStyle/>
          <a:p>
            <a:pPr lvl="0" algn="ctr">
              <a:defRPr/>
            </a:pP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Sonic Systems</a:t>
            </a:r>
            <a:b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br>
            <a:r>
              <a:rPr lang="en-US" sz="1400">
                <a:solidFill>
                  <a:prstClr val="white"/>
                </a:solidFill>
                <a:latin typeface="ntaqat" panose="020B0303020203050203" pitchFamily="34" charset="-78"/>
                <a:cs typeface="ntaqat" panose="020B0303020203050203" pitchFamily="34" charset="-78"/>
              </a:rPr>
              <a:t>founded by brothers Ravi</a:t>
            </a:r>
            <a:endPar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endParaRPr>
          </a:p>
        </p:txBody>
      </p:sp>
      <p:sp>
        <p:nvSpPr>
          <p:cNvPr id="11" name="TextBox 10">
            <a:extLst>
              <a:ext uri="{FF2B5EF4-FFF2-40B4-BE49-F238E27FC236}">
                <a16:creationId xmlns:a16="http://schemas.microsoft.com/office/drawing/2014/main" id="{538DCC0E-F178-4DC3-A66E-4327769DB584}"/>
              </a:ext>
            </a:extLst>
          </p:cNvPr>
          <p:cNvSpPr txBox="1"/>
          <p:nvPr/>
        </p:nvSpPr>
        <p:spPr>
          <a:xfrm>
            <a:off x="233401" y="5665664"/>
            <a:ext cx="2072554" cy="954107"/>
          </a:xfrm>
          <a:prstGeom prst="rect">
            <a:avLst/>
          </a:prstGeom>
          <a:noFill/>
        </p:spPr>
        <p:txBody>
          <a:bodyPr wrap="square" rtlCol="0">
            <a:spAutoFit/>
          </a:bodyPr>
          <a:lstStyle/>
          <a:p>
            <a:pPr lvl="0" algn="ctr">
              <a:defRPr/>
            </a:pP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1</a:t>
            </a:r>
            <a:r>
              <a:rPr kumimoji="0" lang="en-US" sz="1400" b="0" i="0" u="none" strike="noStrike" kern="1200" cap="none" spc="0" normalizeH="0" baseline="30000" noProof="0">
                <a:ln>
                  <a:noFill/>
                </a:ln>
                <a:solidFill>
                  <a:prstClr val="white"/>
                </a:solidFill>
                <a:effectLst/>
                <a:uLnTx/>
                <a:uFillTx/>
                <a:latin typeface="ntaqat" panose="020B0303020203050203" pitchFamily="34" charset="-78"/>
                <a:cs typeface="ntaqat" panose="020B0303020203050203" pitchFamily="34" charset="-78"/>
              </a:rPr>
              <a:t>st</a:t>
            </a:r>
            <a:b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br>
            <a:r>
              <a:rPr lang="en-US" sz="1400">
                <a:solidFill>
                  <a:prstClr val="white"/>
                </a:solidFill>
                <a:latin typeface="ntaqat" panose="020B0303020203050203" pitchFamily="34" charset="-78"/>
                <a:cs typeface="ntaqat" panose="020B0303020203050203" pitchFamily="34" charset="-78"/>
              </a:rPr>
              <a:t>First security appliance ships; first named Interpol </a:t>
            </a:r>
            <a:endPar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endParaRPr>
          </a:p>
        </p:txBody>
      </p:sp>
      <p:sp>
        <p:nvSpPr>
          <p:cNvPr id="12" name="TextBox 11">
            <a:extLst>
              <a:ext uri="{FF2B5EF4-FFF2-40B4-BE49-F238E27FC236}">
                <a16:creationId xmlns:a16="http://schemas.microsoft.com/office/drawing/2014/main" id="{B196316B-2117-435D-8DD0-16A41864E84F}"/>
              </a:ext>
            </a:extLst>
          </p:cNvPr>
          <p:cNvSpPr txBox="1"/>
          <p:nvPr/>
        </p:nvSpPr>
        <p:spPr>
          <a:xfrm>
            <a:off x="1588542" y="1179625"/>
            <a:ext cx="84830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Changed</a:t>
            </a:r>
            <a:b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b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name to</a:t>
            </a:r>
          </a:p>
        </p:txBody>
      </p:sp>
      <p:sp>
        <p:nvSpPr>
          <p:cNvPr id="14" name="TextBox 13">
            <a:extLst>
              <a:ext uri="{FF2B5EF4-FFF2-40B4-BE49-F238E27FC236}">
                <a16:creationId xmlns:a16="http://schemas.microsoft.com/office/drawing/2014/main" id="{E8A051A5-1550-4B5B-8480-6FFBA6414020}"/>
              </a:ext>
            </a:extLst>
          </p:cNvPr>
          <p:cNvSpPr txBox="1"/>
          <p:nvPr/>
        </p:nvSpPr>
        <p:spPr>
          <a:xfrm>
            <a:off x="2294278" y="1305617"/>
            <a:ext cx="133642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MSSP Program  Announced</a:t>
            </a:r>
          </a:p>
        </p:txBody>
      </p:sp>
      <p:sp>
        <p:nvSpPr>
          <p:cNvPr id="15" name="TextBox 14">
            <a:extLst>
              <a:ext uri="{FF2B5EF4-FFF2-40B4-BE49-F238E27FC236}">
                <a16:creationId xmlns:a16="http://schemas.microsoft.com/office/drawing/2014/main" id="{9C044947-5FA9-4E8D-8C6B-964791DC893B}"/>
              </a:ext>
            </a:extLst>
          </p:cNvPr>
          <p:cNvSpPr txBox="1"/>
          <p:nvPr/>
        </p:nvSpPr>
        <p:spPr>
          <a:xfrm>
            <a:off x="3895106" y="869621"/>
            <a:ext cx="86543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Acquired</a:t>
            </a:r>
          </a:p>
        </p:txBody>
      </p:sp>
      <p:sp>
        <p:nvSpPr>
          <p:cNvPr id="19" name="TextBox 18">
            <a:extLst>
              <a:ext uri="{FF2B5EF4-FFF2-40B4-BE49-F238E27FC236}">
                <a16:creationId xmlns:a16="http://schemas.microsoft.com/office/drawing/2014/main" id="{25B2C2C1-C3AB-4ECF-928E-42B7E917C3C6}"/>
              </a:ext>
            </a:extLst>
          </p:cNvPr>
          <p:cNvSpPr txBox="1"/>
          <p:nvPr/>
        </p:nvSpPr>
        <p:spPr>
          <a:xfrm>
            <a:off x="4518534" y="4482386"/>
            <a:ext cx="1270034" cy="954107"/>
          </a:xfrm>
          <a:prstGeom prst="rect">
            <a:avLst/>
          </a:prstGeom>
          <a:noFill/>
        </p:spPr>
        <p:txBody>
          <a:bodyPr wrap="square" rtlCol="0">
            <a:spAutoFit/>
          </a:bodyPr>
          <a:lstStyle/>
          <a:p>
            <a:pPr lvl="0" algn="ctr">
              <a:defRPr/>
            </a:pPr>
            <a:r>
              <a:rPr lang="en-US" sz="1400">
                <a:solidFill>
                  <a:prstClr val="white"/>
                </a:solidFill>
                <a:latin typeface="ntaqat" panose="020B0303020203050203" pitchFamily="34" charset="-78"/>
                <a:cs typeface="ntaqat" panose="020B0303020203050203" pitchFamily="34" charset="-78"/>
              </a:rPr>
              <a:t>Company eclipses 1 million units shipped</a:t>
            </a:r>
            <a:endPar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endParaRPr>
          </a:p>
        </p:txBody>
      </p:sp>
      <p:sp>
        <p:nvSpPr>
          <p:cNvPr id="21" name="TextBox 20">
            <a:extLst>
              <a:ext uri="{FF2B5EF4-FFF2-40B4-BE49-F238E27FC236}">
                <a16:creationId xmlns:a16="http://schemas.microsoft.com/office/drawing/2014/main" id="{8E362127-9B45-4ECB-9290-BE7429039BD4}"/>
              </a:ext>
            </a:extLst>
          </p:cNvPr>
          <p:cNvSpPr txBox="1"/>
          <p:nvPr/>
        </p:nvSpPr>
        <p:spPr>
          <a:xfrm>
            <a:off x="5319598" y="874559"/>
            <a:ext cx="9824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Acquired</a:t>
            </a:r>
            <a:b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b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by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ntaqat" panose="020B0303020203050203" pitchFamily="34" charset="-78"/>
                <a:cs typeface="ntaqat" panose="020B0303020203050203" pitchFamily="34" charset="-78"/>
              </a:rPr>
              <a:t>Francisco Partners</a:t>
            </a:r>
            <a:endPar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endParaRPr>
          </a:p>
        </p:txBody>
      </p:sp>
      <p:sp>
        <p:nvSpPr>
          <p:cNvPr id="8" name="TextBox 7">
            <a:extLst>
              <a:ext uri="{FF2B5EF4-FFF2-40B4-BE49-F238E27FC236}">
                <a16:creationId xmlns:a16="http://schemas.microsoft.com/office/drawing/2014/main" id="{ACDE1DBB-01E9-4020-88FE-B78A3DA4A645}"/>
              </a:ext>
            </a:extLst>
          </p:cNvPr>
          <p:cNvSpPr txBox="1"/>
          <p:nvPr/>
        </p:nvSpPr>
        <p:spPr>
          <a:xfrm>
            <a:off x="291950" y="3110464"/>
            <a:ext cx="800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1991</a:t>
            </a:r>
          </a:p>
        </p:txBody>
      </p:sp>
      <p:sp>
        <p:nvSpPr>
          <p:cNvPr id="10" name="TextBox 9">
            <a:extLst>
              <a:ext uri="{FF2B5EF4-FFF2-40B4-BE49-F238E27FC236}">
                <a16:creationId xmlns:a16="http://schemas.microsoft.com/office/drawing/2014/main" id="{24B53934-AB5A-43CB-AEF2-01AA5E920328}"/>
              </a:ext>
            </a:extLst>
          </p:cNvPr>
          <p:cNvSpPr txBox="1"/>
          <p:nvPr/>
        </p:nvSpPr>
        <p:spPr>
          <a:xfrm>
            <a:off x="895449" y="3110464"/>
            <a:ext cx="757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1997</a:t>
            </a:r>
          </a:p>
        </p:txBody>
      </p:sp>
      <p:sp>
        <p:nvSpPr>
          <p:cNvPr id="13" name="TextBox 12">
            <a:extLst>
              <a:ext uri="{FF2B5EF4-FFF2-40B4-BE49-F238E27FC236}">
                <a16:creationId xmlns:a16="http://schemas.microsoft.com/office/drawing/2014/main" id="{7717DCDA-C450-4B7F-A684-3A10B1BF79DD}"/>
              </a:ext>
            </a:extLst>
          </p:cNvPr>
          <p:cNvSpPr txBox="1"/>
          <p:nvPr/>
        </p:nvSpPr>
        <p:spPr>
          <a:xfrm>
            <a:off x="1649177" y="3110464"/>
            <a:ext cx="800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1999</a:t>
            </a:r>
          </a:p>
        </p:txBody>
      </p:sp>
      <p:sp>
        <p:nvSpPr>
          <p:cNvPr id="16" name="TextBox 15">
            <a:extLst>
              <a:ext uri="{FF2B5EF4-FFF2-40B4-BE49-F238E27FC236}">
                <a16:creationId xmlns:a16="http://schemas.microsoft.com/office/drawing/2014/main" id="{AAEF9790-F404-4C48-9449-43FFA140879F}"/>
              </a:ext>
            </a:extLst>
          </p:cNvPr>
          <p:cNvSpPr txBox="1"/>
          <p:nvPr/>
        </p:nvSpPr>
        <p:spPr>
          <a:xfrm>
            <a:off x="2602636" y="3110464"/>
            <a:ext cx="800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2005</a:t>
            </a:r>
          </a:p>
        </p:txBody>
      </p:sp>
      <p:sp>
        <p:nvSpPr>
          <p:cNvPr id="17" name="TextBox 16">
            <a:extLst>
              <a:ext uri="{FF2B5EF4-FFF2-40B4-BE49-F238E27FC236}">
                <a16:creationId xmlns:a16="http://schemas.microsoft.com/office/drawing/2014/main" id="{35FFF720-11FD-4F76-A615-551754579305}"/>
              </a:ext>
            </a:extLst>
          </p:cNvPr>
          <p:cNvSpPr txBox="1"/>
          <p:nvPr/>
        </p:nvSpPr>
        <p:spPr>
          <a:xfrm>
            <a:off x="4113384" y="3110464"/>
            <a:ext cx="800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2007</a:t>
            </a:r>
          </a:p>
        </p:txBody>
      </p:sp>
      <p:sp>
        <p:nvSpPr>
          <p:cNvPr id="18" name="TextBox 17">
            <a:extLst>
              <a:ext uri="{FF2B5EF4-FFF2-40B4-BE49-F238E27FC236}">
                <a16:creationId xmlns:a16="http://schemas.microsoft.com/office/drawing/2014/main" id="{514D7C42-A94F-4426-A9F9-9EEF307CEF4F}"/>
              </a:ext>
            </a:extLst>
          </p:cNvPr>
          <p:cNvSpPr txBox="1"/>
          <p:nvPr/>
        </p:nvSpPr>
        <p:spPr>
          <a:xfrm>
            <a:off x="4790221" y="3124250"/>
            <a:ext cx="800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2010</a:t>
            </a:r>
          </a:p>
        </p:txBody>
      </p:sp>
      <p:cxnSp>
        <p:nvCxnSpPr>
          <p:cNvPr id="6" name="Straight Connector 5">
            <a:extLst>
              <a:ext uri="{FF2B5EF4-FFF2-40B4-BE49-F238E27FC236}">
                <a16:creationId xmlns:a16="http://schemas.microsoft.com/office/drawing/2014/main" id="{187258AB-C349-4B43-B485-0035A45B47EE}"/>
              </a:ext>
            </a:extLst>
          </p:cNvPr>
          <p:cNvCxnSpPr>
            <a:cxnSpLocks/>
          </p:cNvCxnSpPr>
          <p:nvPr/>
        </p:nvCxnSpPr>
        <p:spPr>
          <a:xfrm flipV="1">
            <a:off x="692231" y="2264893"/>
            <a:ext cx="0" cy="560020"/>
          </a:xfrm>
          <a:prstGeom prst="line">
            <a:avLst/>
          </a:prstGeom>
          <a:ln>
            <a:solidFill>
              <a:srgbClr val="F4550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109F7A-0351-434C-8BE3-B46A89CDA718}"/>
              </a:ext>
            </a:extLst>
          </p:cNvPr>
          <p:cNvCxnSpPr>
            <a:cxnSpLocks/>
          </p:cNvCxnSpPr>
          <p:nvPr/>
        </p:nvCxnSpPr>
        <p:spPr>
          <a:xfrm flipV="1">
            <a:off x="1263006" y="3750618"/>
            <a:ext cx="0" cy="1763230"/>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5F9E98-6CED-4843-AFE5-FB8C0358D2C3}"/>
              </a:ext>
            </a:extLst>
          </p:cNvPr>
          <p:cNvCxnSpPr>
            <a:cxnSpLocks/>
          </p:cNvCxnSpPr>
          <p:nvPr/>
        </p:nvCxnSpPr>
        <p:spPr>
          <a:xfrm flipV="1">
            <a:off x="2001873" y="2171446"/>
            <a:ext cx="0" cy="666463"/>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E2D3175-8A7C-4E98-A6D5-9EB4A5754FA2}"/>
              </a:ext>
            </a:extLst>
          </p:cNvPr>
          <p:cNvCxnSpPr>
            <a:cxnSpLocks/>
          </p:cNvCxnSpPr>
          <p:nvPr/>
        </p:nvCxnSpPr>
        <p:spPr>
          <a:xfrm flipV="1">
            <a:off x="2984049" y="2060508"/>
            <a:ext cx="0" cy="777402"/>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75A72CE-FF7E-472F-87BA-5F07933707CD}"/>
              </a:ext>
            </a:extLst>
          </p:cNvPr>
          <p:cNvCxnSpPr>
            <a:cxnSpLocks/>
          </p:cNvCxnSpPr>
          <p:nvPr/>
        </p:nvCxnSpPr>
        <p:spPr>
          <a:xfrm flipH="1" flipV="1">
            <a:off x="4388758" y="1978242"/>
            <a:ext cx="796" cy="846671"/>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0B91B2-E861-4249-94D9-77A48FCF18BB}"/>
              </a:ext>
            </a:extLst>
          </p:cNvPr>
          <p:cNvCxnSpPr>
            <a:cxnSpLocks/>
          </p:cNvCxnSpPr>
          <p:nvPr/>
        </p:nvCxnSpPr>
        <p:spPr>
          <a:xfrm flipH="1" flipV="1">
            <a:off x="5145318" y="3798855"/>
            <a:ext cx="1" cy="579797"/>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6D3439-F477-4D65-A0CF-91849294450C}"/>
              </a:ext>
            </a:extLst>
          </p:cNvPr>
          <p:cNvCxnSpPr>
            <a:cxnSpLocks/>
          </p:cNvCxnSpPr>
          <p:nvPr/>
        </p:nvCxnSpPr>
        <p:spPr>
          <a:xfrm flipV="1">
            <a:off x="5802499" y="2506935"/>
            <a:ext cx="1" cy="383019"/>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ECB8643-CBF6-4384-AA43-EBA578D013EB}"/>
              </a:ext>
            </a:extLst>
          </p:cNvPr>
          <p:cNvCxnSpPr>
            <a:cxnSpLocks/>
          </p:cNvCxnSpPr>
          <p:nvPr/>
        </p:nvCxnSpPr>
        <p:spPr>
          <a:xfrm flipV="1">
            <a:off x="6566339" y="3847413"/>
            <a:ext cx="0" cy="1425696"/>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pic>
        <p:nvPicPr>
          <p:cNvPr id="62" name="Picture 61" descr="A close up of text on a white background&#10;&#10;Description generated with very high confidence">
            <a:extLst>
              <a:ext uri="{FF2B5EF4-FFF2-40B4-BE49-F238E27FC236}">
                <a16:creationId xmlns:a16="http://schemas.microsoft.com/office/drawing/2014/main" id="{79858E2E-E222-4747-93B9-5D0A3835F7E9}"/>
              </a:ext>
            </a:extLst>
          </p:cNvPr>
          <p:cNvPicPr>
            <a:picLocks noChangeAspect="1"/>
          </p:cNvPicPr>
          <p:nvPr/>
        </p:nvPicPr>
        <p:blipFill>
          <a:blip r:embed="rId3"/>
          <a:stretch>
            <a:fillRect/>
          </a:stretch>
        </p:blipFill>
        <p:spPr>
          <a:xfrm>
            <a:off x="4035062" y="1140906"/>
            <a:ext cx="730237" cy="603502"/>
          </a:xfrm>
          <a:prstGeom prst="rect">
            <a:avLst/>
          </a:prstGeom>
        </p:spPr>
      </p:pic>
      <p:grpSp>
        <p:nvGrpSpPr>
          <p:cNvPr id="55" name="Group 54">
            <a:extLst>
              <a:ext uri="{FF2B5EF4-FFF2-40B4-BE49-F238E27FC236}">
                <a16:creationId xmlns:a16="http://schemas.microsoft.com/office/drawing/2014/main" id="{70E4650D-AF49-4EBF-B3C1-CE04FA9168AD}"/>
              </a:ext>
            </a:extLst>
          </p:cNvPr>
          <p:cNvGrpSpPr/>
          <p:nvPr/>
        </p:nvGrpSpPr>
        <p:grpSpPr>
          <a:xfrm>
            <a:off x="1634404" y="1770813"/>
            <a:ext cx="736956" cy="240357"/>
            <a:chOff x="2153266" y="4398265"/>
            <a:chExt cx="736956" cy="240357"/>
          </a:xfrm>
        </p:grpSpPr>
        <p:sp>
          <p:nvSpPr>
            <p:cNvPr id="47" name="Rectangle 46">
              <a:extLst>
                <a:ext uri="{FF2B5EF4-FFF2-40B4-BE49-F238E27FC236}">
                  <a16:creationId xmlns:a16="http://schemas.microsoft.com/office/drawing/2014/main" id="{3B516FAB-3BA9-452E-9B96-9D786C302785}"/>
                </a:ext>
              </a:extLst>
            </p:cNvPr>
            <p:cNvSpPr/>
            <p:nvPr/>
          </p:nvSpPr>
          <p:spPr>
            <a:xfrm>
              <a:off x="2153266" y="4398266"/>
              <a:ext cx="736956" cy="240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5" name="Picture 64" descr="A close up of a logo&#10;&#10;Description generated with very high confidence">
              <a:extLst>
                <a:ext uri="{FF2B5EF4-FFF2-40B4-BE49-F238E27FC236}">
                  <a16:creationId xmlns:a16="http://schemas.microsoft.com/office/drawing/2014/main" id="{BE8FBFF9-BA98-4586-9AA0-6DE2D911BD39}"/>
                </a:ext>
              </a:extLst>
            </p:cNvPr>
            <p:cNvPicPr>
              <a:picLocks noChangeAspect="1"/>
            </p:cNvPicPr>
            <p:nvPr/>
          </p:nvPicPr>
          <p:blipFill rotWithShape="1">
            <a:blip r:embed="rId4">
              <a:clrChange>
                <a:clrFrom>
                  <a:srgbClr val="FFFFFF"/>
                </a:clrFrom>
                <a:clrTo>
                  <a:srgbClr val="FFFFFF">
                    <a:alpha val="0"/>
                  </a:srgbClr>
                </a:clrTo>
              </a:clrChange>
            </a:blip>
            <a:srcRect t="29320" b="33492"/>
            <a:stretch/>
          </p:blipFill>
          <p:spPr>
            <a:xfrm>
              <a:off x="2203032" y="4398265"/>
              <a:ext cx="646331" cy="240357"/>
            </a:xfrm>
            <a:prstGeom prst="rect">
              <a:avLst/>
            </a:prstGeom>
          </p:spPr>
        </p:pic>
      </p:grpSp>
      <p:cxnSp>
        <p:nvCxnSpPr>
          <p:cNvPr id="71" name="Straight Connector 70">
            <a:extLst>
              <a:ext uri="{FF2B5EF4-FFF2-40B4-BE49-F238E27FC236}">
                <a16:creationId xmlns:a16="http://schemas.microsoft.com/office/drawing/2014/main" id="{52BA576B-C90A-4944-BABA-BA933F3D4925}"/>
              </a:ext>
            </a:extLst>
          </p:cNvPr>
          <p:cNvCxnSpPr>
            <a:cxnSpLocks/>
          </p:cNvCxnSpPr>
          <p:nvPr/>
        </p:nvCxnSpPr>
        <p:spPr>
          <a:xfrm flipV="1">
            <a:off x="7131842" y="2173502"/>
            <a:ext cx="0" cy="664407"/>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D299BA4-6FCE-45A9-A3D3-C80A65AF819E}"/>
              </a:ext>
            </a:extLst>
          </p:cNvPr>
          <p:cNvCxnSpPr>
            <a:cxnSpLocks/>
          </p:cNvCxnSpPr>
          <p:nvPr/>
        </p:nvCxnSpPr>
        <p:spPr>
          <a:xfrm flipH="1" flipV="1">
            <a:off x="8535440" y="2216211"/>
            <a:ext cx="9348" cy="576931"/>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7D494D-DAAA-460B-83BF-14420F34C643}"/>
              </a:ext>
            </a:extLst>
          </p:cNvPr>
          <p:cNvCxnSpPr>
            <a:cxnSpLocks/>
          </p:cNvCxnSpPr>
          <p:nvPr/>
        </p:nvCxnSpPr>
        <p:spPr>
          <a:xfrm flipV="1">
            <a:off x="8604980" y="3902951"/>
            <a:ext cx="0" cy="773451"/>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4E699B0-DBED-4B5B-8C4D-1E8AACD7C763}"/>
              </a:ext>
            </a:extLst>
          </p:cNvPr>
          <p:cNvSpPr txBox="1"/>
          <p:nvPr/>
        </p:nvSpPr>
        <p:spPr>
          <a:xfrm>
            <a:off x="8187443" y="3101300"/>
            <a:ext cx="800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2018</a:t>
            </a:r>
          </a:p>
        </p:txBody>
      </p:sp>
      <p:sp>
        <p:nvSpPr>
          <p:cNvPr id="41" name="TextBox 40">
            <a:extLst>
              <a:ext uri="{FF2B5EF4-FFF2-40B4-BE49-F238E27FC236}">
                <a16:creationId xmlns:a16="http://schemas.microsoft.com/office/drawing/2014/main" id="{535FD1A4-1C68-4121-816B-B9F084ECE3AE}"/>
              </a:ext>
            </a:extLst>
          </p:cNvPr>
          <p:cNvSpPr txBox="1"/>
          <p:nvPr/>
        </p:nvSpPr>
        <p:spPr>
          <a:xfrm>
            <a:off x="6506894" y="685659"/>
            <a:ext cx="124989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ntaqat" panose="020B0303020203050203" pitchFamily="34" charset="-78"/>
                <a:cs typeface="ntaqat" panose="020B0303020203050203" pitchFamily="34" charset="-78"/>
              </a:rPr>
              <a:t>SecureFirst</a:t>
            </a: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 partner</a:t>
            </a:r>
            <a:r>
              <a:rPr kumimoji="0" lang="en-US" sz="1400" b="0" i="0" u="none" strike="noStrike" kern="1200" cap="none" spc="0" normalizeH="0" noProof="0">
                <a:ln>
                  <a:noFill/>
                </a:ln>
                <a:solidFill>
                  <a:prstClr val="white"/>
                </a:solidFill>
                <a:effectLst/>
                <a:uLnTx/>
                <a:uFillTx/>
                <a:latin typeface="ntaqat" panose="020B0303020203050203" pitchFamily="34" charset="-78"/>
                <a:cs typeface="ntaqat" panose="020B0303020203050203" pitchFamily="34" charset="-78"/>
              </a:rPr>
              <a:t> </a:t>
            </a:r>
            <a:r>
              <a:rPr lang="en-US" sz="1400">
                <a:solidFill>
                  <a:prstClr val="white"/>
                </a:solidFill>
                <a:latin typeface="ntaqat" panose="020B0303020203050203" pitchFamily="34" charset="-78"/>
                <a:cs typeface="ntaqat" panose="020B0303020203050203" pitchFamily="34" charset="-78"/>
              </a:rPr>
              <a:t>p</a:t>
            </a:r>
            <a:r>
              <a:rPr kumimoji="0" lang="en-US" sz="1400" b="0" i="0" u="none" strike="noStrike" kern="1200" cap="none" spc="0" normalizeH="0" noProof="0" err="1">
                <a:ln>
                  <a:noFill/>
                </a:ln>
                <a:solidFill>
                  <a:prstClr val="white"/>
                </a:solidFill>
                <a:effectLst/>
                <a:uLnTx/>
                <a:uFillTx/>
                <a:latin typeface="ntaqat" panose="020B0303020203050203" pitchFamily="34" charset="-78"/>
                <a:cs typeface="ntaqat" panose="020B0303020203050203" pitchFamily="34" charset="-78"/>
              </a:rPr>
              <a:t>rogram</a:t>
            </a:r>
            <a:r>
              <a:rPr kumimoji="0" lang="en-US" sz="1400" b="0" i="0" u="none" strike="noStrike" kern="1200" cap="none" spc="0" normalizeH="0" noProof="0">
                <a:ln>
                  <a:noFill/>
                </a:ln>
                <a:solidFill>
                  <a:prstClr val="white"/>
                </a:solidFill>
                <a:effectLst/>
                <a:uLnTx/>
                <a:uFillTx/>
                <a:latin typeface="ntaqat" panose="020B0303020203050203" pitchFamily="34" charset="-78"/>
                <a:cs typeface="ntaqat" panose="020B0303020203050203" pitchFamily="34" charset="-78"/>
              </a:rPr>
              <a:t> Introduced</a:t>
            </a:r>
            <a:endPar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endParaRPr>
          </a:p>
        </p:txBody>
      </p:sp>
      <p:sp>
        <p:nvSpPr>
          <p:cNvPr id="42" name="TextBox 41">
            <a:extLst>
              <a:ext uri="{FF2B5EF4-FFF2-40B4-BE49-F238E27FC236}">
                <a16:creationId xmlns:a16="http://schemas.microsoft.com/office/drawing/2014/main" id="{DF22B1DD-18E1-47AE-9727-FDF72D82DDE5}"/>
              </a:ext>
            </a:extLst>
          </p:cNvPr>
          <p:cNvSpPr txBox="1"/>
          <p:nvPr/>
        </p:nvSpPr>
        <p:spPr>
          <a:xfrm>
            <a:off x="1389449" y="4731032"/>
            <a:ext cx="1310295"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Went</a:t>
            </a:r>
            <a:b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b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Public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ntaqat" panose="020B0303020203050203" pitchFamily="34" charset="-78"/>
                <a:cs typeface="ntaqat" panose="020B0303020203050203" pitchFamily="34" charset="-78"/>
              </a:rPr>
              <a:t>Symbol: SNWL</a:t>
            </a:r>
            <a:endPar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endParaRPr>
          </a:p>
        </p:txBody>
      </p:sp>
      <p:cxnSp>
        <p:nvCxnSpPr>
          <p:cNvPr id="43" name="Straight Connector 42">
            <a:extLst>
              <a:ext uri="{FF2B5EF4-FFF2-40B4-BE49-F238E27FC236}">
                <a16:creationId xmlns:a16="http://schemas.microsoft.com/office/drawing/2014/main" id="{CBD3C7B8-E573-493C-A8B4-3F03C48E2D88}"/>
              </a:ext>
            </a:extLst>
          </p:cNvPr>
          <p:cNvCxnSpPr>
            <a:cxnSpLocks/>
          </p:cNvCxnSpPr>
          <p:nvPr/>
        </p:nvCxnSpPr>
        <p:spPr>
          <a:xfrm flipH="1" flipV="1">
            <a:off x="2035796" y="3771706"/>
            <a:ext cx="14724" cy="726508"/>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497694D-5C66-450C-97F2-A2B887F16BF9}"/>
              </a:ext>
            </a:extLst>
          </p:cNvPr>
          <p:cNvSpPr txBox="1"/>
          <p:nvPr/>
        </p:nvSpPr>
        <p:spPr>
          <a:xfrm>
            <a:off x="3328717" y="3110464"/>
            <a:ext cx="800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2006</a:t>
            </a:r>
          </a:p>
        </p:txBody>
      </p:sp>
      <p:grpSp>
        <p:nvGrpSpPr>
          <p:cNvPr id="7" name="Group 6">
            <a:extLst>
              <a:ext uri="{FF2B5EF4-FFF2-40B4-BE49-F238E27FC236}">
                <a16:creationId xmlns:a16="http://schemas.microsoft.com/office/drawing/2014/main" id="{82717A2E-3268-4299-B727-6096DE84B653}"/>
              </a:ext>
            </a:extLst>
          </p:cNvPr>
          <p:cNvGrpSpPr/>
          <p:nvPr/>
        </p:nvGrpSpPr>
        <p:grpSpPr>
          <a:xfrm>
            <a:off x="3292460" y="5466601"/>
            <a:ext cx="923925" cy="762000"/>
            <a:chOff x="4606367" y="3488631"/>
            <a:chExt cx="923925" cy="762000"/>
          </a:xfrm>
        </p:grpSpPr>
        <p:sp>
          <p:nvSpPr>
            <p:cNvPr id="5" name="Rectangle 4">
              <a:extLst>
                <a:ext uri="{FF2B5EF4-FFF2-40B4-BE49-F238E27FC236}">
                  <a16:creationId xmlns:a16="http://schemas.microsoft.com/office/drawing/2014/main" id="{CBC69429-98B0-4CD3-B387-CD8ADACD87F1}"/>
                </a:ext>
              </a:extLst>
            </p:cNvPr>
            <p:cNvSpPr/>
            <p:nvPr/>
          </p:nvSpPr>
          <p:spPr>
            <a:xfrm>
              <a:off x="4640631" y="3488631"/>
              <a:ext cx="876775" cy="7144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800" b="0" i="0" u="none" strike="noStrike" kern="1200" cap="none" spc="0" normalizeH="0" baseline="0" noProof="0">
                <a:ln>
                  <a:noFill/>
                </a:ln>
                <a:solidFill>
                  <a:srgbClr val="DBEFF9"/>
                </a:solidFill>
                <a:effectLst/>
                <a:uLnTx/>
                <a:uFillTx/>
                <a:latin typeface="Calibri Light" panose="020F0302020204030204"/>
                <a:ea typeface="+mn-ea"/>
                <a:cs typeface="+mn-cs"/>
              </a:endParaRPr>
            </a:p>
          </p:txBody>
        </p:sp>
        <p:pic>
          <p:nvPicPr>
            <p:cNvPr id="4" name="Picture 3">
              <a:extLst>
                <a:ext uri="{FF2B5EF4-FFF2-40B4-BE49-F238E27FC236}">
                  <a16:creationId xmlns:a16="http://schemas.microsoft.com/office/drawing/2014/main" id="{D4426AFC-9EE2-4C75-A37F-8F2CF088BF34}"/>
                </a:ext>
              </a:extLst>
            </p:cNvPr>
            <p:cNvPicPr>
              <a:picLocks noChangeAspect="1"/>
            </p:cNvPicPr>
            <p:nvPr/>
          </p:nvPicPr>
          <p:blipFill>
            <a:blip r:embed="rId5">
              <a:clrChange>
                <a:clrFrom>
                  <a:srgbClr val="F6F9F2"/>
                </a:clrFrom>
                <a:clrTo>
                  <a:srgbClr val="F6F9F2">
                    <a:alpha val="0"/>
                  </a:srgbClr>
                </a:clrTo>
              </a:clrChange>
            </a:blip>
            <a:stretch>
              <a:fillRect/>
            </a:stretch>
          </p:blipFill>
          <p:spPr>
            <a:xfrm>
              <a:off x="4606367" y="3488631"/>
              <a:ext cx="923925" cy="762000"/>
            </a:xfrm>
            <a:prstGeom prst="rect">
              <a:avLst/>
            </a:prstGeom>
          </p:spPr>
        </p:pic>
      </p:grpSp>
      <p:sp>
        <p:nvSpPr>
          <p:cNvPr id="45" name="TextBox 44">
            <a:extLst>
              <a:ext uri="{FF2B5EF4-FFF2-40B4-BE49-F238E27FC236}">
                <a16:creationId xmlns:a16="http://schemas.microsoft.com/office/drawing/2014/main" id="{6A73E5E6-D242-4A64-872C-69B772A3498D}"/>
              </a:ext>
            </a:extLst>
          </p:cNvPr>
          <p:cNvSpPr txBox="1"/>
          <p:nvPr/>
        </p:nvSpPr>
        <p:spPr>
          <a:xfrm>
            <a:off x="3357243" y="5119221"/>
            <a:ext cx="86543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rPr>
              <a:t>Acquired</a:t>
            </a:r>
          </a:p>
        </p:txBody>
      </p:sp>
      <p:cxnSp>
        <p:nvCxnSpPr>
          <p:cNvPr id="46" name="Straight Connector 45">
            <a:extLst>
              <a:ext uri="{FF2B5EF4-FFF2-40B4-BE49-F238E27FC236}">
                <a16:creationId xmlns:a16="http://schemas.microsoft.com/office/drawing/2014/main" id="{66D10672-CA2B-48DB-87E3-EDAB75F5671F}"/>
              </a:ext>
            </a:extLst>
          </p:cNvPr>
          <p:cNvCxnSpPr>
            <a:cxnSpLocks/>
          </p:cNvCxnSpPr>
          <p:nvPr/>
        </p:nvCxnSpPr>
        <p:spPr>
          <a:xfrm flipH="1" flipV="1">
            <a:off x="3728999" y="3760685"/>
            <a:ext cx="25424" cy="1188992"/>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9A267DB-4BD3-48F0-AA31-0D706696EB99}"/>
              </a:ext>
            </a:extLst>
          </p:cNvPr>
          <p:cNvCxnSpPr>
            <a:cxnSpLocks/>
          </p:cNvCxnSpPr>
          <p:nvPr/>
        </p:nvCxnSpPr>
        <p:spPr>
          <a:xfrm flipV="1">
            <a:off x="9451146" y="3856106"/>
            <a:ext cx="1" cy="1310875"/>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C7D372A-16C2-49A5-B5EC-94B6D7F83C97}"/>
              </a:ext>
            </a:extLst>
          </p:cNvPr>
          <p:cNvSpPr txBox="1"/>
          <p:nvPr/>
        </p:nvSpPr>
        <p:spPr>
          <a:xfrm>
            <a:off x="10001991" y="3112639"/>
            <a:ext cx="800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2020</a:t>
            </a:r>
          </a:p>
        </p:txBody>
      </p:sp>
      <p:pic>
        <p:nvPicPr>
          <p:cNvPr id="37" name="Picture 36" descr="A picture containing table&#10;&#10;Description automatically generated">
            <a:extLst>
              <a:ext uri="{FF2B5EF4-FFF2-40B4-BE49-F238E27FC236}">
                <a16:creationId xmlns:a16="http://schemas.microsoft.com/office/drawing/2014/main" id="{36F7C612-E522-4401-B383-5402983CDC08}"/>
              </a:ext>
            </a:extLst>
          </p:cNvPr>
          <p:cNvPicPr>
            <a:picLocks noChangeAspect="1"/>
          </p:cNvPicPr>
          <p:nvPr/>
        </p:nvPicPr>
        <p:blipFill rotWithShape="1">
          <a:blip r:embed="rId6"/>
          <a:srcRect l="10316" t="16929" r="10869" b="18944"/>
          <a:stretch/>
        </p:blipFill>
        <p:spPr>
          <a:xfrm>
            <a:off x="9644175" y="1187984"/>
            <a:ext cx="1474431" cy="674605"/>
          </a:xfrm>
          <a:prstGeom prst="rect">
            <a:avLst/>
          </a:prstGeom>
        </p:spPr>
      </p:pic>
      <p:pic>
        <p:nvPicPr>
          <p:cNvPr id="51" name="Picture 50" descr="A picture containing drawing&#10;&#10;Description automatically generated">
            <a:extLst>
              <a:ext uri="{FF2B5EF4-FFF2-40B4-BE49-F238E27FC236}">
                <a16:creationId xmlns:a16="http://schemas.microsoft.com/office/drawing/2014/main" id="{5A136979-67E8-4837-8D9E-05AB2BCCFBF8}"/>
              </a:ext>
            </a:extLst>
          </p:cNvPr>
          <p:cNvPicPr>
            <a:picLocks noChangeAspect="1"/>
          </p:cNvPicPr>
          <p:nvPr/>
        </p:nvPicPr>
        <p:blipFill>
          <a:blip r:embed="rId7"/>
          <a:stretch>
            <a:fillRect/>
          </a:stretch>
        </p:blipFill>
        <p:spPr>
          <a:xfrm>
            <a:off x="5713769" y="5549859"/>
            <a:ext cx="1705140" cy="328663"/>
          </a:xfrm>
          <a:prstGeom prst="rect">
            <a:avLst/>
          </a:prstGeom>
          <a:solidFill>
            <a:schemeClr val="bg1"/>
          </a:solidFill>
        </p:spPr>
      </p:pic>
      <p:pic>
        <p:nvPicPr>
          <p:cNvPr id="53" name="Picture 52" descr="A picture containing drawing&#10;&#10;Description automatically generated">
            <a:extLst>
              <a:ext uri="{FF2B5EF4-FFF2-40B4-BE49-F238E27FC236}">
                <a16:creationId xmlns:a16="http://schemas.microsoft.com/office/drawing/2014/main" id="{6F1A8BFD-C1BD-4598-99AD-0B6C5CDE0C77}"/>
              </a:ext>
            </a:extLst>
          </p:cNvPr>
          <p:cNvPicPr>
            <a:picLocks noChangeAspect="1"/>
          </p:cNvPicPr>
          <p:nvPr/>
        </p:nvPicPr>
        <p:blipFill>
          <a:blip r:embed="rId8"/>
          <a:stretch>
            <a:fillRect/>
          </a:stretch>
        </p:blipFill>
        <p:spPr>
          <a:xfrm>
            <a:off x="6632375" y="1683046"/>
            <a:ext cx="1109128" cy="470403"/>
          </a:xfrm>
          <a:prstGeom prst="rect">
            <a:avLst/>
          </a:prstGeom>
          <a:solidFill>
            <a:schemeClr val="bg1"/>
          </a:solidFill>
        </p:spPr>
      </p:pic>
      <p:pic>
        <p:nvPicPr>
          <p:cNvPr id="1026" name="Picture 2" descr="Francisco Partners | LinkedIn">
            <a:extLst>
              <a:ext uri="{FF2B5EF4-FFF2-40B4-BE49-F238E27FC236}">
                <a16:creationId xmlns:a16="http://schemas.microsoft.com/office/drawing/2014/main" id="{02C04705-503F-274D-81F7-F7183E545E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7671" y="1830921"/>
            <a:ext cx="609656" cy="609656"/>
          </a:xfrm>
          <a:prstGeom prst="rect">
            <a:avLst/>
          </a:prstGeom>
          <a:ln>
            <a:noFill/>
            <a:headEnd type="triangle" w="med" len="med"/>
            <a:tailEnd type="oval" w="med" len="med"/>
          </a:ln>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A97700F9-EA36-C141-8243-5FB0CBCF9371}"/>
              </a:ext>
            </a:extLst>
          </p:cNvPr>
          <p:cNvSpPr txBox="1"/>
          <p:nvPr/>
        </p:nvSpPr>
        <p:spPr>
          <a:xfrm>
            <a:off x="6183770" y="3108643"/>
            <a:ext cx="7259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2016</a:t>
            </a:r>
          </a:p>
        </p:txBody>
      </p:sp>
      <p:sp>
        <p:nvSpPr>
          <p:cNvPr id="69" name="TextBox 68">
            <a:extLst>
              <a:ext uri="{FF2B5EF4-FFF2-40B4-BE49-F238E27FC236}">
                <a16:creationId xmlns:a16="http://schemas.microsoft.com/office/drawing/2014/main" id="{1FF44198-6BCA-5443-899C-BBFDFC5B8F11}"/>
              </a:ext>
            </a:extLst>
          </p:cNvPr>
          <p:cNvSpPr txBox="1"/>
          <p:nvPr/>
        </p:nvSpPr>
        <p:spPr>
          <a:xfrm>
            <a:off x="8106810" y="4811726"/>
            <a:ext cx="1028071" cy="738664"/>
          </a:xfrm>
          <a:prstGeom prst="rect">
            <a:avLst/>
          </a:prstGeom>
          <a:noFill/>
        </p:spPr>
        <p:txBody>
          <a:bodyPr wrap="square" rtlCol="0">
            <a:spAutoFit/>
          </a:bodyPr>
          <a:lstStyle/>
          <a:p>
            <a:pPr lvl="0" algn="ctr">
              <a:defRPr/>
            </a:pPr>
            <a:r>
              <a:rPr lang="en-US" sz="1400">
                <a:solidFill>
                  <a:prstClr val="white"/>
                </a:solidFill>
                <a:latin typeface="ntaqat" panose="020B0303020203050203" pitchFamily="34" charset="-78"/>
                <a:cs typeface="ntaqat" panose="020B0303020203050203" pitchFamily="34" charset="-78"/>
              </a:rPr>
              <a:t>Capture Cloud Platform</a:t>
            </a:r>
            <a:endPar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endParaRPr>
          </a:p>
        </p:txBody>
      </p:sp>
      <p:sp>
        <p:nvSpPr>
          <p:cNvPr id="70" name="TextBox 69">
            <a:extLst>
              <a:ext uri="{FF2B5EF4-FFF2-40B4-BE49-F238E27FC236}">
                <a16:creationId xmlns:a16="http://schemas.microsoft.com/office/drawing/2014/main" id="{0C913BE8-D1FD-9441-98DD-6D9FF0138819}"/>
              </a:ext>
            </a:extLst>
          </p:cNvPr>
          <p:cNvSpPr txBox="1"/>
          <p:nvPr/>
        </p:nvSpPr>
        <p:spPr>
          <a:xfrm>
            <a:off x="7925495" y="991180"/>
            <a:ext cx="1249896" cy="1169551"/>
          </a:xfrm>
          <a:prstGeom prst="rect">
            <a:avLst/>
          </a:prstGeom>
          <a:noFill/>
        </p:spPr>
        <p:txBody>
          <a:bodyPr wrap="square" rtlCol="0">
            <a:spAutoFit/>
          </a:bodyPr>
          <a:lstStyle/>
          <a:p>
            <a:pPr lvl="0" algn="ctr">
              <a:defRPr/>
            </a:pPr>
            <a:r>
              <a:rPr lang="en-US" sz="1400">
                <a:solidFill>
                  <a:prstClr val="white"/>
                </a:solidFill>
                <a:latin typeface="ntaqat" panose="020B0303020203050203" pitchFamily="34" charset="-78"/>
                <a:cs typeface="ntaqat" panose="020B0303020203050203" pitchFamily="34" charset="-78"/>
              </a:rPr>
              <a:t>Patented Real-Time Deep Memory Inspection (RTDMI)</a:t>
            </a:r>
            <a:endPar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endParaRPr>
          </a:p>
        </p:txBody>
      </p:sp>
      <p:sp>
        <p:nvSpPr>
          <p:cNvPr id="72" name="TextBox 71">
            <a:extLst>
              <a:ext uri="{FF2B5EF4-FFF2-40B4-BE49-F238E27FC236}">
                <a16:creationId xmlns:a16="http://schemas.microsoft.com/office/drawing/2014/main" id="{77C3CD0E-EE6D-784E-931D-E29403034E18}"/>
              </a:ext>
            </a:extLst>
          </p:cNvPr>
          <p:cNvSpPr txBox="1"/>
          <p:nvPr/>
        </p:nvSpPr>
        <p:spPr>
          <a:xfrm>
            <a:off x="9095984" y="3106388"/>
            <a:ext cx="800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2019</a:t>
            </a:r>
          </a:p>
        </p:txBody>
      </p:sp>
      <p:sp>
        <p:nvSpPr>
          <p:cNvPr id="75" name="TextBox 74">
            <a:extLst>
              <a:ext uri="{FF2B5EF4-FFF2-40B4-BE49-F238E27FC236}">
                <a16:creationId xmlns:a16="http://schemas.microsoft.com/office/drawing/2014/main" id="{01DF38A3-283E-534D-889C-1B5162C55499}"/>
              </a:ext>
            </a:extLst>
          </p:cNvPr>
          <p:cNvSpPr txBox="1"/>
          <p:nvPr/>
        </p:nvSpPr>
        <p:spPr>
          <a:xfrm>
            <a:off x="8833382" y="5529359"/>
            <a:ext cx="1270034" cy="954107"/>
          </a:xfrm>
          <a:prstGeom prst="rect">
            <a:avLst/>
          </a:prstGeom>
          <a:noFill/>
        </p:spPr>
        <p:txBody>
          <a:bodyPr wrap="square" rtlCol="0">
            <a:spAutoFit/>
          </a:bodyPr>
          <a:lstStyle/>
          <a:p>
            <a:pPr lvl="0" algn="ctr">
              <a:defRPr/>
            </a:pPr>
            <a:r>
              <a:rPr lang="en-US" sz="1400">
                <a:solidFill>
                  <a:prstClr val="white"/>
                </a:solidFill>
                <a:latin typeface="ntaqat" panose="020B0303020203050203" pitchFamily="34" charset="-78"/>
                <a:cs typeface="ntaqat" panose="020B0303020203050203" pitchFamily="34" charset="-78"/>
              </a:rPr>
              <a:t>Company eclipses 3 million units shipped</a:t>
            </a:r>
            <a:endParaRPr kumimoji="0" lang="en-US" sz="1400" b="0" i="0" u="none" strike="noStrike" kern="1200" cap="none" spc="0" normalizeH="0" baseline="0" noProof="0">
              <a:ln>
                <a:noFill/>
              </a:ln>
              <a:solidFill>
                <a:prstClr val="white"/>
              </a:solidFill>
              <a:effectLst/>
              <a:uLnTx/>
              <a:uFillTx/>
              <a:latin typeface="ntaqat" panose="020B0303020203050203" pitchFamily="34" charset="-78"/>
              <a:cs typeface="ntaqat" panose="020B0303020203050203" pitchFamily="34" charset="-78"/>
            </a:endParaRPr>
          </a:p>
        </p:txBody>
      </p:sp>
      <p:cxnSp>
        <p:nvCxnSpPr>
          <p:cNvPr id="77" name="Straight Connector 76">
            <a:extLst>
              <a:ext uri="{FF2B5EF4-FFF2-40B4-BE49-F238E27FC236}">
                <a16:creationId xmlns:a16="http://schemas.microsoft.com/office/drawing/2014/main" id="{099310C4-8793-FF4A-9BA3-7A2AD18961EF}"/>
              </a:ext>
            </a:extLst>
          </p:cNvPr>
          <p:cNvCxnSpPr>
            <a:cxnSpLocks/>
          </p:cNvCxnSpPr>
          <p:nvPr/>
        </p:nvCxnSpPr>
        <p:spPr>
          <a:xfrm flipV="1">
            <a:off x="10287471" y="1980180"/>
            <a:ext cx="0" cy="847139"/>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pic>
        <p:nvPicPr>
          <p:cNvPr id="79" name="Picture 78" descr="Logo, company name&#10;&#10;Description automatically generated">
            <a:extLst>
              <a:ext uri="{FF2B5EF4-FFF2-40B4-BE49-F238E27FC236}">
                <a16:creationId xmlns:a16="http://schemas.microsoft.com/office/drawing/2014/main" id="{5697FE3A-E0BF-914E-9F95-9A9E0476A618}"/>
              </a:ext>
            </a:extLst>
          </p:cNvPr>
          <p:cNvPicPr>
            <a:picLocks noChangeAspect="1"/>
          </p:cNvPicPr>
          <p:nvPr/>
        </p:nvPicPr>
        <p:blipFill>
          <a:blip r:embed="rId10"/>
          <a:stretch>
            <a:fillRect/>
          </a:stretch>
        </p:blipFill>
        <p:spPr>
          <a:xfrm>
            <a:off x="10436336" y="4680646"/>
            <a:ext cx="1673615" cy="1325766"/>
          </a:xfrm>
          <a:prstGeom prst="rect">
            <a:avLst/>
          </a:prstGeom>
        </p:spPr>
      </p:pic>
      <p:sp>
        <p:nvSpPr>
          <p:cNvPr id="81" name="TextBox 80">
            <a:extLst>
              <a:ext uri="{FF2B5EF4-FFF2-40B4-BE49-F238E27FC236}">
                <a16:creationId xmlns:a16="http://schemas.microsoft.com/office/drawing/2014/main" id="{90F0BE31-438C-2949-9082-117B5ADC1C22}"/>
              </a:ext>
            </a:extLst>
          </p:cNvPr>
          <p:cNvSpPr txBox="1"/>
          <p:nvPr/>
        </p:nvSpPr>
        <p:spPr>
          <a:xfrm>
            <a:off x="10935216" y="3106388"/>
            <a:ext cx="800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BEFF9"/>
                </a:solidFill>
                <a:effectLst/>
                <a:uLnTx/>
                <a:uFillTx/>
                <a:latin typeface="Lato" panose="020F0502020204030203" pitchFamily="34" charset="0"/>
                <a:ea typeface="+mn-ea"/>
                <a:cs typeface="+mn-cs"/>
              </a:rPr>
              <a:t>2021</a:t>
            </a:r>
          </a:p>
        </p:txBody>
      </p:sp>
      <p:cxnSp>
        <p:nvCxnSpPr>
          <p:cNvPr id="83" name="Straight Connector 82">
            <a:extLst>
              <a:ext uri="{FF2B5EF4-FFF2-40B4-BE49-F238E27FC236}">
                <a16:creationId xmlns:a16="http://schemas.microsoft.com/office/drawing/2014/main" id="{31A1D843-FE33-DB44-AEB5-C26E8C3D6792}"/>
              </a:ext>
            </a:extLst>
          </p:cNvPr>
          <p:cNvCxnSpPr>
            <a:cxnSpLocks/>
          </p:cNvCxnSpPr>
          <p:nvPr/>
        </p:nvCxnSpPr>
        <p:spPr>
          <a:xfrm flipV="1">
            <a:off x="11273143" y="3922381"/>
            <a:ext cx="0" cy="589162"/>
          </a:xfrm>
          <a:prstGeom prst="line">
            <a:avLst/>
          </a:prstGeom>
          <a:ln>
            <a:solidFill>
              <a:srgbClr val="F4550F"/>
            </a:solidFill>
            <a:headEnd type="triangl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2619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250"/>
                                        <p:tgtEl>
                                          <p:spTgt spid="5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5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250"/>
                                        <p:tgtEl>
                                          <p:spTgt spid="6"/>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250"/>
                                        <p:tgtEl>
                                          <p:spTgt spid="9"/>
                                        </p:tgtEl>
                                      </p:cBhvr>
                                    </p:animEffect>
                                  </p:childTnLst>
                                </p:cTn>
                              </p:par>
                            </p:childTnLst>
                          </p:cTn>
                        </p:par>
                        <p:par>
                          <p:cTn id="19" fill="hold">
                            <p:stCondLst>
                              <p:cond delay="75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250"/>
                                        <p:tgtEl>
                                          <p:spTgt spid="10"/>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250"/>
                                        <p:tgtEl>
                                          <p:spTgt spid="26"/>
                                        </p:tgtEl>
                                      </p:cBhvr>
                                    </p:animEffect>
                                  </p:childTnLst>
                                </p:cTn>
                              </p:par>
                            </p:childTnLst>
                          </p:cTn>
                        </p:par>
                        <p:par>
                          <p:cTn id="27" fill="hold">
                            <p:stCondLst>
                              <p:cond delay="1250"/>
                            </p:stCondLst>
                            <p:childTnLst>
                              <p:par>
                                <p:cTn id="28" presetID="2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250"/>
                                        <p:tgtEl>
                                          <p:spTgt spid="11"/>
                                        </p:tgtEl>
                                      </p:cBhvr>
                                    </p:animEffect>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250"/>
                                        <p:tgtEl>
                                          <p:spTgt spid="13"/>
                                        </p:tgtEl>
                                      </p:cBhvr>
                                    </p:animEffect>
                                  </p:childTnLst>
                                </p:cTn>
                              </p:par>
                            </p:childTnLst>
                          </p:cTn>
                        </p:par>
                        <p:par>
                          <p:cTn id="35" fill="hold">
                            <p:stCondLst>
                              <p:cond delay="1750"/>
                            </p:stCondLst>
                            <p:childTnLst>
                              <p:par>
                                <p:cTn id="36" presetID="2" presetClass="entr" presetSubtype="4" fill="hold" nodeType="afterEffect">
                                  <p:stCondLst>
                                    <p:cond delay="100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250" fill="hold"/>
                                        <p:tgtEl>
                                          <p:spTgt spid="55"/>
                                        </p:tgtEl>
                                        <p:attrNameLst>
                                          <p:attrName>ppt_x</p:attrName>
                                        </p:attrNameLst>
                                      </p:cBhvr>
                                      <p:tavLst>
                                        <p:tav tm="0">
                                          <p:val>
                                            <p:strVal val="#ppt_x"/>
                                          </p:val>
                                        </p:tav>
                                        <p:tav tm="100000">
                                          <p:val>
                                            <p:strVal val="#ppt_x"/>
                                          </p:val>
                                        </p:tav>
                                      </p:tavLst>
                                    </p:anim>
                                    <p:anim calcmode="lin" valueType="num">
                                      <p:cBhvr additive="base">
                                        <p:cTn id="39" dur="250" fill="hold"/>
                                        <p:tgtEl>
                                          <p:spTgt spid="55"/>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250"/>
                                        <p:tgtEl>
                                          <p:spTgt spid="28"/>
                                        </p:tgtEl>
                                      </p:cBhvr>
                                    </p:animEffect>
                                  </p:childTnLst>
                                </p:cTn>
                              </p:par>
                            </p:childTnLst>
                          </p:cTn>
                        </p:par>
                        <p:par>
                          <p:cTn id="44" fill="hold">
                            <p:stCondLst>
                              <p:cond delay="3250"/>
                            </p:stCondLst>
                            <p:childTnLst>
                              <p:par>
                                <p:cTn id="45" presetID="2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250"/>
                                        <p:tgtEl>
                                          <p:spTgt spid="12"/>
                                        </p:tgtEl>
                                      </p:cBhvr>
                                    </p:animEffect>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down)">
                                      <p:cBhvr>
                                        <p:cTn id="51" dur="250"/>
                                        <p:tgtEl>
                                          <p:spTgt spid="43"/>
                                        </p:tgtEl>
                                      </p:cBhvr>
                                    </p:animEffect>
                                  </p:childTnLst>
                                </p:cTn>
                              </p:par>
                            </p:childTnLst>
                          </p:cTn>
                        </p:par>
                        <p:par>
                          <p:cTn id="52" fill="hold">
                            <p:stCondLst>
                              <p:cond delay="3750"/>
                            </p:stCondLst>
                            <p:childTnLst>
                              <p:par>
                                <p:cTn id="53" presetID="22" presetClass="entr" presetSubtype="4"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250"/>
                                        <p:tgtEl>
                                          <p:spTgt spid="42"/>
                                        </p:tgtEl>
                                      </p:cBhvr>
                                    </p:animEffect>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250"/>
                                        <p:tgtEl>
                                          <p:spTgt spid="16"/>
                                        </p:tgtEl>
                                      </p:cBhvr>
                                    </p:animEffect>
                                  </p:childTnLst>
                                </p:cTn>
                              </p:par>
                            </p:childTnLst>
                          </p:cTn>
                        </p:par>
                        <p:par>
                          <p:cTn id="60" fill="hold">
                            <p:stCondLst>
                              <p:cond delay="4250"/>
                            </p:stCondLst>
                            <p:childTnLst>
                              <p:par>
                                <p:cTn id="61" presetID="22" presetClass="entr" presetSubtype="4"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250"/>
                                        <p:tgtEl>
                                          <p:spTgt spid="30"/>
                                        </p:tgtEl>
                                      </p:cBhvr>
                                    </p:animEffect>
                                  </p:childTnLst>
                                </p:cTn>
                              </p:par>
                            </p:childTnLst>
                          </p:cTn>
                        </p:par>
                        <p:par>
                          <p:cTn id="64" fill="hold">
                            <p:stCondLst>
                              <p:cond delay="4500"/>
                            </p:stCondLst>
                            <p:childTnLst>
                              <p:par>
                                <p:cTn id="65" presetID="2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250"/>
                                        <p:tgtEl>
                                          <p:spTgt spid="14"/>
                                        </p:tgtEl>
                                      </p:cBhvr>
                                    </p:animEffect>
                                  </p:childTnLst>
                                </p:cTn>
                              </p:par>
                            </p:childTnLst>
                          </p:cTn>
                        </p:par>
                        <p:par>
                          <p:cTn id="68" fill="hold">
                            <p:stCondLst>
                              <p:cond delay="4750"/>
                            </p:stCondLst>
                            <p:childTnLst>
                              <p:par>
                                <p:cTn id="69" presetID="2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250"/>
                                        <p:tgtEl>
                                          <p:spTgt spid="44"/>
                                        </p:tgtEl>
                                      </p:cBhvr>
                                    </p:animEffect>
                                  </p:childTnLst>
                                </p:cTn>
                              </p:par>
                            </p:childTnLst>
                          </p:cTn>
                        </p:par>
                        <p:par>
                          <p:cTn id="72" fill="hold">
                            <p:stCondLst>
                              <p:cond delay="50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250"/>
                                        <p:tgtEl>
                                          <p:spTgt spid="46"/>
                                        </p:tgtEl>
                                      </p:cBhvr>
                                    </p:animEffect>
                                  </p:childTnLst>
                                </p:cTn>
                              </p:par>
                            </p:childTnLst>
                          </p:cTn>
                        </p:par>
                        <p:par>
                          <p:cTn id="76" fill="hold">
                            <p:stCondLst>
                              <p:cond delay="5250"/>
                            </p:stCondLst>
                            <p:childTnLst>
                              <p:par>
                                <p:cTn id="77" presetID="2" presetClass="entr" presetSubtype="4"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250" fill="hold"/>
                                        <p:tgtEl>
                                          <p:spTgt spid="7"/>
                                        </p:tgtEl>
                                        <p:attrNameLst>
                                          <p:attrName>ppt_x</p:attrName>
                                        </p:attrNameLst>
                                      </p:cBhvr>
                                      <p:tavLst>
                                        <p:tav tm="0">
                                          <p:val>
                                            <p:strVal val="#ppt_x"/>
                                          </p:val>
                                        </p:tav>
                                        <p:tav tm="100000">
                                          <p:val>
                                            <p:strVal val="#ppt_x"/>
                                          </p:val>
                                        </p:tav>
                                      </p:tavLst>
                                    </p:anim>
                                    <p:anim calcmode="lin" valueType="num">
                                      <p:cBhvr additive="base">
                                        <p:cTn id="80" dur="250" fill="hold"/>
                                        <p:tgtEl>
                                          <p:spTgt spid="7"/>
                                        </p:tgtEl>
                                        <p:attrNameLst>
                                          <p:attrName>ppt_y</p:attrName>
                                        </p:attrNameLst>
                                      </p:cBhvr>
                                      <p:tavLst>
                                        <p:tav tm="0">
                                          <p:val>
                                            <p:strVal val="1+#ppt_h/2"/>
                                          </p:val>
                                        </p:tav>
                                        <p:tav tm="100000">
                                          <p:val>
                                            <p:strVal val="#ppt_y"/>
                                          </p:val>
                                        </p:tav>
                                      </p:tavLst>
                                    </p:anim>
                                  </p:childTnLst>
                                </p:cTn>
                              </p:par>
                            </p:childTnLst>
                          </p:cTn>
                        </p:par>
                        <p:par>
                          <p:cTn id="81" fill="hold">
                            <p:stCondLst>
                              <p:cond delay="5500"/>
                            </p:stCondLst>
                            <p:childTnLst>
                              <p:par>
                                <p:cTn id="82" presetID="22" presetClass="entr" presetSubtype="4"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wipe(down)">
                                      <p:cBhvr>
                                        <p:cTn id="84" dur="250"/>
                                        <p:tgtEl>
                                          <p:spTgt spid="45"/>
                                        </p:tgtEl>
                                      </p:cBhvr>
                                    </p:animEffect>
                                  </p:childTnLst>
                                </p:cTn>
                              </p:par>
                            </p:childTnLst>
                          </p:cTn>
                        </p:par>
                        <p:par>
                          <p:cTn id="85" fill="hold">
                            <p:stCondLst>
                              <p:cond delay="5750"/>
                            </p:stCondLst>
                            <p:childTnLst>
                              <p:par>
                                <p:cTn id="86" presetID="22" presetClass="entr" presetSubtype="4"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down)">
                                      <p:cBhvr>
                                        <p:cTn id="88" dur="250"/>
                                        <p:tgtEl>
                                          <p:spTgt spid="17"/>
                                        </p:tgtEl>
                                      </p:cBhvr>
                                    </p:animEffect>
                                  </p:childTnLst>
                                </p:cTn>
                              </p:par>
                            </p:childTnLst>
                          </p:cTn>
                        </p:par>
                        <p:par>
                          <p:cTn id="89" fill="hold">
                            <p:stCondLst>
                              <p:cond delay="6000"/>
                            </p:stCondLst>
                            <p:childTnLst>
                              <p:par>
                                <p:cTn id="90" presetID="22" presetClass="entr" presetSubtype="4" fill="hold"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down)">
                                      <p:cBhvr>
                                        <p:cTn id="92" dur="250"/>
                                        <p:tgtEl>
                                          <p:spTgt spid="32"/>
                                        </p:tgtEl>
                                      </p:cBhvr>
                                    </p:animEffect>
                                  </p:childTnLst>
                                </p:cTn>
                              </p:par>
                            </p:childTnLst>
                          </p:cTn>
                        </p:par>
                        <p:par>
                          <p:cTn id="93" fill="hold">
                            <p:stCondLst>
                              <p:cond delay="6250"/>
                            </p:stCondLst>
                            <p:childTnLst>
                              <p:par>
                                <p:cTn id="94" presetID="22" presetClass="entr" presetSubtype="4" fill="hold" nodeType="after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wipe(down)">
                                      <p:cBhvr>
                                        <p:cTn id="96" dur="250"/>
                                        <p:tgtEl>
                                          <p:spTgt spid="62"/>
                                        </p:tgtEl>
                                      </p:cBhvr>
                                    </p:animEffect>
                                  </p:childTnLst>
                                </p:cTn>
                              </p:par>
                            </p:childTnLst>
                          </p:cTn>
                        </p:par>
                        <p:par>
                          <p:cTn id="97" fill="hold">
                            <p:stCondLst>
                              <p:cond delay="6500"/>
                            </p:stCondLst>
                            <p:childTnLst>
                              <p:par>
                                <p:cTn id="98" presetID="22" presetClass="entr" presetSubtype="4"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down)">
                                      <p:cBhvr>
                                        <p:cTn id="100" dur="250"/>
                                        <p:tgtEl>
                                          <p:spTgt spid="15"/>
                                        </p:tgtEl>
                                      </p:cBhvr>
                                    </p:animEffect>
                                  </p:childTnLst>
                                </p:cTn>
                              </p:par>
                            </p:childTnLst>
                          </p:cTn>
                        </p:par>
                        <p:par>
                          <p:cTn id="101" fill="hold">
                            <p:stCondLst>
                              <p:cond delay="6750"/>
                            </p:stCondLst>
                            <p:childTnLst>
                              <p:par>
                                <p:cTn id="102" presetID="22" presetClass="entr" presetSubtype="4"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down)">
                                      <p:cBhvr>
                                        <p:cTn id="104" dur="250"/>
                                        <p:tgtEl>
                                          <p:spTgt spid="18"/>
                                        </p:tgtEl>
                                      </p:cBhvr>
                                    </p:animEffect>
                                  </p:childTnLst>
                                </p:cTn>
                              </p:par>
                            </p:childTnLst>
                          </p:cTn>
                        </p:par>
                        <p:par>
                          <p:cTn id="105" fill="hold">
                            <p:stCondLst>
                              <p:cond delay="7000"/>
                            </p:stCondLst>
                            <p:childTnLst>
                              <p:par>
                                <p:cTn id="106" presetID="22" presetClass="entr" presetSubtype="1" fill="hold" nodeType="after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wipe(up)">
                                      <p:cBhvr>
                                        <p:cTn id="108" dur="250"/>
                                        <p:tgtEl>
                                          <p:spTgt spid="34"/>
                                        </p:tgtEl>
                                      </p:cBhvr>
                                    </p:animEffect>
                                  </p:childTnLst>
                                </p:cTn>
                              </p:par>
                            </p:childTnLst>
                          </p:cTn>
                        </p:par>
                        <p:par>
                          <p:cTn id="109" fill="hold">
                            <p:stCondLst>
                              <p:cond delay="7250"/>
                            </p:stCondLst>
                            <p:childTnLst>
                              <p:par>
                                <p:cTn id="110" presetID="22" presetClass="entr" presetSubtype="4"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wipe(down)">
                                      <p:cBhvr>
                                        <p:cTn id="112" dur="250"/>
                                        <p:tgtEl>
                                          <p:spTgt spid="19"/>
                                        </p:tgtEl>
                                      </p:cBhvr>
                                    </p:animEffect>
                                  </p:childTnLst>
                                </p:cTn>
                              </p:par>
                            </p:childTnLst>
                          </p:cTn>
                        </p:par>
                        <p:par>
                          <p:cTn id="113" fill="hold">
                            <p:stCondLst>
                              <p:cond delay="7500"/>
                            </p:stCondLst>
                            <p:childTnLst>
                              <p:par>
                                <p:cTn id="114" presetID="22" presetClass="entr" presetSubtype="4"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wipe(down)">
                                      <p:cBhvr>
                                        <p:cTn id="116" dur="250"/>
                                        <p:tgtEl>
                                          <p:spTgt spid="66"/>
                                        </p:tgtEl>
                                      </p:cBhvr>
                                    </p:animEffect>
                                  </p:childTnLst>
                                </p:cTn>
                              </p:par>
                            </p:childTnLst>
                          </p:cTn>
                        </p:par>
                        <p:par>
                          <p:cTn id="117" fill="hold">
                            <p:stCondLst>
                              <p:cond delay="7750"/>
                            </p:stCondLst>
                            <p:childTnLst>
                              <p:par>
                                <p:cTn id="118" presetID="22" presetClass="entr" presetSubtype="4" fill="hold" nodeType="after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down)">
                                      <p:cBhvr>
                                        <p:cTn id="120" dur="250"/>
                                        <p:tgtEl>
                                          <p:spTgt spid="36"/>
                                        </p:tgtEl>
                                      </p:cBhvr>
                                    </p:animEffect>
                                  </p:childTnLst>
                                </p:cTn>
                              </p:par>
                            </p:childTnLst>
                          </p:cTn>
                        </p:par>
                        <p:par>
                          <p:cTn id="121" fill="hold">
                            <p:stCondLst>
                              <p:cond delay="8000"/>
                            </p:stCondLst>
                            <p:childTnLst>
                              <p:par>
                                <p:cTn id="122" presetID="2" presetClass="entr" presetSubtype="4" fill="hold" nodeType="afterEffect">
                                  <p:stCondLst>
                                    <p:cond delay="0"/>
                                  </p:stCondLst>
                                  <p:childTnLst>
                                    <p:set>
                                      <p:cBhvr>
                                        <p:cTn id="123" dur="1" fill="hold">
                                          <p:stCondLst>
                                            <p:cond delay="0"/>
                                          </p:stCondLst>
                                        </p:cTn>
                                        <p:tgtEl>
                                          <p:spTgt spid="1026"/>
                                        </p:tgtEl>
                                        <p:attrNameLst>
                                          <p:attrName>style.visibility</p:attrName>
                                        </p:attrNameLst>
                                      </p:cBhvr>
                                      <p:to>
                                        <p:strVal val="visible"/>
                                      </p:to>
                                    </p:set>
                                    <p:anim calcmode="lin" valueType="num">
                                      <p:cBhvr additive="base">
                                        <p:cTn id="124" dur="250" fill="hold"/>
                                        <p:tgtEl>
                                          <p:spTgt spid="1026"/>
                                        </p:tgtEl>
                                        <p:attrNameLst>
                                          <p:attrName>ppt_x</p:attrName>
                                        </p:attrNameLst>
                                      </p:cBhvr>
                                      <p:tavLst>
                                        <p:tav tm="0">
                                          <p:val>
                                            <p:strVal val="#ppt_x"/>
                                          </p:val>
                                        </p:tav>
                                        <p:tav tm="100000">
                                          <p:val>
                                            <p:strVal val="#ppt_x"/>
                                          </p:val>
                                        </p:tav>
                                      </p:tavLst>
                                    </p:anim>
                                    <p:anim calcmode="lin" valueType="num">
                                      <p:cBhvr additive="base">
                                        <p:cTn id="125" dur="250" fill="hold"/>
                                        <p:tgtEl>
                                          <p:spTgt spid="1026"/>
                                        </p:tgtEl>
                                        <p:attrNameLst>
                                          <p:attrName>ppt_y</p:attrName>
                                        </p:attrNameLst>
                                      </p:cBhvr>
                                      <p:tavLst>
                                        <p:tav tm="0">
                                          <p:val>
                                            <p:strVal val="1+#ppt_h/2"/>
                                          </p:val>
                                        </p:tav>
                                        <p:tav tm="100000">
                                          <p:val>
                                            <p:strVal val="#ppt_y"/>
                                          </p:val>
                                        </p:tav>
                                      </p:tavLst>
                                    </p:anim>
                                  </p:childTnLst>
                                </p:cTn>
                              </p:par>
                            </p:childTnLst>
                          </p:cTn>
                        </p:par>
                        <p:par>
                          <p:cTn id="126" fill="hold">
                            <p:stCondLst>
                              <p:cond delay="8250"/>
                            </p:stCondLst>
                            <p:childTnLst>
                              <p:par>
                                <p:cTn id="127" presetID="22" presetClass="entr" presetSubtype="4" fill="hold" grpId="0" nodeType="after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wipe(down)">
                                      <p:cBhvr>
                                        <p:cTn id="129" dur="250"/>
                                        <p:tgtEl>
                                          <p:spTgt spid="21"/>
                                        </p:tgtEl>
                                      </p:cBhvr>
                                    </p:animEffect>
                                  </p:childTnLst>
                                </p:cTn>
                              </p:par>
                            </p:childTnLst>
                          </p:cTn>
                        </p:par>
                        <p:par>
                          <p:cTn id="130" fill="hold">
                            <p:stCondLst>
                              <p:cond delay="8500"/>
                            </p:stCondLst>
                            <p:childTnLst>
                              <p:par>
                                <p:cTn id="131" presetID="22" presetClass="entr" presetSubtype="1" fill="hold" nodeType="after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wipe(up)">
                                      <p:cBhvr>
                                        <p:cTn id="133" dur="250"/>
                                        <p:tgtEl>
                                          <p:spTgt spid="38"/>
                                        </p:tgtEl>
                                      </p:cBhvr>
                                    </p:animEffect>
                                  </p:childTnLst>
                                </p:cTn>
                              </p:par>
                            </p:childTnLst>
                          </p:cTn>
                        </p:par>
                        <p:par>
                          <p:cTn id="134" fill="hold">
                            <p:stCondLst>
                              <p:cond delay="8750"/>
                            </p:stCondLst>
                            <p:childTnLst>
                              <p:par>
                                <p:cTn id="135" presetID="2" presetClass="entr" presetSubtype="4" fill="hold" nodeType="afterEffect">
                                  <p:stCondLst>
                                    <p:cond delay="0"/>
                                  </p:stCondLst>
                                  <p:childTnLst>
                                    <p:set>
                                      <p:cBhvr>
                                        <p:cTn id="136" dur="1" fill="hold">
                                          <p:stCondLst>
                                            <p:cond delay="0"/>
                                          </p:stCondLst>
                                        </p:cTn>
                                        <p:tgtEl>
                                          <p:spTgt spid="51"/>
                                        </p:tgtEl>
                                        <p:attrNameLst>
                                          <p:attrName>style.visibility</p:attrName>
                                        </p:attrNameLst>
                                      </p:cBhvr>
                                      <p:to>
                                        <p:strVal val="visible"/>
                                      </p:to>
                                    </p:set>
                                    <p:anim calcmode="lin" valueType="num">
                                      <p:cBhvr additive="base">
                                        <p:cTn id="137" dur="250" fill="hold"/>
                                        <p:tgtEl>
                                          <p:spTgt spid="51"/>
                                        </p:tgtEl>
                                        <p:attrNameLst>
                                          <p:attrName>ppt_x</p:attrName>
                                        </p:attrNameLst>
                                      </p:cBhvr>
                                      <p:tavLst>
                                        <p:tav tm="0">
                                          <p:val>
                                            <p:strVal val="#ppt_x"/>
                                          </p:val>
                                        </p:tav>
                                        <p:tav tm="100000">
                                          <p:val>
                                            <p:strVal val="#ppt_x"/>
                                          </p:val>
                                        </p:tav>
                                      </p:tavLst>
                                    </p:anim>
                                    <p:anim calcmode="lin" valueType="num">
                                      <p:cBhvr additive="base">
                                        <p:cTn id="138" dur="250" fill="hold"/>
                                        <p:tgtEl>
                                          <p:spTgt spid="51"/>
                                        </p:tgtEl>
                                        <p:attrNameLst>
                                          <p:attrName>ppt_y</p:attrName>
                                        </p:attrNameLst>
                                      </p:cBhvr>
                                      <p:tavLst>
                                        <p:tav tm="0">
                                          <p:val>
                                            <p:strVal val="1+#ppt_h/2"/>
                                          </p:val>
                                        </p:tav>
                                        <p:tav tm="100000">
                                          <p:val>
                                            <p:strVal val="#ppt_y"/>
                                          </p:val>
                                        </p:tav>
                                      </p:tavLst>
                                    </p:anim>
                                  </p:childTnLst>
                                </p:cTn>
                              </p:par>
                            </p:childTnLst>
                          </p:cTn>
                        </p:par>
                        <p:par>
                          <p:cTn id="139" fill="hold">
                            <p:stCondLst>
                              <p:cond delay="9000"/>
                            </p:stCondLst>
                            <p:childTnLst>
                              <p:par>
                                <p:cTn id="140" presetID="22" presetClass="entr" presetSubtype="4" fill="hold" nodeType="afterEffect">
                                  <p:stCondLst>
                                    <p:cond delay="0"/>
                                  </p:stCondLst>
                                  <p:childTnLst>
                                    <p:set>
                                      <p:cBhvr>
                                        <p:cTn id="141" dur="1" fill="hold">
                                          <p:stCondLst>
                                            <p:cond delay="0"/>
                                          </p:stCondLst>
                                        </p:cTn>
                                        <p:tgtEl>
                                          <p:spTgt spid="71"/>
                                        </p:tgtEl>
                                        <p:attrNameLst>
                                          <p:attrName>style.visibility</p:attrName>
                                        </p:attrNameLst>
                                      </p:cBhvr>
                                      <p:to>
                                        <p:strVal val="visible"/>
                                      </p:to>
                                    </p:set>
                                    <p:animEffect transition="in" filter="wipe(down)">
                                      <p:cBhvr>
                                        <p:cTn id="142" dur="250"/>
                                        <p:tgtEl>
                                          <p:spTgt spid="71"/>
                                        </p:tgtEl>
                                      </p:cBhvr>
                                    </p:animEffect>
                                  </p:childTnLst>
                                </p:cTn>
                              </p:par>
                            </p:childTnLst>
                          </p:cTn>
                        </p:par>
                        <p:par>
                          <p:cTn id="143" fill="hold">
                            <p:stCondLst>
                              <p:cond delay="9250"/>
                            </p:stCondLst>
                            <p:childTnLst>
                              <p:par>
                                <p:cTn id="144" presetID="22" presetClass="entr" presetSubtype="4" fill="hold" nodeType="afterEffect">
                                  <p:stCondLst>
                                    <p:cond delay="0"/>
                                  </p:stCondLst>
                                  <p:childTnLst>
                                    <p:set>
                                      <p:cBhvr>
                                        <p:cTn id="145" dur="1" fill="hold">
                                          <p:stCondLst>
                                            <p:cond delay="0"/>
                                          </p:stCondLst>
                                        </p:cTn>
                                        <p:tgtEl>
                                          <p:spTgt spid="53"/>
                                        </p:tgtEl>
                                        <p:attrNameLst>
                                          <p:attrName>style.visibility</p:attrName>
                                        </p:attrNameLst>
                                      </p:cBhvr>
                                      <p:to>
                                        <p:strVal val="visible"/>
                                      </p:to>
                                    </p:set>
                                    <p:animEffect transition="in" filter="wipe(down)">
                                      <p:cBhvr>
                                        <p:cTn id="146" dur="250"/>
                                        <p:tgtEl>
                                          <p:spTgt spid="53"/>
                                        </p:tgtEl>
                                      </p:cBhvr>
                                    </p:animEffect>
                                  </p:childTnLst>
                                </p:cTn>
                              </p:par>
                            </p:childTnLst>
                          </p:cTn>
                        </p:par>
                        <p:par>
                          <p:cTn id="147" fill="hold">
                            <p:stCondLst>
                              <p:cond delay="9500"/>
                            </p:stCondLst>
                            <p:childTnLst>
                              <p:par>
                                <p:cTn id="148" presetID="22" presetClass="entr" presetSubtype="8" fill="hold" grpId="0" nodeType="after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wipe(left)">
                                      <p:cBhvr>
                                        <p:cTn id="150" dur="250"/>
                                        <p:tgtEl>
                                          <p:spTgt spid="41"/>
                                        </p:tgtEl>
                                      </p:cBhvr>
                                    </p:animEffect>
                                  </p:childTnLst>
                                </p:cTn>
                              </p:par>
                            </p:childTnLst>
                          </p:cTn>
                        </p:par>
                        <p:par>
                          <p:cTn id="151" fill="hold">
                            <p:stCondLst>
                              <p:cond delay="9750"/>
                            </p:stCondLst>
                            <p:childTnLst>
                              <p:par>
                                <p:cTn id="152" presetID="22" presetClass="entr" presetSubtype="4" fill="hold" grpId="0" nodeType="afterEffect">
                                  <p:stCondLst>
                                    <p:cond delay="1000"/>
                                  </p:stCondLst>
                                  <p:childTnLst>
                                    <p:set>
                                      <p:cBhvr>
                                        <p:cTn id="153" dur="1" fill="hold">
                                          <p:stCondLst>
                                            <p:cond delay="0"/>
                                          </p:stCondLst>
                                        </p:cTn>
                                        <p:tgtEl>
                                          <p:spTgt spid="40"/>
                                        </p:tgtEl>
                                        <p:attrNameLst>
                                          <p:attrName>style.visibility</p:attrName>
                                        </p:attrNameLst>
                                      </p:cBhvr>
                                      <p:to>
                                        <p:strVal val="visible"/>
                                      </p:to>
                                    </p:set>
                                    <p:animEffect transition="in" filter="wipe(down)">
                                      <p:cBhvr>
                                        <p:cTn id="154" dur="250"/>
                                        <p:tgtEl>
                                          <p:spTgt spid="40"/>
                                        </p:tgtEl>
                                      </p:cBhvr>
                                    </p:animEffect>
                                  </p:childTnLst>
                                </p:cTn>
                              </p:par>
                            </p:childTnLst>
                          </p:cTn>
                        </p:par>
                        <p:par>
                          <p:cTn id="155" fill="hold">
                            <p:stCondLst>
                              <p:cond delay="11000"/>
                            </p:stCondLst>
                            <p:childTnLst>
                              <p:par>
                                <p:cTn id="156" presetID="22" presetClass="entr" presetSubtype="4" fill="hold" nodeType="afterEffect">
                                  <p:stCondLst>
                                    <p:cond delay="0"/>
                                  </p:stCondLst>
                                  <p:childTnLst>
                                    <p:set>
                                      <p:cBhvr>
                                        <p:cTn id="157" dur="1" fill="hold">
                                          <p:stCondLst>
                                            <p:cond delay="0"/>
                                          </p:stCondLst>
                                        </p:cTn>
                                        <p:tgtEl>
                                          <p:spTgt spid="74"/>
                                        </p:tgtEl>
                                        <p:attrNameLst>
                                          <p:attrName>style.visibility</p:attrName>
                                        </p:attrNameLst>
                                      </p:cBhvr>
                                      <p:to>
                                        <p:strVal val="visible"/>
                                      </p:to>
                                    </p:set>
                                    <p:animEffect transition="in" filter="wipe(down)">
                                      <p:cBhvr>
                                        <p:cTn id="158" dur="250"/>
                                        <p:tgtEl>
                                          <p:spTgt spid="74"/>
                                        </p:tgtEl>
                                      </p:cBhvr>
                                    </p:animEffect>
                                  </p:childTnLst>
                                </p:cTn>
                              </p:par>
                              <p:par>
                                <p:cTn id="159" presetID="22" presetClass="entr" presetSubtype="1" fill="hold" nodeType="with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wipe(up)">
                                      <p:cBhvr>
                                        <p:cTn id="161" dur="250"/>
                                        <p:tgtEl>
                                          <p:spTgt spid="39"/>
                                        </p:tgtEl>
                                      </p:cBhvr>
                                    </p:animEffect>
                                  </p:childTnLst>
                                </p:cTn>
                              </p:par>
                            </p:childTnLst>
                          </p:cTn>
                        </p:par>
                        <p:par>
                          <p:cTn id="162" fill="hold">
                            <p:stCondLst>
                              <p:cond delay="11250"/>
                            </p:stCondLst>
                            <p:childTnLst>
                              <p:par>
                                <p:cTn id="163" presetID="22" presetClass="entr" presetSubtype="8" fill="hold" grpId="0" nodeType="afterEffect">
                                  <p:stCondLst>
                                    <p:cond delay="0"/>
                                  </p:stCondLst>
                                  <p:childTnLst>
                                    <p:set>
                                      <p:cBhvr>
                                        <p:cTn id="164" dur="1" fill="hold">
                                          <p:stCondLst>
                                            <p:cond delay="0"/>
                                          </p:stCondLst>
                                        </p:cTn>
                                        <p:tgtEl>
                                          <p:spTgt spid="70"/>
                                        </p:tgtEl>
                                        <p:attrNameLst>
                                          <p:attrName>style.visibility</p:attrName>
                                        </p:attrNameLst>
                                      </p:cBhvr>
                                      <p:to>
                                        <p:strVal val="visible"/>
                                      </p:to>
                                    </p:set>
                                    <p:animEffect transition="in" filter="wipe(left)">
                                      <p:cBhvr>
                                        <p:cTn id="165" dur="250"/>
                                        <p:tgtEl>
                                          <p:spTgt spid="70"/>
                                        </p:tgtEl>
                                      </p:cBhvr>
                                    </p:animEffect>
                                  </p:childTnLst>
                                </p:cTn>
                              </p:par>
                            </p:childTnLst>
                          </p:cTn>
                        </p:par>
                        <p:par>
                          <p:cTn id="166" fill="hold">
                            <p:stCondLst>
                              <p:cond delay="11500"/>
                            </p:stCondLst>
                            <p:childTnLst>
                              <p:par>
                                <p:cTn id="167" presetID="22" presetClass="entr" presetSubtype="8" fill="hold" grpId="0" nodeType="afterEffect">
                                  <p:stCondLst>
                                    <p:cond delay="0"/>
                                  </p:stCondLst>
                                  <p:childTnLst>
                                    <p:set>
                                      <p:cBhvr>
                                        <p:cTn id="168" dur="1" fill="hold">
                                          <p:stCondLst>
                                            <p:cond delay="0"/>
                                          </p:stCondLst>
                                        </p:cTn>
                                        <p:tgtEl>
                                          <p:spTgt spid="69"/>
                                        </p:tgtEl>
                                        <p:attrNameLst>
                                          <p:attrName>style.visibility</p:attrName>
                                        </p:attrNameLst>
                                      </p:cBhvr>
                                      <p:to>
                                        <p:strVal val="visible"/>
                                      </p:to>
                                    </p:set>
                                    <p:animEffect transition="in" filter="wipe(left)">
                                      <p:cBhvr>
                                        <p:cTn id="169" dur="250"/>
                                        <p:tgtEl>
                                          <p:spTgt spid="69"/>
                                        </p:tgtEl>
                                      </p:cBhvr>
                                    </p:animEffect>
                                  </p:childTnLst>
                                </p:cTn>
                              </p:par>
                            </p:childTnLst>
                          </p:cTn>
                        </p:par>
                        <p:par>
                          <p:cTn id="170" fill="hold">
                            <p:stCondLst>
                              <p:cond delay="11750"/>
                            </p:stCondLst>
                            <p:childTnLst>
                              <p:par>
                                <p:cTn id="171" presetID="22" presetClass="entr" presetSubtype="4" fill="hold" grpId="0" nodeType="afterEffect">
                                  <p:stCondLst>
                                    <p:cond delay="0"/>
                                  </p:stCondLst>
                                  <p:childTnLst>
                                    <p:set>
                                      <p:cBhvr>
                                        <p:cTn id="172" dur="1" fill="hold">
                                          <p:stCondLst>
                                            <p:cond delay="0"/>
                                          </p:stCondLst>
                                        </p:cTn>
                                        <p:tgtEl>
                                          <p:spTgt spid="72"/>
                                        </p:tgtEl>
                                        <p:attrNameLst>
                                          <p:attrName>style.visibility</p:attrName>
                                        </p:attrNameLst>
                                      </p:cBhvr>
                                      <p:to>
                                        <p:strVal val="visible"/>
                                      </p:to>
                                    </p:set>
                                    <p:animEffect transition="in" filter="wipe(down)">
                                      <p:cBhvr>
                                        <p:cTn id="173" dur="250"/>
                                        <p:tgtEl>
                                          <p:spTgt spid="72"/>
                                        </p:tgtEl>
                                      </p:cBhvr>
                                    </p:animEffect>
                                  </p:childTnLst>
                                </p:cTn>
                              </p:par>
                            </p:childTnLst>
                          </p:cTn>
                        </p:par>
                        <p:par>
                          <p:cTn id="174" fill="hold">
                            <p:stCondLst>
                              <p:cond delay="12000"/>
                            </p:stCondLst>
                            <p:childTnLst>
                              <p:par>
                                <p:cTn id="175" presetID="22" presetClass="entr" presetSubtype="1" fill="hold" nodeType="afterEffect">
                                  <p:stCondLst>
                                    <p:cond delay="0"/>
                                  </p:stCondLst>
                                  <p:childTnLst>
                                    <p:set>
                                      <p:cBhvr>
                                        <p:cTn id="176" dur="1" fill="hold">
                                          <p:stCondLst>
                                            <p:cond delay="0"/>
                                          </p:stCondLst>
                                        </p:cTn>
                                        <p:tgtEl>
                                          <p:spTgt spid="49"/>
                                        </p:tgtEl>
                                        <p:attrNameLst>
                                          <p:attrName>style.visibility</p:attrName>
                                        </p:attrNameLst>
                                      </p:cBhvr>
                                      <p:to>
                                        <p:strVal val="visible"/>
                                      </p:to>
                                    </p:set>
                                    <p:animEffect transition="in" filter="wipe(up)">
                                      <p:cBhvr>
                                        <p:cTn id="177" dur="250"/>
                                        <p:tgtEl>
                                          <p:spTgt spid="49"/>
                                        </p:tgtEl>
                                      </p:cBhvr>
                                    </p:animEffect>
                                  </p:childTnLst>
                                </p:cTn>
                              </p:par>
                            </p:childTnLst>
                          </p:cTn>
                        </p:par>
                        <p:par>
                          <p:cTn id="178" fill="hold">
                            <p:stCondLst>
                              <p:cond delay="12250"/>
                            </p:stCondLst>
                            <p:childTnLst>
                              <p:par>
                                <p:cTn id="179" presetID="2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Effect transition="in" filter="wipe(down)">
                                      <p:cBhvr>
                                        <p:cTn id="181" dur="250"/>
                                        <p:tgtEl>
                                          <p:spTgt spid="75"/>
                                        </p:tgtEl>
                                      </p:cBhvr>
                                    </p:animEffect>
                                  </p:childTnLst>
                                </p:cTn>
                              </p:par>
                            </p:childTnLst>
                          </p:cTn>
                        </p:par>
                        <p:par>
                          <p:cTn id="182" fill="hold">
                            <p:stCondLst>
                              <p:cond delay="12500"/>
                            </p:stCondLst>
                            <p:childTnLst>
                              <p:par>
                                <p:cTn id="183" presetID="22" presetClass="entr" presetSubtype="4" fill="hold" grpId="0" nodeType="after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wipe(down)">
                                      <p:cBhvr>
                                        <p:cTn id="185" dur="250"/>
                                        <p:tgtEl>
                                          <p:spTgt spid="50"/>
                                        </p:tgtEl>
                                      </p:cBhvr>
                                    </p:animEffect>
                                  </p:childTnLst>
                                </p:cTn>
                              </p:par>
                            </p:childTnLst>
                          </p:cTn>
                        </p:par>
                        <p:par>
                          <p:cTn id="186" fill="hold">
                            <p:stCondLst>
                              <p:cond delay="12750"/>
                            </p:stCondLst>
                            <p:childTnLst>
                              <p:par>
                                <p:cTn id="187" presetID="22" presetClass="entr" presetSubtype="4" fill="hold" nodeType="after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wipe(down)">
                                      <p:cBhvr>
                                        <p:cTn id="189" dur="250"/>
                                        <p:tgtEl>
                                          <p:spTgt spid="77"/>
                                        </p:tgtEl>
                                      </p:cBhvr>
                                    </p:animEffect>
                                  </p:childTnLst>
                                </p:cTn>
                              </p:par>
                            </p:childTnLst>
                          </p:cTn>
                        </p:par>
                        <p:par>
                          <p:cTn id="190" fill="hold">
                            <p:stCondLst>
                              <p:cond delay="13000"/>
                            </p:stCondLst>
                            <p:childTnLst>
                              <p:par>
                                <p:cTn id="191" presetID="22" presetClass="entr" presetSubtype="4" fill="hold" nodeType="afterEffect">
                                  <p:stCondLst>
                                    <p:cond delay="0"/>
                                  </p:stCondLst>
                                  <p:childTnLst>
                                    <p:set>
                                      <p:cBhvr>
                                        <p:cTn id="192" dur="1" fill="hold">
                                          <p:stCondLst>
                                            <p:cond delay="0"/>
                                          </p:stCondLst>
                                        </p:cTn>
                                        <p:tgtEl>
                                          <p:spTgt spid="37"/>
                                        </p:tgtEl>
                                        <p:attrNameLst>
                                          <p:attrName>style.visibility</p:attrName>
                                        </p:attrNameLst>
                                      </p:cBhvr>
                                      <p:to>
                                        <p:strVal val="visible"/>
                                      </p:to>
                                    </p:set>
                                    <p:animEffect transition="in" filter="wipe(down)">
                                      <p:cBhvr>
                                        <p:cTn id="193" dur="250"/>
                                        <p:tgtEl>
                                          <p:spTgt spid="37"/>
                                        </p:tgtEl>
                                      </p:cBhvr>
                                    </p:animEffect>
                                  </p:childTnLst>
                                </p:cTn>
                              </p:par>
                            </p:childTnLst>
                          </p:cTn>
                        </p:par>
                        <p:par>
                          <p:cTn id="194" fill="hold">
                            <p:stCondLst>
                              <p:cond delay="13250"/>
                            </p:stCondLst>
                            <p:childTnLst>
                              <p:par>
                                <p:cTn id="195" presetID="22" presetClass="entr" presetSubtype="4" fill="hold" grpId="0" nodeType="afterEffect">
                                  <p:stCondLst>
                                    <p:cond delay="0"/>
                                  </p:stCondLst>
                                  <p:childTnLst>
                                    <p:set>
                                      <p:cBhvr>
                                        <p:cTn id="196" dur="1" fill="hold">
                                          <p:stCondLst>
                                            <p:cond delay="0"/>
                                          </p:stCondLst>
                                        </p:cTn>
                                        <p:tgtEl>
                                          <p:spTgt spid="81"/>
                                        </p:tgtEl>
                                        <p:attrNameLst>
                                          <p:attrName>style.visibility</p:attrName>
                                        </p:attrNameLst>
                                      </p:cBhvr>
                                      <p:to>
                                        <p:strVal val="visible"/>
                                      </p:to>
                                    </p:set>
                                    <p:animEffect transition="in" filter="wipe(down)">
                                      <p:cBhvr>
                                        <p:cTn id="197" dur="250"/>
                                        <p:tgtEl>
                                          <p:spTgt spid="81"/>
                                        </p:tgtEl>
                                      </p:cBhvr>
                                    </p:animEffect>
                                  </p:childTnLst>
                                </p:cTn>
                              </p:par>
                            </p:childTnLst>
                          </p:cTn>
                        </p:par>
                        <p:par>
                          <p:cTn id="198" fill="hold">
                            <p:stCondLst>
                              <p:cond delay="13500"/>
                            </p:stCondLst>
                            <p:childTnLst>
                              <p:par>
                                <p:cTn id="199" presetID="22" presetClass="entr" presetSubtype="1" fill="hold" nodeType="afterEffect">
                                  <p:stCondLst>
                                    <p:cond delay="0"/>
                                  </p:stCondLst>
                                  <p:childTnLst>
                                    <p:set>
                                      <p:cBhvr>
                                        <p:cTn id="200" dur="1" fill="hold">
                                          <p:stCondLst>
                                            <p:cond delay="0"/>
                                          </p:stCondLst>
                                        </p:cTn>
                                        <p:tgtEl>
                                          <p:spTgt spid="83"/>
                                        </p:tgtEl>
                                        <p:attrNameLst>
                                          <p:attrName>style.visibility</p:attrName>
                                        </p:attrNameLst>
                                      </p:cBhvr>
                                      <p:to>
                                        <p:strVal val="visible"/>
                                      </p:to>
                                    </p:set>
                                    <p:animEffect transition="in" filter="wipe(up)">
                                      <p:cBhvr>
                                        <p:cTn id="201" dur="250"/>
                                        <p:tgtEl>
                                          <p:spTgt spid="83"/>
                                        </p:tgtEl>
                                      </p:cBhvr>
                                    </p:animEffect>
                                  </p:childTnLst>
                                </p:cTn>
                              </p:par>
                            </p:childTnLst>
                          </p:cTn>
                        </p:par>
                        <p:par>
                          <p:cTn id="202" fill="hold">
                            <p:stCondLst>
                              <p:cond delay="13750"/>
                            </p:stCondLst>
                            <p:childTnLst>
                              <p:par>
                                <p:cTn id="203" presetID="2" presetClass="entr" presetSubtype="4" fill="hold" nodeType="afterEffect">
                                  <p:stCondLst>
                                    <p:cond delay="0"/>
                                  </p:stCondLst>
                                  <p:childTnLst>
                                    <p:set>
                                      <p:cBhvr>
                                        <p:cTn id="204" dur="1" fill="hold">
                                          <p:stCondLst>
                                            <p:cond delay="0"/>
                                          </p:stCondLst>
                                        </p:cTn>
                                        <p:tgtEl>
                                          <p:spTgt spid="79"/>
                                        </p:tgtEl>
                                        <p:attrNameLst>
                                          <p:attrName>style.visibility</p:attrName>
                                        </p:attrNameLst>
                                      </p:cBhvr>
                                      <p:to>
                                        <p:strVal val="visible"/>
                                      </p:to>
                                    </p:set>
                                    <p:anim calcmode="lin" valueType="num">
                                      <p:cBhvr additive="base">
                                        <p:cTn id="205" dur="250" fill="hold"/>
                                        <p:tgtEl>
                                          <p:spTgt spid="79"/>
                                        </p:tgtEl>
                                        <p:attrNameLst>
                                          <p:attrName>ppt_x</p:attrName>
                                        </p:attrNameLst>
                                      </p:cBhvr>
                                      <p:tavLst>
                                        <p:tav tm="0">
                                          <p:val>
                                            <p:strVal val="#ppt_x"/>
                                          </p:val>
                                        </p:tav>
                                        <p:tav tm="100000">
                                          <p:val>
                                            <p:strVal val="#ppt_x"/>
                                          </p:val>
                                        </p:tav>
                                      </p:tavLst>
                                    </p:anim>
                                    <p:anim calcmode="lin" valueType="num">
                                      <p:cBhvr additive="base">
                                        <p:cTn id="206" dur="25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9" grpId="0"/>
      <p:bldP spid="11" grpId="0"/>
      <p:bldP spid="12" grpId="0"/>
      <p:bldP spid="14" grpId="0"/>
      <p:bldP spid="15" grpId="0"/>
      <p:bldP spid="19" grpId="0"/>
      <p:bldP spid="21" grpId="0"/>
      <p:bldP spid="8" grpId="0"/>
      <p:bldP spid="10" grpId="0"/>
      <p:bldP spid="13" grpId="0"/>
      <p:bldP spid="16" grpId="0"/>
      <p:bldP spid="17" grpId="0"/>
      <p:bldP spid="18" grpId="0"/>
      <p:bldP spid="40" grpId="0"/>
      <p:bldP spid="41" grpId="0"/>
      <p:bldP spid="42" grpId="0"/>
      <p:bldP spid="44" grpId="0"/>
      <p:bldP spid="45" grpId="0"/>
      <p:bldP spid="50" grpId="0"/>
      <p:bldP spid="66" grpId="0"/>
      <p:bldP spid="69" grpId="0"/>
      <p:bldP spid="70" grpId="0"/>
      <p:bldP spid="72" grpId="0"/>
      <p:bldP spid="75" grpId="0"/>
      <p:bldP spid="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0F89EB-06D5-4DF2-80D5-CCC10FCDF6E4}"/>
              </a:ext>
            </a:extLst>
          </p:cNvPr>
          <p:cNvSpPr>
            <a:spLocks noGrp="1"/>
          </p:cNvSpPr>
          <p:nvPr>
            <p:ph type="sldNum" sz="quarter" idx="12"/>
          </p:nvPr>
        </p:nvSpPr>
        <p:spPr/>
        <p:txBody>
          <a:bodyPr/>
          <a:lstStyle/>
          <a:p>
            <a:fld id="{3FD41FF8-B36C-BE44-BB4F-D6FFF26618A4}" type="slidenum">
              <a:rPr lang="en-US" dirty="0" smtClean="0"/>
              <a:pPr/>
              <a:t>3</a:t>
            </a:fld>
            <a:endParaRPr lang="en-US" dirty="0"/>
          </a:p>
        </p:txBody>
      </p:sp>
      <p:sp>
        <p:nvSpPr>
          <p:cNvPr id="6" name="TextBox 5">
            <a:extLst>
              <a:ext uri="{FF2B5EF4-FFF2-40B4-BE49-F238E27FC236}">
                <a16:creationId xmlns:a16="http://schemas.microsoft.com/office/drawing/2014/main" id="{C9D264D9-4923-4C97-B6CB-34E09551ECDA}"/>
              </a:ext>
            </a:extLst>
          </p:cNvPr>
          <p:cNvSpPr txBox="1"/>
          <p:nvPr/>
        </p:nvSpPr>
        <p:spPr>
          <a:xfrm>
            <a:off x="2688081" y="3075057"/>
            <a:ext cx="8804949" cy="707886"/>
          </a:xfrm>
          <a:prstGeom prst="rect">
            <a:avLst/>
          </a:prstGeom>
          <a:noFill/>
        </p:spPr>
        <p:txBody>
          <a:bodyPr wrap="square" lIns="91440" tIns="45720" rIns="91440" bIns="45720" rtlCol="0" anchor="t">
            <a:spAutoFit/>
          </a:bodyPr>
          <a:lstStyle/>
          <a:p>
            <a:pPr algn="l"/>
            <a:r>
              <a:rPr lang="en-US" sz="4000" b="1" dirty="0">
                <a:solidFill>
                  <a:schemeClr val="bg1"/>
                </a:solidFill>
                <a:latin typeface="Tahoma"/>
                <a:ea typeface="Tahoma"/>
                <a:cs typeface="Tahoma"/>
              </a:rPr>
              <a:t>¡</a:t>
            </a:r>
            <a:r>
              <a:rPr lang="en-US" sz="4000" b="1" dirty="0" err="1">
                <a:solidFill>
                  <a:schemeClr val="bg1"/>
                </a:solidFill>
                <a:latin typeface="Tahoma"/>
                <a:ea typeface="Tahoma"/>
                <a:cs typeface="Tahoma"/>
              </a:rPr>
              <a:t>Reconocimientos</a:t>
            </a:r>
            <a:r>
              <a:rPr lang="en-US" sz="4000" b="1" dirty="0">
                <a:solidFill>
                  <a:schemeClr val="bg1"/>
                </a:solidFill>
                <a:latin typeface="Tahoma"/>
                <a:ea typeface="Tahoma"/>
                <a:cs typeface="Tahoma"/>
              </a:rPr>
              <a:t> de </a:t>
            </a:r>
            <a:r>
              <a:rPr lang="en-US" sz="4000" b="1" dirty="0" err="1">
                <a:solidFill>
                  <a:schemeClr val="bg1"/>
                </a:solidFill>
                <a:latin typeface="Tahoma"/>
                <a:ea typeface="Tahoma"/>
                <a:cs typeface="Tahoma"/>
              </a:rPr>
              <a:t>terceros</a:t>
            </a:r>
            <a:r>
              <a:rPr lang="en-US" sz="4000" b="1" dirty="0">
                <a:solidFill>
                  <a:schemeClr val="bg1"/>
                </a:solidFill>
                <a:latin typeface="Tahoma"/>
                <a:ea typeface="Tahoma"/>
                <a:cs typeface="Tahoma"/>
              </a:rPr>
              <a:t>!</a:t>
            </a:r>
            <a:endParaRPr lang="en-US" sz="4800" b="1" dirty="0">
              <a:solidFill>
                <a:schemeClr val="bg1"/>
              </a:solidFill>
              <a:latin typeface="Tahoma"/>
              <a:ea typeface="Tahoma"/>
              <a:cs typeface="Tahoma"/>
            </a:endParaRPr>
          </a:p>
        </p:txBody>
      </p:sp>
    </p:spTree>
    <p:extLst>
      <p:ext uri="{BB962C8B-B14F-4D97-AF65-F5344CB8AC3E}">
        <p14:creationId xmlns:p14="http://schemas.microsoft.com/office/powerpoint/2010/main" val="97072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66EDE24F-A906-A642-97BB-72A044F9E760}"/>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0" y="0"/>
            <a:ext cx="12202391" cy="6909835"/>
          </a:xfrm>
        </p:spPr>
      </p:pic>
      <p:pic>
        <p:nvPicPr>
          <p:cNvPr id="9" name="Picture 8">
            <a:extLst>
              <a:ext uri="{FF2B5EF4-FFF2-40B4-BE49-F238E27FC236}">
                <a16:creationId xmlns:a16="http://schemas.microsoft.com/office/drawing/2014/main" id="{3F91871B-A0C0-4BBB-94DE-3211E919331F}"/>
              </a:ext>
            </a:extLst>
          </p:cNvPr>
          <p:cNvPicPr>
            <a:picLocks noChangeAspect="1"/>
          </p:cNvPicPr>
          <p:nvPr/>
        </p:nvPicPr>
        <p:blipFill>
          <a:blip r:embed="rId4"/>
          <a:srcRect/>
          <a:stretch/>
        </p:blipFill>
        <p:spPr>
          <a:xfrm>
            <a:off x="10028639" y="6247306"/>
            <a:ext cx="1813825" cy="530013"/>
          </a:xfrm>
          <a:prstGeom prst="rect">
            <a:avLst/>
          </a:prstGeom>
        </p:spPr>
      </p:pic>
      <p:sp>
        <p:nvSpPr>
          <p:cNvPr id="15" name="TextBox 14">
            <a:extLst>
              <a:ext uri="{FF2B5EF4-FFF2-40B4-BE49-F238E27FC236}">
                <a16:creationId xmlns:a16="http://schemas.microsoft.com/office/drawing/2014/main" id="{E9AE4040-1B3D-4490-B75A-603197333B1C}"/>
              </a:ext>
            </a:extLst>
          </p:cNvPr>
          <p:cNvSpPr txBox="1"/>
          <p:nvPr/>
        </p:nvSpPr>
        <p:spPr>
          <a:xfrm>
            <a:off x="4395939" y="1809563"/>
            <a:ext cx="3475318" cy="1340932"/>
          </a:xfrm>
          <a:prstGeom prst="rect">
            <a:avLst/>
          </a:prstGeom>
          <a:solidFill>
            <a:srgbClr val="080808">
              <a:alpha val="50196"/>
            </a:srgbClr>
          </a:solidFill>
          <a:ln w="19050">
            <a:solidFill>
              <a:srgbClr val="FF791A"/>
            </a:solidFill>
          </a:ln>
        </p:spPr>
        <p:txBody>
          <a:bodyPr wrap="square" tIns="18288" bIns="73152"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10000" noProof="0" dirty="0">
                <a:ln>
                  <a:noFill/>
                </a:ln>
                <a:solidFill>
                  <a:srgbClr val="CBCBCB"/>
                </a:solidFill>
                <a:effectLst/>
                <a:uLnTx/>
                <a:uFillTx/>
                <a:latin typeface="Tahoma" panose="020B0604030504040204" pitchFamily="34" charset="0"/>
                <a:ea typeface="Tahoma" panose="020B0604030504040204" pitchFamily="34" charset="0"/>
                <a:cs typeface="Tahoma" panose="020B0604030504040204" pitchFamily="34" charset="0"/>
              </a:rPr>
              <a:t>FROST &amp; SULLIVAN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791A"/>
                </a:solidFill>
                <a:effectLst/>
                <a:uLnTx/>
                <a:uFillTx/>
                <a:latin typeface="Arial" panose="020B0604020202020204" pitchFamily="34" charset="0"/>
                <a:ea typeface="Lato" charset="0"/>
                <a:cs typeface="Arial" panose="020B0604020202020204" pitchFamily="34" charset="0"/>
              </a:rPr>
              <a:t>2021 Competitive Strategy Leadership Award</a:t>
            </a:r>
          </a:p>
        </p:txBody>
      </p:sp>
      <p:sp>
        <p:nvSpPr>
          <p:cNvPr id="16" name="TextBox 15">
            <a:extLst>
              <a:ext uri="{FF2B5EF4-FFF2-40B4-BE49-F238E27FC236}">
                <a16:creationId xmlns:a16="http://schemas.microsoft.com/office/drawing/2014/main" id="{D4F52B56-5E27-4DF2-B17B-ED6FA7208EE0}"/>
              </a:ext>
            </a:extLst>
          </p:cNvPr>
          <p:cNvSpPr txBox="1"/>
          <p:nvPr/>
        </p:nvSpPr>
        <p:spPr>
          <a:xfrm>
            <a:off x="8212887" y="1815971"/>
            <a:ext cx="3453325" cy="1340931"/>
          </a:xfrm>
          <a:prstGeom prst="rect">
            <a:avLst/>
          </a:prstGeom>
          <a:solidFill>
            <a:srgbClr val="080808">
              <a:alpha val="50196"/>
            </a:srgbClr>
          </a:solidFill>
          <a:ln w="19050">
            <a:solidFill>
              <a:srgbClr val="FF791A"/>
            </a:solidFill>
          </a:ln>
        </p:spPr>
        <p:txBody>
          <a:bodyPr wrap="square" tIns="18288" bIns="73152"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BCBCB"/>
                </a:solidFill>
                <a:effectLst/>
                <a:uLnTx/>
                <a:uFillTx/>
                <a:latin typeface="Tahoma" panose="020B0604030504040204" pitchFamily="34" charset="0"/>
                <a:ea typeface="Tahoma" panose="020B0604030504040204" pitchFamily="34" charset="0"/>
                <a:cs typeface="Tahoma" panose="020B0604030504040204" pitchFamily="34" charset="0"/>
              </a:rPr>
              <a:t>TOLLY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791A"/>
                </a:solidFill>
                <a:effectLst/>
                <a:uLnTx/>
                <a:uFillTx/>
                <a:latin typeface="Arial" panose="020B0604020202020204" pitchFamily="34" charset="0"/>
                <a:ea typeface="Lato" charset="0"/>
                <a:cs typeface="Arial" panose="020B0604020202020204" pitchFamily="34" charset="0"/>
              </a:rPr>
              <a:t>Head-to-Head </a:t>
            </a:r>
            <a:br>
              <a:rPr kumimoji="0" lang="en-US" sz="1800" b="1" i="0" u="none" strike="noStrike" kern="1200" cap="none" spc="0" normalizeH="0" baseline="0" noProof="0" dirty="0">
                <a:ln>
                  <a:noFill/>
                </a:ln>
                <a:solidFill>
                  <a:srgbClr val="FF791A"/>
                </a:solidFill>
                <a:effectLst/>
                <a:uLnTx/>
                <a:uFillTx/>
                <a:latin typeface="Arial" panose="020B0604020202020204" pitchFamily="34" charset="0"/>
                <a:ea typeface="Lato" charset="0"/>
                <a:cs typeface="Arial" panose="020B0604020202020204" pitchFamily="34" charset="0"/>
              </a:rPr>
            </a:br>
            <a:r>
              <a:rPr kumimoji="0" lang="en-US" sz="1800" b="1" i="0" u="none" strike="noStrike" kern="1200" cap="none" spc="0" normalizeH="0" baseline="0" noProof="0" dirty="0">
                <a:ln>
                  <a:noFill/>
                </a:ln>
                <a:solidFill>
                  <a:srgbClr val="FF791A"/>
                </a:solidFill>
                <a:effectLst/>
                <a:uLnTx/>
                <a:uFillTx/>
                <a:latin typeface="Arial" panose="020B0604020202020204" pitchFamily="34" charset="0"/>
                <a:ea typeface="Lato" charset="0"/>
                <a:cs typeface="Arial" panose="020B0604020202020204" pitchFamily="34" charset="0"/>
              </a:rPr>
              <a:t>Vendor Comparisons</a:t>
            </a:r>
          </a:p>
        </p:txBody>
      </p:sp>
      <p:sp>
        <p:nvSpPr>
          <p:cNvPr id="17" name="Title 2">
            <a:extLst>
              <a:ext uri="{FF2B5EF4-FFF2-40B4-BE49-F238E27FC236}">
                <a16:creationId xmlns:a16="http://schemas.microsoft.com/office/drawing/2014/main" id="{376F1790-9A0E-4B28-BBDA-5E5DAA8E646A}"/>
              </a:ext>
            </a:extLst>
          </p:cNvPr>
          <p:cNvSpPr txBox="1">
            <a:spLocks/>
          </p:cNvSpPr>
          <p:nvPr/>
        </p:nvSpPr>
        <p:spPr>
          <a:xfrm>
            <a:off x="4346828" y="3422801"/>
            <a:ext cx="3480231" cy="248462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en-US" sz="4400" b="0" i="0" kern="1200" cap="none" spc="-100" baseline="0" dirty="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pt-BR" sz="1800" b="0" i="0" u="none" strike="noStrike" kern="1200" cap="none" spc="-100" normalizeH="0" baseline="0" noProof="0" dirty="0">
                <a:ln>
                  <a:noFill/>
                </a:ln>
                <a:solidFill>
                  <a:srgbClr val="FFFFFF"/>
                </a:solidFill>
                <a:effectLst/>
                <a:uLnTx/>
                <a:uFillTx/>
                <a:latin typeface="Arial"/>
                <a:ea typeface="Lato"/>
                <a:cs typeface="Arial"/>
              </a:rPr>
              <a:t>Reservado para empresas a la vanguarda en innovación y </a:t>
            </a:r>
          </a:p>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pt-BR" sz="1800" b="0" i="0" u="none" strike="noStrike" kern="1200" cap="none" spc="-100" normalizeH="0" baseline="0" noProof="0" dirty="0">
                <a:ln>
                  <a:noFill/>
                </a:ln>
                <a:solidFill>
                  <a:srgbClr val="FFFFFF"/>
                </a:solidFill>
                <a:effectLst/>
                <a:uLnTx/>
                <a:uFillTx/>
                <a:latin typeface="Arial"/>
                <a:ea typeface="Lato"/>
                <a:cs typeface="Arial"/>
              </a:rPr>
              <a:t>Crecimiento en sus respectivas industrias, este reconocimiento  fue otorgado a SonicWall a fines de 2021 por presentar </a:t>
            </a:r>
            <a:r>
              <a:rPr kumimoji="0" lang="pt-BR" sz="1800" b="1" i="0" u="none" strike="noStrike" kern="1200" cap="none" spc="-100" normalizeH="0" baseline="0" noProof="0" dirty="0">
                <a:ln>
                  <a:noFill/>
                </a:ln>
                <a:solidFill>
                  <a:srgbClr val="FF791A"/>
                </a:solidFill>
                <a:effectLst/>
                <a:uLnTx/>
                <a:uFillTx/>
                <a:latin typeface="Arial"/>
                <a:ea typeface="Times New Roman" panose="02020603050405020304" pitchFamily="18" charset="0"/>
                <a:cs typeface="Arial" panose="020B0604020202020204" pitchFamily="34" charset="0"/>
              </a:rPr>
              <a:t>excelencia en </a:t>
            </a:r>
          </a:p>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pt-BR" sz="1800" b="1" i="0" u="none" strike="noStrike" kern="1200" cap="none" spc="-100" normalizeH="0" baseline="0" noProof="0" dirty="0">
                <a:ln>
                  <a:noFill/>
                </a:ln>
                <a:solidFill>
                  <a:srgbClr val="FF791A"/>
                </a:solidFill>
                <a:effectLst/>
                <a:uLnTx/>
                <a:uFillTx/>
                <a:latin typeface="Arial"/>
                <a:ea typeface="Times New Roman" panose="02020603050405020304" pitchFamily="18" charset="0"/>
                <a:cs typeface="Arial" panose="020B0604020202020204" pitchFamily="34" charset="0"/>
              </a:rPr>
              <a:t>las mejores practicas </a:t>
            </a:r>
            <a:r>
              <a:rPr kumimoji="0" lang="pt-BR" sz="1800" b="0" i="0" u="none" strike="noStrike" kern="1200" cap="none" spc="-100" normalizeH="0" baseline="0" noProof="0" dirty="0">
                <a:ln>
                  <a:noFill/>
                </a:ln>
                <a:solidFill>
                  <a:srgbClr val="FFFFFF"/>
                </a:solidFill>
                <a:effectLst/>
                <a:uLnTx/>
                <a:uFillTx/>
                <a:latin typeface="Arial"/>
                <a:ea typeface="Times New Roman" panose="02020603050405020304" pitchFamily="18" charset="0"/>
                <a:cs typeface="Arial" panose="020B0604020202020204" pitchFamily="34" charset="0"/>
              </a:rPr>
              <a:t>en la </a:t>
            </a:r>
            <a:r>
              <a:rPr kumimoji="0" lang="pt-BR" sz="1800" b="0" i="0" u="none" strike="noStrike" kern="1200" cap="none" spc="-100" normalizeH="0" baseline="0" noProof="0" dirty="0">
                <a:ln>
                  <a:noFill/>
                </a:ln>
                <a:solidFill>
                  <a:srgbClr val="CBCBCB"/>
                </a:solidFill>
                <a:effectLst/>
                <a:uLnTx/>
                <a:uFillTx/>
                <a:latin typeface="Arial"/>
                <a:ea typeface="Times New Roman" panose="02020603050405020304" pitchFamily="18" charset="0"/>
                <a:cs typeface="Arial" panose="020B0604020202020204" pitchFamily="34" charset="0"/>
              </a:rPr>
              <a:t> </a:t>
            </a:r>
            <a:r>
              <a:rPr kumimoji="0" lang="pt-BR" sz="1800" b="0" i="0" u="none" strike="noStrike" kern="1200" cap="none" spc="-100" normalizeH="0" baseline="0" noProof="0" dirty="0">
                <a:ln>
                  <a:noFill/>
                </a:ln>
                <a:solidFill>
                  <a:srgbClr val="FFFFFF"/>
                </a:solidFill>
                <a:effectLst/>
                <a:uLnTx/>
                <a:uFillTx/>
                <a:latin typeface="Arial"/>
                <a:ea typeface="Lato" panose="020F0502020204030203" pitchFamily="34" charset="0"/>
                <a:cs typeface="Arial" panose="020B0604020202020204" pitchFamily="34" charset="0"/>
              </a:rPr>
              <a:t>industria global de firewall de red</a:t>
            </a:r>
            <a:r>
              <a:rPr kumimoji="0" lang="pt-BR" sz="1800" b="0" i="0" u="none" strike="noStrike" kern="1200" cap="none" spc="-100" normalizeH="0" baseline="0" noProof="0" dirty="0">
                <a:ln>
                  <a:noFill/>
                </a:ln>
                <a:solidFill>
                  <a:srgbClr val="CBCBCB"/>
                </a:solidFill>
                <a:effectLst/>
                <a:uLnTx/>
                <a:uFillTx/>
                <a:latin typeface="Arial"/>
                <a:ea typeface="Times New Roman" panose="02020603050405020304" pitchFamily="18" charset="0"/>
                <a:cs typeface="Arial" panose="020B0604020202020204" pitchFamily="34" charset="0"/>
              </a:rPr>
              <a:t>. </a:t>
            </a:r>
            <a:endParaRPr kumimoji="0" lang="es-CO" sz="1800" b="0" i="0" u="none" strike="noStrike" kern="1200" cap="none" spc="-100" normalizeH="0" baseline="0" noProof="0" dirty="0">
              <a:ln>
                <a:noFill/>
              </a:ln>
              <a:solidFill>
                <a:srgbClr val="CBCBCB"/>
              </a:solidFill>
              <a:effectLst/>
              <a:uLnTx/>
              <a:uFillTx/>
              <a:latin typeface="Arial"/>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pt-BR" sz="1800" b="0" i="0" u="none" strike="noStrike" kern="1200" cap="none" spc="-100" normalizeH="0" baseline="0" noProof="0" dirty="0">
              <a:ln>
                <a:noFill/>
              </a:ln>
              <a:solidFill>
                <a:srgbClr val="FFFFFF"/>
              </a:solidFill>
              <a:effectLst/>
              <a:uLnTx/>
              <a:uFillTx/>
              <a:latin typeface="Tahoma"/>
              <a:ea typeface="Lato"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1800" b="1" i="0" u="none" strike="noStrike" kern="1200" cap="none" spc="-100" normalizeH="0" baseline="0" noProof="0" dirty="0">
              <a:ln>
                <a:noFill/>
              </a:ln>
              <a:solidFill>
                <a:srgbClr val="FF791A"/>
              </a:solidFill>
              <a:effectLst/>
              <a:uLnTx/>
              <a:uFillTx/>
              <a:latin typeface="Arial" panose="020B0604020202020204" pitchFamily="34" charset="0"/>
              <a:ea typeface="Lato"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1800" b="1" i="0" u="none" strike="noStrike" kern="1200" cap="none" spc="-100" normalizeH="0" baseline="0" noProof="0" dirty="0">
              <a:ln>
                <a:noFill/>
              </a:ln>
              <a:solidFill>
                <a:srgbClr val="FF791A"/>
              </a:solidFill>
              <a:effectLst/>
              <a:uLnTx/>
              <a:uFillTx/>
              <a:latin typeface="Arial" panose="020B0604020202020204" pitchFamily="34" charset="0"/>
              <a:ea typeface="Lato" charset="0"/>
              <a:cs typeface="Arial" panose="020B0604020202020204" pitchFamily="34" charset="0"/>
            </a:endParaRPr>
          </a:p>
        </p:txBody>
      </p:sp>
      <p:sp>
        <p:nvSpPr>
          <p:cNvPr id="19" name="Title 2">
            <a:extLst>
              <a:ext uri="{FF2B5EF4-FFF2-40B4-BE49-F238E27FC236}">
                <a16:creationId xmlns:a16="http://schemas.microsoft.com/office/drawing/2014/main" id="{515EECDC-F2D4-4E9D-88AB-04D174814BFC}"/>
              </a:ext>
            </a:extLst>
          </p:cNvPr>
          <p:cNvSpPr txBox="1">
            <a:spLocks/>
          </p:cNvSpPr>
          <p:nvPr/>
        </p:nvSpPr>
        <p:spPr>
          <a:xfrm>
            <a:off x="8118823" y="3431407"/>
            <a:ext cx="3702481" cy="218627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en-US" sz="4400" b="0" i="0" kern="1200" cap="none" spc="-100" baseline="0" dirty="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pt-BR" sz="1800" b="0" i="0" u="none" strike="noStrike" kern="1200" cap="none" spc="0" normalizeH="0" baseline="0" noProof="0" dirty="0" err="1">
                <a:ln>
                  <a:noFill/>
                </a:ln>
                <a:solidFill>
                  <a:srgbClr val="FFFFFF"/>
                </a:solidFill>
                <a:effectLst/>
                <a:uLnTx/>
                <a:uFillTx/>
                <a:latin typeface="Arial"/>
                <a:ea typeface="Lato"/>
                <a:cs typeface="Lato"/>
              </a:rPr>
              <a:t>Tolly</a:t>
            </a:r>
            <a:r>
              <a:rPr kumimoji="0" lang="pt-BR" sz="1800" b="0" i="0" u="none" strike="noStrike" kern="1200" cap="none" spc="0" normalizeH="0" baseline="0" noProof="0" dirty="0">
                <a:ln>
                  <a:noFill/>
                </a:ln>
                <a:solidFill>
                  <a:srgbClr val="FFFFFF"/>
                </a:solidFill>
                <a:effectLst/>
                <a:uLnTx/>
                <a:uFillTx/>
                <a:latin typeface="Arial"/>
                <a:ea typeface="Lato"/>
                <a:cs typeface="Lato"/>
              </a:rPr>
              <a:t> </a:t>
            </a:r>
            <a:r>
              <a:rPr kumimoji="0" lang="pt-BR" sz="1800" b="0" i="0" u="none" strike="noStrike" kern="1200" cap="none" spc="0" normalizeH="0" baseline="0" noProof="0" dirty="0" err="1">
                <a:ln>
                  <a:noFill/>
                </a:ln>
                <a:solidFill>
                  <a:srgbClr val="FFFFFF"/>
                </a:solidFill>
                <a:effectLst/>
                <a:uLnTx/>
                <a:uFillTx/>
                <a:latin typeface="Arial"/>
                <a:ea typeface="Lato"/>
                <a:cs typeface="Lato"/>
              </a:rPr>
              <a:t>Group</a:t>
            </a:r>
            <a:r>
              <a:rPr kumimoji="0" lang="pt-BR" sz="1800" b="0" i="0" u="none" strike="noStrike" kern="1200" cap="none" spc="0" normalizeH="0" baseline="0" noProof="0" dirty="0">
                <a:ln>
                  <a:noFill/>
                </a:ln>
                <a:solidFill>
                  <a:srgbClr val="FFFFFF"/>
                </a:solidFill>
                <a:effectLst/>
                <a:uLnTx/>
                <a:uFillTx/>
                <a:latin typeface="Arial"/>
                <a:ea typeface="Lato"/>
                <a:cs typeface="Lato"/>
              </a:rPr>
              <a:t> ha </a:t>
            </a:r>
            <a:r>
              <a:rPr kumimoji="0" lang="pt-BR" sz="1800" b="0" i="0" u="none" strike="noStrike" kern="1200" cap="none" spc="0" normalizeH="0" baseline="0" noProof="0" dirty="0" err="1">
                <a:ln>
                  <a:noFill/>
                </a:ln>
                <a:solidFill>
                  <a:srgbClr val="FFFFFF"/>
                </a:solidFill>
                <a:effectLst/>
                <a:uLnTx/>
                <a:uFillTx/>
                <a:latin typeface="Arial"/>
                <a:ea typeface="Lato"/>
                <a:cs typeface="Lato"/>
              </a:rPr>
              <a:t>probado</a:t>
            </a:r>
            <a:r>
              <a:rPr kumimoji="0" lang="pt-BR" sz="1800" b="0" i="0" u="none" strike="noStrike" kern="1200" cap="none" spc="0" normalizeH="0" baseline="0" noProof="0" dirty="0">
                <a:ln>
                  <a:noFill/>
                </a:ln>
                <a:solidFill>
                  <a:srgbClr val="FFFFFF"/>
                </a:solidFill>
                <a:effectLst/>
                <a:uLnTx/>
                <a:uFillTx/>
                <a:latin typeface="Arial"/>
                <a:ea typeface="Lato"/>
                <a:cs typeface="Lato"/>
              </a:rPr>
              <a:t> </a:t>
            </a:r>
            <a:r>
              <a:rPr kumimoji="0" lang="pt-BR" sz="1800" b="0" i="0" u="none" strike="noStrike" kern="1200" cap="none" spc="0" normalizeH="0" baseline="0" noProof="0" dirty="0" err="1">
                <a:ln>
                  <a:noFill/>
                </a:ln>
                <a:solidFill>
                  <a:srgbClr val="FFFFFF"/>
                </a:solidFill>
                <a:effectLst/>
                <a:uLnTx/>
                <a:uFillTx/>
                <a:latin typeface="Arial"/>
                <a:ea typeface="Lato"/>
                <a:cs typeface="Lato"/>
              </a:rPr>
              <a:t>exhaustivamente</a:t>
            </a:r>
            <a:r>
              <a:rPr kumimoji="0" lang="pt-BR" sz="1800" b="0" i="0" u="none" strike="noStrike" kern="1200" cap="none" spc="0" normalizeH="0" baseline="0" noProof="0" dirty="0">
                <a:ln>
                  <a:noFill/>
                </a:ln>
                <a:solidFill>
                  <a:srgbClr val="FFFFFF"/>
                </a:solidFill>
                <a:effectLst/>
                <a:uLnTx/>
                <a:uFillTx/>
                <a:latin typeface="Arial"/>
                <a:ea typeface="Lato"/>
                <a:cs typeface="Lato"/>
              </a:rPr>
              <a:t> </a:t>
            </a:r>
            <a:r>
              <a:rPr kumimoji="0" lang="pt-BR" sz="1800" b="0" i="0" u="none" strike="noStrike" kern="1200" cap="none" spc="0" normalizeH="0" baseline="0" noProof="0" dirty="0" err="1">
                <a:ln>
                  <a:noFill/>
                </a:ln>
                <a:solidFill>
                  <a:srgbClr val="FFFFFF"/>
                </a:solidFill>
                <a:effectLst/>
                <a:uLnTx/>
                <a:uFillTx/>
                <a:latin typeface="Arial"/>
                <a:ea typeface="Lato"/>
                <a:cs typeface="Lato"/>
              </a:rPr>
              <a:t>los</a:t>
            </a:r>
            <a:r>
              <a:rPr kumimoji="0" lang="pt-BR" sz="1800" b="0" i="0" u="none" strike="noStrike" kern="1200" cap="none" spc="0" normalizeH="0" baseline="0" noProof="0" dirty="0">
                <a:ln>
                  <a:noFill/>
                </a:ln>
                <a:solidFill>
                  <a:srgbClr val="FFFFFF"/>
                </a:solidFill>
                <a:effectLst/>
                <a:uLnTx/>
                <a:uFillTx/>
                <a:latin typeface="Arial"/>
                <a:ea typeface="Lato"/>
                <a:cs typeface="Lato"/>
              </a:rPr>
              <a:t> dispositivos </a:t>
            </a:r>
            <a:r>
              <a:rPr kumimoji="0" lang="pt-BR" sz="1800" b="0" i="0" u="none" strike="noStrike" kern="1200" cap="none" spc="0" normalizeH="0" baseline="0" noProof="0" dirty="0" err="1">
                <a:ln>
                  <a:noFill/>
                </a:ln>
                <a:solidFill>
                  <a:srgbClr val="FFFFFF"/>
                </a:solidFill>
                <a:effectLst/>
                <a:uLnTx/>
                <a:uFillTx/>
                <a:latin typeface="Arial"/>
                <a:ea typeface="Lato"/>
                <a:cs typeface="Lato"/>
              </a:rPr>
              <a:t>SonicWall</a:t>
            </a:r>
            <a:r>
              <a:rPr kumimoji="0" lang="pt-BR" sz="1800" b="0" i="0" u="none" strike="noStrike" kern="1200" cap="none" spc="0" normalizeH="0" baseline="0" noProof="0" dirty="0">
                <a:ln>
                  <a:noFill/>
                </a:ln>
                <a:solidFill>
                  <a:srgbClr val="FFFFFF"/>
                </a:solidFill>
                <a:effectLst/>
                <a:uLnTx/>
                <a:uFillTx/>
                <a:latin typeface="Arial"/>
                <a:ea typeface="Lato"/>
                <a:cs typeface="Lato"/>
              </a:rPr>
              <a:t> frente a </a:t>
            </a:r>
            <a:r>
              <a:rPr kumimoji="0" lang="pt-BR" sz="1800" b="0" i="0" u="none" strike="noStrike" kern="1200" cap="none" spc="0" normalizeH="0" baseline="0" noProof="0" dirty="0" err="1">
                <a:ln>
                  <a:noFill/>
                </a:ln>
                <a:solidFill>
                  <a:srgbClr val="FFFFFF"/>
                </a:solidFill>
                <a:effectLst/>
                <a:uLnTx/>
                <a:uFillTx/>
                <a:latin typeface="Arial"/>
                <a:ea typeface="Lato"/>
                <a:cs typeface="Lato"/>
              </a:rPr>
              <a:t>las</a:t>
            </a:r>
            <a:r>
              <a:rPr kumimoji="0" lang="pt-BR" sz="1800" b="0" i="0" u="none" strike="noStrike" kern="1200" cap="none" spc="0" normalizeH="0" baseline="0" noProof="0" dirty="0">
                <a:ln>
                  <a:noFill/>
                </a:ln>
                <a:solidFill>
                  <a:srgbClr val="FFFFFF"/>
                </a:solidFill>
                <a:effectLst/>
                <a:uLnTx/>
                <a:uFillTx/>
                <a:latin typeface="Arial"/>
                <a:ea typeface="Lato"/>
                <a:cs typeface="Lato"/>
              </a:rPr>
              <a:t> ofertas de </a:t>
            </a:r>
            <a:r>
              <a:rPr kumimoji="0" lang="pt-BR" sz="1800" b="0" i="0" u="none" strike="noStrike" kern="1200" cap="none" spc="0" normalizeH="0" baseline="0" noProof="0" dirty="0" err="1">
                <a:ln>
                  <a:noFill/>
                </a:ln>
                <a:solidFill>
                  <a:srgbClr val="FFFFFF"/>
                </a:solidFill>
                <a:effectLst/>
                <a:uLnTx/>
                <a:uFillTx/>
                <a:latin typeface="Arial"/>
                <a:ea typeface="Lato"/>
                <a:cs typeface="Lato"/>
              </a:rPr>
              <a:t>los</a:t>
            </a:r>
            <a:r>
              <a:rPr kumimoji="0" lang="pt-BR" sz="1800" b="0" i="0" u="none" strike="noStrike" kern="1200" cap="none" spc="0" normalizeH="0" baseline="0" noProof="0" dirty="0">
                <a:ln>
                  <a:noFill/>
                </a:ln>
                <a:solidFill>
                  <a:srgbClr val="FFFFFF"/>
                </a:solidFill>
                <a:effectLst/>
                <a:uLnTx/>
                <a:uFillTx/>
                <a:latin typeface="Arial"/>
                <a:ea typeface="Lato"/>
                <a:cs typeface="Lato"/>
              </a:rPr>
              <a:t> </a:t>
            </a:r>
            <a:r>
              <a:rPr kumimoji="0" lang="pt-BR" sz="1800" b="0" i="0" u="none" strike="noStrike" kern="1200" cap="none" spc="0" normalizeH="0" baseline="0" noProof="0" dirty="0" err="1">
                <a:ln>
                  <a:noFill/>
                </a:ln>
                <a:solidFill>
                  <a:srgbClr val="FFFFFF"/>
                </a:solidFill>
                <a:effectLst/>
                <a:uLnTx/>
                <a:uFillTx/>
                <a:latin typeface="Arial"/>
                <a:ea typeface="Lato"/>
                <a:cs typeface="Lato"/>
              </a:rPr>
              <a:t>principales</a:t>
            </a:r>
            <a:r>
              <a:rPr kumimoji="0" lang="pt-BR" sz="1800" b="0" i="0" u="none" strike="noStrike" kern="1200" cap="none" spc="0" normalizeH="0" baseline="0" noProof="0" dirty="0">
                <a:ln>
                  <a:noFill/>
                </a:ln>
                <a:solidFill>
                  <a:srgbClr val="FFFFFF"/>
                </a:solidFill>
                <a:effectLst/>
                <a:uLnTx/>
                <a:uFillTx/>
                <a:latin typeface="Arial"/>
                <a:ea typeface="Lato"/>
                <a:cs typeface="Lato"/>
              </a:rPr>
              <a:t> competidores. Durante análisis de laboratorio, SonicWall proporciona continuamente el</a:t>
            </a:r>
            <a:r>
              <a:rPr kumimoji="0" lang="pt-BR" sz="1800" b="0" i="0" u="none" strike="noStrike" kern="1200" cap="none" spc="0" normalizeH="0" baseline="0" noProof="0" dirty="0">
                <a:ln>
                  <a:noFill/>
                </a:ln>
                <a:solidFill>
                  <a:srgbClr val="FFFFFF"/>
                </a:solidFill>
                <a:effectLst/>
                <a:uLnTx/>
                <a:uFillTx/>
                <a:latin typeface="Arial"/>
                <a:ea typeface="Tahoma"/>
                <a:cs typeface="Arial"/>
              </a:rPr>
              <a:t> mejor </a:t>
            </a:r>
            <a:r>
              <a:rPr kumimoji="0" lang="pt-BR" sz="1800" b="1" i="0" u="none" strike="noStrike" kern="1200" cap="none" spc="0" normalizeH="0" baseline="0" noProof="0" dirty="0">
                <a:ln>
                  <a:noFill/>
                </a:ln>
                <a:solidFill>
                  <a:srgbClr val="FF791A"/>
                </a:solidFill>
                <a:effectLst/>
                <a:uLnTx/>
                <a:uFillTx/>
                <a:latin typeface="Arial"/>
                <a:ea typeface="Tahoma"/>
                <a:cs typeface="Arial"/>
              </a:rPr>
              <a:t>analisis de TCO y eficacia de la seguridad.</a:t>
            </a:r>
            <a:endParaRPr kumimoji="0" lang="en-US" sz="2000" b="0" i="0" u="none" strike="noStrike" kern="1200" cap="none" spc="0" normalizeH="0" baseline="0" noProof="0" dirty="0">
              <a:ln>
                <a:noFill/>
              </a:ln>
              <a:solidFill>
                <a:srgbClr val="FF791A"/>
              </a:solidFill>
              <a:effectLst/>
              <a:uLnTx/>
              <a:uFillTx/>
              <a:latin typeface="Arial"/>
              <a:ea typeface="Tahoma" panose="020B0604030504040204" pitchFamily="34" charset="0"/>
              <a:cs typeface="Arial" panose="020B0604020202020204" pitchFamily="34" charset="0"/>
            </a:endParaRPr>
          </a:p>
        </p:txBody>
      </p:sp>
      <p:sp>
        <p:nvSpPr>
          <p:cNvPr id="20" name="Text Placeholder 31">
            <a:extLst>
              <a:ext uri="{FF2B5EF4-FFF2-40B4-BE49-F238E27FC236}">
                <a16:creationId xmlns:a16="http://schemas.microsoft.com/office/drawing/2014/main" id="{4C9C03DE-DFED-4A23-84BB-647EEA829BB7}"/>
              </a:ext>
            </a:extLst>
          </p:cNvPr>
          <p:cNvSpPr txBox="1">
            <a:spLocks/>
          </p:cNvSpPr>
          <p:nvPr/>
        </p:nvSpPr>
        <p:spPr>
          <a:xfrm>
            <a:off x="586740" y="412671"/>
            <a:ext cx="11430000" cy="601382"/>
          </a:xfrm>
          <a:prstGeom prst="rect">
            <a:avLst/>
          </a:prstGeom>
        </p:spPr>
        <p:txBody>
          <a:bodyPr vert="horz" lIns="91440" tIns="45720" rIns="91440" bIns="45720" rtlCol="0" anchor="t">
            <a:normAutofit/>
          </a:bodyPr>
          <a:lstStyle>
            <a:lvl1pPr indent="0">
              <a:lnSpc>
                <a:spcPct val="90000"/>
              </a:lnSpc>
              <a:spcBef>
                <a:spcPts val="1000"/>
              </a:spcBef>
              <a:buFont typeface="Arial"/>
              <a:buNone/>
              <a:defRPr lang="en-US" sz="2400" b="0" i="0" cap="all" spc="-100" baseline="0" smtClean="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a:buChar char="•"/>
              <a:defRPr lang="en-US" b="0" i="0" smtClean="0"/>
            </a:lvl2pPr>
            <a:lvl3pPr marL="1143000" indent="-228600">
              <a:lnSpc>
                <a:spcPct val="90000"/>
              </a:lnSpc>
              <a:spcBef>
                <a:spcPts val="500"/>
              </a:spcBef>
              <a:buFont typeface="Arial"/>
              <a:buChar char="•"/>
              <a:defRPr lang="en-US" b="0" i="0" smtClean="0"/>
            </a:lvl3pPr>
            <a:lvl4pPr marL="1600200" indent="-228600">
              <a:lnSpc>
                <a:spcPct val="90000"/>
              </a:lnSpc>
              <a:spcBef>
                <a:spcPts val="500"/>
              </a:spcBef>
              <a:buFont typeface="Arial"/>
              <a:buChar char="•"/>
              <a:defRPr lang="en-US" b="0" i="0" smtClean="0"/>
            </a:lvl4pPr>
            <a:lvl5pPr marL="2057400" indent="-228600">
              <a:lnSpc>
                <a:spcPct val="90000"/>
              </a:lnSpc>
              <a:spcBef>
                <a:spcPts val="500"/>
              </a:spcBef>
              <a:buFont typeface="Arial"/>
              <a:buChar char="•"/>
              <a:defRPr lang="en-US" b="0" i="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1" i="0" u="none" strike="noStrike" kern="1200" cap="all" spc="0" normalizeH="0" baseline="0" noProof="0" dirty="0">
                <a:ln>
                  <a:noFill/>
                </a:ln>
                <a:solidFill>
                  <a:srgbClr val="FFFFFF"/>
                </a:solidFill>
                <a:effectLst/>
                <a:uLnTx/>
                <a:uFillTx/>
                <a:latin typeface="Lato"/>
                <a:ea typeface="Lato"/>
                <a:cs typeface="Lato"/>
              </a:rPr>
              <a:t>VALIDACIÓN REALIZADA POR TERCEROS</a:t>
            </a:r>
            <a:endParaRPr kumimoji="0" lang="en-US" sz="2400" b="1" i="0" u="none" strike="noStrike" kern="1200" cap="all" spc="-1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1" name="Rectangle 20">
            <a:extLst>
              <a:ext uri="{FF2B5EF4-FFF2-40B4-BE49-F238E27FC236}">
                <a16:creationId xmlns:a16="http://schemas.microsoft.com/office/drawing/2014/main" id="{0CE68AC9-BB32-406C-8930-AA9B88BB28C5}"/>
              </a:ext>
            </a:extLst>
          </p:cNvPr>
          <p:cNvSpPr/>
          <p:nvPr/>
        </p:nvSpPr>
        <p:spPr>
          <a:xfrm>
            <a:off x="539783" y="359929"/>
            <a:ext cx="47526" cy="629740"/>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13" name="TextBox 12">
            <a:extLst>
              <a:ext uri="{FF2B5EF4-FFF2-40B4-BE49-F238E27FC236}">
                <a16:creationId xmlns:a16="http://schemas.microsoft.com/office/drawing/2014/main" id="{5E23C39D-11FF-4D14-BB1A-788D177B2BB2}"/>
              </a:ext>
            </a:extLst>
          </p:cNvPr>
          <p:cNvSpPr txBox="1"/>
          <p:nvPr/>
        </p:nvSpPr>
        <p:spPr>
          <a:xfrm>
            <a:off x="588894" y="1809564"/>
            <a:ext cx="3475318" cy="1340931"/>
          </a:xfrm>
          <a:prstGeom prst="rect">
            <a:avLst/>
          </a:prstGeom>
          <a:solidFill>
            <a:srgbClr val="080808">
              <a:alpha val="50196"/>
            </a:srgbClr>
          </a:solidFill>
          <a:ln w="19050">
            <a:solidFill>
              <a:srgbClr val="FF791A"/>
            </a:solidFill>
          </a:ln>
        </p:spPr>
        <p:txBody>
          <a:bodyPr wrap="square" tIns="18288" bIns="73152"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BCBCB"/>
                </a:solidFill>
                <a:effectLst/>
                <a:uLnTx/>
                <a:uFillTx/>
                <a:latin typeface="Tahoma" panose="020B0604030504040204" pitchFamily="34" charset="0"/>
                <a:ea typeface="Tahoma" panose="020B0604030504040204" pitchFamily="34" charset="0"/>
                <a:cs typeface="Tahoma" panose="020B0604030504040204" pitchFamily="34" charset="0"/>
              </a:rPr>
              <a:t>ICSA LABS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791A"/>
                </a:solidFill>
                <a:effectLst/>
                <a:uLnTx/>
                <a:uFillTx/>
                <a:latin typeface="Arial" panose="020B0604020202020204" pitchFamily="34" charset="0"/>
                <a:ea typeface="Lato" charset="0"/>
                <a:cs typeface="Arial" panose="020B0604020202020204" pitchFamily="34" charset="0"/>
              </a:rPr>
              <a:t>Advanced Threat Defense (ATD) Q3 2021 Certification</a:t>
            </a:r>
          </a:p>
        </p:txBody>
      </p:sp>
      <p:sp>
        <p:nvSpPr>
          <p:cNvPr id="22" name="Title 2">
            <a:extLst>
              <a:ext uri="{FF2B5EF4-FFF2-40B4-BE49-F238E27FC236}">
                <a16:creationId xmlns:a16="http://schemas.microsoft.com/office/drawing/2014/main" id="{551A5C40-9333-41AB-8D66-E0A070B361EE}"/>
              </a:ext>
            </a:extLst>
          </p:cNvPr>
          <p:cNvSpPr txBox="1">
            <a:spLocks/>
          </p:cNvSpPr>
          <p:nvPr/>
        </p:nvSpPr>
        <p:spPr>
          <a:xfrm>
            <a:off x="492688" y="3435206"/>
            <a:ext cx="3759088" cy="259360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en-US" sz="4400" b="0" i="0" kern="1200" cap="none" spc="-100" baseline="0" dirty="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pt-BR" sz="1800" b="0" i="0" u="none" strike="noStrike" kern="1200" cap="none" spc="-100" normalizeH="0" baseline="0" noProof="0" dirty="0">
                <a:ln>
                  <a:noFill/>
                </a:ln>
                <a:solidFill>
                  <a:srgbClr val="FFFFFF"/>
                </a:solidFill>
                <a:effectLst/>
                <a:uLnTx/>
                <a:uFillTx/>
                <a:latin typeface="Arial"/>
                <a:ea typeface="Lato"/>
                <a:cs typeface="Arial"/>
              </a:rPr>
              <a:t>Capture ATP con RTDMI™ registró una "puntuación perfecta" sin falsos positivos, durante las pruebas ATD Q3 2022 de ICSA Labs.  </a:t>
            </a:r>
            <a:endParaRPr kumimoji="0" lang="es-CO" sz="1800" b="0" i="0" u="none" strike="noStrike" kern="1200" cap="none" spc="-100" normalizeH="0" baseline="0" noProof="0" dirty="0">
              <a:ln>
                <a:noFill/>
              </a:ln>
              <a:solidFill>
                <a:srgbClr val="FFFFFF"/>
              </a:solidFill>
              <a:effectLst/>
              <a:uLnTx/>
              <a:uFillTx/>
              <a:latin typeface="Arial"/>
              <a:ea typeface="Lato"/>
              <a:cs typeface="Arial"/>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pt-BR" sz="1800" b="0" i="0" u="none" strike="noStrike" kern="1200" cap="none" spc="-100" normalizeH="0" baseline="0" noProof="0" dirty="0">
                <a:ln>
                  <a:noFill/>
                </a:ln>
                <a:solidFill>
                  <a:srgbClr val="FFFFFF"/>
                </a:solidFill>
                <a:effectLst/>
                <a:uLnTx/>
                <a:uFillTx/>
                <a:latin typeface="Arial"/>
                <a:ea typeface="Lato"/>
                <a:cs typeface="Arial"/>
              </a:rPr>
              <a:t>Es el </a:t>
            </a:r>
            <a:r>
              <a:rPr kumimoji="0" lang="es-CO" sz="1800" b="1" i="0" u="none" strike="noStrike" kern="1200" cap="none" spc="-100" normalizeH="0" baseline="0" noProof="0" dirty="0">
                <a:ln>
                  <a:noFill/>
                </a:ln>
                <a:solidFill>
                  <a:srgbClr val="FF791A"/>
                </a:solidFill>
                <a:effectLst/>
                <a:uLnTx/>
                <a:uFillTx/>
                <a:latin typeface="Arial"/>
                <a:ea typeface="Lato"/>
                <a:cs typeface="Arial"/>
              </a:rPr>
              <a:t>sexto resultado perfecto </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CO" sz="1800" b="1" i="0" u="none" strike="noStrike" kern="1200" cap="none" spc="-100" normalizeH="0" baseline="0" noProof="0" dirty="0">
                <a:ln>
                  <a:noFill/>
                </a:ln>
                <a:solidFill>
                  <a:srgbClr val="FF791A"/>
                </a:solidFill>
                <a:effectLst/>
                <a:uLnTx/>
                <a:uFillTx/>
                <a:latin typeface="Arial"/>
                <a:ea typeface="Lato"/>
                <a:cs typeface="Arial"/>
              </a:rPr>
              <a:t>consecutivo </a:t>
            </a:r>
            <a:r>
              <a:rPr kumimoji="0" lang="es-CO" sz="1800" b="0" i="0" u="none" strike="noStrike" kern="1200" cap="none" spc="-100" normalizeH="0" baseline="0" noProof="0" dirty="0">
                <a:ln>
                  <a:noFill/>
                </a:ln>
                <a:solidFill>
                  <a:srgbClr val="FFFFFF"/>
                </a:solidFill>
                <a:effectLst/>
                <a:uLnTx/>
                <a:uFillTx/>
                <a:latin typeface="Arial"/>
                <a:ea typeface="Lato"/>
                <a:cs typeface="Arial"/>
              </a:rPr>
              <a:t> </a:t>
            </a:r>
            <a:r>
              <a:rPr kumimoji="0" lang="pt-BR" sz="1800" b="0" i="0" u="none" strike="noStrike" kern="1200" cap="none" spc="-100" normalizeH="0" baseline="0" noProof="0" dirty="0">
                <a:ln>
                  <a:noFill/>
                </a:ln>
                <a:solidFill>
                  <a:srgbClr val="FFFFFF"/>
                </a:solidFill>
                <a:effectLst/>
                <a:uLnTx/>
                <a:uFillTx/>
                <a:latin typeface="Arial"/>
                <a:ea typeface="Lato"/>
                <a:cs typeface="Arial"/>
              </a:rPr>
              <a:t>del  Capture ATP y la Octava certificación de ICSA Labs ATD en toda su historia.</a:t>
            </a:r>
          </a:p>
        </p:txBody>
      </p:sp>
    </p:spTree>
    <p:extLst>
      <p:ext uri="{BB962C8B-B14F-4D97-AF65-F5344CB8AC3E}">
        <p14:creationId xmlns:p14="http://schemas.microsoft.com/office/powerpoint/2010/main" val="5915991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13709B0-D068-3747-BA61-D88011595A55}"/>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6316" y="0"/>
            <a:ext cx="12218315" cy="6926015"/>
          </a:xfrm>
          <a:prstGeom prst="rect">
            <a:avLst/>
          </a:prstGeom>
        </p:spPr>
      </p:pic>
      <p:pic>
        <p:nvPicPr>
          <p:cNvPr id="8" name="Picture 7">
            <a:extLst>
              <a:ext uri="{FF2B5EF4-FFF2-40B4-BE49-F238E27FC236}">
                <a16:creationId xmlns:a16="http://schemas.microsoft.com/office/drawing/2014/main" id="{5365D330-8DDE-462B-967F-F7AE23AE595D}"/>
              </a:ext>
            </a:extLst>
          </p:cNvPr>
          <p:cNvPicPr>
            <a:picLocks noChangeAspect="1"/>
          </p:cNvPicPr>
          <p:nvPr/>
        </p:nvPicPr>
        <p:blipFill>
          <a:blip r:embed="rId4"/>
          <a:srcRect/>
          <a:stretch/>
        </p:blipFill>
        <p:spPr>
          <a:xfrm>
            <a:off x="10028639" y="6247306"/>
            <a:ext cx="1813825" cy="530013"/>
          </a:xfrm>
          <a:prstGeom prst="rect">
            <a:avLst/>
          </a:prstGeom>
        </p:spPr>
      </p:pic>
      <p:sp>
        <p:nvSpPr>
          <p:cNvPr id="10" name="TextBox 9">
            <a:extLst>
              <a:ext uri="{FF2B5EF4-FFF2-40B4-BE49-F238E27FC236}">
                <a16:creationId xmlns:a16="http://schemas.microsoft.com/office/drawing/2014/main" id="{BB2221F9-4D46-433E-827B-F18947F6748D}"/>
              </a:ext>
            </a:extLst>
          </p:cNvPr>
          <p:cNvSpPr txBox="1"/>
          <p:nvPr/>
        </p:nvSpPr>
        <p:spPr>
          <a:xfrm flipH="1">
            <a:off x="721491" y="1017450"/>
            <a:ext cx="10945412" cy="1188721"/>
          </a:xfrm>
          <a:prstGeom prst="rect">
            <a:avLst/>
          </a:prstGeom>
        </p:spPr>
        <p:txBody>
          <a:bodyPr vert="horz" wrap="none" lIns="91440" tIns="45720" rIns="91440" bIns="45720" rtlCol="0" anchor="t" anchorCtr="0">
            <a:no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Capture ATP</a:t>
            </a:r>
            <a:br>
              <a:rPr kumimoji="0" lang="en-US" sz="4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RTDMI</a:t>
            </a:r>
            <a:r>
              <a:rPr kumimoji="0" lang="en-US" sz="1950" b="0" i="0" u="none" strike="noStrike" kern="1200" cap="none" spc="0" normalizeH="0" baseline="10000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TM</a:t>
            </a:r>
          </a:p>
        </p:txBody>
      </p:sp>
      <p:sp>
        <p:nvSpPr>
          <p:cNvPr id="11" name="Rectangle 10">
            <a:extLst>
              <a:ext uri="{FF2B5EF4-FFF2-40B4-BE49-F238E27FC236}">
                <a16:creationId xmlns:a16="http://schemas.microsoft.com/office/drawing/2014/main" id="{3CAF3F61-D119-44D0-B338-906BFBE7F838}"/>
              </a:ext>
            </a:extLst>
          </p:cNvPr>
          <p:cNvSpPr/>
          <p:nvPr/>
        </p:nvSpPr>
        <p:spPr>
          <a:xfrm>
            <a:off x="501401" y="454397"/>
            <a:ext cx="93575" cy="1584426"/>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12" name="Title 2">
            <a:extLst>
              <a:ext uri="{FF2B5EF4-FFF2-40B4-BE49-F238E27FC236}">
                <a16:creationId xmlns:a16="http://schemas.microsoft.com/office/drawing/2014/main" id="{D217B36D-F12B-4D90-A1B4-4F4D778DA468}"/>
              </a:ext>
            </a:extLst>
          </p:cNvPr>
          <p:cNvSpPr>
            <a:spLocks noGrp="1"/>
          </p:cNvSpPr>
          <p:nvPr>
            <p:ph type="title"/>
          </p:nvPr>
        </p:nvSpPr>
        <p:spPr>
          <a:xfrm>
            <a:off x="721491" y="409787"/>
            <a:ext cx="7445188" cy="346342"/>
          </a:xfrm>
        </p:spPr>
        <p:txBody>
          <a:bodyPr/>
          <a:lstStyle/>
          <a:p>
            <a:r>
              <a:rPr kumimoji="0" lang="en-US" sz="2000" b="0" i="0" u="none" strike="noStrike" kern="1200" cap="all" spc="0" normalizeH="0" noProof="0" dirty="0">
                <a:ln>
                  <a:noFill/>
                </a:ln>
                <a:solidFill>
                  <a:schemeClr val="bg2"/>
                </a:solidFill>
                <a:effectLst/>
                <a:uLnTx/>
                <a:uFillTx/>
                <a:latin typeface="Tahoma" panose="020B0604030504040204" pitchFamily="34" charset="0"/>
                <a:ea typeface="Tahoma" panose="020B0604030504040204" pitchFamily="34" charset="0"/>
                <a:cs typeface="Tahoma" panose="020B0604030504040204" pitchFamily="34" charset="0"/>
              </a:rPr>
              <a:t>‘Perfect’ Threat Defense </a:t>
            </a:r>
            <a:br>
              <a:rPr kumimoji="0" lang="en-US" sz="2000" b="0" i="0" u="none" strike="noStrike" kern="1200" cap="all" spc="0" normalizeH="0" noProof="0" dirty="0">
                <a:ln>
                  <a:noFill/>
                </a:ln>
                <a:solidFill>
                  <a:schemeClr val="bg2"/>
                </a:solidFill>
                <a:effectLst/>
                <a:uLnTx/>
                <a:uFillTx/>
                <a:latin typeface="Tahoma" panose="020B0604030504040204" pitchFamily="34" charset="0"/>
                <a:ea typeface="Tahoma" panose="020B0604030504040204" pitchFamily="34" charset="0"/>
                <a:cs typeface="Tahoma" panose="020B0604030504040204" pitchFamily="34" charset="0"/>
              </a:rPr>
            </a:br>
            <a:r>
              <a:rPr lang="en-US" sz="2000" cap="all" spc="0" dirty="0">
                <a:solidFill>
                  <a:schemeClr val="bg2"/>
                </a:solidFill>
              </a:rPr>
              <a:t>5</a:t>
            </a:r>
            <a:r>
              <a:rPr kumimoji="0" lang="en-US" sz="2000" b="0" i="0" u="none" strike="noStrike" kern="1200" cap="all" spc="0" normalizeH="0" noProof="0" dirty="0">
                <a:ln>
                  <a:noFill/>
                </a:ln>
                <a:effectLst/>
                <a:uLnTx/>
                <a:uFillTx/>
                <a:latin typeface="Tahoma" panose="020B0604030504040204" pitchFamily="34" charset="0"/>
                <a:ea typeface="Tahoma" panose="020B0604030504040204" pitchFamily="34" charset="0"/>
                <a:cs typeface="Tahoma" panose="020B0604030504040204" pitchFamily="34" charset="0"/>
              </a:rPr>
              <a:t> Quarters in A ROW</a:t>
            </a:r>
            <a:endParaRPr lang="en-US" sz="2000" dirty="0"/>
          </a:p>
        </p:txBody>
      </p:sp>
      <p:sp>
        <p:nvSpPr>
          <p:cNvPr id="9" name="Title 2">
            <a:extLst>
              <a:ext uri="{FF2B5EF4-FFF2-40B4-BE49-F238E27FC236}">
                <a16:creationId xmlns:a16="http://schemas.microsoft.com/office/drawing/2014/main" id="{D6B525A8-58B9-4667-B001-CBD8DC9B391C}"/>
              </a:ext>
            </a:extLst>
          </p:cNvPr>
          <p:cNvSpPr txBox="1">
            <a:spLocks/>
          </p:cNvSpPr>
          <p:nvPr/>
        </p:nvSpPr>
        <p:spPr>
          <a:xfrm>
            <a:off x="385408" y="2244750"/>
            <a:ext cx="5025421" cy="194215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en-US" sz="4400" b="0" i="0" kern="1200" cap="none" spc="-100" baseline="0" dirty="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SonicWall Capture ATP with patented </a:t>
            </a:r>
            <a:b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b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Real-Time Deep Memory Inspection</a:t>
            </a:r>
            <a:r>
              <a:rPr kumimoji="0" lang="en-US" sz="1800" b="0" i="0" u="none" strike="noStrike" kern="1200" cap="none" spc="0" normalizeH="0" baseline="3000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TM</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 faced </a:t>
            </a:r>
            <a:r>
              <a:rPr lang="en-US" sz="2000" spc="0" dirty="0">
                <a:solidFill>
                  <a:srgbClr val="FFFFFF"/>
                </a:solidFill>
                <a:latin typeface="Arial" panose="020B0604020202020204" pitchFamily="34" charset="0"/>
                <a:ea typeface="Tahoma" panose="020B0604030504040204" pitchFamily="34" charset="0"/>
                <a:cs typeface="Arial" panose="020B0604020202020204" pitchFamily="34" charset="0"/>
              </a:rPr>
              <a:t>160 total</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 days of rigorous testing</a:t>
            </a:r>
            <a:b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b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by ICSA Labs during </a:t>
            </a:r>
            <a:r>
              <a:rPr lang="en-US" sz="2000" spc="0" dirty="0">
                <a:solidFill>
                  <a:srgbClr val="FFFFFF"/>
                </a:solidFill>
                <a:latin typeface="Arial" panose="020B0604020202020204" pitchFamily="34" charset="0"/>
                <a:ea typeface="Tahoma" panose="020B0604030504040204" pitchFamily="34" charset="0"/>
                <a:cs typeface="Arial" panose="020B0604020202020204" pitchFamily="34" charset="0"/>
              </a:rPr>
              <a:t>five</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 straight certifications in 2021 and 2022. </a:t>
            </a:r>
            <a:b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br>
            <a:b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br>
            <a:r>
              <a:rPr kumimoji="0" lang="en-US" sz="1900"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The results? </a:t>
            </a:r>
            <a:r>
              <a:rPr kumimoji="0" lang="en-US" sz="1900" b="1" i="0" u="none" strike="noStrike" kern="1200" cap="none" spc="0" normalizeH="0" baseline="0" noProof="0" dirty="0">
                <a:ln>
                  <a:noFill/>
                </a:ln>
                <a:solidFill>
                  <a:schemeClr val="accent1"/>
                </a:solidFill>
                <a:effectLst/>
                <a:uLnTx/>
                <a:uFillTx/>
                <a:latin typeface="Arial" panose="020B0604020202020204" pitchFamily="34" charset="0"/>
                <a:ea typeface="Tahoma" panose="020B0604030504040204" pitchFamily="34" charset="0"/>
                <a:cs typeface="Arial" panose="020B0604020202020204" pitchFamily="34" charset="0"/>
              </a:rPr>
              <a:t>Six ‘perfect’ scores in a row.</a:t>
            </a:r>
          </a:p>
        </p:txBody>
      </p:sp>
      <p:sp>
        <p:nvSpPr>
          <p:cNvPr id="15" name="Title 2">
            <a:extLst>
              <a:ext uri="{FF2B5EF4-FFF2-40B4-BE49-F238E27FC236}">
                <a16:creationId xmlns:a16="http://schemas.microsoft.com/office/drawing/2014/main" id="{D6930F55-561F-4D0C-BF67-6CC37E0D778E}"/>
              </a:ext>
            </a:extLst>
          </p:cNvPr>
          <p:cNvSpPr txBox="1">
            <a:spLocks/>
          </p:cNvSpPr>
          <p:nvPr/>
        </p:nvSpPr>
        <p:spPr>
          <a:xfrm>
            <a:off x="449928" y="4533591"/>
            <a:ext cx="4499953" cy="185601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en-US" sz="4400" b="0" i="0" kern="1200" cap="none" spc="-100" baseline="0" dirty="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en-US" sz="1600" b="1" spc="0" dirty="0">
                <a:solidFill>
                  <a:srgbClr val="FF791A"/>
                </a:solidFill>
                <a:latin typeface="Tahoma" panose="020B0604030504040204" pitchFamily="34" charset="0"/>
                <a:ea typeface="Tahoma" panose="020B0604030504040204" pitchFamily="34" charset="0"/>
                <a:cs typeface="Tahoma" panose="020B0604030504040204" pitchFamily="34" charset="0"/>
              </a:rPr>
              <a:t>COMPOSITE </a:t>
            </a:r>
            <a:r>
              <a:rPr kumimoji="0" lang="en-US" sz="1600" b="1" i="0" u="none" strike="noStrike" kern="1200" cap="none" spc="0" normalizeH="0" baseline="0" noProof="0" dirty="0">
                <a:ln>
                  <a:noFill/>
                </a:ln>
                <a:solidFill>
                  <a:srgbClr val="FF791A"/>
                </a:solidFill>
                <a:effectLst/>
                <a:uLnTx/>
                <a:uFillTx/>
                <a:latin typeface="Tahoma" panose="020B0604030504040204" pitchFamily="34" charset="0"/>
                <a:ea typeface="Tahoma" panose="020B0604030504040204" pitchFamily="34" charset="0"/>
                <a:cs typeface="Tahoma" panose="020B0604030504040204" pitchFamily="34" charset="0"/>
              </a:rPr>
              <a:t>RESULTS</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160 Days of Testing</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6,719 Total Tests</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3,131 New &amp; Little-Known Samples  </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lang="en-US" sz="2000" spc="0" dirty="0">
                <a:solidFill>
                  <a:srgbClr val="FFFFFF"/>
                </a:solidFill>
                <a:latin typeface="Arial" panose="020B0604020202020204" pitchFamily="34" charset="0"/>
                <a:cs typeface="Arial" panose="020B0604020202020204" pitchFamily="34" charset="0"/>
              </a:rPr>
              <a:t>3,588</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Innocuous Applications</a:t>
            </a:r>
          </a:p>
        </p:txBody>
      </p:sp>
      <p:sp>
        <p:nvSpPr>
          <p:cNvPr id="17" name="Title 2">
            <a:extLst>
              <a:ext uri="{FF2B5EF4-FFF2-40B4-BE49-F238E27FC236}">
                <a16:creationId xmlns:a16="http://schemas.microsoft.com/office/drawing/2014/main" id="{BABEEC26-84F4-4760-A782-79DAC2FEFE80}"/>
              </a:ext>
            </a:extLst>
          </p:cNvPr>
          <p:cNvSpPr txBox="1">
            <a:spLocks/>
          </p:cNvSpPr>
          <p:nvPr/>
        </p:nvSpPr>
        <p:spPr>
          <a:xfrm>
            <a:off x="4852507" y="4539589"/>
            <a:ext cx="6526693" cy="219941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en-US" sz="4400" b="0" i="0" kern="1200" cap="none" spc="-100" baseline="0" dirty="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FF791A"/>
                </a:solidFill>
                <a:effectLst/>
                <a:uLnTx/>
                <a:uFillTx/>
                <a:latin typeface="Tahoma" panose="020B0604030504040204" pitchFamily="34" charset="0"/>
                <a:ea typeface="Tahoma" panose="020B0604030504040204" pitchFamily="34" charset="0"/>
                <a:cs typeface="Tahoma" panose="020B0604030504040204" pitchFamily="34" charset="0"/>
              </a:rPr>
              <a:t>2021-22 OVERVIEW</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20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Only</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Vendor Ever with Five Straight ‘Perfect’ Scores</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100% Detection of Unknown Threats </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Zero False Positives</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Nine Consecutive ICSA Labs</a:t>
            </a:r>
            <a:b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ATD Certifications</a:t>
            </a:r>
          </a:p>
        </p:txBody>
      </p:sp>
      <p:graphicFrame>
        <p:nvGraphicFramePr>
          <p:cNvPr id="4" name="Chart 3">
            <a:extLst>
              <a:ext uri="{FF2B5EF4-FFF2-40B4-BE49-F238E27FC236}">
                <a16:creationId xmlns:a16="http://schemas.microsoft.com/office/drawing/2014/main" id="{18B3418E-9291-4CEF-AEEE-F56C7B50E9DB}"/>
              </a:ext>
            </a:extLst>
          </p:cNvPr>
          <p:cNvGraphicFramePr/>
          <p:nvPr/>
        </p:nvGraphicFramePr>
        <p:xfrm>
          <a:off x="5457637" y="152864"/>
          <a:ext cx="6431635" cy="38957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itle 2">
            <a:extLst>
              <a:ext uri="{FF2B5EF4-FFF2-40B4-BE49-F238E27FC236}">
                <a16:creationId xmlns:a16="http://schemas.microsoft.com/office/drawing/2014/main" id="{0F76C59F-A7E2-45A3-9F21-6F3038A95C52}"/>
              </a:ext>
            </a:extLst>
          </p:cNvPr>
          <p:cNvSpPr txBox="1">
            <a:spLocks/>
          </p:cNvSpPr>
          <p:nvPr/>
        </p:nvSpPr>
        <p:spPr>
          <a:xfrm>
            <a:off x="6194197" y="3757119"/>
            <a:ext cx="5880205" cy="54836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en-US" sz="4400" b="0" i="0" kern="1200" cap="none" spc="-100" baseline="0" dirty="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1000" i="1"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Capture ATP detected 3,131 of 3,131 new and unknown malicious samples during 160 total days of ICSA laboratory testing in 2021 and 2022. SonicWall is the only vendor in ICSA Labs ATD certification history to receive five consecutive perfect scores.</a:t>
            </a:r>
          </a:p>
        </p:txBody>
      </p:sp>
      <p:pic>
        <p:nvPicPr>
          <p:cNvPr id="16" name="Picture 15">
            <a:extLst>
              <a:ext uri="{FF2B5EF4-FFF2-40B4-BE49-F238E27FC236}">
                <a16:creationId xmlns:a16="http://schemas.microsoft.com/office/drawing/2014/main" id="{58A69305-2D06-FE44-BD6D-C826B4DE4FCD}"/>
              </a:ext>
            </a:extLst>
          </p:cNvPr>
          <p:cNvPicPr>
            <a:picLocks noChangeAspect="1"/>
          </p:cNvPicPr>
          <p:nvPr/>
        </p:nvPicPr>
        <p:blipFill>
          <a:blip r:embed="rId6"/>
          <a:stretch>
            <a:fillRect/>
          </a:stretch>
        </p:blipFill>
        <p:spPr>
          <a:xfrm>
            <a:off x="10118755" y="5184365"/>
            <a:ext cx="1507327" cy="1004885"/>
          </a:xfrm>
          <a:prstGeom prst="rect">
            <a:avLst/>
          </a:prstGeom>
        </p:spPr>
      </p:pic>
    </p:spTree>
    <p:extLst>
      <p:ext uri="{BB962C8B-B14F-4D97-AF65-F5344CB8AC3E}">
        <p14:creationId xmlns:p14="http://schemas.microsoft.com/office/powerpoint/2010/main" val="20624200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BDDEBA-5061-478C-B5FB-B696C34B53F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365D330-8DDE-462B-967F-F7AE23AE595D}"/>
              </a:ext>
            </a:extLst>
          </p:cNvPr>
          <p:cNvPicPr>
            <a:picLocks noChangeAspect="1"/>
          </p:cNvPicPr>
          <p:nvPr/>
        </p:nvPicPr>
        <p:blipFill>
          <a:blip r:embed="rId4"/>
          <a:srcRect/>
          <a:stretch/>
        </p:blipFill>
        <p:spPr>
          <a:xfrm>
            <a:off x="10028639" y="6247306"/>
            <a:ext cx="1813825" cy="530013"/>
          </a:xfrm>
          <a:prstGeom prst="rect">
            <a:avLst/>
          </a:prstGeom>
        </p:spPr>
      </p:pic>
      <p:sp>
        <p:nvSpPr>
          <p:cNvPr id="10" name="TextBox 9">
            <a:extLst>
              <a:ext uri="{FF2B5EF4-FFF2-40B4-BE49-F238E27FC236}">
                <a16:creationId xmlns:a16="http://schemas.microsoft.com/office/drawing/2014/main" id="{BB2221F9-4D46-433E-827B-F18947F6748D}"/>
              </a:ext>
            </a:extLst>
          </p:cNvPr>
          <p:cNvSpPr txBox="1"/>
          <p:nvPr/>
        </p:nvSpPr>
        <p:spPr>
          <a:xfrm flipH="1">
            <a:off x="659403" y="902350"/>
            <a:ext cx="10945412" cy="1188721"/>
          </a:xfrm>
          <a:prstGeom prst="rect">
            <a:avLst/>
          </a:prstGeom>
        </p:spPr>
        <p:txBody>
          <a:bodyPr vert="horz" wrap="none" lIns="91440" tIns="45720" rIns="91440" bIns="4572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2021 Competitive</a:t>
            </a:r>
            <a:br>
              <a:rPr kumimoji="0" lang="en-US" sz="2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2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Strategy Leadership Award</a:t>
            </a:r>
          </a:p>
          <a:p>
            <a:pPr marL="0" marR="0" lvl="0" indent="0" algn="l" defTabSz="914400" rtl="0" eaLnBrk="1" fontAlgn="auto" latinLnBrk="0" hangingPunct="1">
              <a:lnSpc>
                <a:spcPts val="42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itle 2">
            <a:extLst>
              <a:ext uri="{FF2B5EF4-FFF2-40B4-BE49-F238E27FC236}">
                <a16:creationId xmlns:a16="http://schemas.microsoft.com/office/drawing/2014/main" id="{D217B36D-F12B-4D90-A1B4-4F4D778DA468}"/>
              </a:ext>
            </a:extLst>
          </p:cNvPr>
          <p:cNvSpPr>
            <a:spLocks noGrp="1"/>
          </p:cNvSpPr>
          <p:nvPr>
            <p:ph type="title"/>
          </p:nvPr>
        </p:nvSpPr>
        <p:spPr>
          <a:xfrm>
            <a:off x="676835" y="520685"/>
            <a:ext cx="7445188" cy="346342"/>
          </a:xfrm>
        </p:spPr>
        <p:txBody>
          <a:bodyPr/>
          <a:lstStyle/>
          <a:p>
            <a:r>
              <a:rPr kumimoji="0" lang="en-US" sz="2000" b="0" i="0" u="none" strike="noStrike" kern="1200" cap="all" spc="0" normalizeH="0" noProof="0" dirty="0">
                <a:ln>
                  <a:noFill/>
                </a:ln>
                <a:solidFill>
                  <a:schemeClr val="bg2"/>
                </a:solidFill>
                <a:effectLst/>
                <a:uLnTx/>
                <a:uFillTx/>
                <a:latin typeface="Tahoma" panose="020B0604030504040204" pitchFamily="34" charset="0"/>
                <a:ea typeface="Tahoma" panose="020B0604030504040204" pitchFamily="34" charset="0"/>
                <a:cs typeface="Tahoma" panose="020B0604030504040204" pitchFamily="34" charset="0"/>
              </a:rPr>
              <a:t>FROST &amp; SULLIVAN</a:t>
            </a:r>
            <a:endParaRPr lang="en-US" sz="2000" dirty="0"/>
          </a:p>
        </p:txBody>
      </p:sp>
      <p:sp>
        <p:nvSpPr>
          <p:cNvPr id="15" name="TextBox 14">
            <a:extLst>
              <a:ext uri="{FF2B5EF4-FFF2-40B4-BE49-F238E27FC236}">
                <a16:creationId xmlns:a16="http://schemas.microsoft.com/office/drawing/2014/main" id="{08C67C86-A063-6D43-8A02-C0E297DDF392}"/>
              </a:ext>
            </a:extLst>
          </p:cNvPr>
          <p:cNvSpPr txBox="1"/>
          <p:nvPr/>
        </p:nvSpPr>
        <p:spPr>
          <a:xfrm>
            <a:off x="5724455" y="5403475"/>
            <a:ext cx="6180082" cy="10772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FF791A"/>
                </a:solidFill>
                <a:effectLst/>
                <a:uLnTx/>
                <a:uFillTx/>
                <a:latin typeface="Arial"/>
                <a:ea typeface="+mn-ea"/>
                <a:cs typeface="Arial"/>
              </a:rPr>
              <a:t>MAKSYM BEZNOSIUK </a:t>
            </a:r>
            <a:br>
              <a:rPr kumimoji="0" lang="en-US" sz="1800" b="1"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br>
            <a:r>
              <a:rPr kumimoji="0" lang="pt-BR" sz="1800" b="1" i="0" u="none" strike="noStrike" kern="1200" cap="none" spc="0" normalizeH="0" baseline="0" noProof="0" dirty="0">
                <a:ln>
                  <a:noFill/>
                </a:ln>
                <a:solidFill>
                  <a:srgbClr val="CBCBCB"/>
                </a:solidFill>
                <a:effectLst/>
                <a:uLnTx/>
                <a:uFillTx/>
                <a:latin typeface="Arial"/>
                <a:ea typeface="+mn-ea"/>
                <a:cs typeface="Arial"/>
              </a:rPr>
              <a:t>Analista de </a:t>
            </a:r>
            <a:r>
              <a:rPr kumimoji="0" lang="pt-BR" sz="1800" b="1" i="0" u="none" strike="noStrike" kern="1200" cap="none" spc="0" normalizeH="0" baseline="0" noProof="0" dirty="0" err="1">
                <a:ln>
                  <a:noFill/>
                </a:ln>
                <a:solidFill>
                  <a:srgbClr val="CBCBCB"/>
                </a:solidFill>
                <a:effectLst/>
                <a:uLnTx/>
                <a:uFillTx/>
                <a:latin typeface="Arial"/>
                <a:ea typeface="+mn-ea"/>
                <a:cs typeface="Arial"/>
              </a:rPr>
              <a:t>investigación</a:t>
            </a:r>
            <a:r>
              <a:rPr kumimoji="0" lang="pt-BR" sz="1800" b="1" i="0" u="none" strike="noStrike" kern="1200" cap="none" spc="0" normalizeH="0" baseline="0" noProof="0" dirty="0">
                <a:ln>
                  <a:noFill/>
                </a:ln>
                <a:solidFill>
                  <a:srgbClr val="CBCBCB"/>
                </a:solidFill>
                <a:effectLst/>
                <a:uLnTx/>
                <a:uFillTx/>
                <a:latin typeface="Arial"/>
                <a:ea typeface="+mn-ea"/>
                <a:cs typeface="Arial"/>
              </a:rPr>
              <a:t> de </a:t>
            </a:r>
            <a:r>
              <a:rPr kumimoji="0" lang="pt-BR" sz="1800" b="1" i="0" u="none" strike="noStrike" kern="1200" cap="none" spc="0" normalizeH="0" baseline="0" noProof="0" dirty="0" err="1">
                <a:ln>
                  <a:noFill/>
                </a:ln>
                <a:solidFill>
                  <a:srgbClr val="CBCBCB"/>
                </a:solidFill>
                <a:effectLst/>
                <a:uLnTx/>
                <a:uFillTx/>
                <a:latin typeface="Arial"/>
                <a:ea typeface="+mn-ea"/>
                <a:cs typeface="Arial"/>
              </a:rPr>
              <a:t>mejores</a:t>
            </a:r>
            <a:r>
              <a:rPr kumimoji="0" lang="pt-BR" sz="1800" b="1" i="0" u="none" strike="noStrike" kern="1200" cap="none" spc="0" normalizeH="0" baseline="0" noProof="0" dirty="0">
                <a:ln>
                  <a:noFill/>
                </a:ln>
                <a:solidFill>
                  <a:srgbClr val="CBCBCB"/>
                </a:solidFill>
                <a:effectLst/>
                <a:uLnTx/>
                <a:uFillTx/>
                <a:latin typeface="Arial"/>
                <a:ea typeface="+mn-ea"/>
                <a:cs typeface="Arial"/>
              </a:rPr>
              <a:t> </a:t>
            </a:r>
            <a:r>
              <a:rPr kumimoji="0" lang="pt-BR" sz="1800" b="1" i="0" u="none" strike="noStrike" kern="1200" cap="none" spc="0" normalizeH="0" baseline="0" noProof="0" dirty="0" err="1">
                <a:ln>
                  <a:noFill/>
                </a:ln>
                <a:solidFill>
                  <a:srgbClr val="CBCBCB"/>
                </a:solidFill>
                <a:effectLst/>
                <a:uLnTx/>
                <a:uFillTx/>
                <a:latin typeface="Arial"/>
                <a:ea typeface="+mn-ea"/>
                <a:cs typeface="Arial"/>
              </a:rPr>
              <a:t>prácticas</a:t>
            </a:r>
            <a:endParaRPr kumimoji="0" lang="pt-BR" sz="1800" b="1" i="0" u="none" strike="noStrike" kern="1200" cap="none" spc="0" normalizeH="0" baseline="0" noProof="0" dirty="0">
              <a:ln>
                <a:noFill/>
              </a:ln>
              <a:solidFill>
                <a:srgbClr val="CBCBCB"/>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CBCBCB"/>
                </a:solidFill>
                <a:effectLst/>
                <a:uLnTx/>
                <a:uFillTx/>
                <a:latin typeface="Arial" panose="020B0604020202020204" pitchFamily="34" charset="0"/>
                <a:ea typeface="+mn-ea"/>
                <a:cs typeface="Arial" panose="020B0604020202020204" pitchFamily="34" charset="0"/>
              </a:rPr>
              <a:t>Frost &amp; Sullivan</a:t>
            </a:r>
          </a:p>
        </p:txBody>
      </p:sp>
      <p:sp>
        <p:nvSpPr>
          <p:cNvPr id="19" name="TextBox 18">
            <a:extLst>
              <a:ext uri="{FF2B5EF4-FFF2-40B4-BE49-F238E27FC236}">
                <a16:creationId xmlns:a16="http://schemas.microsoft.com/office/drawing/2014/main" id="{2C62EB3E-381F-FE42-B8CB-F9B52A9E0D36}"/>
              </a:ext>
            </a:extLst>
          </p:cNvPr>
          <p:cNvSpPr txBox="1"/>
          <p:nvPr/>
        </p:nvSpPr>
        <p:spPr>
          <a:xfrm>
            <a:off x="5325574" y="40172"/>
            <a:ext cx="3090041"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endParaRPr kumimoji="0" lang="en-US" sz="15000" b="0" i="0" u="none" strike="noStrike" kern="1200" cap="none" spc="0" normalizeH="0" baseline="0" noProof="0" dirty="0">
              <a:ln>
                <a:noFill/>
              </a:ln>
              <a:solidFill>
                <a:srgbClr val="666666"/>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6E1968D-112A-3546-916D-4AF1F466F649}"/>
              </a:ext>
            </a:extLst>
          </p:cNvPr>
          <p:cNvSpPr txBox="1"/>
          <p:nvPr/>
        </p:nvSpPr>
        <p:spPr>
          <a:xfrm>
            <a:off x="5733470" y="1168121"/>
            <a:ext cx="5766101" cy="369331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err="1">
                <a:ln>
                  <a:noFill/>
                </a:ln>
                <a:solidFill>
                  <a:srgbClr val="FFFFFF"/>
                </a:solidFill>
                <a:effectLst/>
                <a:uLnTx/>
                <a:uFillTx/>
                <a:latin typeface="Tahoma"/>
                <a:ea typeface="+mn-lt"/>
                <a:cs typeface="Arial"/>
              </a:rPr>
              <a:t>SonicWall</a:t>
            </a:r>
            <a:r>
              <a:rPr kumimoji="0" lang="pt-BR" sz="1800" b="0" i="0" u="none" strike="noStrike" kern="1200" cap="none" spc="0" normalizeH="0" baseline="0" noProof="0" dirty="0">
                <a:ln>
                  <a:noFill/>
                </a:ln>
                <a:solidFill>
                  <a:srgbClr val="FFFFFF"/>
                </a:solidFill>
                <a:effectLst/>
                <a:uLnTx/>
                <a:uFillTx/>
                <a:latin typeface="Tahoma"/>
                <a:ea typeface="+mn-lt"/>
                <a:cs typeface="Arial"/>
              </a:rPr>
              <a:t> lidera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el</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camino</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en</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el</a:t>
            </a:r>
            <a:r>
              <a:rPr kumimoji="0" lang="pt-BR" sz="1800" b="0" i="0" u="none" strike="noStrike" kern="1200" cap="none" spc="0" normalizeH="0" baseline="0" noProof="0" dirty="0">
                <a:ln>
                  <a:noFill/>
                </a:ln>
                <a:solidFill>
                  <a:srgbClr val="FFFFFF"/>
                </a:solidFill>
                <a:effectLst/>
                <a:uLnTx/>
                <a:uFillTx/>
                <a:latin typeface="Tahoma"/>
                <a:ea typeface="+mn-lt"/>
                <a:cs typeface="Arial"/>
              </a:rPr>
              <a:t> mercado de firewall de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red</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redefiniendo</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con</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frecuencia</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su</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roadmap</a:t>
            </a:r>
            <a:r>
              <a:rPr kumimoji="0" lang="pt-BR" sz="1800" b="0" i="0" u="none" strike="noStrike" kern="1200" cap="none" spc="0" normalizeH="0" baseline="0" noProof="0" dirty="0">
                <a:ln>
                  <a:noFill/>
                </a:ln>
                <a:solidFill>
                  <a:srgbClr val="FFFFFF"/>
                </a:solidFill>
                <a:effectLst/>
                <a:uLnTx/>
                <a:uFillTx/>
                <a:latin typeface="Tahoma"/>
                <a:ea typeface="+mn-lt"/>
                <a:cs typeface="Arial"/>
              </a:rPr>
              <a:t> para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ofrecer</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las</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mejores</a:t>
            </a:r>
            <a:r>
              <a:rPr kumimoji="0" lang="pt-BR" sz="1800" b="0" i="0" u="none" strike="noStrike" kern="1200" cap="none" spc="0" normalizeH="0" baseline="0" noProof="0" dirty="0">
                <a:ln>
                  <a:noFill/>
                </a:ln>
                <a:solidFill>
                  <a:srgbClr val="FFFFFF"/>
                </a:solidFill>
                <a:effectLst/>
                <a:uLnTx/>
                <a:uFillTx/>
                <a:latin typeface="Tahoma"/>
                <a:ea typeface="+mn-lt"/>
                <a:cs typeface="Arial"/>
              </a:rPr>
              <a:t> soluciones de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ciberseguridad</a:t>
            </a:r>
            <a:r>
              <a:rPr kumimoji="0" lang="pt-BR" sz="1800" b="0" i="0" u="none" strike="noStrike" kern="1200" cap="none" spc="0" normalizeH="0" baseline="0" noProof="0" dirty="0">
                <a:ln>
                  <a:noFill/>
                </a:ln>
                <a:solidFill>
                  <a:srgbClr val="FFFFFF"/>
                </a:solidFill>
                <a:effectLst/>
                <a:uLnTx/>
                <a:uFillTx/>
                <a:latin typeface="Tahoma"/>
                <a:ea typeface="+mn-lt"/>
                <a:cs typeface="Arial"/>
              </a:rPr>
              <a:t> y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seguridad</a:t>
            </a:r>
            <a:r>
              <a:rPr kumimoji="0" lang="pt-BR" sz="1800" b="0" i="0" u="none" strike="noStrike" kern="1200" cap="none" spc="0" normalizeH="0" baseline="0" noProof="0" dirty="0">
                <a:ln>
                  <a:noFill/>
                </a:ln>
                <a:solidFill>
                  <a:srgbClr val="FFFFFF"/>
                </a:solidFill>
                <a:effectLst/>
                <a:uLnTx/>
                <a:uFillTx/>
                <a:latin typeface="Tahoma"/>
                <a:ea typeface="+mn-lt"/>
                <a:cs typeface="Arial"/>
              </a:rPr>
              <a:t> de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red</a:t>
            </a:r>
            <a:r>
              <a:rPr kumimoji="0" lang="pt-BR" sz="1800" b="0" i="0" u="none" strike="noStrike" kern="1200" cap="none" spc="0" normalizeH="0" baseline="0" noProof="0" dirty="0">
                <a:ln>
                  <a:noFill/>
                </a:ln>
                <a:solidFill>
                  <a:srgbClr val="FFFFFF"/>
                </a:solidFill>
                <a:effectLst/>
                <a:uLnTx/>
                <a:uFillTx/>
                <a:latin typeface="Tahoma"/>
                <a:ea typeface="+mn-lt"/>
                <a:cs typeface="Arial"/>
              </a:rPr>
              <a:t> a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organizaciones</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en</a:t>
            </a:r>
            <a:r>
              <a:rPr kumimoji="0" lang="pt-BR" sz="1800" b="0" i="0" u="none" strike="noStrike" kern="1200" cap="none" spc="0" normalizeH="0" baseline="0" noProof="0" dirty="0">
                <a:ln>
                  <a:noFill/>
                </a:ln>
                <a:solidFill>
                  <a:srgbClr val="FFFFFF"/>
                </a:solidFill>
                <a:effectLst/>
                <a:uLnTx/>
                <a:uFillTx/>
                <a:latin typeface="Tahoma"/>
                <a:ea typeface="+mn-lt"/>
                <a:cs typeface="Arial"/>
              </a:rPr>
              <a:t> todos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los</a:t>
            </a:r>
            <a:r>
              <a:rPr kumimoji="0" lang="pt-BR" sz="1800" b="0" i="0" u="none" strike="noStrike" kern="1200" cap="none" spc="0" normalizeH="0" baseline="0" noProof="0" dirty="0">
                <a:ln>
                  <a:noFill/>
                </a:ln>
                <a:solidFill>
                  <a:srgbClr val="FFFFFF"/>
                </a:solidFill>
                <a:effectLst/>
                <a:uLnTx/>
                <a:uFillTx/>
                <a:latin typeface="Tahoma"/>
                <a:ea typeface="+mn-lt"/>
                <a:cs typeface="Arial"/>
              </a:rPr>
              <a:t> sectores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verticales</a:t>
            </a:r>
            <a:r>
              <a:rPr kumimoji="0" lang="pt-BR" sz="1800" b="0" i="0" u="none" strike="noStrike" kern="1200" cap="none" spc="0" normalizeH="0" baseline="0" noProof="0" dirty="0">
                <a:ln>
                  <a:noFill/>
                </a:ln>
                <a:solidFill>
                  <a:srgbClr val="FFFFFF"/>
                </a:solidFill>
                <a:effectLst/>
                <a:uLnTx/>
                <a:uFillTx/>
                <a:latin typeface="Tahoma"/>
                <a:ea typeface="+mn-lt"/>
                <a:cs typeface="Arial"/>
              </a:rPr>
              <a:t> de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la</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industria</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lo</a:t>
            </a:r>
            <a:r>
              <a:rPr kumimoji="0" lang="pt-BR" sz="1800" b="0" i="0" u="none" strike="noStrike" kern="1200" cap="none" spc="0" normalizeH="0" baseline="0" noProof="0" dirty="0">
                <a:ln>
                  <a:noFill/>
                </a:ln>
                <a:solidFill>
                  <a:srgbClr val="FFFFFF"/>
                </a:solidFill>
                <a:effectLst/>
                <a:uLnTx/>
                <a:uFillTx/>
                <a:latin typeface="Tahoma"/>
                <a:ea typeface="+mn-lt"/>
                <a:cs typeface="Arial"/>
              </a:rPr>
              <a:t> que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garantiza</a:t>
            </a:r>
            <a:r>
              <a:rPr kumimoji="0" lang="pt-BR" sz="1800" b="0" i="0" u="none" strike="noStrike" kern="1200" cap="none" spc="0" normalizeH="0" baseline="0" noProof="0" dirty="0">
                <a:ln>
                  <a:noFill/>
                </a:ln>
                <a:solidFill>
                  <a:srgbClr val="FFFFFF"/>
                </a:solidFill>
                <a:effectLst/>
                <a:uLnTx/>
                <a:uFillTx/>
                <a:latin typeface="Tahoma"/>
                <a:ea typeface="+mn-lt"/>
                <a:cs typeface="Arial"/>
              </a:rPr>
              <a:t> una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mayor</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eficiencia</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seguridad</a:t>
            </a:r>
            <a:r>
              <a:rPr kumimoji="0" lang="pt-BR" sz="1800" b="0" i="0" u="none" strike="noStrike" kern="1200" cap="none" spc="0" normalizeH="0" baseline="0" noProof="0" dirty="0">
                <a:ln>
                  <a:noFill/>
                </a:ln>
                <a:solidFill>
                  <a:srgbClr val="FFFFFF"/>
                </a:solidFill>
                <a:effectLst/>
                <a:uLnTx/>
                <a:uFillTx/>
                <a:latin typeface="Tahoma"/>
                <a:ea typeface="+mn-lt"/>
                <a:cs typeface="Arial"/>
              </a:rPr>
              <a:t> y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confiabilidad</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SonicWall</a:t>
            </a:r>
            <a:r>
              <a:rPr kumimoji="0" lang="pt-BR" sz="1800" b="0" i="0" u="none" strike="noStrike" kern="1200" cap="none" spc="0" normalizeH="0" baseline="0" noProof="0" dirty="0">
                <a:ln>
                  <a:noFill/>
                </a:ln>
                <a:solidFill>
                  <a:srgbClr val="FFFFFF"/>
                </a:solidFill>
                <a:effectLst/>
                <a:uLnTx/>
                <a:uFillTx/>
                <a:latin typeface="Tahoma"/>
                <a:ea typeface="+mn-lt"/>
                <a:cs typeface="Arial"/>
              </a:rPr>
              <a:t> está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estratégicamente</a:t>
            </a:r>
            <a:r>
              <a:rPr kumimoji="0" lang="pt-BR" sz="1800" b="0" i="0" u="none" strike="noStrike" kern="1200" cap="none" spc="0" normalizeH="0" baseline="0" noProof="0" dirty="0">
                <a:ln>
                  <a:noFill/>
                </a:ln>
                <a:solidFill>
                  <a:srgbClr val="FFFFFF"/>
                </a:solidFill>
                <a:effectLst/>
                <a:uLnTx/>
                <a:uFillTx/>
                <a:latin typeface="Tahoma"/>
                <a:ea typeface="+mn-lt"/>
                <a:cs typeface="Arial"/>
              </a:rPr>
              <a:t> posicionado, ampliando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su</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cartera</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con</a:t>
            </a:r>
            <a:r>
              <a:rPr kumimoji="0" lang="pt-BR" sz="1800" b="0" i="0" u="none" strike="noStrike" kern="1200" cap="none" spc="0" normalizeH="0" baseline="0" noProof="0" dirty="0">
                <a:ln>
                  <a:noFill/>
                </a:ln>
                <a:solidFill>
                  <a:srgbClr val="FFFFFF"/>
                </a:solidFill>
                <a:effectLst/>
                <a:uLnTx/>
                <a:uFillTx/>
                <a:latin typeface="Tahoma"/>
                <a:ea typeface="+mn-lt"/>
                <a:cs typeface="Arial"/>
              </a:rPr>
              <a:t> firewalls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on</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prem</a:t>
            </a:r>
            <a:r>
              <a:rPr kumimoji="0" lang="pt-BR" sz="1800" b="0" i="0" u="none" strike="noStrike" kern="1200" cap="none" spc="0" normalizeH="0" baseline="0" noProof="0" dirty="0">
                <a:ln>
                  <a:noFill/>
                </a:ln>
                <a:solidFill>
                  <a:srgbClr val="FFFFFF"/>
                </a:solidFill>
                <a:effectLst/>
                <a:uLnTx/>
                <a:uFillTx/>
                <a:latin typeface="Tahoma"/>
                <a:ea typeface="+mn-lt"/>
                <a:cs typeface="Arial"/>
              </a:rPr>
              <a:t>, híbridos o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virtuales</a:t>
            </a:r>
            <a:r>
              <a:rPr kumimoji="0" lang="pt-BR" sz="1800" b="0" i="0" u="none" strike="noStrike" kern="1200" cap="none" spc="0" normalizeH="0" baseline="0" noProof="0" dirty="0">
                <a:ln>
                  <a:noFill/>
                </a:ln>
                <a:solidFill>
                  <a:srgbClr val="FFFFFF"/>
                </a:solidFill>
                <a:effectLst/>
                <a:uLnTx/>
                <a:uFillTx/>
                <a:latin typeface="Tahoma"/>
                <a:ea typeface="+mn-lt"/>
                <a:cs typeface="Arial"/>
              </a:rPr>
              <a:t>, al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tiempo</a:t>
            </a:r>
            <a:r>
              <a:rPr kumimoji="0" lang="pt-BR" sz="1800" b="0" i="0" u="none" strike="noStrike" kern="1200" cap="none" spc="0" normalizeH="0" baseline="0" noProof="0" dirty="0">
                <a:ln>
                  <a:noFill/>
                </a:ln>
                <a:solidFill>
                  <a:srgbClr val="FFFFFF"/>
                </a:solidFill>
                <a:effectLst/>
                <a:uLnTx/>
                <a:uFillTx/>
                <a:latin typeface="Tahoma"/>
                <a:ea typeface="+mn-lt"/>
                <a:cs typeface="Arial"/>
              </a:rPr>
              <a:t> que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garantiza</a:t>
            </a:r>
            <a:r>
              <a:rPr kumimoji="0" lang="pt-BR" sz="1800" b="0" i="0" u="none" strike="noStrike" kern="1200" cap="none" spc="0" normalizeH="0" baseline="0" noProof="0" dirty="0">
                <a:ln>
                  <a:noFill/>
                </a:ln>
                <a:solidFill>
                  <a:srgbClr val="FFFFFF"/>
                </a:solidFill>
                <a:effectLst/>
                <a:uLnTx/>
                <a:uFillTx/>
                <a:latin typeface="Tahoma"/>
                <a:ea typeface="+mn-lt"/>
                <a:cs typeface="Arial"/>
              </a:rPr>
              <a:t> rangos de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precios</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flexibles</a:t>
            </a:r>
            <a:r>
              <a:rPr kumimoji="0" lang="pt-BR" sz="1800" b="0" i="0" u="none" strike="noStrike" kern="1200" cap="none" spc="0" normalizeH="0" baseline="0" noProof="0" dirty="0">
                <a:ln>
                  <a:noFill/>
                </a:ln>
                <a:solidFill>
                  <a:srgbClr val="FFFFFF"/>
                </a:solidFill>
                <a:effectLst/>
                <a:uLnTx/>
                <a:uFillTx/>
                <a:latin typeface="Tahoma"/>
                <a:ea typeface="+mn-lt"/>
                <a:cs typeface="Arial"/>
              </a:rPr>
              <a:t>.</a:t>
            </a:r>
            <a:r>
              <a:rPr kumimoji="0" lang="pt-BR" sz="1800" b="0" i="0" u="none" strike="noStrike" kern="1200" cap="none" spc="0" normalizeH="0" baseline="0" noProof="0" dirty="0">
                <a:ln>
                  <a:noFill/>
                </a:ln>
                <a:solidFill>
                  <a:srgbClr val="FFFFFF"/>
                </a:solidFill>
                <a:effectLst/>
                <a:uLnTx/>
                <a:uFillTx/>
                <a:latin typeface="Tahoma"/>
                <a:ea typeface="Tahoma"/>
                <a:cs typeface="Arial"/>
              </a:rPr>
              <a:t> </a:t>
            </a:r>
            <a:endParaRPr kumimoji="0" lang="en-US" sz="1800" b="0" i="0" u="none" strike="noStrike" kern="1200" cap="none" spc="0" normalizeH="0" baseline="0" noProof="0" dirty="0">
              <a:ln>
                <a:noFill/>
              </a:ln>
              <a:solidFill>
                <a:srgbClr val="FFFFFF"/>
              </a:solidFill>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FFFFF"/>
              </a:solidFill>
              <a:effectLst/>
              <a:uLnTx/>
              <a:uFillTx/>
              <a:latin typeface="Tahoma"/>
              <a:ea typeface="Tahom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err="1">
                <a:ln>
                  <a:noFill/>
                </a:ln>
                <a:solidFill>
                  <a:srgbClr val="FFFFFF"/>
                </a:solidFill>
                <a:effectLst/>
                <a:uLnTx/>
                <a:uFillTx/>
                <a:latin typeface="Tahoma"/>
                <a:ea typeface="+mn-lt"/>
                <a:cs typeface="Arial"/>
              </a:rPr>
              <a:t>SonicWall</a:t>
            </a:r>
            <a:r>
              <a:rPr kumimoji="0" lang="pt-BR" sz="1800" b="0" i="0" u="none" strike="noStrike" kern="1200" cap="none" spc="0" normalizeH="0" baseline="0" noProof="0" dirty="0">
                <a:ln>
                  <a:noFill/>
                </a:ln>
                <a:solidFill>
                  <a:srgbClr val="FFFFFF"/>
                </a:solidFill>
                <a:effectLst/>
                <a:uLnTx/>
                <a:uFillTx/>
                <a:latin typeface="Tahoma"/>
                <a:ea typeface="+mn-lt"/>
                <a:cs typeface="Arial"/>
              </a:rPr>
              <a:t> está realmente comprometida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con</a:t>
            </a:r>
            <a:r>
              <a:rPr kumimoji="0" lang="pt-BR" sz="1800" b="0" i="0" u="none" strike="noStrike" kern="1200" cap="none" spc="0" normalizeH="0" baseline="0" noProof="0" dirty="0">
                <a:ln>
                  <a:noFill/>
                </a:ln>
                <a:solidFill>
                  <a:srgbClr val="FFFFFF"/>
                </a:solidFill>
                <a:effectLst/>
                <a:uLnTx/>
                <a:uFillTx/>
                <a:latin typeface="Tahoma"/>
                <a:ea typeface="+mn-lt"/>
                <a:cs typeface="Arial"/>
              </a:rPr>
              <a:t> educar a sus clientes sobre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cómo</a:t>
            </a:r>
            <a:r>
              <a:rPr kumimoji="0" lang="pt-BR" sz="1800" b="0" i="0" u="none" strike="noStrike" kern="1200" cap="none" spc="0" normalizeH="0" baseline="0" noProof="0" dirty="0">
                <a:ln>
                  <a:noFill/>
                </a:ln>
                <a:solidFill>
                  <a:srgbClr val="FFFFFF"/>
                </a:solidFill>
                <a:effectLst/>
                <a:uLnTx/>
                <a:uFillTx/>
                <a:latin typeface="Tahoma"/>
                <a:ea typeface="+mn-lt"/>
                <a:cs typeface="Arial"/>
              </a:rPr>
              <a:t> defender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su</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organización</a:t>
            </a:r>
            <a:r>
              <a:rPr kumimoji="0" lang="pt-BR" sz="1800" b="0" i="0" u="none" strike="noStrike" kern="1200" cap="none" spc="0" normalizeH="0" baseline="0" noProof="0" dirty="0">
                <a:ln>
                  <a:noFill/>
                </a:ln>
                <a:solidFill>
                  <a:srgbClr val="FFFFFF"/>
                </a:solidFill>
                <a:effectLst/>
                <a:uLnTx/>
                <a:uFillTx/>
                <a:latin typeface="Tahoma"/>
                <a:ea typeface="+mn-lt"/>
                <a:cs typeface="Arial"/>
              </a:rPr>
              <a:t> de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las</a:t>
            </a:r>
            <a:r>
              <a:rPr kumimoji="0" lang="pt-BR" sz="1800" b="0" i="0" u="none" strike="noStrike" kern="1200" cap="none" spc="0" normalizeH="0" baseline="0" noProof="0" dirty="0">
                <a:ln>
                  <a:noFill/>
                </a:ln>
                <a:solidFill>
                  <a:srgbClr val="FFFFFF"/>
                </a:solidFill>
                <a:effectLst/>
                <a:uLnTx/>
                <a:uFillTx/>
                <a:latin typeface="Tahoma"/>
                <a:ea typeface="+mn-lt"/>
                <a:cs typeface="Arial"/>
              </a:rPr>
              <a:t>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amenazas</a:t>
            </a:r>
            <a:r>
              <a:rPr kumimoji="0" lang="pt-BR" sz="1800" b="0" i="0" u="none" strike="noStrike" kern="1200" cap="none" spc="0" normalizeH="0" baseline="0" noProof="0" dirty="0">
                <a:ln>
                  <a:noFill/>
                </a:ln>
                <a:solidFill>
                  <a:srgbClr val="FFFFFF"/>
                </a:solidFill>
                <a:effectLst/>
                <a:uLnTx/>
                <a:uFillTx/>
                <a:latin typeface="Tahoma"/>
                <a:ea typeface="+mn-lt"/>
                <a:cs typeface="Arial"/>
              </a:rPr>
              <a:t> de </a:t>
            </a:r>
            <a:r>
              <a:rPr kumimoji="0" lang="pt-BR" sz="1800" b="0" i="0" u="none" strike="noStrike" kern="1200" cap="none" spc="0" normalizeH="0" baseline="0" noProof="0" dirty="0" err="1">
                <a:ln>
                  <a:noFill/>
                </a:ln>
                <a:solidFill>
                  <a:srgbClr val="FFFFFF"/>
                </a:solidFill>
                <a:effectLst/>
                <a:uLnTx/>
                <a:uFillTx/>
                <a:latin typeface="Tahoma"/>
                <a:ea typeface="+mn-lt"/>
                <a:cs typeface="Arial"/>
              </a:rPr>
              <a:t>ciberseguridad</a:t>
            </a:r>
            <a:r>
              <a:rPr kumimoji="0" lang="pt-BR" sz="1800" b="0" i="0" u="none" strike="noStrike" kern="1200" cap="none" spc="0" normalizeH="0" baseline="0" noProof="0" dirty="0">
                <a:ln>
                  <a:noFill/>
                </a:ln>
                <a:solidFill>
                  <a:srgbClr val="FFFFFF"/>
                </a:solidFill>
                <a:effectLst/>
                <a:uLnTx/>
                <a:uFillTx/>
                <a:latin typeface="Tahoma"/>
                <a:ea typeface="+mn-lt"/>
                <a:cs typeface="Arial"/>
              </a:rPr>
              <a:t> modernas.</a:t>
            </a:r>
            <a:endParaRPr kumimoji="0" lang="en-US" sz="1800" b="0" i="0" u="none" strike="noStrike" kern="1200" cap="none" spc="0" normalizeH="0" baseline="0" noProof="0">
              <a:ln>
                <a:noFill/>
              </a:ln>
              <a:solidFill>
                <a:srgbClr val="FFFFFF"/>
              </a:solidFill>
              <a:effectLst/>
              <a:uLnTx/>
              <a:uFillTx/>
              <a:latin typeface="Tahoma"/>
              <a:ea typeface="+mn-lt"/>
              <a:cs typeface="Arial"/>
            </a:endParaRPr>
          </a:p>
        </p:txBody>
      </p:sp>
      <p:sp>
        <p:nvSpPr>
          <p:cNvPr id="21" name="TextBox 20">
            <a:extLst>
              <a:ext uri="{FF2B5EF4-FFF2-40B4-BE49-F238E27FC236}">
                <a16:creationId xmlns:a16="http://schemas.microsoft.com/office/drawing/2014/main" id="{D6054E2B-28B7-C24C-AE27-D799E0D6E508}"/>
              </a:ext>
            </a:extLst>
          </p:cNvPr>
          <p:cNvSpPr txBox="1"/>
          <p:nvPr/>
        </p:nvSpPr>
        <p:spPr>
          <a:xfrm>
            <a:off x="11124737" y="4488019"/>
            <a:ext cx="6180082"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a:t>
            </a:r>
            <a:endParaRPr kumimoji="0" lang="en-US" sz="15000" b="0" i="0" u="none" strike="noStrike" kern="1200" cap="none" spc="0" normalizeH="0" baseline="0" noProof="0" dirty="0">
              <a:ln>
                <a:noFill/>
              </a:ln>
              <a:solidFill>
                <a:srgbClr val="666666"/>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4BCB279-511A-4E91-ACD8-86ACFD31D8F4}"/>
              </a:ext>
            </a:extLst>
          </p:cNvPr>
          <p:cNvSpPr/>
          <p:nvPr/>
        </p:nvSpPr>
        <p:spPr>
          <a:xfrm>
            <a:off x="486617" y="520685"/>
            <a:ext cx="83136" cy="1236863"/>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17" name="Picture 16" descr="A picture containing graphical user interface&#10;&#10;Description automatically generated">
            <a:extLst>
              <a:ext uri="{FF2B5EF4-FFF2-40B4-BE49-F238E27FC236}">
                <a16:creationId xmlns:a16="http://schemas.microsoft.com/office/drawing/2014/main" id="{ED8E3FFA-D227-47CF-A935-D06D46E07BFF}"/>
              </a:ext>
            </a:extLst>
          </p:cNvPr>
          <p:cNvPicPr>
            <a:picLocks noChangeAspect="1"/>
          </p:cNvPicPr>
          <p:nvPr/>
        </p:nvPicPr>
        <p:blipFill>
          <a:blip r:embed="rId5"/>
          <a:stretch>
            <a:fillRect/>
          </a:stretch>
        </p:blipFill>
        <p:spPr>
          <a:xfrm>
            <a:off x="742340" y="1978678"/>
            <a:ext cx="3208010" cy="3976972"/>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804524F7-7064-42C7-A1DB-2D666F4FB3D7}"/>
              </a:ext>
            </a:extLst>
          </p:cNvPr>
          <p:cNvPicPr>
            <a:picLocks noChangeAspect="1"/>
          </p:cNvPicPr>
          <p:nvPr/>
        </p:nvPicPr>
        <p:blipFill>
          <a:blip r:embed="rId6"/>
          <a:stretch>
            <a:fillRect/>
          </a:stretch>
        </p:blipFill>
        <p:spPr>
          <a:xfrm>
            <a:off x="2674238" y="4604786"/>
            <a:ext cx="1789411" cy="1642520"/>
          </a:xfrm>
          <a:prstGeom prst="rect">
            <a:avLst/>
          </a:prstGeom>
        </p:spPr>
      </p:pic>
    </p:spTree>
    <p:extLst>
      <p:ext uri="{BB962C8B-B14F-4D97-AF65-F5344CB8AC3E}">
        <p14:creationId xmlns:p14="http://schemas.microsoft.com/office/powerpoint/2010/main" val="255788377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5" descr="Chart&#10;&#10;Description automatically generated">
            <a:extLst>
              <a:ext uri="{FF2B5EF4-FFF2-40B4-BE49-F238E27FC236}">
                <a16:creationId xmlns:a16="http://schemas.microsoft.com/office/drawing/2014/main" id="{C3DD7D8C-1AAE-EA42-A0F5-CDBDFB4661C0}"/>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t="3017"/>
          <a:stretch>
            <a:fillRect/>
          </a:stretch>
        </p:blipFill>
        <p:spPr bwMode="auto">
          <a:xfrm>
            <a:off x="306530" y="2240549"/>
            <a:ext cx="5930479" cy="3335904"/>
          </a:xfrm>
          <a:prstGeom prst="rect">
            <a:avLst/>
          </a:prstGeom>
          <a:noFill/>
        </p:spPr>
      </p:pic>
      <p:sp>
        <p:nvSpPr>
          <p:cNvPr id="70" name="Content Placeholder 2">
            <a:extLst>
              <a:ext uri="{FF2B5EF4-FFF2-40B4-BE49-F238E27FC236}">
                <a16:creationId xmlns:a16="http://schemas.microsoft.com/office/drawing/2014/main" id="{B51FF802-D3F1-42ED-AD0D-3AD45C002B29}"/>
              </a:ext>
            </a:extLst>
          </p:cNvPr>
          <p:cNvSpPr>
            <a:spLocks noGrp="1"/>
          </p:cNvSpPr>
          <p:nvPr>
            <p:ph sz="quarter" idx="13"/>
          </p:nvPr>
        </p:nvSpPr>
        <p:spPr>
          <a:xfrm>
            <a:off x="6330950" y="2114566"/>
            <a:ext cx="5554520" cy="4094836"/>
          </a:xfrm>
        </p:spPr>
        <p:txBody>
          <a:bodyPr vert="horz" lIns="91440" tIns="45720" rIns="91440" bIns="45720" rtlCol="0" anchor="t">
            <a:normAutofit fontScale="70000" lnSpcReduction="20000"/>
          </a:bodyPr>
          <a:lstStyle/>
          <a:p>
            <a:pPr marL="0" indent="0">
              <a:lnSpc>
                <a:spcPct val="120000"/>
              </a:lnSpc>
              <a:spcBef>
                <a:spcPts val="600"/>
              </a:spcBef>
              <a:buNone/>
            </a:pPr>
            <a:r>
              <a:rPr lang="en-US" sz="2300" b="1" dirty="0" err="1">
                <a:latin typeface="Tahoma"/>
                <a:ea typeface="Tahoma"/>
                <a:cs typeface="Arial"/>
              </a:rPr>
              <a:t>NS</a:t>
            </a:r>
            <a:r>
              <a:rPr lang="en-US" sz="2300" b="1" i="1" dirty="0" err="1">
                <a:latin typeface="Tahoma"/>
                <a:ea typeface="Tahoma"/>
                <a:cs typeface="Arial"/>
              </a:rPr>
              <a:t>sp</a:t>
            </a:r>
            <a:r>
              <a:rPr lang="en-US" sz="2300" b="1" i="1" dirty="0">
                <a:latin typeface="Tahoma"/>
                <a:ea typeface="Tahoma"/>
                <a:cs typeface="Arial"/>
              </a:rPr>
              <a:t> </a:t>
            </a:r>
            <a:r>
              <a:rPr lang="en-US" sz="2300" b="1" dirty="0">
                <a:latin typeface="Tahoma"/>
                <a:ea typeface="Tahoma"/>
                <a:cs typeface="Arial"/>
              </a:rPr>
              <a:t>15700 vs. Fortinet FG3600E</a:t>
            </a:r>
          </a:p>
          <a:p>
            <a:pPr>
              <a:lnSpc>
                <a:spcPct val="120000"/>
              </a:lnSpc>
              <a:spcBef>
                <a:spcPts val="600"/>
              </a:spcBef>
            </a:pPr>
            <a:r>
              <a:rPr lang="es-CO" sz="1800" dirty="0">
                <a:latin typeface="Tahoma"/>
                <a:ea typeface="Tahoma"/>
                <a:cs typeface="Arial"/>
              </a:rPr>
              <a:t>15700 TCO y costo por Gbps – 49.7% y 18.2% que </a:t>
            </a:r>
            <a:r>
              <a:rPr lang="en-US" sz="1800" dirty="0">
                <a:latin typeface="Tahoma"/>
                <a:ea typeface="Tahoma"/>
                <a:cs typeface="Arial"/>
              </a:rPr>
              <a:t>FG3600E</a:t>
            </a:r>
          </a:p>
          <a:p>
            <a:pPr>
              <a:lnSpc>
                <a:spcPct val="120000"/>
              </a:lnSpc>
              <a:spcBef>
                <a:spcPts val="600"/>
              </a:spcBef>
            </a:pPr>
            <a:r>
              <a:rPr lang="es-CO" sz="1800" dirty="0">
                <a:latin typeface="Tahoma"/>
                <a:ea typeface="Tahoma"/>
                <a:cs typeface="Arial"/>
              </a:rPr>
              <a:t>Rendimiento de protección contra amenazas 15700 es 2,73 veces mayor que </a:t>
            </a:r>
            <a:r>
              <a:rPr lang="en-US" sz="1800" dirty="0">
                <a:latin typeface="Tahoma"/>
                <a:ea typeface="Tahoma"/>
                <a:cs typeface="Arial"/>
              </a:rPr>
              <a:t>FG3600E</a:t>
            </a:r>
          </a:p>
          <a:p>
            <a:pPr marL="0" indent="0">
              <a:lnSpc>
                <a:spcPct val="120000"/>
              </a:lnSpc>
              <a:spcBef>
                <a:spcPts val="600"/>
              </a:spcBef>
              <a:buNone/>
            </a:pPr>
            <a:r>
              <a:rPr lang="en-US" sz="2300" b="1" dirty="0" err="1">
                <a:latin typeface="Tahoma"/>
                <a:ea typeface="Tahoma"/>
                <a:cs typeface="Arial"/>
              </a:rPr>
              <a:t>NS</a:t>
            </a:r>
            <a:r>
              <a:rPr lang="en-US" sz="2300" b="1" i="1" dirty="0" err="1">
                <a:latin typeface="Tahoma"/>
                <a:ea typeface="Tahoma"/>
                <a:cs typeface="Arial"/>
              </a:rPr>
              <a:t>sp</a:t>
            </a:r>
            <a:r>
              <a:rPr lang="en-US" sz="2300" b="1" i="1" dirty="0">
                <a:latin typeface="Tahoma"/>
                <a:ea typeface="Tahoma"/>
                <a:cs typeface="Arial"/>
              </a:rPr>
              <a:t> </a:t>
            </a:r>
            <a:r>
              <a:rPr lang="en-US" sz="2300" b="1" dirty="0">
                <a:latin typeface="Tahoma"/>
                <a:ea typeface="Tahoma"/>
                <a:cs typeface="Arial"/>
              </a:rPr>
              <a:t>13700 vs. Palo Alto Networks PAN-5250</a:t>
            </a:r>
          </a:p>
          <a:p>
            <a:pPr>
              <a:lnSpc>
                <a:spcPct val="120000"/>
              </a:lnSpc>
              <a:spcBef>
                <a:spcPts val="600"/>
              </a:spcBef>
            </a:pPr>
            <a:r>
              <a:rPr lang="es-CO" sz="1800" dirty="0">
                <a:latin typeface="Tahoma"/>
                <a:ea typeface="Tahoma"/>
                <a:cs typeface="Arial"/>
              </a:rPr>
              <a:t>13700 TCO y costo por Gbps – 27.7% y 14.0% que </a:t>
            </a:r>
            <a:r>
              <a:rPr lang="en-US" sz="1800" dirty="0">
                <a:latin typeface="Tahoma"/>
                <a:ea typeface="Tahoma"/>
                <a:cs typeface="Arial"/>
              </a:rPr>
              <a:t>PAN-5250</a:t>
            </a:r>
          </a:p>
          <a:p>
            <a:pPr>
              <a:lnSpc>
                <a:spcPct val="120000"/>
              </a:lnSpc>
              <a:spcBef>
                <a:spcPts val="600"/>
              </a:spcBef>
            </a:pPr>
            <a:r>
              <a:rPr lang="es-CO" sz="1800" dirty="0">
                <a:latin typeface="Tahoma"/>
                <a:ea typeface="Tahoma"/>
                <a:cs typeface="Arial"/>
              </a:rPr>
              <a:t>Rendimiento de protección contra amenazas 13700 es 1,98 veces mayor </a:t>
            </a:r>
          </a:p>
          <a:p>
            <a:pPr marL="0" indent="0">
              <a:lnSpc>
                <a:spcPct val="120000"/>
              </a:lnSpc>
              <a:spcBef>
                <a:spcPts val="600"/>
              </a:spcBef>
              <a:buNone/>
            </a:pPr>
            <a:r>
              <a:rPr lang="en-US" sz="2300" b="1" dirty="0" err="1">
                <a:latin typeface="Tahoma"/>
                <a:ea typeface="Tahoma"/>
                <a:cs typeface="Arial"/>
              </a:rPr>
              <a:t>NS</a:t>
            </a:r>
            <a:r>
              <a:rPr lang="en-US" sz="2300" b="1" i="1" dirty="0" err="1">
                <a:latin typeface="Tahoma"/>
                <a:ea typeface="Tahoma"/>
                <a:cs typeface="Arial"/>
              </a:rPr>
              <a:t>sp</a:t>
            </a:r>
            <a:r>
              <a:rPr lang="en-US" sz="2300" b="1" i="1" dirty="0">
                <a:latin typeface="Tahoma"/>
                <a:ea typeface="Tahoma"/>
                <a:cs typeface="Arial"/>
              </a:rPr>
              <a:t> </a:t>
            </a:r>
            <a:r>
              <a:rPr lang="en-US" sz="2300" b="1" dirty="0">
                <a:latin typeface="Tahoma"/>
                <a:ea typeface="Tahoma"/>
                <a:cs typeface="Arial"/>
              </a:rPr>
              <a:t>13700 vs. Fortinet  FG2600F</a:t>
            </a:r>
          </a:p>
          <a:p>
            <a:pPr>
              <a:lnSpc>
                <a:spcPct val="120000"/>
              </a:lnSpc>
              <a:spcBef>
                <a:spcPts val="600"/>
              </a:spcBef>
            </a:pPr>
            <a:r>
              <a:rPr lang="es-CO" sz="1800" dirty="0">
                <a:latin typeface="Tahoma"/>
                <a:ea typeface="Tahoma"/>
                <a:cs typeface="Arial"/>
              </a:rPr>
              <a:t>13700 TCO y costo por Gbps – 56.3% y 21.1% el de FG2600F </a:t>
            </a:r>
          </a:p>
          <a:p>
            <a:pPr>
              <a:lnSpc>
                <a:spcPct val="120000"/>
              </a:lnSpc>
              <a:spcBef>
                <a:spcPts val="600"/>
              </a:spcBef>
            </a:pPr>
            <a:r>
              <a:rPr lang="es-CO" sz="1800" dirty="0">
                <a:latin typeface="Tahoma"/>
                <a:ea typeface="Tahoma"/>
                <a:cs typeface="Arial"/>
              </a:rPr>
              <a:t>Rendimiento de protección contra amenazas 13700 es 2,73 veces mayor </a:t>
            </a:r>
          </a:p>
          <a:p>
            <a:pPr marL="0" indent="0">
              <a:lnSpc>
                <a:spcPct val="120000"/>
              </a:lnSpc>
              <a:spcBef>
                <a:spcPts val="600"/>
              </a:spcBef>
              <a:buNone/>
            </a:pPr>
            <a:r>
              <a:rPr lang="en-US" sz="2300" b="1" dirty="0" err="1">
                <a:latin typeface="Tahoma"/>
                <a:ea typeface="Tahoma"/>
                <a:cs typeface="Arial"/>
              </a:rPr>
              <a:t>NS</a:t>
            </a:r>
            <a:r>
              <a:rPr lang="en-US" sz="2300" b="1" i="1" dirty="0" err="1">
                <a:latin typeface="Tahoma"/>
                <a:ea typeface="Tahoma"/>
                <a:cs typeface="Arial"/>
              </a:rPr>
              <a:t>sp</a:t>
            </a:r>
            <a:r>
              <a:rPr lang="en-US" sz="2300" b="1" i="1" dirty="0">
                <a:latin typeface="Tahoma"/>
                <a:ea typeface="Tahoma"/>
                <a:cs typeface="Arial"/>
              </a:rPr>
              <a:t> 2</a:t>
            </a:r>
            <a:r>
              <a:rPr lang="en-US" sz="2300" b="1" dirty="0">
                <a:latin typeface="Tahoma"/>
                <a:ea typeface="Tahoma"/>
                <a:cs typeface="Arial"/>
              </a:rPr>
              <a:t>700 vs. Fortinet  FG100F</a:t>
            </a:r>
          </a:p>
          <a:p>
            <a:pPr>
              <a:lnSpc>
                <a:spcPct val="120000"/>
              </a:lnSpc>
              <a:spcBef>
                <a:spcPts val="600"/>
              </a:spcBef>
            </a:pPr>
            <a:r>
              <a:rPr lang="es-CO" sz="1800" dirty="0">
                <a:latin typeface="Tahoma"/>
                <a:ea typeface="Tahoma"/>
                <a:cs typeface="Arial"/>
              </a:rPr>
              <a:t>2700 TCO y costo por Gbps – 66.6% y 22.2% el de FG100F</a:t>
            </a:r>
          </a:p>
          <a:p>
            <a:pPr>
              <a:lnSpc>
                <a:spcPct val="120000"/>
              </a:lnSpc>
              <a:spcBef>
                <a:spcPts val="600"/>
              </a:spcBef>
            </a:pPr>
            <a:r>
              <a:rPr lang="es-CO" sz="1800" dirty="0">
                <a:latin typeface="Tahoma"/>
                <a:ea typeface="Tahoma"/>
                <a:cs typeface="Arial"/>
              </a:rPr>
              <a:t>Rendimiento de protección contra amenazas 2700 es 3,0 veces mayor</a:t>
            </a:r>
            <a:endParaRPr lang="en-US" sz="1800" dirty="0">
              <a:latin typeface="Tahoma"/>
              <a:ea typeface="Tahoma"/>
              <a:cs typeface="Arial"/>
            </a:endParaRPr>
          </a:p>
        </p:txBody>
      </p:sp>
      <p:sp>
        <p:nvSpPr>
          <p:cNvPr id="72" name="Slide Number Placeholder 3">
            <a:extLst>
              <a:ext uri="{FF2B5EF4-FFF2-40B4-BE49-F238E27FC236}">
                <a16:creationId xmlns:a16="http://schemas.microsoft.com/office/drawing/2014/main" id="{06D46740-C626-41FF-9BBB-CBD861F708BB}"/>
              </a:ext>
            </a:extLst>
          </p:cNvPr>
          <p:cNvSpPr>
            <a:spLocks noGrp="1"/>
          </p:cNvSpPr>
          <p:nvPr>
            <p:ph type="sldNum" sz="quarter" idx="12"/>
          </p:nvPr>
        </p:nvSpPr>
        <p:spPr>
          <a:xfrm>
            <a:off x="11493030" y="6402862"/>
            <a:ext cx="434897"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FD41FF8-B36C-BE44-BB4F-D6FFF26618A4}" type="slidenum">
              <a:rPr kumimoji="0" lang="en-US" sz="1100" b="1" i="0" u="none" strike="noStrike" kern="1200" cap="none" spc="0" normalizeH="0" baseline="0" noProof="0" dirty="0" smtClean="0">
                <a:ln>
                  <a:noFill/>
                </a:ln>
                <a:solidFill>
                  <a:srgbClr val="666666"/>
                </a:solidFill>
                <a:effectLst/>
                <a:uLnTx/>
                <a:uFillTx/>
                <a:latin typeface="Arial" panose="020B0604020202020204" pitchFamily="34" charset="0"/>
                <a:ea typeface="Lato" charset="0"/>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100" b="1" i="0" u="none" strike="noStrike" kern="1200" cap="none" spc="0" normalizeH="0" baseline="0" noProof="0" dirty="0">
              <a:ln>
                <a:noFill/>
              </a:ln>
              <a:solidFill>
                <a:srgbClr val="666666"/>
              </a:solidFill>
              <a:effectLst/>
              <a:uLnTx/>
              <a:uFillTx/>
              <a:latin typeface="Arial" panose="020B0604020202020204" pitchFamily="34" charset="0"/>
              <a:ea typeface="Lato" charset="0"/>
              <a:cs typeface="Arial" panose="020B0604020202020204" pitchFamily="34" charset="0"/>
            </a:endParaRPr>
          </a:p>
        </p:txBody>
      </p:sp>
      <p:sp>
        <p:nvSpPr>
          <p:cNvPr id="74" name="Title 4">
            <a:extLst>
              <a:ext uri="{FF2B5EF4-FFF2-40B4-BE49-F238E27FC236}">
                <a16:creationId xmlns:a16="http://schemas.microsoft.com/office/drawing/2014/main" id="{E505CB8B-0430-4E10-859E-6DDCDB7ECF0A}"/>
              </a:ext>
            </a:extLst>
          </p:cNvPr>
          <p:cNvSpPr>
            <a:spLocks noGrp="1"/>
          </p:cNvSpPr>
          <p:nvPr>
            <p:ph type="title"/>
          </p:nvPr>
        </p:nvSpPr>
        <p:spPr>
          <a:xfrm>
            <a:off x="150409" y="160409"/>
            <a:ext cx="11139247" cy="1325563"/>
          </a:xfrm>
        </p:spPr>
        <p:txBody>
          <a:bodyPr/>
          <a:lstStyle/>
          <a:p>
            <a:r>
              <a:rPr lang="pt-BR" dirty="0">
                <a:latin typeface="Tahoma"/>
                <a:ea typeface="Tahoma"/>
                <a:cs typeface="Tahoma"/>
              </a:rPr>
              <a:t>MEJOR TCO Y RELACIÓN PRECIO/RENDIMIENTO </a:t>
            </a:r>
            <a:endParaRPr lang="en-US" dirty="0"/>
          </a:p>
        </p:txBody>
      </p:sp>
      <p:sp>
        <p:nvSpPr>
          <p:cNvPr id="4" name="Slide Number Placeholder 3" hidden="1">
            <a:extLst>
              <a:ext uri="{FF2B5EF4-FFF2-40B4-BE49-F238E27FC236}">
                <a16:creationId xmlns:a16="http://schemas.microsoft.com/office/drawing/2014/main" id="{8AD26ECE-DCC6-F242-A23A-A5B3EAEF53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FD41FF8-B36C-BE44-BB4F-D6FFF26618A4}" type="slidenum">
              <a:rPr kumimoji="0" lang="en-US" sz="1100" b="1" i="0" u="none" strike="noStrike" kern="1200" cap="none" spc="0" normalizeH="0" baseline="0" noProof="0" dirty="0" smtClean="0">
                <a:ln>
                  <a:noFill/>
                </a:ln>
                <a:solidFill>
                  <a:srgbClr val="666666"/>
                </a:solidFill>
                <a:effectLst/>
                <a:uLnTx/>
                <a:uFillTx/>
                <a:latin typeface="Arial" panose="020B0604020202020204" pitchFamily="34" charset="0"/>
                <a:ea typeface="Lato" charset="0"/>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100" b="1" i="0" u="none" strike="noStrike" kern="1200" cap="none" spc="0" normalizeH="0" baseline="0" noProof="0" dirty="0">
              <a:ln>
                <a:noFill/>
              </a:ln>
              <a:solidFill>
                <a:srgbClr val="666666"/>
              </a:solidFill>
              <a:effectLst/>
              <a:uLnTx/>
              <a:uFillTx/>
              <a:latin typeface="Arial" panose="020B0604020202020204" pitchFamily="34" charset="0"/>
              <a:ea typeface="Lato" charset="0"/>
              <a:cs typeface="Arial" panose="020B0604020202020204" pitchFamily="34" charset="0"/>
            </a:endParaRPr>
          </a:p>
        </p:txBody>
      </p:sp>
      <p:sp>
        <p:nvSpPr>
          <p:cNvPr id="6" name="Rectangle 2">
            <a:extLst>
              <a:ext uri="{FF2B5EF4-FFF2-40B4-BE49-F238E27FC236}">
                <a16:creationId xmlns:a16="http://schemas.microsoft.com/office/drawing/2014/main" id="{C80AE0F3-3A18-214E-9927-2BF07AAA3D0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B216C365-2C34-46ED-A4EA-CB6626FB7931}"/>
              </a:ext>
            </a:extLst>
          </p:cNvPr>
          <p:cNvPicPr>
            <a:picLocks noChangeAspect="1"/>
          </p:cNvPicPr>
          <p:nvPr/>
        </p:nvPicPr>
        <p:blipFill>
          <a:blip r:embed="rId5"/>
          <a:stretch>
            <a:fillRect/>
          </a:stretch>
        </p:blipFill>
        <p:spPr>
          <a:xfrm>
            <a:off x="10903718" y="234755"/>
            <a:ext cx="773933" cy="1188721"/>
          </a:xfrm>
          <a:prstGeom prst="rect">
            <a:avLst/>
          </a:prstGeom>
        </p:spPr>
      </p:pic>
      <p:sp>
        <p:nvSpPr>
          <p:cNvPr id="13" name="TextBox 12">
            <a:extLst>
              <a:ext uri="{FF2B5EF4-FFF2-40B4-BE49-F238E27FC236}">
                <a16:creationId xmlns:a16="http://schemas.microsoft.com/office/drawing/2014/main" id="{B0E86660-89D9-4554-A0C3-A8A5D7FC23C7}"/>
              </a:ext>
            </a:extLst>
          </p:cNvPr>
          <p:cNvSpPr txBox="1"/>
          <p:nvPr/>
        </p:nvSpPr>
        <p:spPr>
          <a:xfrm>
            <a:off x="411111" y="5677902"/>
            <a:ext cx="620110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1400" b="0" i="1" u="none" strike="noStrike" kern="1200" cap="none" spc="0" normalizeH="0" baseline="0" noProof="0" dirty="0">
                <a:ln>
                  <a:noFill/>
                </a:ln>
                <a:solidFill>
                  <a:srgbClr val="CBCBCB"/>
                </a:solidFill>
                <a:effectLst/>
                <a:uLnTx/>
                <a:uFillTx/>
                <a:latin typeface="Arial" panose="020B0604020202020204" pitchFamily="34" charset="0"/>
                <a:ea typeface="Tahoma" panose="020B0604030504040204" pitchFamily="34" charset="0"/>
                <a:cs typeface="Arial" panose="020B0604020202020204" pitchFamily="34" charset="0"/>
              </a:rPr>
              <a:t>During head-to-head lab analysis, SonicWall continually delivers </a:t>
            </a:r>
            <a:br>
              <a:rPr kumimoji="0" lang="en-US" sz="1400" b="0" i="1" u="none" strike="noStrike" kern="1200" cap="none" spc="0" normalizeH="0" baseline="0" noProof="0" dirty="0">
                <a:ln>
                  <a:noFill/>
                </a:ln>
                <a:solidFill>
                  <a:srgbClr val="CBCBCB"/>
                </a:solidFill>
                <a:effectLst/>
                <a:uLnTx/>
                <a:uFillTx/>
                <a:latin typeface="Arial" panose="020B0604020202020204" pitchFamily="34" charset="0"/>
                <a:ea typeface="Tahoma" panose="020B0604030504040204" pitchFamily="34" charset="0"/>
                <a:cs typeface="Arial" panose="020B0604020202020204" pitchFamily="34" charset="0"/>
              </a:rPr>
            </a:br>
            <a:r>
              <a:rPr kumimoji="0" lang="en-US" sz="1400" b="0" i="1" u="none" strike="noStrike" kern="1200" cap="none" spc="0" normalizeH="0" baseline="0" noProof="0" dirty="0">
                <a:ln>
                  <a:noFill/>
                </a:ln>
                <a:solidFill>
                  <a:srgbClr val="CBCBCB"/>
                </a:solidFill>
                <a:effectLst/>
                <a:uLnTx/>
                <a:uFillTx/>
                <a:latin typeface="Arial" panose="020B0604020202020204" pitchFamily="34" charset="0"/>
                <a:ea typeface="Tahoma" panose="020B0604030504040204" pitchFamily="34" charset="0"/>
                <a:cs typeface="Arial" panose="020B0604020202020204" pitchFamily="34" charset="0"/>
              </a:rPr>
              <a:t>on security efficacy, total cost and overall price-to-performance ratio</a:t>
            </a:r>
            <a:r>
              <a:rPr kumimoji="0" lang="en-US" sz="1400" b="0" i="1"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 </a:t>
            </a:r>
            <a:endParaRPr kumimoji="0" lang="en-US" sz="1400" b="0" i="1" u="none" strike="noStrike" kern="1200" cap="none" spc="0" normalizeH="0" baseline="0" noProof="0" dirty="0">
              <a:ln>
                <a:noFill/>
              </a:ln>
              <a:solidFill>
                <a:srgbClr val="FF6C0C"/>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64539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BDDEBA-5061-478C-B5FB-B696C34B53F2}"/>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365D330-8DDE-462B-967F-F7AE23AE595D}"/>
              </a:ext>
            </a:extLst>
          </p:cNvPr>
          <p:cNvPicPr>
            <a:picLocks noChangeAspect="1"/>
          </p:cNvPicPr>
          <p:nvPr/>
        </p:nvPicPr>
        <p:blipFill>
          <a:blip r:embed="rId4"/>
          <a:srcRect/>
          <a:stretch/>
        </p:blipFill>
        <p:spPr>
          <a:xfrm>
            <a:off x="10028639" y="6247306"/>
            <a:ext cx="1813825" cy="530013"/>
          </a:xfrm>
          <a:prstGeom prst="rect">
            <a:avLst/>
          </a:prstGeom>
        </p:spPr>
      </p:pic>
      <p:sp>
        <p:nvSpPr>
          <p:cNvPr id="10" name="TextBox 9">
            <a:extLst>
              <a:ext uri="{FF2B5EF4-FFF2-40B4-BE49-F238E27FC236}">
                <a16:creationId xmlns:a16="http://schemas.microsoft.com/office/drawing/2014/main" id="{BB2221F9-4D46-433E-827B-F18947F6748D}"/>
              </a:ext>
            </a:extLst>
          </p:cNvPr>
          <p:cNvSpPr txBox="1"/>
          <p:nvPr/>
        </p:nvSpPr>
        <p:spPr>
          <a:xfrm flipH="1">
            <a:off x="659403" y="902350"/>
            <a:ext cx="10945412" cy="1188721"/>
          </a:xfrm>
          <a:prstGeom prst="rect">
            <a:avLst/>
          </a:prstGeom>
        </p:spPr>
        <p:txBody>
          <a:bodyPr vert="horz" wrap="none" lIns="91440" tIns="45720" rIns="91440" bIns="4572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chemeClr val="bg1"/>
                </a:solidFill>
                <a:latin typeface="Roboto-Regular"/>
              </a:rPr>
              <a:t>Magic Quadrant for Network Firewalls – Nov 2021</a:t>
            </a:r>
            <a:endParaRPr kumimoji="0" lang="en-US" sz="40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itle 2">
            <a:extLst>
              <a:ext uri="{FF2B5EF4-FFF2-40B4-BE49-F238E27FC236}">
                <a16:creationId xmlns:a16="http://schemas.microsoft.com/office/drawing/2014/main" id="{D217B36D-F12B-4D90-A1B4-4F4D778DA468}"/>
              </a:ext>
            </a:extLst>
          </p:cNvPr>
          <p:cNvSpPr>
            <a:spLocks noGrp="1"/>
          </p:cNvSpPr>
          <p:nvPr>
            <p:ph type="title"/>
          </p:nvPr>
        </p:nvSpPr>
        <p:spPr>
          <a:xfrm>
            <a:off x="676835" y="520685"/>
            <a:ext cx="7445188" cy="346342"/>
          </a:xfrm>
        </p:spPr>
        <p:txBody>
          <a:bodyPr/>
          <a:lstStyle/>
          <a:p>
            <a:r>
              <a:rPr kumimoji="0" lang="en-US" sz="2000" b="0" i="0" u="none" strike="noStrike" kern="1200" cap="all" spc="0" normalizeH="0" noProof="0" dirty="0">
                <a:ln>
                  <a:noFill/>
                </a:ln>
                <a:solidFill>
                  <a:schemeClr val="bg2"/>
                </a:solidFill>
                <a:effectLst/>
                <a:uLnTx/>
                <a:uFillTx/>
                <a:latin typeface="Tahoma" panose="020B0604030504040204" pitchFamily="34" charset="0"/>
                <a:ea typeface="Tahoma" panose="020B0604030504040204" pitchFamily="34" charset="0"/>
                <a:cs typeface="Tahoma" panose="020B0604030504040204" pitchFamily="34" charset="0"/>
              </a:rPr>
              <a:t>GARTNER</a:t>
            </a:r>
            <a:endParaRPr lang="en-US" sz="2000" dirty="0"/>
          </a:p>
        </p:txBody>
      </p:sp>
      <p:sp>
        <p:nvSpPr>
          <p:cNvPr id="16" name="Rectangle 15">
            <a:extLst>
              <a:ext uri="{FF2B5EF4-FFF2-40B4-BE49-F238E27FC236}">
                <a16:creationId xmlns:a16="http://schemas.microsoft.com/office/drawing/2014/main" id="{04BCB279-511A-4E91-ACD8-86ACFD31D8F4}"/>
              </a:ext>
            </a:extLst>
          </p:cNvPr>
          <p:cNvSpPr/>
          <p:nvPr/>
        </p:nvSpPr>
        <p:spPr>
          <a:xfrm>
            <a:off x="486617" y="520685"/>
            <a:ext cx="83136" cy="1236863"/>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311C9DFF-39AA-5A10-ED8D-35E1047A2E90}"/>
              </a:ext>
            </a:extLst>
          </p:cNvPr>
          <p:cNvPicPr>
            <a:picLocks noChangeAspect="1"/>
          </p:cNvPicPr>
          <p:nvPr/>
        </p:nvPicPr>
        <p:blipFill>
          <a:blip r:embed="rId5"/>
          <a:stretch>
            <a:fillRect/>
          </a:stretch>
        </p:blipFill>
        <p:spPr>
          <a:xfrm>
            <a:off x="1513114" y="1631907"/>
            <a:ext cx="8665029" cy="4509242"/>
          </a:xfrm>
          <a:prstGeom prst="rect">
            <a:avLst/>
          </a:prstGeom>
        </p:spPr>
      </p:pic>
    </p:spTree>
    <p:extLst>
      <p:ext uri="{BB962C8B-B14F-4D97-AF65-F5344CB8AC3E}">
        <p14:creationId xmlns:p14="http://schemas.microsoft.com/office/powerpoint/2010/main" val="199515172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0F89EB-06D5-4DF2-80D5-CCC10FCDF6E4}"/>
              </a:ext>
            </a:extLst>
          </p:cNvPr>
          <p:cNvSpPr>
            <a:spLocks noGrp="1"/>
          </p:cNvSpPr>
          <p:nvPr>
            <p:ph type="sldNum" sz="quarter" idx="12"/>
          </p:nvPr>
        </p:nvSpPr>
        <p:spPr/>
        <p:txBody>
          <a:bodyPr/>
          <a:lstStyle/>
          <a:p>
            <a:fld id="{3FD41FF8-B36C-BE44-BB4F-D6FFF26618A4}" type="slidenum">
              <a:rPr lang="en-US" smtClean="0"/>
              <a:pPr/>
              <a:t>9</a:t>
            </a:fld>
            <a:endParaRPr lang="en-US" dirty="0"/>
          </a:p>
        </p:txBody>
      </p:sp>
      <p:sp>
        <p:nvSpPr>
          <p:cNvPr id="2" name="Title 1">
            <a:extLst>
              <a:ext uri="{FF2B5EF4-FFF2-40B4-BE49-F238E27FC236}">
                <a16:creationId xmlns:a16="http://schemas.microsoft.com/office/drawing/2014/main" id="{C388AB28-E65F-4F84-9234-03D2FF2B1686}"/>
              </a:ext>
            </a:extLst>
          </p:cNvPr>
          <p:cNvSpPr>
            <a:spLocks noGrp="1"/>
          </p:cNvSpPr>
          <p:nvPr>
            <p:ph type="ctrTitle"/>
          </p:nvPr>
        </p:nvSpPr>
        <p:spPr/>
        <p:txBody>
          <a:bodyPr/>
          <a:lstStyle/>
          <a:p>
            <a:r>
              <a:rPr lang="en-US" dirty="0"/>
              <a:t>REPORTE DE CIBERAMENAZAS</a:t>
            </a:r>
          </a:p>
        </p:txBody>
      </p:sp>
    </p:spTree>
    <p:extLst>
      <p:ext uri="{BB962C8B-B14F-4D97-AF65-F5344CB8AC3E}">
        <p14:creationId xmlns:p14="http://schemas.microsoft.com/office/powerpoint/2010/main" val="2563695862"/>
      </p:ext>
    </p:extLst>
  </p:cSld>
  <p:clrMapOvr>
    <a:masterClrMapping/>
  </p:clrMapOvr>
</p:sld>
</file>

<file path=ppt/theme/theme1.xml><?xml version="1.0" encoding="utf-8"?>
<a:theme xmlns:a="http://schemas.openxmlformats.org/drawingml/2006/main" name="2_Content">
  <a:themeElements>
    <a:clrScheme name="SonicWall 2020">
      <a:dk1>
        <a:srgbClr val="666666"/>
      </a:dk1>
      <a:lt1>
        <a:srgbClr val="FFFFFF"/>
      </a:lt1>
      <a:dk2>
        <a:srgbClr val="FF791A"/>
      </a:dk2>
      <a:lt2>
        <a:srgbClr val="CBCBCB"/>
      </a:lt2>
      <a:accent1>
        <a:srgbClr val="666666"/>
      </a:accent1>
      <a:accent2>
        <a:srgbClr val="FF0000"/>
      </a:accent2>
      <a:accent3>
        <a:srgbClr val="FF9900"/>
      </a:accent3>
      <a:accent4>
        <a:srgbClr val="FFCC00"/>
      </a:accent4>
      <a:accent5>
        <a:srgbClr val="98CC00"/>
      </a:accent5>
      <a:accent6>
        <a:srgbClr val="47AFE8"/>
      </a:accent6>
      <a:hlink>
        <a:srgbClr val="001B50"/>
      </a:hlink>
      <a:folHlink>
        <a:srgbClr val="000000"/>
      </a:folHlink>
    </a:clrScheme>
    <a:fontScheme name="SonicWall 2020">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s">
  <a:themeElements>
    <a:clrScheme name="SonicWall 2020">
      <a:dk1>
        <a:srgbClr val="666666"/>
      </a:dk1>
      <a:lt1>
        <a:srgbClr val="FFFFFF"/>
      </a:lt1>
      <a:dk2>
        <a:srgbClr val="FF791A"/>
      </a:dk2>
      <a:lt2>
        <a:srgbClr val="CBCBCB"/>
      </a:lt2>
      <a:accent1>
        <a:srgbClr val="666666"/>
      </a:accent1>
      <a:accent2>
        <a:srgbClr val="FF0000"/>
      </a:accent2>
      <a:accent3>
        <a:srgbClr val="FF9900"/>
      </a:accent3>
      <a:accent4>
        <a:srgbClr val="FFCC00"/>
      </a:accent4>
      <a:accent5>
        <a:srgbClr val="98CC00"/>
      </a:accent5>
      <a:accent6>
        <a:srgbClr val="47AFE8"/>
      </a:accent6>
      <a:hlink>
        <a:srgbClr val="001B50"/>
      </a:hlink>
      <a:folHlink>
        <a:srgbClr val="000000"/>
      </a:folHlink>
    </a:clrScheme>
    <a:fontScheme name="SonicWall 2020">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viders">
  <a:themeElements>
    <a:clrScheme name="SonicWall 2020">
      <a:dk1>
        <a:srgbClr val="666666"/>
      </a:dk1>
      <a:lt1>
        <a:srgbClr val="FFFFFF"/>
      </a:lt1>
      <a:dk2>
        <a:srgbClr val="FF791A"/>
      </a:dk2>
      <a:lt2>
        <a:srgbClr val="CBCBCB"/>
      </a:lt2>
      <a:accent1>
        <a:srgbClr val="666666"/>
      </a:accent1>
      <a:accent2>
        <a:srgbClr val="FF0000"/>
      </a:accent2>
      <a:accent3>
        <a:srgbClr val="FF9900"/>
      </a:accent3>
      <a:accent4>
        <a:srgbClr val="FFCC00"/>
      </a:accent4>
      <a:accent5>
        <a:srgbClr val="98CC00"/>
      </a:accent5>
      <a:accent6>
        <a:srgbClr val="47AFE8"/>
      </a:accent6>
      <a:hlink>
        <a:srgbClr val="001B50"/>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chorCtr="0">
        <a:normAutofit/>
      </a:bodyPr>
      <a:lstStyle>
        <a:defPPr algn="l">
          <a:defRPr dirty="0" smtClean="0">
            <a:solidFill>
              <a:srgbClr val="FF791A"/>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nding">
  <a:themeElements>
    <a:clrScheme name="SonicWall 2020">
      <a:dk1>
        <a:srgbClr val="666666"/>
      </a:dk1>
      <a:lt1>
        <a:srgbClr val="FFFFFF"/>
      </a:lt1>
      <a:dk2>
        <a:srgbClr val="FF791A"/>
      </a:dk2>
      <a:lt2>
        <a:srgbClr val="CBCBCB"/>
      </a:lt2>
      <a:accent1>
        <a:srgbClr val="666666"/>
      </a:accent1>
      <a:accent2>
        <a:srgbClr val="FF0000"/>
      </a:accent2>
      <a:accent3>
        <a:srgbClr val="FF9900"/>
      </a:accent3>
      <a:accent4>
        <a:srgbClr val="FFCC00"/>
      </a:accent4>
      <a:accent5>
        <a:srgbClr val="98CC00"/>
      </a:accent5>
      <a:accent6>
        <a:srgbClr val="47AFE8"/>
      </a:accent6>
      <a:hlink>
        <a:srgbClr val="001B50"/>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chorCtr="0">
        <a:normAutofit/>
      </a:bodyPr>
      <a:lstStyle>
        <a:defPPr algn="l">
          <a:defRPr dirty="0" smtClean="0">
            <a:solidFill>
              <a:srgbClr val="FF791A"/>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ontent">
  <a:themeElements>
    <a:clrScheme name="SonicWall 2020">
      <a:dk1>
        <a:srgbClr val="666666"/>
      </a:dk1>
      <a:lt1>
        <a:srgbClr val="FFFFFF"/>
      </a:lt1>
      <a:dk2>
        <a:srgbClr val="FF791A"/>
      </a:dk2>
      <a:lt2>
        <a:srgbClr val="CBCBCB"/>
      </a:lt2>
      <a:accent1>
        <a:srgbClr val="CC0000"/>
      </a:accent1>
      <a:accent2>
        <a:srgbClr val="FF0000"/>
      </a:accent2>
      <a:accent3>
        <a:srgbClr val="FF9900"/>
      </a:accent3>
      <a:accent4>
        <a:srgbClr val="FFCC00"/>
      </a:accent4>
      <a:accent5>
        <a:srgbClr val="98CC00"/>
      </a:accent5>
      <a:accent6>
        <a:srgbClr val="47AFE8"/>
      </a:accent6>
      <a:hlink>
        <a:srgbClr val="001B5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1605</Words>
  <Application>Microsoft Office PowerPoint</Application>
  <PresentationFormat>Widescreen</PresentationFormat>
  <Paragraphs>128</Paragraphs>
  <Slides>15</Slides>
  <Notes>13</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15</vt:i4>
      </vt:variant>
    </vt:vector>
  </HeadingPairs>
  <TitlesOfParts>
    <vt:vector size="33" baseType="lpstr">
      <vt:lpstr>AktivGrotesk-Regular</vt:lpstr>
      <vt:lpstr>Arial</vt:lpstr>
      <vt:lpstr>Calibri</vt:lpstr>
      <vt:lpstr>Calibri Light</vt:lpstr>
      <vt:lpstr>DDG_ProximaNova</vt:lpstr>
      <vt:lpstr>DIN Next LT Pro</vt:lpstr>
      <vt:lpstr>DIN Next Rounded LT Pro</vt:lpstr>
      <vt:lpstr>Lato</vt:lpstr>
      <vt:lpstr>Lato Semibold</vt:lpstr>
      <vt:lpstr>ntaqat</vt:lpstr>
      <vt:lpstr>Roboto-Regular</vt:lpstr>
      <vt:lpstr>Tahoma</vt:lpstr>
      <vt:lpstr>2_Content</vt:lpstr>
      <vt:lpstr>1_Covers</vt:lpstr>
      <vt:lpstr>3_Dividers</vt:lpstr>
      <vt:lpstr>4_Ending</vt:lpstr>
      <vt:lpstr>Content</vt:lpstr>
      <vt:lpstr>2_Content</vt:lpstr>
      <vt:lpstr>SonicWall</vt:lpstr>
      <vt:lpstr>SonicWall Corporate Background…</vt:lpstr>
      <vt:lpstr>PowerPoint Presentation</vt:lpstr>
      <vt:lpstr>PowerPoint Presentation</vt:lpstr>
      <vt:lpstr>‘Perfect’ Threat Defense  5 Quarters in A ROW</vt:lpstr>
      <vt:lpstr>FROST &amp; SULLIVAN</vt:lpstr>
      <vt:lpstr>MEJOR TCO Y RELACIÓN PRECIO/RENDIMIENTO </vt:lpstr>
      <vt:lpstr>GARTNER</vt:lpstr>
      <vt:lpstr>REPORTE DE CIBERAMENAZAS</vt:lpstr>
      <vt:lpstr>PowerPoint Presentation</vt:lpstr>
      <vt:lpstr>PowerPoint Presentation</vt:lpstr>
      <vt:lpstr>2021  global  CYBERATTACK trends</vt:lpstr>
      <vt:lpstr>CLIENTES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SonicWall SecureFirst  Partner Program</dc:title>
  <dc:creator/>
  <cp:lastModifiedBy/>
  <cp:revision>2</cp:revision>
  <dcterms:created xsi:type="dcterms:W3CDTF">2021-03-09T17:23:38Z</dcterms:created>
  <dcterms:modified xsi:type="dcterms:W3CDTF">2022-09-20T00:46:24Z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53f203-a7fe-4d32-968a-fe687818e308_Enabled">
    <vt:lpwstr>true</vt:lpwstr>
  </property>
  <property fmtid="{D5CDD505-2E9C-101B-9397-08002B2CF9AE}" pid="3" name="MSIP_Label_e453f203-a7fe-4d32-968a-fe687818e308_SetDate">
    <vt:lpwstr>2022-09-14T21:24:44Z</vt:lpwstr>
  </property>
  <property fmtid="{D5CDD505-2E9C-101B-9397-08002B2CF9AE}" pid="4" name="MSIP_Label_e453f203-a7fe-4d32-968a-fe687818e308_Method">
    <vt:lpwstr>Standard</vt:lpwstr>
  </property>
  <property fmtid="{D5CDD505-2E9C-101B-9397-08002B2CF9AE}" pid="5" name="MSIP_Label_e453f203-a7fe-4d32-968a-fe687818e308_Name">
    <vt:lpwstr>defa4170-0d19-0005-0004-bc88714345d2</vt:lpwstr>
  </property>
  <property fmtid="{D5CDD505-2E9C-101B-9397-08002B2CF9AE}" pid="6" name="MSIP_Label_e453f203-a7fe-4d32-968a-fe687818e308_SiteId">
    <vt:lpwstr>84fe6f40-1cbc-4730-8328-8018b2af88bc</vt:lpwstr>
  </property>
  <property fmtid="{D5CDD505-2E9C-101B-9397-08002B2CF9AE}" pid="7" name="MSIP_Label_e453f203-a7fe-4d32-968a-fe687818e308_ActionId">
    <vt:lpwstr>f579ee15-0651-4777-9121-2059d7d5d411</vt:lpwstr>
  </property>
  <property fmtid="{D5CDD505-2E9C-101B-9397-08002B2CF9AE}" pid="8" name="MSIP_Label_e453f203-a7fe-4d32-968a-fe687818e308_ContentBits">
    <vt:lpwstr>0</vt:lpwstr>
  </property>
</Properties>
</file>